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8" r:id="rId4"/>
    <p:sldId id="258" r:id="rId5"/>
    <p:sldId id="260" r:id="rId6"/>
    <p:sldId id="281" r:id="rId7"/>
    <p:sldId id="282" r:id="rId8"/>
    <p:sldId id="274" r:id="rId9"/>
    <p:sldId id="289" r:id="rId10"/>
    <p:sldId id="286" r:id="rId11"/>
    <p:sldId id="262" r:id="rId12"/>
    <p:sldId id="275" r:id="rId13"/>
    <p:sldId id="276" r:id="rId14"/>
    <p:sldId id="272" r:id="rId15"/>
    <p:sldId id="273" r:id="rId16"/>
    <p:sldId id="277" r:id="rId17"/>
    <p:sldId id="265" r:id="rId18"/>
    <p:sldId id="278" r:id="rId19"/>
    <p:sldId id="279" r:id="rId20"/>
    <p:sldId id="270" r:id="rId21"/>
    <p:sldId id="269" r:id="rId22"/>
    <p:sldId id="271" r:id="rId23"/>
    <p:sldId id="259" r:id="rId24"/>
    <p:sldId id="261" r:id="rId25"/>
    <p:sldId id="263" r:id="rId26"/>
    <p:sldId id="264" r:id="rId27"/>
    <p:sldId id="266" r:id="rId28"/>
    <p:sldId id="292" r:id="rId29"/>
    <p:sldId id="291" r:id="rId30"/>
    <p:sldId id="293" r:id="rId31"/>
    <p:sldId id="294" r:id="rId32"/>
    <p:sldId id="295" r:id="rId33"/>
    <p:sldId id="288" r:id="rId34"/>
    <p:sldId id="267" r:id="rId35"/>
    <p:sldId id="280" r:id="rId36"/>
    <p:sldId id="283" r:id="rId37"/>
    <p:sldId id="284" r:id="rId38"/>
    <p:sldId id="285" r:id="rId39"/>
    <p:sldId id="287" r:id="rId40"/>
    <p:sldId id="290" r:id="rId41"/>
  </p:sldIdLst>
  <p:sldSz cx="12192000" cy="6858000"/>
  <p:notesSz cx="6858000" cy="9144000"/>
  <p:defaultTextStyle>
    <a:defPPr>
      <a:defRPr lang="en-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618"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886" autoAdjust="0"/>
    <p:restoredTop sz="94660"/>
  </p:normalViewPr>
  <p:slideViewPr>
    <p:cSldViewPr snapToGrid="0" showGuides="1">
      <p:cViewPr>
        <p:scale>
          <a:sx n="100" d="100"/>
          <a:sy n="100" d="100"/>
        </p:scale>
        <p:origin x="1344" y="30"/>
      </p:cViewPr>
      <p:guideLst>
        <p:guide orient="horz" pos="618"/>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F100A84-BF4A-43D9-BC3B-2E3A54BA63DA}"/>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endParaRPr lang="en-BE"/>
          </a:p>
        </p:txBody>
      </p:sp>
      <p:sp>
        <p:nvSpPr>
          <p:cNvPr id="3" name="Ondertitel 2">
            <a:extLst>
              <a:ext uri="{FF2B5EF4-FFF2-40B4-BE49-F238E27FC236}">
                <a16:creationId xmlns:a16="http://schemas.microsoft.com/office/drawing/2014/main" id="{ACB42421-8048-4A64-87D8-4FDEEEE1CF0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endParaRPr lang="en-BE"/>
          </a:p>
        </p:txBody>
      </p:sp>
      <p:sp>
        <p:nvSpPr>
          <p:cNvPr id="4" name="Tijdelijke aanduiding voor datum 3">
            <a:extLst>
              <a:ext uri="{FF2B5EF4-FFF2-40B4-BE49-F238E27FC236}">
                <a16:creationId xmlns:a16="http://schemas.microsoft.com/office/drawing/2014/main" id="{EB07E871-45FA-4050-A3F7-9B0C4FA8174C}"/>
              </a:ext>
            </a:extLst>
          </p:cNvPr>
          <p:cNvSpPr>
            <a:spLocks noGrp="1"/>
          </p:cNvSpPr>
          <p:nvPr>
            <p:ph type="dt" sz="half" idx="10"/>
          </p:nvPr>
        </p:nvSpPr>
        <p:spPr/>
        <p:txBody>
          <a:bodyPr/>
          <a:lstStyle/>
          <a:p>
            <a:fld id="{CE1E6F8A-FBB5-4B03-8B8B-F4C22CC5DE81}" type="datetimeFigureOut">
              <a:rPr lang="en-BE" smtClean="0"/>
              <a:t>28/07/2021</a:t>
            </a:fld>
            <a:endParaRPr lang="en-BE"/>
          </a:p>
        </p:txBody>
      </p:sp>
      <p:sp>
        <p:nvSpPr>
          <p:cNvPr id="5" name="Tijdelijke aanduiding voor voettekst 4">
            <a:extLst>
              <a:ext uri="{FF2B5EF4-FFF2-40B4-BE49-F238E27FC236}">
                <a16:creationId xmlns:a16="http://schemas.microsoft.com/office/drawing/2014/main" id="{1A8DDA59-54FA-40E0-9D84-22DC6086401E}"/>
              </a:ext>
            </a:extLst>
          </p:cNvPr>
          <p:cNvSpPr>
            <a:spLocks noGrp="1"/>
          </p:cNvSpPr>
          <p:nvPr>
            <p:ph type="ftr" sz="quarter" idx="11"/>
          </p:nvPr>
        </p:nvSpPr>
        <p:spPr/>
        <p:txBody>
          <a:bodyPr/>
          <a:lstStyle/>
          <a:p>
            <a:endParaRPr lang="en-BE"/>
          </a:p>
        </p:txBody>
      </p:sp>
      <p:sp>
        <p:nvSpPr>
          <p:cNvPr id="6" name="Tijdelijke aanduiding voor dianummer 5">
            <a:extLst>
              <a:ext uri="{FF2B5EF4-FFF2-40B4-BE49-F238E27FC236}">
                <a16:creationId xmlns:a16="http://schemas.microsoft.com/office/drawing/2014/main" id="{E60D4F92-1206-4900-8B3F-F1F9162491AC}"/>
              </a:ext>
            </a:extLst>
          </p:cNvPr>
          <p:cNvSpPr>
            <a:spLocks noGrp="1"/>
          </p:cNvSpPr>
          <p:nvPr>
            <p:ph type="sldNum" sz="quarter" idx="12"/>
          </p:nvPr>
        </p:nvSpPr>
        <p:spPr/>
        <p:txBody>
          <a:bodyPr/>
          <a:lstStyle/>
          <a:p>
            <a:fld id="{8E454C4D-8258-4BE2-813B-247B3B76FD92}" type="slidenum">
              <a:rPr lang="en-BE" smtClean="0"/>
              <a:t>‹nr.›</a:t>
            </a:fld>
            <a:endParaRPr lang="en-BE"/>
          </a:p>
        </p:txBody>
      </p:sp>
    </p:spTree>
    <p:extLst>
      <p:ext uri="{BB962C8B-B14F-4D97-AF65-F5344CB8AC3E}">
        <p14:creationId xmlns:p14="http://schemas.microsoft.com/office/powerpoint/2010/main" val="32546035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8DB516D-0507-40CE-86D1-97BF2E2011E6}"/>
              </a:ext>
            </a:extLst>
          </p:cNvPr>
          <p:cNvSpPr>
            <a:spLocks noGrp="1"/>
          </p:cNvSpPr>
          <p:nvPr>
            <p:ph type="title"/>
          </p:nvPr>
        </p:nvSpPr>
        <p:spPr/>
        <p:txBody>
          <a:bodyPr/>
          <a:lstStyle/>
          <a:p>
            <a:r>
              <a:rPr lang="nl-NL"/>
              <a:t>Klik om stijl te bewerken</a:t>
            </a:r>
            <a:endParaRPr lang="en-BE"/>
          </a:p>
        </p:txBody>
      </p:sp>
      <p:sp>
        <p:nvSpPr>
          <p:cNvPr id="3" name="Tijdelijke aanduiding voor inhoud 2">
            <a:extLst>
              <a:ext uri="{FF2B5EF4-FFF2-40B4-BE49-F238E27FC236}">
                <a16:creationId xmlns:a16="http://schemas.microsoft.com/office/drawing/2014/main" id="{AD6A870C-C40A-4CE3-9216-D87C5861AB38}"/>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BE"/>
          </a:p>
        </p:txBody>
      </p:sp>
      <p:sp>
        <p:nvSpPr>
          <p:cNvPr id="4" name="Tijdelijke aanduiding voor datum 3">
            <a:extLst>
              <a:ext uri="{FF2B5EF4-FFF2-40B4-BE49-F238E27FC236}">
                <a16:creationId xmlns:a16="http://schemas.microsoft.com/office/drawing/2014/main" id="{D2137A30-0F34-4F7E-B20A-03D66AF7BD48}"/>
              </a:ext>
            </a:extLst>
          </p:cNvPr>
          <p:cNvSpPr>
            <a:spLocks noGrp="1"/>
          </p:cNvSpPr>
          <p:nvPr>
            <p:ph type="dt" sz="half" idx="10"/>
          </p:nvPr>
        </p:nvSpPr>
        <p:spPr/>
        <p:txBody>
          <a:bodyPr/>
          <a:lstStyle/>
          <a:p>
            <a:fld id="{CE1E6F8A-FBB5-4B03-8B8B-F4C22CC5DE81}" type="datetimeFigureOut">
              <a:rPr lang="en-BE" smtClean="0"/>
              <a:t>28/07/2021</a:t>
            </a:fld>
            <a:endParaRPr lang="en-BE"/>
          </a:p>
        </p:txBody>
      </p:sp>
      <p:sp>
        <p:nvSpPr>
          <p:cNvPr id="5" name="Tijdelijke aanduiding voor voettekst 4">
            <a:extLst>
              <a:ext uri="{FF2B5EF4-FFF2-40B4-BE49-F238E27FC236}">
                <a16:creationId xmlns:a16="http://schemas.microsoft.com/office/drawing/2014/main" id="{482446E4-8E11-4512-AE63-263CB3250373}"/>
              </a:ext>
            </a:extLst>
          </p:cNvPr>
          <p:cNvSpPr>
            <a:spLocks noGrp="1"/>
          </p:cNvSpPr>
          <p:nvPr>
            <p:ph type="ftr" sz="quarter" idx="11"/>
          </p:nvPr>
        </p:nvSpPr>
        <p:spPr/>
        <p:txBody>
          <a:bodyPr/>
          <a:lstStyle/>
          <a:p>
            <a:endParaRPr lang="en-BE"/>
          </a:p>
        </p:txBody>
      </p:sp>
      <p:sp>
        <p:nvSpPr>
          <p:cNvPr id="6" name="Tijdelijke aanduiding voor dianummer 5">
            <a:extLst>
              <a:ext uri="{FF2B5EF4-FFF2-40B4-BE49-F238E27FC236}">
                <a16:creationId xmlns:a16="http://schemas.microsoft.com/office/drawing/2014/main" id="{64A3A009-121C-43D0-8966-FA5581FBFD0A}"/>
              </a:ext>
            </a:extLst>
          </p:cNvPr>
          <p:cNvSpPr>
            <a:spLocks noGrp="1"/>
          </p:cNvSpPr>
          <p:nvPr>
            <p:ph type="sldNum" sz="quarter" idx="12"/>
          </p:nvPr>
        </p:nvSpPr>
        <p:spPr/>
        <p:txBody>
          <a:bodyPr/>
          <a:lstStyle/>
          <a:p>
            <a:fld id="{8E454C4D-8258-4BE2-813B-247B3B76FD92}" type="slidenum">
              <a:rPr lang="en-BE" smtClean="0"/>
              <a:t>‹nr.›</a:t>
            </a:fld>
            <a:endParaRPr lang="en-BE"/>
          </a:p>
        </p:txBody>
      </p:sp>
    </p:spTree>
    <p:extLst>
      <p:ext uri="{BB962C8B-B14F-4D97-AF65-F5344CB8AC3E}">
        <p14:creationId xmlns:p14="http://schemas.microsoft.com/office/powerpoint/2010/main" val="20158596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44E5275-FC62-4BDA-B105-15E559AA8E9B}"/>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endParaRPr lang="en-BE"/>
          </a:p>
        </p:txBody>
      </p:sp>
      <p:sp>
        <p:nvSpPr>
          <p:cNvPr id="3" name="Tijdelijke aanduiding voor tekst 2">
            <a:extLst>
              <a:ext uri="{FF2B5EF4-FFF2-40B4-BE49-F238E27FC236}">
                <a16:creationId xmlns:a16="http://schemas.microsoft.com/office/drawing/2014/main" id="{8899598C-D229-42E4-A7F3-3231951AE2C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E6084756-1D04-4674-B2F2-4FB9CB9A9B79}"/>
              </a:ext>
            </a:extLst>
          </p:cNvPr>
          <p:cNvSpPr>
            <a:spLocks noGrp="1"/>
          </p:cNvSpPr>
          <p:nvPr>
            <p:ph type="dt" sz="half" idx="10"/>
          </p:nvPr>
        </p:nvSpPr>
        <p:spPr/>
        <p:txBody>
          <a:bodyPr/>
          <a:lstStyle/>
          <a:p>
            <a:fld id="{CE1E6F8A-FBB5-4B03-8B8B-F4C22CC5DE81}" type="datetimeFigureOut">
              <a:rPr lang="en-BE" smtClean="0"/>
              <a:t>28/07/2021</a:t>
            </a:fld>
            <a:endParaRPr lang="en-BE"/>
          </a:p>
        </p:txBody>
      </p:sp>
      <p:sp>
        <p:nvSpPr>
          <p:cNvPr id="5" name="Tijdelijke aanduiding voor voettekst 4">
            <a:extLst>
              <a:ext uri="{FF2B5EF4-FFF2-40B4-BE49-F238E27FC236}">
                <a16:creationId xmlns:a16="http://schemas.microsoft.com/office/drawing/2014/main" id="{59A4AA0A-8FE8-4C40-A902-B0444081383E}"/>
              </a:ext>
            </a:extLst>
          </p:cNvPr>
          <p:cNvSpPr>
            <a:spLocks noGrp="1"/>
          </p:cNvSpPr>
          <p:nvPr>
            <p:ph type="ftr" sz="quarter" idx="11"/>
          </p:nvPr>
        </p:nvSpPr>
        <p:spPr/>
        <p:txBody>
          <a:bodyPr/>
          <a:lstStyle/>
          <a:p>
            <a:endParaRPr lang="en-BE"/>
          </a:p>
        </p:txBody>
      </p:sp>
      <p:sp>
        <p:nvSpPr>
          <p:cNvPr id="6" name="Tijdelijke aanduiding voor dianummer 5">
            <a:extLst>
              <a:ext uri="{FF2B5EF4-FFF2-40B4-BE49-F238E27FC236}">
                <a16:creationId xmlns:a16="http://schemas.microsoft.com/office/drawing/2014/main" id="{2780BA41-A1A7-4D60-B1D6-2966556BD873}"/>
              </a:ext>
            </a:extLst>
          </p:cNvPr>
          <p:cNvSpPr>
            <a:spLocks noGrp="1"/>
          </p:cNvSpPr>
          <p:nvPr>
            <p:ph type="sldNum" sz="quarter" idx="12"/>
          </p:nvPr>
        </p:nvSpPr>
        <p:spPr/>
        <p:txBody>
          <a:bodyPr/>
          <a:lstStyle/>
          <a:p>
            <a:fld id="{8E454C4D-8258-4BE2-813B-247B3B76FD92}" type="slidenum">
              <a:rPr lang="en-BE" smtClean="0"/>
              <a:t>‹nr.›</a:t>
            </a:fld>
            <a:endParaRPr lang="en-BE"/>
          </a:p>
        </p:txBody>
      </p:sp>
    </p:spTree>
    <p:extLst>
      <p:ext uri="{BB962C8B-B14F-4D97-AF65-F5344CB8AC3E}">
        <p14:creationId xmlns:p14="http://schemas.microsoft.com/office/powerpoint/2010/main" val="4279849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BFA23CA-6BE5-4BB7-9CD1-0C3A7BE188DB}"/>
              </a:ext>
            </a:extLst>
          </p:cNvPr>
          <p:cNvSpPr>
            <a:spLocks noGrp="1"/>
          </p:cNvSpPr>
          <p:nvPr>
            <p:ph type="title"/>
          </p:nvPr>
        </p:nvSpPr>
        <p:spPr/>
        <p:txBody>
          <a:bodyPr/>
          <a:lstStyle/>
          <a:p>
            <a:r>
              <a:rPr lang="nl-NL"/>
              <a:t>Klik om stijl te bewerken</a:t>
            </a:r>
            <a:endParaRPr lang="en-BE"/>
          </a:p>
        </p:txBody>
      </p:sp>
      <p:sp>
        <p:nvSpPr>
          <p:cNvPr id="3" name="Tijdelijke aanduiding voor inhoud 2">
            <a:extLst>
              <a:ext uri="{FF2B5EF4-FFF2-40B4-BE49-F238E27FC236}">
                <a16:creationId xmlns:a16="http://schemas.microsoft.com/office/drawing/2014/main" id="{969031A3-3B0E-40EE-9C07-9243DA270EF0}"/>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BE"/>
          </a:p>
        </p:txBody>
      </p:sp>
      <p:sp>
        <p:nvSpPr>
          <p:cNvPr id="4" name="Tijdelijke aanduiding voor inhoud 3">
            <a:extLst>
              <a:ext uri="{FF2B5EF4-FFF2-40B4-BE49-F238E27FC236}">
                <a16:creationId xmlns:a16="http://schemas.microsoft.com/office/drawing/2014/main" id="{84965F71-B85B-4B89-8079-A7C3ABEA95FD}"/>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BE"/>
          </a:p>
        </p:txBody>
      </p:sp>
      <p:sp>
        <p:nvSpPr>
          <p:cNvPr id="5" name="Tijdelijke aanduiding voor datum 4">
            <a:extLst>
              <a:ext uri="{FF2B5EF4-FFF2-40B4-BE49-F238E27FC236}">
                <a16:creationId xmlns:a16="http://schemas.microsoft.com/office/drawing/2014/main" id="{DA34E863-7963-486C-A1E7-175CD9709A44}"/>
              </a:ext>
            </a:extLst>
          </p:cNvPr>
          <p:cNvSpPr>
            <a:spLocks noGrp="1"/>
          </p:cNvSpPr>
          <p:nvPr>
            <p:ph type="dt" sz="half" idx="10"/>
          </p:nvPr>
        </p:nvSpPr>
        <p:spPr/>
        <p:txBody>
          <a:bodyPr/>
          <a:lstStyle/>
          <a:p>
            <a:fld id="{CE1E6F8A-FBB5-4B03-8B8B-F4C22CC5DE81}" type="datetimeFigureOut">
              <a:rPr lang="en-BE" smtClean="0"/>
              <a:t>28/07/2021</a:t>
            </a:fld>
            <a:endParaRPr lang="en-BE"/>
          </a:p>
        </p:txBody>
      </p:sp>
      <p:sp>
        <p:nvSpPr>
          <p:cNvPr id="6" name="Tijdelijke aanduiding voor voettekst 5">
            <a:extLst>
              <a:ext uri="{FF2B5EF4-FFF2-40B4-BE49-F238E27FC236}">
                <a16:creationId xmlns:a16="http://schemas.microsoft.com/office/drawing/2014/main" id="{A365A197-8241-485D-BDE4-A1D1D266E5D6}"/>
              </a:ext>
            </a:extLst>
          </p:cNvPr>
          <p:cNvSpPr>
            <a:spLocks noGrp="1"/>
          </p:cNvSpPr>
          <p:nvPr>
            <p:ph type="ftr" sz="quarter" idx="11"/>
          </p:nvPr>
        </p:nvSpPr>
        <p:spPr/>
        <p:txBody>
          <a:bodyPr/>
          <a:lstStyle/>
          <a:p>
            <a:endParaRPr lang="en-BE"/>
          </a:p>
        </p:txBody>
      </p:sp>
      <p:sp>
        <p:nvSpPr>
          <p:cNvPr id="7" name="Tijdelijke aanduiding voor dianummer 6">
            <a:extLst>
              <a:ext uri="{FF2B5EF4-FFF2-40B4-BE49-F238E27FC236}">
                <a16:creationId xmlns:a16="http://schemas.microsoft.com/office/drawing/2014/main" id="{96AE63D4-C736-48EC-BF8A-BB139C273560}"/>
              </a:ext>
            </a:extLst>
          </p:cNvPr>
          <p:cNvSpPr>
            <a:spLocks noGrp="1"/>
          </p:cNvSpPr>
          <p:nvPr>
            <p:ph type="sldNum" sz="quarter" idx="12"/>
          </p:nvPr>
        </p:nvSpPr>
        <p:spPr/>
        <p:txBody>
          <a:bodyPr/>
          <a:lstStyle/>
          <a:p>
            <a:fld id="{8E454C4D-8258-4BE2-813B-247B3B76FD92}" type="slidenum">
              <a:rPr lang="en-BE" smtClean="0"/>
              <a:t>‹nr.›</a:t>
            </a:fld>
            <a:endParaRPr lang="en-BE"/>
          </a:p>
        </p:txBody>
      </p:sp>
    </p:spTree>
    <p:extLst>
      <p:ext uri="{BB962C8B-B14F-4D97-AF65-F5344CB8AC3E}">
        <p14:creationId xmlns:p14="http://schemas.microsoft.com/office/powerpoint/2010/main" val="45716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90EDB7E-77C0-48BD-9EA9-784C74169E4D}"/>
              </a:ext>
            </a:extLst>
          </p:cNvPr>
          <p:cNvSpPr>
            <a:spLocks noGrp="1"/>
          </p:cNvSpPr>
          <p:nvPr>
            <p:ph type="title"/>
          </p:nvPr>
        </p:nvSpPr>
        <p:spPr>
          <a:xfrm>
            <a:off x="839788" y="365125"/>
            <a:ext cx="10515600" cy="1325563"/>
          </a:xfrm>
        </p:spPr>
        <p:txBody>
          <a:bodyPr/>
          <a:lstStyle/>
          <a:p>
            <a:r>
              <a:rPr lang="nl-NL"/>
              <a:t>Klik om stijl te bewerken</a:t>
            </a:r>
            <a:endParaRPr lang="en-BE"/>
          </a:p>
        </p:txBody>
      </p:sp>
      <p:sp>
        <p:nvSpPr>
          <p:cNvPr id="3" name="Tijdelijke aanduiding voor tekst 2">
            <a:extLst>
              <a:ext uri="{FF2B5EF4-FFF2-40B4-BE49-F238E27FC236}">
                <a16:creationId xmlns:a16="http://schemas.microsoft.com/office/drawing/2014/main" id="{7E1D508D-371C-4380-A9C6-AF05B93E1F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EF84F57E-0C36-4B2C-A804-8B02A3ADCBF0}"/>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BE"/>
          </a:p>
        </p:txBody>
      </p:sp>
      <p:sp>
        <p:nvSpPr>
          <p:cNvPr id="5" name="Tijdelijke aanduiding voor tekst 4">
            <a:extLst>
              <a:ext uri="{FF2B5EF4-FFF2-40B4-BE49-F238E27FC236}">
                <a16:creationId xmlns:a16="http://schemas.microsoft.com/office/drawing/2014/main" id="{CC6940D8-C2E3-4A5C-8DF6-DFF20ABC16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F702B90E-9AC1-46B2-A9D5-8D478442E9AE}"/>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BE"/>
          </a:p>
        </p:txBody>
      </p:sp>
      <p:sp>
        <p:nvSpPr>
          <p:cNvPr id="7" name="Tijdelijke aanduiding voor datum 6">
            <a:extLst>
              <a:ext uri="{FF2B5EF4-FFF2-40B4-BE49-F238E27FC236}">
                <a16:creationId xmlns:a16="http://schemas.microsoft.com/office/drawing/2014/main" id="{0E65CDC1-A6FC-4E7F-A996-C6884BC01FCA}"/>
              </a:ext>
            </a:extLst>
          </p:cNvPr>
          <p:cNvSpPr>
            <a:spLocks noGrp="1"/>
          </p:cNvSpPr>
          <p:nvPr>
            <p:ph type="dt" sz="half" idx="10"/>
          </p:nvPr>
        </p:nvSpPr>
        <p:spPr/>
        <p:txBody>
          <a:bodyPr/>
          <a:lstStyle/>
          <a:p>
            <a:fld id="{CE1E6F8A-FBB5-4B03-8B8B-F4C22CC5DE81}" type="datetimeFigureOut">
              <a:rPr lang="en-BE" smtClean="0"/>
              <a:t>28/07/2021</a:t>
            </a:fld>
            <a:endParaRPr lang="en-BE"/>
          </a:p>
        </p:txBody>
      </p:sp>
      <p:sp>
        <p:nvSpPr>
          <p:cNvPr id="8" name="Tijdelijke aanduiding voor voettekst 7">
            <a:extLst>
              <a:ext uri="{FF2B5EF4-FFF2-40B4-BE49-F238E27FC236}">
                <a16:creationId xmlns:a16="http://schemas.microsoft.com/office/drawing/2014/main" id="{62158E5C-18F2-4E87-BFFD-82983D6F88E0}"/>
              </a:ext>
            </a:extLst>
          </p:cNvPr>
          <p:cNvSpPr>
            <a:spLocks noGrp="1"/>
          </p:cNvSpPr>
          <p:nvPr>
            <p:ph type="ftr" sz="quarter" idx="11"/>
          </p:nvPr>
        </p:nvSpPr>
        <p:spPr/>
        <p:txBody>
          <a:bodyPr/>
          <a:lstStyle/>
          <a:p>
            <a:endParaRPr lang="en-BE"/>
          </a:p>
        </p:txBody>
      </p:sp>
      <p:sp>
        <p:nvSpPr>
          <p:cNvPr id="9" name="Tijdelijke aanduiding voor dianummer 8">
            <a:extLst>
              <a:ext uri="{FF2B5EF4-FFF2-40B4-BE49-F238E27FC236}">
                <a16:creationId xmlns:a16="http://schemas.microsoft.com/office/drawing/2014/main" id="{19EE7D9E-A3D5-4469-94CB-C08BB13353B9}"/>
              </a:ext>
            </a:extLst>
          </p:cNvPr>
          <p:cNvSpPr>
            <a:spLocks noGrp="1"/>
          </p:cNvSpPr>
          <p:nvPr>
            <p:ph type="sldNum" sz="quarter" idx="12"/>
          </p:nvPr>
        </p:nvSpPr>
        <p:spPr/>
        <p:txBody>
          <a:bodyPr/>
          <a:lstStyle/>
          <a:p>
            <a:fld id="{8E454C4D-8258-4BE2-813B-247B3B76FD92}" type="slidenum">
              <a:rPr lang="en-BE" smtClean="0"/>
              <a:t>‹nr.›</a:t>
            </a:fld>
            <a:endParaRPr lang="en-BE"/>
          </a:p>
        </p:txBody>
      </p:sp>
    </p:spTree>
    <p:extLst>
      <p:ext uri="{BB962C8B-B14F-4D97-AF65-F5344CB8AC3E}">
        <p14:creationId xmlns:p14="http://schemas.microsoft.com/office/powerpoint/2010/main" val="19959694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7E4A25B-043A-4274-8A59-2660A58971FA}"/>
              </a:ext>
            </a:extLst>
          </p:cNvPr>
          <p:cNvSpPr>
            <a:spLocks noGrp="1"/>
          </p:cNvSpPr>
          <p:nvPr>
            <p:ph type="title"/>
          </p:nvPr>
        </p:nvSpPr>
        <p:spPr/>
        <p:txBody>
          <a:bodyPr/>
          <a:lstStyle/>
          <a:p>
            <a:r>
              <a:rPr lang="nl-NL"/>
              <a:t>Klik om stijl te bewerken</a:t>
            </a:r>
            <a:endParaRPr lang="en-BE"/>
          </a:p>
        </p:txBody>
      </p:sp>
      <p:sp>
        <p:nvSpPr>
          <p:cNvPr id="3" name="Tijdelijke aanduiding voor datum 2">
            <a:extLst>
              <a:ext uri="{FF2B5EF4-FFF2-40B4-BE49-F238E27FC236}">
                <a16:creationId xmlns:a16="http://schemas.microsoft.com/office/drawing/2014/main" id="{7F4D02CA-DCB8-45C2-B6CE-C6B393F69747}"/>
              </a:ext>
            </a:extLst>
          </p:cNvPr>
          <p:cNvSpPr>
            <a:spLocks noGrp="1"/>
          </p:cNvSpPr>
          <p:nvPr>
            <p:ph type="dt" sz="half" idx="10"/>
          </p:nvPr>
        </p:nvSpPr>
        <p:spPr/>
        <p:txBody>
          <a:bodyPr/>
          <a:lstStyle/>
          <a:p>
            <a:fld id="{CE1E6F8A-FBB5-4B03-8B8B-F4C22CC5DE81}" type="datetimeFigureOut">
              <a:rPr lang="en-BE" smtClean="0"/>
              <a:t>28/07/2021</a:t>
            </a:fld>
            <a:endParaRPr lang="en-BE"/>
          </a:p>
        </p:txBody>
      </p:sp>
      <p:sp>
        <p:nvSpPr>
          <p:cNvPr id="4" name="Tijdelijke aanduiding voor voettekst 3">
            <a:extLst>
              <a:ext uri="{FF2B5EF4-FFF2-40B4-BE49-F238E27FC236}">
                <a16:creationId xmlns:a16="http://schemas.microsoft.com/office/drawing/2014/main" id="{683B363F-23C3-4ACD-8736-FBF1CA3AD800}"/>
              </a:ext>
            </a:extLst>
          </p:cNvPr>
          <p:cNvSpPr>
            <a:spLocks noGrp="1"/>
          </p:cNvSpPr>
          <p:nvPr>
            <p:ph type="ftr" sz="quarter" idx="11"/>
          </p:nvPr>
        </p:nvSpPr>
        <p:spPr/>
        <p:txBody>
          <a:bodyPr/>
          <a:lstStyle/>
          <a:p>
            <a:endParaRPr lang="en-BE"/>
          </a:p>
        </p:txBody>
      </p:sp>
      <p:sp>
        <p:nvSpPr>
          <p:cNvPr id="5" name="Tijdelijke aanduiding voor dianummer 4">
            <a:extLst>
              <a:ext uri="{FF2B5EF4-FFF2-40B4-BE49-F238E27FC236}">
                <a16:creationId xmlns:a16="http://schemas.microsoft.com/office/drawing/2014/main" id="{FEB0DE7B-61B7-42DA-B8F6-A7864988D08C}"/>
              </a:ext>
            </a:extLst>
          </p:cNvPr>
          <p:cNvSpPr>
            <a:spLocks noGrp="1"/>
          </p:cNvSpPr>
          <p:nvPr>
            <p:ph type="sldNum" sz="quarter" idx="12"/>
          </p:nvPr>
        </p:nvSpPr>
        <p:spPr/>
        <p:txBody>
          <a:bodyPr/>
          <a:lstStyle/>
          <a:p>
            <a:fld id="{8E454C4D-8258-4BE2-813B-247B3B76FD92}" type="slidenum">
              <a:rPr lang="en-BE" smtClean="0"/>
              <a:t>‹nr.›</a:t>
            </a:fld>
            <a:endParaRPr lang="en-BE"/>
          </a:p>
        </p:txBody>
      </p:sp>
    </p:spTree>
    <p:extLst>
      <p:ext uri="{BB962C8B-B14F-4D97-AF65-F5344CB8AC3E}">
        <p14:creationId xmlns:p14="http://schemas.microsoft.com/office/powerpoint/2010/main" val="12894927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6804F9ED-7F9E-4584-9D8F-9B0B2309B06E}"/>
              </a:ext>
            </a:extLst>
          </p:cNvPr>
          <p:cNvSpPr>
            <a:spLocks noGrp="1"/>
          </p:cNvSpPr>
          <p:nvPr>
            <p:ph type="dt" sz="half" idx="10"/>
          </p:nvPr>
        </p:nvSpPr>
        <p:spPr/>
        <p:txBody>
          <a:bodyPr/>
          <a:lstStyle/>
          <a:p>
            <a:fld id="{CE1E6F8A-FBB5-4B03-8B8B-F4C22CC5DE81}" type="datetimeFigureOut">
              <a:rPr lang="en-BE" smtClean="0"/>
              <a:t>28/07/2021</a:t>
            </a:fld>
            <a:endParaRPr lang="en-BE"/>
          </a:p>
        </p:txBody>
      </p:sp>
      <p:sp>
        <p:nvSpPr>
          <p:cNvPr id="3" name="Tijdelijke aanduiding voor voettekst 2">
            <a:extLst>
              <a:ext uri="{FF2B5EF4-FFF2-40B4-BE49-F238E27FC236}">
                <a16:creationId xmlns:a16="http://schemas.microsoft.com/office/drawing/2014/main" id="{71B51347-5F37-447E-963F-F05C59645134}"/>
              </a:ext>
            </a:extLst>
          </p:cNvPr>
          <p:cNvSpPr>
            <a:spLocks noGrp="1"/>
          </p:cNvSpPr>
          <p:nvPr>
            <p:ph type="ftr" sz="quarter" idx="11"/>
          </p:nvPr>
        </p:nvSpPr>
        <p:spPr/>
        <p:txBody>
          <a:bodyPr/>
          <a:lstStyle/>
          <a:p>
            <a:endParaRPr lang="en-BE"/>
          </a:p>
        </p:txBody>
      </p:sp>
      <p:sp>
        <p:nvSpPr>
          <p:cNvPr id="4" name="Tijdelijke aanduiding voor dianummer 3">
            <a:extLst>
              <a:ext uri="{FF2B5EF4-FFF2-40B4-BE49-F238E27FC236}">
                <a16:creationId xmlns:a16="http://schemas.microsoft.com/office/drawing/2014/main" id="{37FB97D8-6C23-40B3-833F-F1A420D129DA}"/>
              </a:ext>
            </a:extLst>
          </p:cNvPr>
          <p:cNvSpPr>
            <a:spLocks noGrp="1"/>
          </p:cNvSpPr>
          <p:nvPr>
            <p:ph type="sldNum" sz="quarter" idx="12"/>
          </p:nvPr>
        </p:nvSpPr>
        <p:spPr/>
        <p:txBody>
          <a:bodyPr/>
          <a:lstStyle/>
          <a:p>
            <a:fld id="{8E454C4D-8258-4BE2-813B-247B3B76FD92}" type="slidenum">
              <a:rPr lang="en-BE" smtClean="0"/>
              <a:t>‹nr.›</a:t>
            </a:fld>
            <a:endParaRPr lang="en-BE"/>
          </a:p>
        </p:txBody>
      </p:sp>
    </p:spTree>
    <p:extLst>
      <p:ext uri="{BB962C8B-B14F-4D97-AF65-F5344CB8AC3E}">
        <p14:creationId xmlns:p14="http://schemas.microsoft.com/office/powerpoint/2010/main" val="36980764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6993DFE-DCA4-4B25-8D8E-134CA89EAF2F}"/>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endParaRPr lang="en-BE"/>
          </a:p>
        </p:txBody>
      </p:sp>
      <p:sp>
        <p:nvSpPr>
          <p:cNvPr id="3" name="Tijdelijke aanduiding voor inhoud 2">
            <a:extLst>
              <a:ext uri="{FF2B5EF4-FFF2-40B4-BE49-F238E27FC236}">
                <a16:creationId xmlns:a16="http://schemas.microsoft.com/office/drawing/2014/main" id="{563BBE99-6AF2-4B56-9836-36075174BCF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BE"/>
          </a:p>
        </p:txBody>
      </p:sp>
      <p:sp>
        <p:nvSpPr>
          <p:cNvPr id="4" name="Tijdelijke aanduiding voor tekst 3">
            <a:extLst>
              <a:ext uri="{FF2B5EF4-FFF2-40B4-BE49-F238E27FC236}">
                <a16:creationId xmlns:a16="http://schemas.microsoft.com/office/drawing/2014/main" id="{976DCBFD-6897-4CA9-B334-9282F85492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DFDC6995-B305-4978-8786-7DE0D984E3CB}"/>
              </a:ext>
            </a:extLst>
          </p:cNvPr>
          <p:cNvSpPr>
            <a:spLocks noGrp="1"/>
          </p:cNvSpPr>
          <p:nvPr>
            <p:ph type="dt" sz="half" idx="10"/>
          </p:nvPr>
        </p:nvSpPr>
        <p:spPr/>
        <p:txBody>
          <a:bodyPr/>
          <a:lstStyle/>
          <a:p>
            <a:fld id="{CE1E6F8A-FBB5-4B03-8B8B-F4C22CC5DE81}" type="datetimeFigureOut">
              <a:rPr lang="en-BE" smtClean="0"/>
              <a:t>28/07/2021</a:t>
            </a:fld>
            <a:endParaRPr lang="en-BE"/>
          </a:p>
        </p:txBody>
      </p:sp>
      <p:sp>
        <p:nvSpPr>
          <p:cNvPr id="6" name="Tijdelijke aanduiding voor voettekst 5">
            <a:extLst>
              <a:ext uri="{FF2B5EF4-FFF2-40B4-BE49-F238E27FC236}">
                <a16:creationId xmlns:a16="http://schemas.microsoft.com/office/drawing/2014/main" id="{705DB2A1-EB84-44F6-87C3-2DB963325A8F}"/>
              </a:ext>
            </a:extLst>
          </p:cNvPr>
          <p:cNvSpPr>
            <a:spLocks noGrp="1"/>
          </p:cNvSpPr>
          <p:nvPr>
            <p:ph type="ftr" sz="quarter" idx="11"/>
          </p:nvPr>
        </p:nvSpPr>
        <p:spPr/>
        <p:txBody>
          <a:bodyPr/>
          <a:lstStyle/>
          <a:p>
            <a:endParaRPr lang="en-BE"/>
          </a:p>
        </p:txBody>
      </p:sp>
      <p:sp>
        <p:nvSpPr>
          <p:cNvPr id="7" name="Tijdelijke aanduiding voor dianummer 6">
            <a:extLst>
              <a:ext uri="{FF2B5EF4-FFF2-40B4-BE49-F238E27FC236}">
                <a16:creationId xmlns:a16="http://schemas.microsoft.com/office/drawing/2014/main" id="{FC5396A3-A6B8-43B9-8872-1B4869AE68F7}"/>
              </a:ext>
            </a:extLst>
          </p:cNvPr>
          <p:cNvSpPr>
            <a:spLocks noGrp="1"/>
          </p:cNvSpPr>
          <p:nvPr>
            <p:ph type="sldNum" sz="quarter" idx="12"/>
          </p:nvPr>
        </p:nvSpPr>
        <p:spPr/>
        <p:txBody>
          <a:bodyPr/>
          <a:lstStyle/>
          <a:p>
            <a:fld id="{8E454C4D-8258-4BE2-813B-247B3B76FD92}" type="slidenum">
              <a:rPr lang="en-BE" smtClean="0"/>
              <a:t>‹nr.›</a:t>
            </a:fld>
            <a:endParaRPr lang="en-BE"/>
          </a:p>
        </p:txBody>
      </p:sp>
    </p:spTree>
    <p:extLst>
      <p:ext uri="{BB962C8B-B14F-4D97-AF65-F5344CB8AC3E}">
        <p14:creationId xmlns:p14="http://schemas.microsoft.com/office/powerpoint/2010/main" val="15649741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C0D0EBC-3D93-4F09-9893-AEC8A1002E1D}"/>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endParaRPr lang="en-BE"/>
          </a:p>
        </p:txBody>
      </p:sp>
      <p:sp>
        <p:nvSpPr>
          <p:cNvPr id="3" name="Tijdelijke aanduiding voor afbeelding 2">
            <a:extLst>
              <a:ext uri="{FF2B5EF4-FFF2-40B4-BE49-F238E27FC236}">
                <a16:creationId xmlns:a16="http://schemas.microsoft.com/office/drawing/2014/main" id="{00DB7710-46AE-4C7B-92FB-C0B710C835B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BE"/>
          </a:p>
        </p:txBody>
      </p:sp>
      <p:sp>
        <p:nvSpPr>
          <p:cNvPr id="4" name="Tijdelijke aanduiding voor tekst 3">
            <a:extLst>
              <a:ext uri="{FF2B5EF4-FFF2-40B4-BE49-F238E27FC236}">
                <a16:creationId xmlns:a16="http://schemas.microsoft.com/office/drawing/2014/main" id="{E75C6F8C-7903-4178-B9AD-F911481686B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FF2BEBB6-9042-4364-A595-17A2CA632373}"/>
              </a:ext>
            </a:extLst>
          </p:cNvPr>
          <p:cNvSpPr>
            <a:spLocks noGrp="1"/>
          </p:cNvSpPr>
          <p:nvPr>
            <p:ph type="dt" sz="half" idx="10"/>
          </p:nvPr>
        </p:nvSpPr>
        <p:spPr/>
        <p:txBody>
          <a:bodyPr/>
          <a:lstStyle/>
          <a:p>
            <a:fld id="{CE1E6F8A-FBB5-4B03-8B8B-F4C22CC5DE81}" type="datetimeFigureOut">
              <a:rPr lang="en-BE" smtClean="0"/>
              <a:t>28/07/2021</a:t>
            </a:fld>
            <a:endParaRPr lang="en-BE"/>
          </a:p>
        </p:txBody>
      </p:sp>
      <p:sp>
        <p:nvSpPr>
          <p:cNvPr id="6" name="Tijdelijke aanduiding voor voettekst 5">
            <a:extLst>
              <a:ext uri="{FF2B5EF4-FFF2-40B4-BE49-F238E27FC236}">
                <a16:creationId xmlns:a16="http://schemas.microsoft.com/office/drawing/2014/main" id="{E29716A8-D30A-40BF-A167-C2071271FDD1}"/>
              </a:ext>
            </a:extLst>
          </p:cNvPr>
          <p:cNvSpPr>
            <a:spLocks noGrp="1"/>
          </p:cNvSpPr>
          <p:nvPr>
            <p:ph type="ftr" sz="quarter" idx="11"/>
          </p:nvPr>
        </p:nvSpPr>
        <p:spPr/>
        <p:txBody>
          <a:bodyPr/>
          <a:lstStyle/>
          <a:p>
            <a:endParaRPr lang="en-BE"/>
          </a:p>
        </p:txBody>
      </p:sp>
      <p:sp>
        <p:nvSpPr>
          <p:cNvPr id="7" name="Tijdelijke aanduiding voor dianummer 6">
            <a:extLst>
              <a:ext uri="{FF2B5EF4-FFF2-40B4-BE49-F238E27FC236}">
                <a16:creationId xmlns:a16="http://schemas.microsoft.com/office/drawing/2014/main" id="{20A5B601-501E-4907-A32C-9AD3AF56A5A6}"/>
              </a:ext>
            </a:extLst>
          </p:cNvPr>
          <p:cNvSpPr>
            <a:spLocks noGrp="1"/>
          </p:cNvSpPr>
          <p:nvPr>
            <p:ph type="sldNum" sz="quarter" idx="12"/>
          </p:nvPr>
        </p:nvSpPr>
        <p:spPr/>
        <p:txBody>
          <a:bodyPr/>
          <a:lstStyle/>
          <a:p>
            <a:fld id="{8E454C4D-8258-4BE2-813B-247B3B76FD92}" type="slidenum">
              <a:rPr lang="en-BE" smtClean="0"/>
              <a:t>‹nr.›</a:t>
            </a:fld>
            <a:endParaRPr lang="en-BE"/>
          </a:p>
        </p:txBody>
      </p:sp>
    </p:spTree>
    <p:extLst>
      <p:ext uri="{BB962C8B-B14F-4D97-AF65-F5344CB8AC3E}">
        <p14:creationId xmlns:p14="http://schemas.microsoft.com/office/powerpoint/2010/main" val="32676812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2F682CB-01CE-4E2A-A8AC-940234353A32}"/>
              </a:ext>
            </a:extLst>
          </p:cNvPr>
          <p:cNvSpPr>
            <a:spLocks noGrp="1"/>
          </p:cNvSpPr>
          <p:nvPr>
            <p:ph type="title"/>
          </p:nvPr>
        </p:nvSpPr>
        <p:spPr/>
        <p:txBody>
          <a:bodyPr/>
          <a:lstStyle/>
          <a:p>
            <a:r>
              <a:rPr lang="nl-NL"/>
              <a:t>Klik om stijl te bewerken</a:t>
            </a:r>
            <a:endParaRPr lang="en-BE"/>
          </a:p>
        </p:txBody>
      </p:sp>
      <p:sp>
        <p:nvSpPr>
          <p:cNvPr id="3" name="Tijdelijke aanduiding voor verticale tekst 2">
            <a:extLst>
              <a:ext uri="{FF2B5EF4-FFF2-40B4-BE49-F238E27FC236}">
                <a16:creationId xmlns:a16="http://schemas.microsoft.com/office/drawing/2014/main" id="{46A5FC00-0872-433F-8A04-FF5F5F1BB7BB}"/>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BE"/>
          </a:p>
        </p:txBody>
      </p:sp>
      <p:sp>
        <p:nvSpPr>
          <p:cNvPr id="4" name="Tijdelijke aanduiding voor datum 3">
            <a:extLst>
              <a:ext uri="{FF2B5EF4-FFF2-40B4-BE49-F238E27FC236}">
                <a16:creationId xmlns:a16="http://schemas.microsoft.com/office/drawing/2014/main" id="{BC0D2214-1DEF-4F0F-B1C8-EED940522A99}"/>
              </a:ext>
            </a:extLst>
          </p:cNvPr>
          <p:cNvSpPr>
            <a:spLocks noGrp="1"/>
          </p:cNvSpPr>
          <p:nvPr>
            <p:ph type="dt" sz="half" idx="10"/>
          </p:nvPr>
        </p:nvSpPr>
        <p:spPr/>
        <p:txBody>
          <a:bodyPr/>
          <a:lstStyle/>
          <a:p>
            <a:fld id="{CE1E6F8A-FBB5-4B03-8B8B-F4C22CC5DE81}" type="datetimeFigureOut">
              <a:rPr lang="en-BE" smtClean="0"/>
              <a:t>28/07/2021</a:t>
            </a:fld>
            <a:endParaRPr lang="en-BE"/>
          </a:p>
        </p:txBody>
      </p:sp>
      <p:sp>
        <p:nvSpPr>
          <p:cNvPr id="5" name="Tijdelijke aanduiding voor voettekst 4">
            <a:extLst>
              <a:ext uri="{FF2B5EF4-FFF2-40B4-BE49-F238E27FC236}">
                <a16:creationId xmlns:a16="http://schemas.microsoft.com/office/drawing/2014/main" id="{1E19EAE8-FE70-4BCE-87C0-F725A410D5FC}"/>
              </a:ext>
            </a:extLst>
          </p:cNvPr>
          <p:cNvSpPr>
            <a:spLocks noGrp="1"/>
          </p:cNvSpPr>
          <p:nvPr>
            <p:ph type="ftr" sz="quarter" idx="11"/>
          </p:nvPr>
        </p:nvSpPr>
        <p:spPr/>
        <p:txBody>
          <a:bodyPr/>
          <a:lstStyle/>
          <a:p>
            <a:endParaRPr lang="en-BE"/>
          </a:p>
        </p:txBody>
      </p:sp>
      <p:sp>
        <p:nvSpPr>
          <p:cNvPr id="6" name="Tijdelijke aanduiding voor dianummer 5">
            <a:extLst>
              <a:ext uri="{FF2B5EF4-FFF2-40B4-BE49-F238E27FC236}">
                <a16:creationId xmlns:a16="http://schemas.microsoft.com/office/drawing/2014/main" id="{52BA1A98-7F9A-4C18-A711-C716EB6FA6A1}"/>
              </a:ext>
            </a:extLst>
          </p:cNvPr>
          <p:cNvSpPr>
            <a:spLocks noGrp="1"/>
          </p:cNvSpPr>
          <p:nvPr>
            <p:ph type="sldNum" sz="quarter" idx="12"/>
          </p:nvPr>
        </p:nvSpPr>
        <p:spPr/>
        <p:txBody>
          <a:bodyPr/>
          <a:lstStyle/>
          <a:p>
            <a:fld id="{8E454C4D-8258-4BE2-813B-247B3B76FD92}" type="slidenum">
              <a:rPr lang="en-BE" smtClean="0"/>
              <a:t>‹nr.›</a:t>
            </a:fld>
            <a:endParaRPr lang="en-BE"/>
          </a:p>
        </p:txBody>
      </p:sp>
    </p:spTree>
    <p:extLst>
      <p:ext uri="{BB962C8B-B14F-4D97-AF65-F5344CB8AC3E}">
        <p14:creationId xmlns:p14="http://schemas.microsoft.com/office/powerpoint/2010/main" val="9560316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06E77449-07C3-4E43-A4A4-F41B87C139F9}"/>
              </a:ext>
            </a:extLst>
          </p:cNvPr>
          <p:cNvSpPr>
            <a:spLocks noGrp="1"/>
          </p:cNvSpPr>
          <p:nvPr>
            <p:ph type="title" orient="vert"/>
          </p:nvPr>
        </p:nvSpPr>
        <p:spPr>
          <a:xfrm>
            <a:off x="8724900" y="365125"/>
            <a:ext cx="2628900" cy="5811838"/>
          </a:xfrm>
        </p:spPr>
        <p:txBody>
          <a:bodyPr vert="eaVert"/>
          <a:lstStyle/>
          <a:p>
            <a:r>
              <a:rPr lang="nl-NL"/>
              <a:t>Klik om stijl te bewerken</a:t>
            </a:r>
            <a:endParaRPr lang="en-BE"/>
          </a:p>
        </p:txBody>
      </p:sp>
      <p:sp>
        <p:nvSpPr>
          <p:cNvPr id="3" name="Tijdelijke aanduiding voor verticale tekst 2">
            <a:extLst>
              <a:ext uri="{FF2B5EF4-FFF2-40B4-BE49-F238E27FC236}">
                <a16:creationId xmlns:a16="http://schemas.microsoft.com/office/drawing/2014/main" id="{60CB6522-CEC1-4DEB-945F-062EE7347759}"/>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BE"/>
          </a:p>
        </p:txBody>
      </p:sp>
      <p:sp>
        <p:nvSpPr>
          <p:cNvPr id="4" name="Tijdelijke aanduiding voor datum 3">
            <a:extLst>
              <a:ext uri="{FF2B5EF4-FFF2-40B4-BE49-F238E27FC236}">
                <a16:creationId xmlns:a16="http://schemas.microsoft.com/office/drawing/2014/main" id="{F778DEA6-5435-4DC3-97A2-0BB1796356B8}"/>
              </a:ext>
            </a:extLst>
          </p:cNvPr>
          <p:cNvSpPr>
            <a:spLocks noGrp="1"/>
          </p:cNvSpPr>
          <p:nvPr>
            <p:ph type="dt" sz="half" idx="10"/>
          </p:nvPr>
        </p:nvSpPr>
        <p:spPr/>
        <p:txBody>
          <a:bodyPr/>
          <a:lstStyle/>
          <a:p>
            <a:fld id="{CE1E6F8A-FBB5-4B03-8B8B-F4C22CC5DE81}" type="datetimeFigureOut">
              <a:rPr lang="en-BE" smtClean="0"/>
              <a:t>28/07/2021</a:t>
            </a:fld>
            <a:endParaRPr lang="en-BE"/>
          </a:p>
        </p:txBody>
      </p:sp>
      <p:sp>
        <p:nvSpPr>
          <p:cNvPr id="5" name="Tijdelijke aanduiding voor voettekst 4">
            <a:extLst>
              <a:ext uri="{FF2B5EF4-FFF2-40B4-BE49-F238E27FC236}">
                <a16:creationId xmlns:a16="http://schemas.microsoft.com/office/drawing/2014/main" id="{7F24862B-28F9-43C0-B363-03A7B22FB536}"/>
              </a:ext>
            </a:extLst>
          </p:cNvPr>
          <p:cNvSpPr>
            <a:spLocks noGrp="1"/>
          </p:cNvSpPr>
          <p:nvPr>
            <p:ph type="ftr" sz="quarter" idx="11"/>
          </p:nvPr>
        </p:nvSpPr>
        <p:spPr/>
        <p:txBody>
          <a:bodyPr/>
          <a:lstStyle/>
          <a:p>
            <a:endParaRPr lang="en-BE"/>
          </a:p>
        </p:txBody>
      </p:sp>
      <p:sp>
        <p:nvSpPr>
          <p:cNvPr id="6" name="Tijdelijke aanduiding voor dianummer 5">
            <a:extLst>
              <a:ext uri="{FF2B5EF4-FFF2-40B4-BE49-F238E27FC236}">
                <a16:creationId xmlns:a16="http://schemas.microsoft.com/office/drawing/2014/main" id="{400FB3AA-3169-4790-AFA9-FBB9FA43BF87}"/>
              </a:ext>
            </a:extLst>
          </p:cNvPr>
          <p:cNvSpPr>
            <a:spLocks noGrp="1"/>
          </p:cNvSpPr>
          <p:nvPr>
            <p:ph type="sldNum" sz="quarter" idx="12"/>
          </p:nvPr>
        </p:nvSpPr>
        <p:spPr/>
        <p:txBody>
          <a:bodyPr/>
          <a:lstStyle/>
          <a:p>
            <a:fld id="{8E454C4D-8258-4BE2-813B-247B3B76FD92}" type="slidenum">
              <a:rPr lang="en-BE" smtClean="0"/>
              <a:t>‹nr.›</a:t>
            </a:fld>
            <a:endParaRPr lang="en-BE"/>
          </a:p>
        </p:txBody>
      </p:sp>
    </p:spTree>
    <p:extLst>
      <p:ext uri="{BB962C8B-B14F-4D97-AF65-F5344CB8AC3E}">
        <p14:creationId xmlns:p14="http://schemas.microsoft.com/office/powerpoint/2010/main" val="10797774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2B5259DA-B41E-4EE9-B2EB-069AD34D23D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endParaRPr lang="en-BE"/>
          </a:p>
        </p:txBody>
      </p:sp>
      <p:sp>
        <p:nvSpPr>
          <p:cNvPr id="3" name="Tijdelijke aanduiding voor tekst 2">
            <a:extLst>
              <a:ext uri="{FF2B5EF4-FFF2-40B4-BE49-F238E27FC236}">
                <a16:creationId xmlns:a16="http://schemas.microsoft.com/office/drawing/2014/main" id="{E04A3BE2-6BA2-42B1-89BD-ADB37CDB2E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BE"/>
          </a:p>
        </p:txBody>
      </p:sp>
      <p:sp>
        <p:nvSpPr>
          <p:cNvPr id="4" name="Tijdelijke aanduiding voor datum 3">
            <a:extLst>
              <a:ext uri="{FF2B5EF4-FFF2-40B4-BE49-F238E27FC236}">
                <a16:creationId xmlns:a16="http://schemas.microsoft.com/office/drawing/2014/main" id="{E3CBF860-4A37-455D-A77E-10D30AD364D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1E6F8A-FBB5-4B03-8B8B-F4C22CC5DE81}" type="datetimeFigureOut">
              <a:rPr lang="en-BE" smtClean="0"/>
              <a:t>28/07/2021</a:t>
            </a:fld>
            <a:endParaRPr lang="en-BE"/>
          </a:p>
        </p:txBody>
      </p:sp>
      <p:sp>
        <p:nvSpPr>
          <p:cNvPr id="5" name="Tijdelijke aanduiding voor voettekst 4">
            <a:extLst>
              <a:ext uri="{FF2B5EF4-FFF2-40B4-BE49-F238E27FC236}">
                <a16:creationId xmlns:a16="http://schemas.microsoft.com/office/drawing/2014/main" id="{00BD059E-539F-4CFA-8B51-A5095E6F038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BE"/>
          </a:p>
        </p:txBody>
      </p:sp>
      <p:sp>
        <p:nvSpPr>
          <p:cNvPr id="6" name="Tijdelijke aanduiding voor dianummer 5">
            <a:extLst>
              <a:ext uri="{FF2B5EF4-FFF2-40B4-BE49-F238E27FC236}">
                <a16:creationId xmlns:a16="http://schemas.microsoft.com/office/drawing/2014/main" id="{F7D3A715-C0AE-474D-B26C-E38D9D7330F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454C4D-8258-4BE2-813B-247B3B76FD92}" type="slidenum">
              <a:rPr lang="en-BE" smtClean="0"/>
              <a:t>‹nr.›</a:t>
            </a:fld>
            <a:endParaRPr lang="en-BE"/>
          </a:p>
        </p:txBody>
      </p:sp>
    </p:spTree>
    <p:extLst>
      <p:ext uri="{BB962C8B-B14F-4D97-AF65-F5344CB8AC3E}">
        <p14:creationId xmlns:p14="http://schemas.microsoft.com/office/powerpoint/2010/main" val="42578258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svg"/></Relationships>
</file>

<file path=ppt/slides/_rels/slide3.xml.rels><?xml version="1.0" encoding="UTF-8" standalone="yes"?>
<Relationships xmlns="http://schemas.openxmlformats.org/package/2006/relationships"><Relationship Id="rId8" Type="http://schemas.openxmlformats.org/officeDocument/2006/relationships/slide" Target="slide25.xml"/><Relationship Id="rId3" Type="http://schemas.openxmlformats.org/officeDocument/2006/relationships/image" Target="../media/image5.svg"/><Relationship Id="rId7" Type="http://schemas.openxmlformats.org/officeDocument/2006/relationships/slide" Target="slide23.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 Target="slide11.xml"/><Relationship Id="rId5" Type="http://schemas.openxmlformats.org/officeDocument/2006/relationships/slide" Target="slide8.xml"/><Relationship Id="rId10" Type="http://schemas.openxmlformats.org/officeDocument/2006/relationships/slide" Target="slide37.xml"/><Relationship Id="rId4" Type="http://schemas.openxmlformats.org/officeDocument/2006/relationships/slide" Target="slide4.xml"/><Relationship Id="rId9" Type="http://schemas.openxmlformats.org/officeDocument/2006/relationships/slide" Target="slide27.xml"/></Relationships>
</file>

<file path=ppt/slides/_rels/slide4.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slide" Target="slide27.xml"/><Relationship Id="rId3" Type="http://schemas.openxmlformats.org/officeDocument/2006/relationships/image" Target="../media/image5.svg"/><Relationship Id="rId7" Type="http://schemas.openxmlformats.org/officeDocument/2006/relationships/image" Target="../media/image8.svg"/><Relationship Id="rId12" Type="http://schemas.openxmlformats.org/officeDocument/2006/relationships/slide" Target="slide25.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slide" Target="slide23.xml"/><Relationship Id="rId5" Type="http://schemas.openxmlformats.org/officeDocument/2006/relationships/slide" Target="slide5.xml"/><Relationship Id="rId10" Type="http://schemas.openxmlformats.org/officeDocument/2006/relationships/slide" Target="slide11.xml"/><Relationship Id="rId4" Type="http://schemas.openxmlformats.org/officeDocument/2006/relationships/image" Target="../media/image6.jpeg"/><Relationship Id="rId9" Type="http://schemas.openxmlformats.org/officeDocument/2006/relationships/slide" Target="slide8.xml"/><Relationship Id="rId14" Type="http://schemas.openxmlformats.org/officeDocument/2006/relationships/slide" Target="slide37.xml"/></Relationships>
</file>

<file path=ppt/slides/_rels/slide5.xml.rels><?xml version="1.0" encoding="UTF-8" standalone="yes"?>
<Relationships xmlns="http://schemas.openxmlformats.org/package/2006/relationships"><Relationship Id="rId8" Type="http://schemas.openxmlformats.org/officeDocument/2006/relationships/slide" Target="slide6.xml"/><Relationship Id="rId13" Type="http://schemas.openxmlformats.org/officeDocument/2006/relationships/slide" Target="slide25.xml"/><Relationship Id="rId3" Type="http://schemas.openxmlformats.org/officeDocument/2006/relationships/image" Target="../media/image5.svg"/><Relationship Id="rId7" Type="http://schemas.openxmlformats.org/officeDocument/2006/relationships/image" Target="../media/image8.svg"/><Relationship Id="rId12" Type="http://schemas.openxmlformats.org/officeDocument/2006/relationships/slide" Target="slide23.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slide" Target="slide11.xml"/><Relationship Id="rId5" Type="http://schemas.openxmlformats.org/officeDocument/2006/relationships/slide" Target="slide5.xml"/><Relationship Id="rId15" Type="http://schemas.openxmlformats.org/officeDocument/2006/relationships/slide" Target="slide37.xml"/><Relationship Id="rId10" Type="http://schemas.openxmlformats.org/officeDocument/2006/relationships/slide" Target="slide8.xml"/><Relationship Id="rId4" Type="http://schemas.openxmlformats.org/officeDocument/2006/relationships/image" Target="../media/image6.jpeg"/><Relationship Id="rId9" Type="http://schemas.openxmlformats.org/officeDocument/2006/relationships/slide" Target="slide4.xml"/><Relationship Id="rId14" Type="http://schemas.openxmlformats.org/officeDocument/2006/relationships/slide" Target="slide27.xml"/></Relationships>
</file>

<file path=ppt/slides/_rels/slide6.xml.rels><?xml version="1.0" encoding="UTF-8" standalone="yes"?>
<Relationships xmlns="http://schemas.openxmlformats.org/package/2006/relationships"><Relationship Id="rId8" Type="http://schemas.openxmlformats.org/officeDocument/2006/relationships/image" Target="../media/image8.svg"/><Relationship Id="rId13" Type="http://schemas.openxmlformats.org/officeDocument/2006/relationships/slide" Target="slide25.xml"/><Relationship Id="rId3" Type="http://schemas.openxmlformats.org/officeDocument/2006/relationships/image" Target="../media/image5.svg"/><Relationship Id="rId7" Type="http://schemas.openxmlformats.org/officeDocument/2006/relationships/image" Target="../media/image7.png"/><Relationship Id="rId12" Type="http://schemas.openxmlformats.org/officeDocument/2006/relationships/slide" Target="slide23.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 Target="slide5.xml"/><Relationship Id="rId11" Type="http://schemas.openxmlformats.org/officeDocument/2006/relationships/slide" Target="slide11.xml"/><Relationship Id="rId5" Type="http://schemas.openxmlformats.org/officeDocument/2006/relationships/image" Target="../media/image9.png"/><Relationship Id="rId15" Type="http://schemas.openxmlformats.org/officeDocument/2006/relationships/slide" Target="slide37.xml"/><Relationship Id="rId10" Type="http://schemas.openxmlformats.org/officeDocument/2006/relationships/slide" Target="slide8.xml"/><Relationship Id="rId4" Type="http://schemas.openxmlformats.org/officeDocument/2006/relationships/image" Target="../media/image6.jpeg"/><Relationship Id="rId9" Type="http://schemas.openxmlformats.org/officeDocument/2006/relationships/slide" Target="slide4.xml"/><Relationship Id="rId14" Type="http://schemas.openxmlformats.org/officeDocument/2006/relationships/slide" Target="slide27.xml"/></Relationships>
</file>

<file path=ppt/slides/_rels/slide7.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slide" Target="slide23.xml"/><Relationship Id="rId3" Type="http://schemas.openxmlformats.org/officeDocument/2006/relationships/image" Target="../media/image5.svg"/><Relationship Id="rId7" Type="http://schemas.openxmlformats.org/officeDocument/2006/relationships/slide" Target="slide5.xml"/><Relationship Id="rId12" Type="http://schemas.openxmlformats.org/officeDocument/2006/relationships/slide" Target="slide11.xml"/><Relationship Id="rId2" Type="http://schemas.openxmlformats.org/officeDocument/2006/relationships/image" Target="../media/image4.png"/><Relationship Id="rId16" Type="http://schemas.openxmlformats.org/officeDocument/2006/relationships/slide" Target="slide37.xml"/><Relationship Id="rId1" Type="http://schemas.openxmlformats.org/officeDocument/2006/relationships/slideLayout" Target="../slideLayouts/slideLayout1.xml"/><Relationship Id="rId6" Type="http://schemas.openxmlformats.org/officeDocument/2006/relationships/image" Target="../media/image10.png"/><Relationship Id="rId11" Type="http://schemas.openxmlformats.org/officeDocument/2006/relationships/slide" Target="slide8.xml"/><Relationship Id="rId5" Type="http://schemas.openxmlformats.org/officeDocument/2006/relationships/image" Target="../media/image9.png"/><Relationship Id="rId15" Type="http://schemas.openxmlformats.org/officeDocument/2006/relationships/slide" Target="slide27.xml"/><Relationship Id="rId10" Type="http://schemas.openxmlformats.org/officeDocument/2006/relationships/slide" Target="slide4.xml"/><Relationship Id="rId4" Type="http://schemas.openxmlformats.org/officeDocument/2006/relationships/image" Target="../media/image6.jpeg"/><Relationship Id="rId9" Type="http://schemas.openxmlformats.org/officeDocument/2006/relationships/image" Target="../media/image8.svg"/><Relationship Id="rId14" Type="http://schemas.openxmlformats.org/officeDocument/2006/relationships/slide" Target="slide25.xml"/></Relationships>
</file>

<file path=ppt/slides/_rels/slide8.xml.rels><?xml version="1.0" encoding="UTF-8" standalone="yes"?>
<Relationships xmlns="http://schemas.openxmlformats.org/package/2006/relationships"><Relationship Id="rId8" Type="http://schemas.openxmlformats.org/officeDocument/2006/relationships/slide" Target="slide13.xml"/><Relationship Id="rId13" Type="http://schemas.openxmlformats.org/officeDocument/2006/relationships/slide" Target="slide10.xml"/><Relationship Id="rId18" Type="http://schemas.openxmlformats.org/officeDocument/2006/relationships/slide" Target="slide11.xml"/><Relationship Id="rId3" Type="http://schemas.openxmlformats.org/officeDocument/2006/relationships/image" Target="../media/image4.png"/><Relationship Id="rId21" Type="http://schemas.openxmlformats.org/officeDocument/2006/relationships/slide" Target="slide27.xml"/><Relationship Id="rId7" Type="http://schemas.openxmlformats.org/officeDocument/2006/relationships/slide" Target="slide9.xml"/><Relationship Id="rId12" Type="http://schemas.openxmlformats.org/officeDocument/2006/relationships/slide" Target="slide19.xml"/><Relationship Id="rId17" Type="http://schemas.openxmlformats.org/officeDocument/2006/relationships/slide" Target="slide8.xml"/><Relationship Id="rId2" Type="http://schemas.openxmlformats.org/officeDocument/2006/relationships/image" Target="../media/image11.jpeg"/><Relationship Id="rId16" Type="http://schemas.openxmlformats.org/officeDocument/2006/relationships/slide" Target="slide4.xml"/><Relationship Id="rId20" Type="http://schemas.openxmlformats.org/officeDocument/2006/relationships/slide" Target="slide25.xml"/><Relationship Id="rId1" Type="http://schemas.openxmlformats.org/officeDocument/2006/relationships/slideLayout" Target="../slideLayouts/slideLayout1.xml"/><Relationship Id="rId6" Type="http://schemas.openxmlformats.org/officeDocument/2006/relationships/image" Target="../media/image13.svg"/><Relationship Id="rId11" Type="http://schemas.openxmlformats.org/officeDocument/2006/relationships/slide" Target="slide17.xml"/><Relationship Id="rId5" Type="http://schemas.openxmlformats.org/officeDocument/2006/relationships/image" Target="../media/image12.png"/><Relationship Id="rId15" Type="http://schemas.openxmlformats.org/officeDocument/2006/relationships/image" Target="../media/image15.svg"/><Relationship Id="rId10" Type="http://schemas.openxmlformats.org/officeDocument/2006/relationships/slide" Target="slide16.xml"/><Relationship Id="rId19" Type="http://schemas.openxmlformats.org/officeDocument/2006/relationships/slide" Target="slide23.xml"/><Relationship Id="rId4" Type="http://schemas.openxmlformats.org/officeDocument/2006/relationships/image" Target="../media/image5.svg"/><Relationship Id="rId9" Type="http://schemas.openxmlformats.org/officeDocument/2006/relationships/slide" Target="slide18.xml"/><Relationship Id="rId14" Type="http://schemas.openxmlformats.org/officeDocument/2006/relationships/image" Target="../media/image14.png"/><Relationship Id="rId22" Type="http://schemas.openxmlformats.org/officeDocument/2006/relationships/slide" Target="slide37.xml"/></Relationships>
</file>

<file path=ppt/slides/_rels/slide9.xml.rels><?xml version="1.0" encoding="UTF-8" standalone="yes"?>
<Relationships xmlns="http://schemas.openxmlformats.org/package/2006/relationships"><Relationship Id="rId8" Type="http://schemas.openxmlformats.org/officeDocument/2006/relationships/image" Target="../media/image17.svg"/><Relationship Id="rId13" Type="http://schemas.openxmlformats.org/officeDocument/2006/relationships/image" Target="../media/image22.png"/><Relationship Id="rId18" Type="http://schemas.openxmlformats.org/officeDocument/2006/relationships/slide" Target="slide16.xml"/><Relationship Id="rId26" Type="http://schemas.openxmlformats.org/officeDocument/2006/relationships/image" Target="../media/image25.svg"/><Relationship Id="rId3" Type="http://schemas.openxmlformats.org/officeDocument/2006/relationships/image" Target="../media/image4.png"/><Relationship Id="rId21" Type="http://schemas.openxmlformats.org/officeDocument/2006/relationships/slide" Target="slide10.xml"/><Relationship Id="rId7" Type="http://schemas.openxmlformats.org/officeDocument/2006/relationships/image" Target="../media/image16.png"/><Relationship Id="rId12" Type="http://schemas.openxmlformats.org/officeDocument/2006/relationships/image" Target="../media/image21.svg"/><Relationship Id="rId17" Type="http://schemas.openxmlformats.org/officeDocument/2006/relationships/slide" Target="slide18.xml"/><Relationship Id="rId25" Type="http://schemas.openxmlformats.org/officeDocument/2006/relationships/image" Target="../media/image24.png"/><Relationship Id="rId2" Type="http://schemas.openxmlformats.org/officeDocument/2006/relationships/image" Target="../media/image11.jpeg"/><Relationship Id="rId16" Type="http://schemas.openxmlformats.org/officeDocument/2006/relationships/slide" Target="slide13.xml"/><Relationship Id="rId20" Type="http://schemas.openxmlformats.org/officeDocument/2006/relationships/slide" Target="slide19.xml"/><Relationship Id="rId29" Type="http://schemas.openxmlformats.org/officeDocument/2006/relationships/slide" Target="slide23.xml"/><Relationship Id="rId1" Type="http://schemas.openxmlformats.org/officeDocument/2006/relationships/slideLayout" Target="../slideLayouts/slideLayout1.xml"/><Relationship Id="rId6" Type="http://schemas.openxmlformats.org/officeDocument/2006/relationships/image" Target="../media/image13.svg"/><Relationship Id="rId11" Type="http://schemas.openxmlformats.org/officeDocument/2006/relationships/image" Target="../media/image20.png"/><Relationship Id="rId24" Type="http://schemas.openxmlformats.org/officeDocument/2006/relationships/slide" Target="slide11.xml"/><Relationship Id="rId32" Type="http://schemas.openxmlformats.org/officeDocument/2006/relationships/slide" Target="slide37.xml"/><Relationship Id="rId5" Type="http://schemas.openxmlformats.org/officeDocument/2006/relationships/image" Target="../media/image12.png"/><Relationship Id="rId15" Type="http://schemas.openxmlformats.org/officeDocument/2006/relationships/slide" Target="slide7.xml"/><Relationship Id="rId23" Type="http://schemas.openxmlformats.org/officeDocument/2006/relationships/image" Target="../media/image15.svg"/><Relationship Id="rId28" Type="http://schemas.openxmlformats.org/officeDocument/2006/relationships/slide" Target="slide8.xml"/><Relationship Id="rId10" Type="http://schemas.openxmlformats.org/officeDocument/2006/relationships/image" Target="../media/image19.svg"/><Relationship Id="rId19" Type="http://schemas.openxmlformats.org/officeDocument/2006/relationships/slide" Target="slide17.xml"/><Relationship Id="rId31" Type="http://schemas.openxmlformats.org/officeDocument/2006/relationships/slide" Target="slide27.xml"/><Relationship Id="rId4" Type="http://schemas.openxmlformats.org/officeDocument/2006/relationships/image" Target="../media/image5.svg"/><Relationship Id="rId9" Type="http://schemas.openxmlformats.org/officeDocument/2006/relationships/image" Target="../media/image18.png"/><Relationship Id="rId14" Type="http://schemas.openxmlformats.org/officeDocument/2006/relationships/image" Target="../media/image23.svg"/><Relationship Id="rId22" Type="http://schemas.openxmlformats.org/officeDocument/2006/relationships/image" Target="../media/image14.png"/><Relationship Id="rId27" Type="http://schemas.openxmlformats.org/officeDocument/2006/relationships/slide" Target="slide4.xml"/><Relationship Id="rId30" Type="http://schemas.openxmlformats.org/officeDocument/2006/relationships/slide" Target="slide25.xml"/></Relationships>
</file>

<file path=ppt/slides/_rels/slide10.xml.rels><?xml version="1.0" encoding="UTF-8" standalone="yes"?>
<Relationships xmlns="http://schemas.openxmlformats.org/package/2006/relationships"><Relationship Id="rId8" Type="http://schemas.openxmlformats.org/officeDocument/2006/relationships/slide" Target="slide18.xml"/><Relationship Id="rId13" Type="http://schemas.openxmlformats.org/officeDocument/2006/relationships/slide" Target="slide10.xml"/><Relationship Id="rId18" Type="http://schemas.openxmlformats.org/officeDocument/2006/relationships/slide" Target="slide11.xml"/><Relationship Id="rId3" Type="http://schemas.openxmlformats.org/officeDocument/2006/relationships/image" Target="../media/image4.png"/><Relationship Id="rId21" Type="http://schemas.openxmlformats.org/officeDocument/2006/relationships/slide" Target="slide27.xml"/><Relationship Id="rId7" Type="http://schemas.openxmlformats.org/officeDocument/2006/relationships/slide" Target="slide13.xml"/><Relationship Id="rId12" Type="http://schemas.openxmlformats.org/officeDocument/2006/relationships/slide" Target="slide9.xml"/><Relationship Id="rId17" Type="http://schemas.openxmlformats.org/officeDocument/2006/relationships/slide" Target="slide8.xml"/><Relationship Id="rId2" Type="http://schemas.openxmlformats.org/officeDocument/2006/relationships/image" Target="../media/image11.jpeg"/><Relationship Id="rId16" Type="http://schemas.openxmlformats.org/officeDocument/2006/relationships/slide" Target="slide4.xml"/><Relationship Id="rId20" Type="http://schemas.openxmlformats.org/officeDocument/2006/relationships/slide" Target="slide25.xml"/><Relationship Id="rId1" Type="http://schemas.openxmlformats.org/officeDocument/2006/relationships/slideLayout" Target="../slideLayouts/slideLayout1.xml"/><Relationship Id="rId6" Type="http://schemas.openxmlformats.org/officeDocument/2006/relationships/image" Target="../media/image13.svg"/><Relationship Id="rId11" Type="http://schemas.openxmlformats.org/officeDocument/2006/relationships/slide" Target="slide19.xml"/><Relationship Id="rId5" Type="http://schemas.openxmlformats.org/officeDocument/2006/relationships/image" Target="../media/image12.png"/><Relationship Id="rId15" Type="http://schemas.openxmlformats.org/officeDocument/2006/relationships/image" Target="../media/image15.svg"/><Relationship Id="rId10" Type="http://schemas.openxmlformats.org/officeDocument/2006/relationships/slide" Target="slide17.xml"/><Relationship Id="rId19" Type="http://schemas.openxmlformats.org/officeDocument/2006/relationships/slide" Target="slide23.xml"/><Relationship Id="rId4" Type="http://schemas.openxmlformats.org/officeDocument/2006/relationships/image" Target="../media/image5.svg"/><Relationship Id="rId9" Type="http://schemas.openxmlformats.org/officeDocument/2006/relationships/slide" Target="slide16.xml"/><Relationship Id="rId14" Type="http://schemas.openxmlformats.org/officeDocument/2006/relationships/image" Target="../media/image14.png"/><Relationship Id="rId22" Type="http://schemas.openxmlformats.org/officeDocument/2006/relationships/slide" Target="slide37.xml"/></Relationships>
</file>

<file path=ppt/slides/_rels/slide11.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4.png"/><Relationship Id="rId18" Type="http://schemas.openxmlformats.org/officeDocument/2006/relationships/slide" Target="slide17.xml"/><Relationship Id="rId26" Type="http://schemas.openxmlformats.org/officeDocument/2006/relationships/slide" Target="slide37.xml"/><Relationship Id="rId3" Type="http://schemas.openxmlformats.org/officeDocument/2006/relationships/image" Target="../media/image12.png"/><Relationship Id="rId21" Type="http://schemas.openxmlformats.org/officeDocument/2006/relationships/slide" Target="slide8.xml"/><Relationship Id="rId7" Type="http://schemas.openxmlformats.org/officeDocument/2006/relationships/image" Target="../media/image18.png"/><Relationship Id="rId12" Type="http://schemas.openxmlformats.org/officeDocument/2006/relationships/image" Target="../media/image23.svg"/><Relationship Id="rId17" Type="http://schemas.openxmlformats.org/officeDocument/2006/relationships/slide" Target="slide16.xml"/><Relationship Id="rId25" Type="http://schemas.openxmlformats.org/officeDocument/2006/relationships/slide" Target="slide27.xml"/><Relationship Id="rId2" Type="http://schemas.openxmlformats.org/officeDocument/2006/relationships/image" Target="../media/image11.jpeg"/><Relationship Id="rId16" Type="http://schemas.openxmlformats.org/officeDocument/2006/relationships/slide" Target="slide18.xml"/><Relationship Id="rId20" Type="http://schemas.openxmlformats.org/officeDocument/2006/relationships/slide" Target="slide23.xml"/><Relationship Id="rId1" Type="http://schemas.openxmlformats.org/officeDocument/2006/relationships/slideLayout" Target="../slideLayouts/slideLayout1.xml"/><Relationship Id="rId6" Type="http://schemas.openxmlformats.org/officeDocument/2006/relationships/image" Target="../media/image17.svg"/><Relationship Id="rId11" Type="http://schemas.openxmlformats.org/officeDocument/2006/relationships/image" Target="../media/image22.png"/><Relationship Id="rId24" Type="http://schemas.openxmlformats.org/officeDocument/2006/relationships/slide" Target="slide25.xml"/><Relationship Id="rId5" Type="http://schemas.openxmlformats.org/officeDocument/2006/relationships/image" Target="../media/image16.png"/><Relationship Id="rId15" Type="http://schemas.openxmlformats.org/officeDocument/2006/relationships/slide" Target="slide13.xml"/><Relationship Id="rId23" Type="http://schemas.openxmlformats.org/officeDocument/2006/relationships/slide" Target="slide11.xml"/><Relationship Id="rId28" Type="http://schemas.openxmlformats.org/officeDocument/2006/relationships/image" Target="../media/image25.svg"/><Relationship Id="rId10" Type="http://schemas.openxmlformats.org/officeDocument/2006/relationships/image" Target="../media/image21.svg"/><Relationship Id="rId19" Type="http://schemas.openxmlformats.org/officeDocument/2006/relationships/slide" Target="slide19.xml"/><Relationship Id="rId4" Type="http://schemas.openxmlformats.org/officeDocument/2006/relationships/image" Target="../media/image13.svg"/><Relationship Id="rId9" Type="http://schemas.openxmlformats.org/officeDocument/2006/relationships/image" Target="../media/image20.png"/><Relationship Id="rId14" Type="http://schemas.openxmlformats.org/officeDocument/2006/relationships/image" Target="../media/image5.svg"/><Relationship Id="rId22" Type="http://schemas.openxmlformats.org/officeDocument/2006/relationships/slide" Target="slide4.xml"/><Relationship Id="rId27" Type="http://schemas.openxmlformats.org/officeDocument/2006/relationships/image" Target="../media/image24.png"/></Relationships>
</file>

<file path=ppt/slides/_rels/slide12.xml.rels><?xml version="1.0" encoding="UTF-8" standalone="yes"?>
<Relationships xmlns="http://schemas.openxmlformats.org/package/2006/relationships"><Relationship Id="rId8" Type="http://schemas.openxmlformats.org/officeDocument/2006/relationships/slide" Target="slide19.xml"/><Relationship Id="rId13" Type="http://schemas.openxmlformats.org/officeDocument/2006/relationships/slide" Target="slide25.xml"/><Relationship Id="rId3" Type="http://schemas.openxmlformats.org/officeDocument/2006/relationships/image" Target="../media/image5.svg"/><Relationship Id="rId7" Type="http://schemas.openxmlformats.org/officeDocument/2006/relationships/slide" Target="slide17.xml"/><Relationship Id="rId12" Type="http://schemas.openxmlformats.org/officeDocument/2006/relationships/slide" Target="slide11.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 Target="slide16.xml"/><Relationship Id="rId11" Type="http://schemas.openxmlformats.org/officeDocument/2006/relationships/slide" Target="slide4.xml"/><Relationship Id="rId5" Type="http://schemas.openxmlformats.org/officeDocument/2006/relationships/slide" Target="slide18.xml"/><Relationship Id="rId15" Type="http://schemas.openxmlformats.org/officeDocument/2006/relationships/slide" Target="slide37.xml"/><Relationship Id="rId10" Type="http://schemas.openxmlformats.org/officeDocument/2006/relationships/slide" Target="slide8.xml"/><Relationship Id="rId4" Type="http://schemas.openxmlformats.org/officeDocument/2006/relationships/slide" Target="slide13.xml"/><Relationship Id="rId9" Type="http://schemas.openxmlformats.org/officeDocument/2006/relationships/slide" Target="slide23.xml"/><Relationship Id="rId14" Type="http://schemas.openxmlformats.org/officeDocument/2006/relationships/slide" Target="slide27.xml"/></Relationships>
</file>

<file path=ppt/slides/_rels/slide13.xml.rels><?xml version="1.0" encoding="UTF-8" standalone="yes"?>
<Relationships xmlns="http://schemas.openxmlformats.org/package/2006/relationships"><Relationship Id="rId8" Type="http://schemas.openxmlformats.org/officeDocument/2006/relationships/slide" Target="slide11.xml"/><Relationship Id="rId3" Type="http://schemas.openxmlformats.org/officeDocument/2006/relationships/image" Target="../media/image5.svg"/><Relationship Id="rId7" Type="http://schemas.openxmlformats.org/officeDocument/2006/relationships/slide" Target="slide8.xml"/><Relationship Id="rId12" Type="http://schemas.openxmlformats.org/officeDocument/2006/relationships/slide" Target="slide37.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 Target="slide4.xml"/><Relationship Id="rId11" Type="http://schemas.openxmlformats.org/officeDocument/2006/relationships/slide" Target="slide27.xml"/><Relationship Id="rId5" Type="http://schemas.openxmlformats.org/officeDocument/2006/relationships/slide" Target="slide15.xml"/><Relationship Id="rId10" Type="http://schemas.openxmlformats.org/officeDocument/2006/relationships/slide" Target="slide25.xml"/><Relationship Id="rId4" Type="http://schemas.openxmlformats.org/officeDocument/2006/relationships/slide" Target="slide12.xml"/><Relationship Id="rId9" Type="http://schemas.openxmlformats.org/officeDocument/2006/relationships/slide" Target="slide23.xml"/></Relationships>
</file>

<file path=ppt/slides/_rels/slide14.xml.rels><?xml version="1.0" encoding="UTF-8" standalone="yes"?>
<Relationships xmlns="http://schemas.openxmlformats.org/package/2006/relationships"><Relationship Id="rId8" Type="http://schemas.openxmlformats.org/officeDocument/2006/relationships/slide" Target="slide11.xml"/><Relationship Id="rId3" Type="http://schemas.openxmlformats.org/officeDocument/2006/relationships/image" Target="../media/image5.svg"/><Relationship Id="rId7" Type="http://schemas.openxmlformats.org/officeDocument/2006/relationships/slide" Target="slide8.xml"/><Relationship Id="rId12" Type="http://schemas.openxmlformats.org/officeDocument/2006/relationships/slide" Target="slide37.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 Target="slide4.xml"/><Relationship Id="rId11" Type="http://schemas.openxmlformats.org/officeDocument/2006/relationships/slide" Target="slide27.xml"/><Relationship Id="rId5" Type="http://schemas.openxmlformats.org/officeDocument/2006/relationships/slide" Target="slide15.xml"/><Relationship Id="rId10" Type="http://schemas.openxmlformats.org/officeDocument/2006/relationships/slide" Target="slide25.xml"/><Relationship Id="rId4" Type="http://schemas.openxmlformats.org/officeDocument/2006/relationships/slide" Target="slide12.xml"/><Relationship Id="rId9" Type="http://schemas.openxmlformats.org/officeDocument/2006/relationships/slide" Target="slide23.xml"/></Relationships>
</file>

<file path=ppt/slides/_rels/slide15.xml.rels><?xml version="1.0" encoding="UTF-8" standalone="yes"?>
<Relationships xmlns="http://schemas.openxmlformats.org/package/2006/relationships"><Relationship Id="rId8" Type="http://schemas.openxmlformats.org/officeDocument/2006/relationships/slide" Target="slide8.xml"/><Relationship Id="rId13" Type="http://schemas.openxmlformats.org/officeDocument/2006/relationships/slide" Target="slide37.xml"/><Relationship Id="rId3" Type="http://schemas.openxmlformats.org/officeDocument/2006/relationships/image" Target="../media/image5.svg"/><Relationship Id="rId7" Type="http://schemas.openxmlformats.org/officeDocument/2006/relationships/slide" Target="slide4.xml"/><Relationship Id="rId12" Type="http://schemas.openxmlformats.org/officeDocument/2006/relationships/slide" Target="slide27.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 Target="slide14.xml"/><Relationship Id="rId11" Type="http://schemas.openxmlformats.org/officeDocument/2006/relationships/slide" Target="slide25.xml"/><Relationship Id="rId5" Type="http://schemas.openxmlformats.org/officeDocument/2006/relationships/slide" Target="slide15.xml"/><Relationship Id="rId10" Type="http://schemas.openxmlformats.org/officeDocument/2006/relationships/slide" Target="slide23.xml"/><Relationship Id="rId4" Type="http://schemas.openxmlformats.org/officeDocument/2006/relationships/slide" Target="slide12.xml"/><Relationship Id="rId9" Type="http://schemas.openxmlformats.org/officeDocument/2006/relationships/slide" Target="slide11.xml"/></Relationships>
</file>

<file path=ppt/slides/_rels/slide16.xml.rels><?xml version="1.0" encoding="UTF-8" standalone="yes"?>
<Relationships xmlns="http://schemas.openxmlformats.org/package/2006/relationships"><Relationship Id="rId8" Type="http://schemas.openxmlformats.org/officeDocument/2006/relationships/slide" Target="slide23.xml"/><Relationship Id="rId3" Type="http://schemas.openxmlformats.org/officeDocument/2006/relationships/image" Target="../media/image5.svg"/><Relationship Id="rId7" Type="http://schemas.openxmlformats.org/officeDocument/2006/relationships/slide" Target="slide11.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37.xml"/><Relationship Id="rId5" Type="http://schemas.openxmlformats.org/officeDocument/2006/relationships/slide" Target="slide4.xml"/><Relationship Id="rId10" Type="http://schemas.openxmlformats.org/officeDocument/2006/relationships/slide" Target="slide27.xml"/><Relationship Id="rId4" Type="http://schemas.openxmlformats.org/officeDocument/2006/relationships/slide" Target="slide12.xml"/><Relationship Id="rId9" Type="http://schemas.openxmlformats.org/officeDocument/2006/relationships/slide" Target="slide25.xml"/></Relationships>
</file>

<file path=ppt/slides/_rels/slide17.xml.rels><?xml version="1.0" encoding="UTF-8" standalone="yes"?>
<Relationships xmlns="http://schemas.openxmlformats.org/package/2006/relationships"><Relationship Id="rId8" Type="http://schemas.openxmlformats.org/officeDocument/2006/relationships/slide" Target="slide23.xml"/><Relationship Id="rId3" Type="http://schemas.openxmlformats.org/officeDocument/2006/relationships/image" Target="../media/image5.svg"/><Relationship Id="rId7" Type="http://schemas.openxmlformats.org/officeDocument/2006/relationships/slide" Target="slide11.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37.xml"/><Relationship Id="rId5" Type="http://schemas.openxmlformats.org/officeDocument/2006/relationships/slide" Target="slide4.xml"/><Relationship Id="rId10" Type="http://schemas.openxmlformats.org/officeDocument/2006/relationships/slide" Target="slide27.xml"/><Relationship Id="rId4" Type="http://schemas.openxmlformats.org/officeDocument/2006/relationships/slide" Target="slide12.xml"/><Relationship Id="rId9" Type="http://schemas.openxmlformats.org/officeDocument/2006/relationships/slide" Target="slide25.xml"/></Relationships>
</file>

<file path=ppt/slides/_rels/slide18.xml.rels><?xml version="1.0" encoding="UTF-8" standalone="yes"?>
<Relationships xmlns="http://schemas.openxmlformats.org/package/2006/relationships"><Relationship Id="rId8" Type="http://schemas.openxmlformats.org/officeDocument/2006/relationships/slide" Target="slide23.xml"/><Relationship Id="rId3" Type="http://schemas.openxmlformats.org/officeDocument/2006/relationships/image" Target="../media/image5.svg"/><Relationship Id="rId7" Type="http://schemas.openxmlformats.org/officeDocument/2006/relationships/slide" Target="slide11.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37.xml"/><Relationship Id="rId5" Type="http://schemas.openxmlformats.org/officeDocument/2006/relationships/slide" Target="slide4.xml"/><Relationship Id="rId10" Type="http://schemas.openxmlformats.org/officeDocument/2006/relationships/slide" Target="slide27.xml"/><Relationship Id="rId4" Type="http://schemas.openxmlformats.org/officeDocument/2006/relationships/slide" Target="slide12.xml"/><Relationship Id="rId9" Type="http://schemas.openxmlformats.org/officeDocument/2006/relationships/slide" Target="slide25.xml"/></Relationships>
</file>

<file path=ppt/slides/_rels/slide19.xml.rels><?xml version="1.0" encoding="UTF-8" standalone="yes"?>
<Relationships xmlns="http://schemas.openxmlformats.org/package/2006/relationships"><Relationship Id="rId8" Type="http://schemas.openxmlformats.org/officeDocument/2006/relationships/slide" Target="slide8.xml"/><Relationship Id="rId13" Type="http://schemas.openxmlformats.org/officeDocument/2006/relationships/slide" Target="slide37.xml"/><Relationship Id="rId3" Type="http://schemas.openxmlformats.org/officeDocument/2006/relationships/image" Target="../media/image5.svg"/><Relationship Id="rId7" Type="http://schemas.openxmlformats.org/officeDocument/2006/relationships/slide" Target="slide4.xml"/><Relationship Id="rId12" Type="http://schemas.openxmlformats.org/officeDocument/2006/relationships/slide" Target="slide27.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 Target="slide22.xml"/><Relationship Id="rId11" Type="http://schemas.openxmlformats.org/officeDocument/2006/relationships/slide" Target="slide25.xml"/><Relationship Id="rId5" Type="http://schemas.openxmlformats.org/officeDocument/2006/relationships/slide" Target="slide21.xml"/><Relationship Id="rId10" Type="http://schemas.openxmlformats.org/officeDocument/2006/relationships/slide" Target="slide23.xml"/><Relationship Id="rId4" Type="http://schemas.openxmlformats.org/officeDocument/2006/relationships/slide" Target="slide12.xml"/><Relationship Id="rId9" Type="http://schemas.openxmlformats.org/officeDocument/2006/relationships/slide" Target="slide11.xml"/></Relationships>
</file>

<file path=ppt/slides/_rels/slide20.xml.rels><?xml version="1.0" encoding="UTF-8" standalone="yes"?>
<Relationships xmlns="http://schemas.openxmlformats.org/package/2006/relationships"><Relationship Id="rId8" Type="http://schemas.openxmlformats.org/officeDocument/2006/relationships/slide" Target="slide8.xml"/><Relationship Id="rId13" Type="http://schemas.openxmlformats.org/officeDocument/2006/relationships/slide" Target="slide37.xml"/><Relationship Id="rId3" Type="http://schemas.openxmlformats.org/officeDocument/2006/relationships/image" Target="../media/image5.svg"/><Relationship Id="rId7" Type="http://schemas.openxmlformats.org/officeDocument/2006/relationships/slide" Target="slide4.xml"/><Relationship Id="rId12" Type="http://schemas.openxmlformats.org/officeDocument/2006/relationships/slide" Target="slide27.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 Target="slide22.xml"/><Relationship Id="rId11" Type="http://schemas.openxmlformats.org/officeDocument/2006/relationships/slide" Target="slide25.xml"/><Relationship Id="rId5" Type="http://schemas.openxmlformats.org/officeDocument/2006/relationships/slide" Target="slide21.xml"/><Relationship Id="rId10" Type="http://schemas.openxmlformats.org/officeDocument/2006/relationships/slide" Target="slide23.xml"/><Relationship Id="rId4" Type="http://schemas.openxmlformats.org/officeDocument/2006/relationships/slide" Target="slide12.xml"/><Relationship Id="rId9" Type="http://schemas.openxmlformats.org/officeDocument/2006/relationships/slide" Target="slide11.xml"/></Relationships>
</file>

<file path=ppt/slides/_rels/slide21.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slide" Target="slide27.xml"/><Relationship Id="rId3" Type="http://schemas.openxmlformats.org/officeDocument/2006/relationships/image" Target="../media/image5.svg"/><Relationship Id="rId7" Type="http://schemas.openxmlformats.org/officeDocument/2006/relationships/slide" Target="slide20.xml"/><Relationship Id="rId12" Type="http://schemas.openxmlformats.org/officeDocument/2006/relationships/slide" Target="slide25.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 Target="slide22.xml"/><Relationship Id="rId11" Type="http://schemas.openxmlformats.org/officeDocument/2006/relationships/slide" Target="slide23.xml"/><Relationship Id="rId5" Type="http://schemas.openxmlformats.org/officeDocument/2006/relationships/slide" Target="slide21.xml"/><Relationship Id="rId10" Type="http://schemas.openxmlformats.org/officeDocument/2006/relationships/slide" Target="slide11.xml"/><Relationship Id="rId4" Type="http://schemas.openxmlformats.org/officeDocument/2006/relationships/slide" Target="slide12.xml"/><Relationship Id="rId9" Type="http://schemas.openxmlformats.org/officeDocument/2006/relationships/slide" Target="slide8.xml"/><Relationship Id="rId14" Type="http://schemas.openxmlformats.org/officeDocument/2006/relationships/slide" Target="slide37.xml"/></Relationships>
</file>

<file path=ppt/slides/_rels/slide22.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slide" Target="slide27.xml"/><Relationship Id="rId3" Type="http://schemas.openxmlformats.org/officeDocument/2006/relationships/image" Target="../media/image5.svg"/><Relationship Id="rId7" Type="http://schemas.openxmlformats.org/officeDocument/2006/relationships/slide" Target="slide20.xml"/><Relationship Id="rId12" Type="http://schemas.openxmlformats.org/officeDocument/2006/relationships/slide" Target="slide25.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 Target="slide22.xml"/><Relationship Id="rId11" Type="http://schemas.openxmlformats.org/officeDocument/2006/relationships/slide" Target="slide23.xml"/><Relationship Id="rId5" Type="http://schemas.openxmlformats.org/officeDocument/2006/relationships/slide" Target="slide21.xml"/><Relationship Id="rId10" Type="http://schemas.openxmlformats.org/officeDocument/2006/relationships/slide" Target="slide11.xml"/><Relationship Id="rId4" Type="http://schemas.openxmlformats.org/officeDocument/2006/relationships/slide" Target="slide12.xml"/><Relationship Id="rId9" Type="http://schemas.openxmlformats.org/officeDocument/2006/relationships/slide" Target="slide8.xml"/><Relationship Id="rId14" Type="http://schemas.openxmlformats.org/officeDocument/2006/relationships/slide" Target="slide37.xml"/></Relationships>
</file>

<file path=ppt/slides/_rels/slide23.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slide" Target="slide27.xml"/><Relationship Id="rId3" Type="http://schemas.openxmlformats.org/officeDocument/2006/relationships/image" Target="../media/image4.png"/><Relationship Id="rId7" Type="http://schemas.openxmlformats.org/officeDocument/2006/relationships/image" Target="../media/image28.svg"/><Relationship Id="rId12" Type="http://schemas.openxmlformats.org/officeDocument/2006/relationships/slide" Target="slide25.xml"/><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27.png"/><Relationship Id="rId11" Type="http://schemas.openxmlformats.org/officeDocument/2006/relationships/slide" Target="slide23.xml"/><Relationship Id="rId5" Type="http://schemas.openxmlformats.org/officeDocument/2006/relationships/slide" Target="slide24.xml"/><Relationship Id="rId10" Type="http://schemas.openxmlformats.org/officeDocument/2006/relationships/slide" Target="slide8.xml"/><Relationship Id="rId4" Type="http://schemas.openxmlformats.org/officeDocument/2006/relationships/image" Target="../media/image5.svg"/><Relationship Id="rId9" Type="http://schemas.openxmlformats.org/officeDocument/2006/relationships/slide" Target="slide4.xml"/><Relationship Id="rId14" Type="http://schemas.openxmlformats.org/officeDocument/2006/relationships/slide" Target="slide37.xml"/></Relationships>
</file>

<file path=ppt/slides/_rels/slide24.xml.rels><?xml version="1.0" encoding="UTF-8" standalone="yes"?>
<Relationships xmlns="http://schemas.openxmlformats.org/package/2006/relationships"><Relationship Id="rId8" Type="http://schemas.openxmlformats.org/officeDocument/2006/relationships/image" Target="../media/image28.svg"/><Relationship Id="rId13" Type="http://schemas.openxmlformats.org/officeDocument/2006/relationships/slide" Target="slide27.xml"/><Relationship Id="rId3" Type="http://schemas.openxmlformats.org/officeDocument/2006/relationships/image" Target="../media/image4.png"/><Relationship Id="rId7" Type="http://schemas.openxmlformats.org/officeDocument/2006/relationships/image" Target="../media/image27.png"/><Relationship Id="rId12" Type="http://schemas.openxmlformats.org/officeDocument/2006/relationships/slide" Target="slide25.xml"/><Relationship Id="rId2" Type="http://schemas.openxmlformats.org/officeDocument/2006/relationships/image" Target="../media/image29.png"/><Relationship Id="rId1" Type="http://schemas.openxmlformats.org/officeDocument/2006/relationships/slideLayout" Target="../slideLayouts/slideLayout1.xml"/><Relationship Id="rId6" Type="http://schemas.openxmlformats.org/officeDocument/2006/relationships/slide" Target="slide24.xml"/><Relationship Id="rId11" Type="http://schemas.openxmlformats.org/officeDocument/2006/relationships/slide" Target="slide11.xml"/><Relationship Id="rId5" Type="http://schemas.openxmlformats.org/officeDocument/2006/relationships/slide" Target="slide23.xml"/><Relationship Id="rId10" Type="http://schemas.openxmlformats.org/officeDocument/2006/relationships/slide" Target="slide8.xml"/><Relationship Id="rId4" Type="http://schemas.openxmlformats.org/officeDocument/2006/relationships/image" Target="../media/image5.svg"/><Relationship Id="rId9" Type="http://schemas.openxmlformats.org/officeDocument/2006/relationships/slide" Target="slide4.xml"/><Relationship Id="rId14" Type="http://schemas.openxmlformats.org/officeDocument/2006/relationships/slide" Target="slide37.xml"/></Relationships>
</file>

<file path=ppt/slides/_rels/slide25.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image" Target="../media/image35.svg"/><Relationship Id="rId18" Type="http://schemas.openxmlformats.org/officeDocument/2006/relationships/slide" Target="slide4.xml"/><Relationship Id="rId3" Type="http://schemas.openxmlformats.org/officeDocument/2006/relationships/image" Target="../media/image4.png"/><Relationship Id="rId21" Type="http://schemas.openxmlformats.org/officeDocument/2006/relationships/slide" Target="slide25.xml"/><Relationship Id="rId7" Type="http://schemas.openxmlformats.org/officeDocument/2006/relationships/image" Target="../media/image28.svg"/><Relationship Id="rId12" Type="http://schemas.openxmlformats.org/officeDocument/2006/relationships/image" Target="../media/image34.png"/><Relationship Id="rId17" Type="http://schemas.openxmlformats.org/officeDocument/2006/relationships/slide" Target="slide23.xml"/><Relationship Id="rId2" Type="http://schemas.openxmlformats.org/officeDocument/2006/relationships/image" Target="../media/image29.png"/><Relationship Id="rId16" Type="http://schemas.openxmlformats.org/officeDocument/2006/relationships/image" Target="../media/image15.svg"/><Relationship Id="rId20" Type="http://schemas.openxmlformats.org/officeDocument/2006/relationships/slide" Target="slide11.xml"/><Relationship Id="rId1" Type="http://schemas.openxmlformats.org/officeDocument/2006/relationships/slideLayout" Target="../slideLayouts/slideLayout1.xml"/><Relationship Id="rId6" Type="http://schemas.openxmlformats.org/officeDocument/2006/relationships/image" Target="../media/image27.png"/><Relationship Id="rId11" Type="http://schemas.openxmlformats.org/officeDocument/2006/relationships/image" Target="../media/image33.svg"/><Relationship Id="rId5" Type="http://schemas.openxmlformats.org/officeDocument/2006/relationships/slide" Target="slide24.xml"/><Relationship Id="rId15" Type="http://schemas.openxmlformats.org/officeDocument/2006/relationships/image" Target="../media/image14.png"/><Relationship Id="rId23" Type="http://schemas.openxmlformats.org/officeDocument/2006/relationships/slide" Target="slide37.xml"/><Relationship Id="rId10" Type="http://schemas.openxmlformats.org/officeDocument/2006/relationships/image" Target="../media/image32.png"/><Relationship Id="rId19" Type="http://schemas.openxmlformats.org/officeDocument/2006/relationships/slide" Target="slide8.xml"/><Relationship Id="rId4" Type="http://schemas.openxmlformats.org/officeDocument/2006/relationships/image" Target="../media/image5.svg"/><Relationship Id="rId9" Type="http://schemas.openxmlformats.org/officeDocument/2006/relationships/image" Target="../media/image31.svg"/><Relationship Id="rId14" Type="http://schemas.openxmlformats.org/officeDocument/2006/relationships/slide" Target="slide26.xml"/><Relationship Id="rId22" Type="http://schemas.openxmlformats.org/officeDocument/2006/relationships/slide" Target="slide27.xml"/></Relationships>
</file>

<file path=ppt/slides/_rels/slide26.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36.png"/><Relationship Id="rId18" Type="http://schemas.openxmlformats.org/officeDocument/2006/relationships/slide" Target="slide8.xml"/><Relationship Id="rId3" Type="http://schemas.openxmlformats.org/officeDocument/2006/relationships/image" Target="../media/image4.png"/><Relationship Id="rId21" Type="http://schemas.openxmlformats.org/officeDocument/2006/relationships/slide" Target="slide27.xml"/><Relationship Id="rId7" Type="http://schemas.openxmlformats.org/officeDocument/2006/relationships/image" Target="../media/image28.svg"/><Relationship Id="rId12" Type="http://schemas.openxmlformats.org/officeDocument/2006/relationships/slide" Target="slide25.xml"/><Relationship Id="rId17" Type="http://schemas.openxmlformats.org/officeDocument/2006/relationships/slide" Target="slide4.xml"/><Relationship Id="rId2" Type="http://schemas.openxmlformats.org/officeDocument/2006/relationships/image" Target="../media/image26.png"/><Relationship Id="rId16" Type="http://schemas.openxmlformats.org/officeDocument/2006/relationships/image" Target="../media/image15.svg"/><Relationship Id="rId20" Type="http://schemas.openxmlformats.org/officeDocument/2006/relationships/slide" Target="slide23.xml"/><Relationship Id="rId1" Type="http://schemas.openxmlformats.org/officeDocument/2006/relationships/slideLayout" Target="../slideLayouts/slideLayout1.xml"/><Relationship Id="rId6" Type="http://schemas.openxmlformats.org/officeDocument/2006/relationships/image" Target="../media/image27.png"/><Relationship Id="rId11" Type="http://schemas.openxmlformats.org/officeDocument/2006/relationships/image" Target="../media/image35.svg"/><Relationship Id="rId5" Type="http://schemas.openxmlformats.org/officeDocument/2006/relationships/slide" Target="slide24.xml"/><Relationship Id="rId15" Type="http://schemas.openxmlformats.org/officeDocument/2006/relationships/image" Target="../media/image14.png"/><Relationship Id="rId10" Type="http://schemas.openxmlformats.org/officeDocument/2006/relationships/image" Target="../media/image34.png"/><Relationship Id="rId19" Type="http://schemas.openxmlformats.org/officeDocument/2006/relationships/slide" Target="slide11.xml"/><Relationship Id="rId4" Type="http://schemas.openxmlformats.org/officeDocument/2006/relationships/image" Target="../media/image5.svg"/><Relationship Id="rId9" Type="http://schemas.openxmlformats.org/officeDocument/2006/relationships/image" Target="../media/image33.svg"/><Relationship Id="rId14" Type="http://schemas.openxmlformats.org/officeDocument/2006/relationships/image" Target="../media/image37.svg"/><Relationship Id="rId22" Type="http://schemas.openxmlformats.org/officeDocument/2006/relationships/slide" Target="slide37.xml"/></Relationships>
</file>

<file path=ppt/slides/_rels/slide27.xml.rels><?xml version="1.0" encoding="UTF-8" standalone="yes"?>
<Relationships xmlns="http://schemas.openxmlformats.org/package/2006/relationships"><Relationship Id="rId8" Type="http://schemas.openxmlformats.org/officeDocument/2006/relationships/image" Target="../media/image33.svg"/><Relationship Id="rId13" Type="http://schemas.openxmlformats.org/officeDocument/2006/relationships/image" Target="../media/image15.svg"/><Relationship Id="rId18" Type="http://schemas.openxmlformats.org/officeDocument/2006/relationships/image" Target="../media/image28.svg"/><Relationship Id="rId26" Type="http://schemas.openxmlformats.org/officeDocument/2006/relationships/slide" Target="slide30.xml"/><Relationship Id="rId3" Type="http://schemas.openxmlformats.org/officeDocument/2006/relationships/image" Target="../media/image4.png"/><Relationship Id="rId21" Type="http://schemas.openxmlformats.org/officeDocument/2006/relationships/slide" Target="slide11.xml"/><Relationship Id="rId7" Type="http://schemas.openxmlformats.org/officeDocument/2006/relationships/image" Target="../media/image32.png"/><Relationship Id="rId12" Type="http://schemas.openxmlformats.org/officeDocument/2006/relationships/image" Target="../media/image14.png"/><Relationship Id="rId17" Type="http://schemas.openxmlformats.org/officeDocument/2006/relationships/image" Target="../media/image27.png"/><Relationship Id="rId25" Type="http://schemas.openxmlformats.org/officeDocument/2006/relationships/slide" Target="slide29.xml"/><Relationship Id="rId2" Type="http://schemas.openxmlformats.org/officeDocument/2006/relationships/image" Target="../media/image38.jpeg"/><Relationship Id="rId16" Type="http://schemas.openxmlformats.org/officeDocument/2006/relationships/slide" Target="slide33.xml"/><Relationship Id="rId20" Type="http://schemas.openxmlformats.org/officeDocument/2006/relationships/slide" Target="slide8.xml"/><Relationship Id="rId1" Type="http://schemas.openxmlformats.org/officeDocument/2006/relationships/slideLayout" Target="../slideLayouts/slideLayout1.xml"/><Relationship Id="rId6" Type="http://schemas.openxmlformats.org/officeDocument/2006/relationships/image" Target="../media/image31.svg"/><Relationship Id="rId11" Type="http://schemas.openxmlformats.org/officeDocument/2006/relationships/slide" Target="slide26.xml"/><Relationship Id="rId24" Type="http://schemas.openxmlformats.org/officeDocument/2006/relationships/slide" Target="slide37.xml"/><Relationship Id="rId5" Type="http://schemas.openxmlformats.org/officeDocument/2006/relationships/image" Target="../media/image30.png"/><Relationship Id="rId15" Type="http://schemas.openxmlformats.org/officeDocument/2006/relationships/slide" Target="slide25.xml"/><Relationship Id="rId23" Type="http://schemas.openxmlformats.org/officeDocument/2006/relationships/slide" Target="slide27.xml"/><Relationship Id="rId28" Type="http://schemas.openxmlformats.org/officeDocument/2006/relationships/slide" Target="slide32.xml"/><Relationship Id="rId10" Type="http://schemas.openxmlformats.org/officeDocument/2006/relationships/image" Target="../media/image35.svg"/><Relationship Id="rId19" Type="http://schemas.openxmlformats.org/officeDocument/2006/relationships/slide" Target="slide4.xml"/><Relationship Id="rId4" Type="http://schemas.openxmlformats.org/officeDocument/2006/relationships/image" Target="../media/image5.svg"/><Relationship Id="rId9" Type="http://schemas.openxmlformats.org/officeDocument/2006/relationships/image" Target="../media/image34.png"/><Relationship Id="rId14" Type="http://schemas.openxmlformats.org/officeDocument/2006/relationships/slide" Target="slide34.xml"/><Relationship Id="rId22" Type="http://schemas.openxmlformats.org/officeDocument/2006/relationships/slide" Target="slide23.xml"/><Relationship Id="rId27" Type="http://schemas.openxmlformats.org/officeDocument/2006/relationships/slide" Target="slide31.xml"/></Relationships>
</file>

<file path=ppt/slides/_rels/slide28.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27.png"/><Relationship Id="rId18" Type="http://schemas.openxmlformats.org/officeDocument/2006/relationships/slide" Target="slide23.xml"/><Relationship Id="rId3" Type="http://schemas.openxmlformats.org/officeDocument/2006/relationships/image" Target="../media/image4.png"/><Relationship Id="rId21" Type="http://schemas.openxmlformats.org/officeDocument/2006/relationships/slide" Target="slide29.xml"/><Relationship Id="rId7" Type="http://schemas.openxmlformats.org/officeDocument/2006/relationships/slide" Target="slide26.xml"/><Relationship Id="rId12" Type="http://schemas.openxmlformats.org/officeDocument/2006/relationships/slide" Target="slide33.xml"/><Relationship Id="rId17" Type="http://schemas.openxmlformats.org/officeDocument/2006/relationships/slide" Target="slide11.xml"/><Relationship Id="rId2" Type="http://schemas.openxmlformats.org/officeDocument/2006/relationships/image" Target="../media/image38.jpeg"/><Relationship Id="rId16" Type="http://schemas.openxmlformats.org/officeDocument/2006/relationships/slide" Target="slide8.xml"/><Relationship Id="rId20" Type="http://schemas.openxmlformats.org/officeDocument/2006/relationships/slide" Target="slide37.xml"/><Relationship Id="rId1" Type="http://schemas.openxmlformats.org/officeDocument/2006/relationships/slideLayout" Target="../slideLayouts/slideLayout1.xml"/><Relationship Id="rId6" Type="http://schemas.openxmlformats.org/officeDocument/2006/relationships/image" Target="../media/image31.svg"/><Relationship Id="rId11" Type="http://schemas.openxmlformats.org/officeDocument/2006/relationships/slide" Target="slide25.xml"/><Relationship Id="rId24" Type="http://schemas.openxmlformats.org/officeDocument/2006/relationships/slide" Target="slide32.xml"/><Relationship Id="rId5" Type="http://schemas.openxmlformats.org/officeDocument/2006/relationships/image" Target="../media/image30.png"/><Relationship Id="rId15" Type="http://schemas.openxmlformats.org/officeDocument/2006/relationships/slide" Target="slide4.xml"/><Relationship Id="rId23" Type="http://schemas.openxmlformats.org/officeDocument/2006/relationships/slide" Target="slide31.xml"/><Relationship Id="rId10" Type="http://schemas.openxmlformats.org/officeDocument/2006/relationships/slide" Target="slide34.xml"/><Relationship Id="rId19" Type="http://schemas.openxmlformats.org/officeDocument/2006/relationships/slide" Target="slide27.xml"/><Relationship Id="rId4" Type="http://schemas.openxmlformats.org/officeDocument/2006/relationships/image" Target="../media/image5.svg"/><Relationship Id="rId9" Type="http://schemas.openxmlformats.org/officeDocument/2006/relationships/image" Target="../media/image15.svg"/><Relationship Id="rId14" Type="http://schemas.openxmlformats.org/officeDocument/2006/relationships/image" Target="../media/image28.svg"/><Relationship Id="rId22" Type="http://schemas.openxmlformats.org/officeDocument/2006/relationships/slide" Target="slide30.xml"/></Relationships>
</file>

<file path=ppt/slides/_rels/slide29.xml.rels><?xml version="1.0" encoding="UTF-8" standalone="yes"?>
<Relationships xmlns="http://schemas.openxmlformats.org/package/2006/relationships"><Relationship Id="rId8" Type="http://schemas.openxmlformats.org/officeDocument/2006/relationships/image" Target="../media/image28.svg"/><Relationship Id="rId13" Type="http://schemas.openxmlformats.org/officeDocument/2006/relationships/slide" Target="slide23.xml"/><Relationship Id="rId3" Type="http://schemas.openxmlformats.org/officeDocument/2006/relationships/image" Target="../media/image4.png"/><Relationship Id="rId7" Type="http://schemas.openxmlformats.org/officeDocument/2006/relationships/image" Target="../media/image27.png"/><Relationship Id="rId12" Type="http://schemas.openxmlformats.org/officeDocument/2006/relationships/slide" Target="slide11.xml"/><Relationship Id="rId2" Type="http://schemas.openxmlformats.org/officeDocument/2006/relationships/image" Target="../media/image38.jpeg"/><Relationship Id="rId1" Type="http://schemas.openxmlformats.org/officeDocument/2006/relationships/slideLayout" Target="../slideLayouts/slideLayout1.xml"/><Relationship Id="rId6" Type="http://schemas.openxmlformats.org/officeDocument/2006/relationships/slide" Target="slide33.xml"/><Relationship Id="rId11" Type="http://schemas.openxmlformats.org/officeDocument/2006/relationships/slide" Target="slide8.xml"/><Relationship Id="rId5" Type="http://schemas.openxmlformats.org/officeDocument/2006/relationships/slide" Target="slide25.xml"/><Relationship Id="rId15" Type="http://schemas.openxmlformats.org/officeDocument/2006/relationships/slide" Target="slide37.xml"/><Relationship Id="rId10" Type="http://schemas.openxmlformats.org/officeDocument/2006/relationships/slide" Target="slide4.xml"/><Relationship Id="rId4" Type="http://schemas.openxmlformats.org/officeDocument/2006/relationships/image" Target="../media/image5.svg"/><Relationship Id="rId9" Type="http://schemas.openxmlformats.org/officeDocument/2006/relationships/slide" Target="slide28.xml"/><Relationship Id="rId14" Type="http://schemas.openxmlformats.org/officeDocument/2006/relationships/slide" Target="slide27.xml"/></Relationships>
</file>

<file path=ppt/slides/_rels/slide30.xml.rels><?xml version="1.0" encoding="UTF-8" standalone="yes"?>
<Relationships xmlns="http://schemas.openxmlformats.org/package/2006/relationships"><Relationship Id="rId8" Type="http://schemas.openxmlformats.org/officeDocument/2006/relationships/image" Target="../media/image28.svg"/><Relationship Id="rId13" Type="http://schemas.openxmlformats.org/officeDocument/2006/relationships/slide" Target="slide23.xml"/><Relationship Id="rId3" Type="http://schemas.openxmlformats.org/officeDocument/2006/relationships/image" Target="../media/image4.png"/><Relationship Id="rId7" Type="http://schemas.openxmlformats.org/officeDocument/2006/relationships/image" Target="../media/image27.png"/><Relationship Id="rId12" Type="http://schemas.openxmlformats.org/officeDocument/2006/relationships/slide" Target="slide11.xml"/><Relationship Id="rId2" Type="http://schemas.openxmlformats.org/officeDocument/2006/relationships/image" Target="../media/image38.jpeg"/><Relationship Id="rId1" Type="http://schemas.openxmlformats.org/officeDocument/2006/relationships/slideLayout" Target="../slideLayouts/slideLayout1.xml"/><Relationship Id="rId6" Type="http://schemas.openxmlformats.org/officeDocument/2006/relationships/slide" Target="slide33.xml"/><Relationship Id="rId11" Type="http://schemas.openxmlformats.org/officeDocument/2006/relationships/slide" Target="slide8.xml"/><Relationship Id="rId5" Type="http://schemas.openxmlformats.org/officeDocument/2006/relationships/slide" Target="slide25.xml"/><Relationship Id="rId15" Type="http://schemas.openxmlformats.org/officeDocument/2006/relationships/slide" Target="slide37.xml"/><Relationship Id="rId10" Type="http://schemas.openxmlformats.org/officeDocument/2006/relationships/slide" Target="slide4.xml"/><Relationship Id="rId4" Type="http://schemas.openxmlformats.org/officeDocument/2006/relationships/image" Target="../media/image5.svg"/><Relationship Id="rId9" Type="http://schemas.openxmlformats.org/officeDocument/2006/relationships/slide" Target="slide28.xml"/><Relationship Id="rId14" Type="http://schemas.openxmlformats.org/officeDocument/2006/relationships/slide" Target="slide27.xml"/></Relationships>
</file>

<file path=ppt/slides/_rels/slide31.xml.rels><?xml version="1.0" encoding="UTF-8" standalone="yes"?>
<Relationships xmlns="http://schemas.openxmlformats.org/package/2006/relationships"><Relationship Id="rId8" Type="http://schemas.openxmlformats.org/officeDocument/2006/relationships/image" Target="../media/image28.svg"/><Relationship Id="rId13" Type="http://schemas.openxmlformats.org/officeDocument/2006/relationships/slide" Target="slide23.xml"/><Relationship Id="rId3" Type="http://schemas.openxmlformats.org/officeDocument/2006/relationships/image" Target="../media/image4.png"/><Relationship Id="rId7" Type="http://schemas.openxmlformats.org/officeDocument/2006/relationships/image" Target="../media/image27.png"/><Relationship Id="rId12" Type="http://schemas.openxmlformats.org/officeDocument/2006/relationships/slide" Target="slide11.xml"/><Relationship Id="rId2" Type="http://schemas.openxmlformats.org/officeDocument/2006/relationships/image" Target="../media/image38.jpeg"/><Relationship Id="rId1" Type="http://schemas.openxmlformats.org/officeDocument/2006/relationships/slideLayout" Target="../slideLayouts/slideLayout1.xml"/><Relationship Id="rId6" Type="http://schemas.openxmlformats.org/officeDocument/2006/relationships/slide" Target="slide33.xml"/><Relationship Id="rId11" Type="http://schemas.openxmlformats.org/officeDocument/2006/relationships/slide" Target="slide8.xml"/><Relationship Id="rId5" Type="http://schemas.openxmlformats.org/officeDocument/2006/relationships/slide" Target="slide25.xml"/><Relationship Id="rId15" Type="http://schemas.openxmlformats.org/officeDocument/2006/relationships/slide" Target="slide37.xml"/><Relationship Id="rId10" Type="http://schemas.openxmlformats.org/officeDocument/2006/relationships/slide" Target="slide4.xml"/><Relationship Id="rId4" Type="http://schemas.openxmlformats.org/officeDocument/2006/relationships/image" Target="../media/image5.svg"/><Relationship Id="rId9" Type="http://schemas.openxmlformats.org/officeDocument/2006/relationships/slide" Target="slide28.xml"/><Relationship Id="rId14" Type="http://schemas.openxmlformats.org/officeDocument/2006/relationships/slide" Target="slide27.xml"/></Relationships>
</file>

<file path=ppt/slides/_rels/slide32.xml.rels><?xml version="1.0" encoding="UTF-8" standalone="yes"?>
<Relationships xmlns="http://schemas.openxmlformats.org/package/2006/relationships"><Relationship Id="rId8" Type="http://schemas.openxmlformats.org/officeDocument/2006/relationships/image" Target="../media/image28.svg"/><Relationship Id="rId13" Type="http://schemas.openxmlformats.org/officeDocument/2006/relationships/slide" Target="slide23.xml"/><Relationship Id="rId3" Type="http://schemas.openxmlformats.org/officeDocument/2006/relationships/image" Target="../media/image4.png"/><Relationship Id="rId7" Type="http://schemas.openxmlformats.org/officeDocument/2006/relationships/image" Target="../media/image27.png"/><Relationship Id="rId12" Type="http://schemas.openxmlformats.org/officeDocument/2006/relationships/slide" Target="slide11.xml"/><Relationship Id="rId2" Type="http://schemas.openxmlformats.org/officeDocument/2006/relationships/image" Target="../media/image38.jpeg"/><Relationship Id="rId1" Type="http://schemas.openxmlformats.org/officeDocument/2006/relationships/slideLayout" Target="../slideLayouts/slideLayout1.xml"/><Relationship Id="rId6" Type="http://schemas.openxmlformats.org/officeDocument/2006/relationships/slide" Target="slide33.xml"/><Relationship Id="rId11" Type="http://schemas.openxmlformats.org/officeDocument/2006/relationships/slide" Target="slide8.xml"/><Relationship Id="rId5" Type="http://schemas.openxmlformats.org/officeDocument/2006/relationships/slide" Target="slide25.xml"/><Relationship Id="rId15" Type="http://schemas.openxmlformats.org/officeDocument/2006/relationships/slide" Target="slide37.xml"/><Relationship Id="rId10" Type="http://schemas.openxmlformats.org/officeDocument/2006/relationships/slide" Target="slide4.xml"/><Relationship Id="rId4" Type="http://schemas.openxmlformats.org/officeDocument/2006/relationships/image" Target="../media/image5.svg"/><Relationship Id="rId9" Type="http://schemas.openxmlformats.org/officeDocument/2006/relationships/slide" Target="slide28.xml"/><Relationship Id="rId14" Type="http://schemas.openxmlformats.org/officeDocument/2006/relationships/slide" Target="slide27.xml"/></Relationships>
</file>

<file path=ppt/slides/_rels/slide33.xml.rels><?xml version="1.0" encoding="UTF-8" standalone="yes"?>
<Relationships xmlns="http://schemas.openxmlformats.org/package/2006/relationships"><Relationship Id="rId8" Type="http://schemas.openxmlformats.org/officeDocument/2006/relationships/image" Target="../media/image33.svg"/><Relationship Id="rId13" Type="http://schemas.openxmlformats.org/officeDocument/2006/relationships/image" Target="../media/image15.svg"/><Relationship Id="rId18" Type="http://schemas.openxmlformats.org/officeDocument/2006/relationships/slide" Target="slide4.xml"/><Relationship Id="rId3" Type="http://schemas.openxmlformats.org/officeDocument/2006/relationships/image" Target="../media/image4.png"/><Relationship Id="rId21" Type="http://schemas.openxmlformats.org/officeDocument/2006/relationships/slide" Target="slide23.xml"/><Relationship Id="rId7" Type="http://schemas.openxmlformats.org/officeDocument/2006/relationships/image" Target="../media/image32.png"/><Relationship Id="rId12" Type="http://schemas.openxmlformats.org/officeDocument/2006/relationships/image" Target="../media/image14.png"/><Relationship Id="rId17" Type="http://schemas.openxmlformats.org/officeDocument/2006/relationships/image" Target="../media/image28.svg"/><Relationship Id="rId2" Type="http://schemas.openxmlformats.org/officeDocument/2006/relationships/image" Target="../media/image38.jpeg"/><Relationship Id="rId16" Type="http://schemas.openxmlformats.org/officeDocument/2006/relationships/image" Target="../media/image27.png"/><Relationship Id="rId20" Type="http://schemas.openxmlformats.org/officeDocument/2006/relationships/slide" Target="slide11.xml"/><Relationship Id="rId1" Type="http://schemas.openxmlformats.org/officeDocument/2006/relationships/slideLayout" Target="../slideLayouts/slideLayout1.xml"/><Relationship Id="rId6" Type="http://schemas.openxmlformats.org/officeDocument/2006/relationships/image" Target="../media/image31.svg"/><Relationship Id="rId11" Type="http://schemas.openxmlformats.org/officeDocument/2006/relationships/slide" Target="slide26.xml"/><Relationship Id="rId5" Type="http://schemas.openxmlformats.org/officeDocument/2006/relationships/image" Target="../media/image30.png"/><Relationship Id="rId15" Type="http://schemas.openxmlformats.org/officeDocument/2006/relationships/slide" Target="slide33.xml"/><Relationship Id="rId23" Type="http://schemas.openxmlformats.org/officeDocument/2006/relationships/slide" Target="slide37.xml"/><Relationship Id="rId10" Type="http://schemas.openxmlformats.org/officeDocument/2006/relationships/image" Target="../media/image35.svg"/><Relationship Id="rId19" Type="http://schemas.openxmlformats.org/officeDocument/2006/relationships/slide" Target="slide8.xml"/><Relationship Id="rId4" Type="http://schemas.openxmlformats.org/officeDocument/2006/relationships/image" Target="../media/image5.svg"/><Relationship Id="rId9" Type="http://schemas.openxmlformats.org/officeDocument/2006/relationships/image" Target="../media/image34.png"/><Relationship Id="rId14" Type="http://schemas.openxmlformats.org/officeDocument/2006/relationships/slide" Target="slide27.xml"/><Relationship Id="rId22" Type="http://schemas.openxmlformats.org/officeDocument/2006/relationships/slide" Target="slide25.xml"/></Relationships>
</file>

<file path=ppt/slides/_rels/slide34.xml.rels><?xml version="1.0" encoding="UTF-8" standalone="yes"?>
<Relationships xmlns="http://schemas.openxmlformats.org/package/2006/relationships"><Relationship Id="rId8" Type="http://schemas.openxmlformats.org/officeDocument/2006/relationships/slide" Target="slide11.xml"/><Relationship Id="rId3" Type="http://schemas.openxmlformats.org/officeDocument/2006/relationships/image" Target="../media/image4.png"/><Relationship Id="rId7" Type="http://schemas.openxmlformats.org/officeDocument/2006/relationships/slide" Target="slide8.xml"/><Relationship Id="rId2" Type="http://schemas.openxmlformats.org/officeDocument/2006/relationships/image" Target="../media/image38.jpeg"/><Relationship Id="rId1" Type="http://schemas.openxmlformats.org/officeDocument/2006/relationships/slideLayout" Target="../slideLayouts/slideLayout1.xml"/><Relationship Id="rId6" Type="http://schemas.openxmlformats.org/officeDocument/2006/relationships/slide" Target="slide4.xml"/><Relationship Id="rId11" Type="http://schemas.openxmlformats.org/officeDocument/2006/relationships/slide" Target="slide37.xml"/><Relationship Id="rId5" Type="http://schemas.openxmlformats.org/officeDocument/2006/relationships/slide" Target="slide25.xml"/><Relationship Id="rId10" Type="http://schemas.openxmlformats.org/officeDocument/2006/relationships/slide" Target="slide27.xml"/><Relationship Id="rId4" Type="http://schemas.openxmlformats.org/officeDocument/2006/relationships/image" Target="../media/image5.svg"/><Relationship Id="rId9" Type="http://schemas.openxmlformats.org/officeDocument/2006/relationships/slide" Target="slide23.xml"/></Relationships>
</file>

<file path=ppt/slides/_rels/slide35.xml.rels><?xml version="1.0" encoding="UTF-8" standalone="yes"?>
<Relationships xmlns="http://schemas.openxmlformats.org/package/2006/relationships"><Relationship Id="rId8" Type="http://schemas.openxmlformats.org/officeDocument/2006/relationships/slide" Target="slide11.xml"/><Relationship Id="rId3" Type="http://schemas.openxmlformats.org/officeDocument/2006/relationships/image" Target="../media/image4.png"/><Relationship Id="rId7" Type="http://schemas.openxmlformats.org/officeDocument/2006/relationships/slide" Target="slide8.xml"/><Relationship Id="rId2" Type="http://schemas.openxmlformats.org/officeDocument/2006/relationships/image" Target="../media/image38.jpeg"/><Relationship Id="rId1" Type="http://schemas.openxmlformats.org/officeDocument/2006/relationships/slideLayout" Target="../slideLayouts/slideLayout1.xml"/><Relationship Id="rId6" Type="http://schemas.openxmlformats.org/officeDocument/2006/relationships/slide" Target="slide4.xml"/><Relationship Id="rId11" Type="http://schemas.openxmlformats.org/officeDocument/2006/relationships/slide" Target="slide37.xml"/><Relationship Id="rId5" Type="http://schemas.openxmlformats.org/officeDocument/2006/relationships/slide" Target="slide25.xml"/><Relationship Id="rId10" Type="http://schemas.openxmlformats.org/officeDocument/2006/relationships/slide" Target="slide27.xml"/><Relationship Id="rId4" Type="http://schemas.openxmlformats.org/officeDocument/2006/relationships/image" Target="../media/image5.svg"/><Relationship Id="rId9" Type="http://schemas.openxmlformats.org/officeDocument/2006/relationships/slide" Target="slide23.xml"/></Relationships>
</file>

<file path=ppt/slides/_rels/slide36.xml.rels><?xml version="1.0" encoding="UTF-8" standalone="yes"?>
<Relationships xmlns="http://schemas.openxmlformats.org/package/2006/relationships"><Relationship Id="rId8" Type="http://schemas.openxmlformats.org/officeDocument/2006/relationships/slide" Target="slide23.xml"/><Relationship Id="rId3" Type="http://schemas.openxmlformats.org/officeDocument/2006/relationships/image" Target="../media/image4.png"/><Relationship Id="rId7" Type="http://schemas.openxmlformats.org/officeDocument/2006/relationships/slide" Target="slide11.xml"/><Relationship Id="rId2" Type="http://schemas.openxmlformats.org/officeDocument/2006/relationships/image" Target="../media/image38.jpeg"/><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37.xml"/><Relationship Id="rId5" Type="http://schemas.openxmlformats.org/officeDocument/2006/relationships/slide" Target="slide4.xml"/><Relationship Id="rId10" Type="http://schemas.openxmlformats.org/officeDocument/2006/relationships/slide" Target="slide27.xml"/><Relationship Id="rId4" Type="http://schemas.openxmlformats.org/officeDocument/2006/relationships/image" Target="../media/image5.svg"/><Relationship Id="rId9" Type="http://schemas.openxmlformats.org/officeDocument/2006/relationships/slide" Target="slide25.xml"/></Relationships>
</file>

<file path=ppt/slides/_rels/slide37.xml.rels><?xml version="1.0" encoding="UTF-8" standalone="yes"?>
<Relationships xmlns="http://schemas.openxmlformats.org/package/2006/relationships"><Relationship Id="rId8" Type="http://schemas.openxmlformats.org/officeDocument/2006/relationships/slide" Target="slide37.xml"/><Relationship Id="rId3" Type="http://schemas.openxmlformats.org/officeDocument/2006/relationships/slide" Target="slide4.xml"/><Relationship Id="rId7" Type="http://schemas.openxmlformats.org/officeDocument/2006/relationships/slide" Target="slide25.xml"/><Relationship Id="rId2" Type="http://schemas.openxmlformats.org/officeDocument/2006/relationships/slide" Target="slide27.xml"/><Relationship Id="rId1" Type="http://schemas.openxmlformats.org/officeDocument/2006/relationships/slideLayout" Target="../slideLayouts/slideLayout1.xml"/><Relationship Id="rId6" Type="http://schemas.openxmlformats.org/officeDocument/2006/relationships/slide" Target="slide23.xml"/><Relationship Id="rId5" Type="http://schemas.openxmlformats.org/officeDocument/2006/relationships/slide" Target="slide11.xml"/><Relationship Id="rId4" Type="http://schemas.openxmlformats.org/officeDocument/2006/relationships/slide" Target="slide8.xml"/></Relationships>
</file>

<file path=ppt/slides/_rels/slide38.xml.rels><?xml version="1.0" encoding="UTF-8" standalone="yes"?>
<Relationships xmlns="http://schemas.openxmlformats.org/package/2006/relationships"><Relationship Id="rId8" Type="http://schemas.openxmlformats.org/officeDocument/2006/relationships/slide" Target="slide8.xml"/><Relationship Id="rId3" Type="http://schemas.openxmlformats.org/officeDocument/2006/relationships/image" Target="../media/image39.png"/><Relationship Id="rId7" Type="http://schemas.openxmlformats.org/officeDocument/2006/relationships/slide" Target="slide4.xml"/><Relationship Id="rId12" Type="http://schemas.openxmlformats.org/officeDocument/2006/relationships/slide" Target="slide37.xml"/><Relationship Id="rId2" Type="http://schemas.openxmlformats.org/officeDocument/2006/relationships/slide" Target="slide27.xml"/><Relationship Id="rId1" Type="http://schemas.openxmlformats.org/officeDocument/2006/relationships/slideLayout" Target="../slideLayouts/slideLayout1.xml"/><Relationship Id="rId6" Type="http://schemas.openxmlformats.org/officeDocument/2006/relationships/image" Target="../media/image42.svg"/><Relationship Id="rId11" Type="http://schemas.openxmlformats.org/officeDocument/2006/relationships/slide" Target="slide25.xml"/><Relationship Id="rId5" Type="http://schemas.openxmlformats.org/officeDocument/2006/relationships/image" Target="../media/image41.png"/><Relationship Id="rId10" Type="http://schemas.openxmlformats.org/officeDocument/2006/relationships/slide" Target="slide23.xml"/><Relationship Id="rId4" Type="http://schemas.openxmlformats.org/officeDocument/2006/relationships/image" Target="../media/image40.svg"/><Relationship Id="rId9" Type="http://schemas.openxmlformats.org/officeDocument/2006/relationships/slide" Target="slide11.xml"/></Relationships>
</file>

<file path=ppt/slides/_rels/slide39.xml.rels><?xml version="1.0" encoding="UTF-8" standalone="yes"?>
<Relationships xmlns="http://schemas.openxmlformats.org/package/2006/relationships"><Relationship Id="rId8" Type="http://schemas.openxmlformats.org/officeDocument/2006/relationships/slide" Target="slide37.xml"/><Relationship Id="rId3" Type="http://schemas.openxmlformats.org/officeDocument/2006/relationships/slide" Target="slide8.xml"/><Relationship Id="rId7" Type="http://schemas.openxmlformats.org/officeDocument/2006/relationships/slide" Target="slide27.xml"/><Relationship Id="rId2" Type="http://schemas.openxmlformats.org/officeDocument/2006/relationships/slide" Target="slide4.xml"/><Relationship Id="rId1" Type="http://schemas.openxmlformats.org/officeDocument/2006/relationships/slideLayout" Target="../slideLayouts/slideLayout2.xml"/><Relationship Id="rId6" Type="http://schemas.openxmlformats.org/officeDocument/2006/relationships/slide" Target="slide25.xml"/><Relationship Id="rId5" Type="http://schemas.openxmlformats.org/officeDocument/2006/relationships/slide" Target="slide23.xml"/><Relationship Id="rId4" Type="http://schemas.openxmlformats.org/officeDocument/2006/relationships/slide" Target="slide11.xml"/></Relationships>
</file>

<file path=ppt/slides/_rels/slide40.xml.rels><?xml version="1.0" encoding="UTF-8" standalone="yes"?>
<Relationships xmlns="http://schemas.openxmlformats.org/package/2006/relationships"><Relationship Id="rId8" Type="http://schemas.openxmlformats.org/officeDocument/2006/relationships/slide" Target="slide37.xml"/><Relationship Id="rId3" Type="http://schemas.openxmlformats.org/officeDocument/2006/relationships/slide" Target="slide8.xml"/><Relationship Id="rId7" Type="http://schemas.openxmlformats.org/officeDocument/2006/relationships/slide" Target="slide27.xml"/><Relationship Id="rId2" Type="http://schemas.openxmlformats.org/officeDocument/2006/relationships/slide" Target="slide4.xml"/><Relationship Id="rId1" Type="http://schemas.openxmlformats.org/officeDocument/2006/relationships/slideLayout" Target="../slideLayouts/slideLayout2.xml"/><Relationship Id="rId6" Type="http://schemas.openxmlformats.org/officeDocument/2006/relationships/slide" Target="slide25.xml"/><Relationship Id="rId5" Type="http://schemas.openxmlformats.org/officeDocument/2006/relationships/slide" Target="slide23.xml"/><Relationship Id="rId4" Type="http://schemas.openxmlformats.org/officeDocument/2006/relationships/slide" Target="slide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G" descr="Afbeelding met gras, buiten&#10;&#10;Automatisch gegenereerde beschrijving">
            <a:extLst>
              <a:ext uri="{FF2B5EF4-FFF2-40B4-BE49-F238E27FC236}">
                <a16:creationId xmlns:a16="http://schemas.microsoft.com/office/drawing/2014/main" id="{D9437E4B-DAD2-43E6-BCDB-FD598DA037B1}"/>
              </a:ext>
            </a:extLst>
          </p:cNvPr>
          <p:cNvPicPr>
            <a:picLocks noChangeAspect="1"/>
          </p:cNvPicPr>
          <p:nvPr/>
        </p:nvPicPr>
        <p:blipFill rotWithShape="1">
          <a:blip r:embed="rId2">
            <a:extLst>
              <a:ext uri="{28A0092B-C50C-407E-A947-70E740481C1C}">
                <a14:useLocalDpi xmlns:a14="http://schemas.microsoft.com/office/drawing/2010/main" val="0"/>
              </a:ext>
            </a:extLst>
          </a:blip>
          <a:srcRect t="7862" b="7862"/>
          <a:stretch/>
        </p:blipFill>
        <p:spPr>
          <a:xfrm>
            <a:off x="-1" y="0"/>
            <a:ext cx="12192002" cy="6858000"/>
          </a:xfrm>
          <a:prstGeom prst="rect">
            <a:avLst/>
          </a:prstGeom>
        </p:spPr>
      </p:pic>
      <p:pic>
        <p:nvPicPr>
          <p:cNvPr id="20" name="Graphic 19">
            <a:extLst>
              <a:ext uri="{FF2B5EF4-FFF2-40B4-BE49-F238E27FC236}">
                <a16:creationId xmlns:a16="http://schemas.microsoft.com/office/drawing/2014/main" id="{87CCA69D-B437-4712-81FF-67BEB657DF9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1673"/>
            <a:ext cx="12192000" cy="6854653"/>
          </a:xfrm>
          <a:prstGeom prst="rect">
            <a:avLst/>
          </a:prstGeom>
        </p:spPr>
      </p:pic>
      <p:sp>
        <p:nvSpPr>
          <p:cNvPr id="21" name="!!Red">
            <a:extLst>
              <a:ext uri="{FF2B5EF4-FFF2-40B4-BE49-F238E27FC236}">
                <a16:creationId xmlns:a16="http://schemas.microsoft.com/office/drawing/2014/main" id="{360E0FE3-B017-47EB-A084-B38E98B85015}"/>
              </a:ext>
            </a:extLst>
          </p:cNvPr>
          <p:cNvSpPr/>
          <p:nvPr/>
        </p:nvSpPr>
        <p:spPr>
          <a:xfrm>
            <a:off x="145479" y="3723050"/>
            <a:ext cx="3802633" cy="1072469"/>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2" name="!!Yellow">
            <a:extLst>
              <a:ext uri="{FF2B5EF4-FFF2-40B4-BE49-F238E27FC236}">
                <a16:creationId xmlns:a16="http://schemas.microsoft.com/office/drawing/2014/main" id="{92A4657A-7311-4ED5-8800-31BEA480F07D}"/>
              </a:ext>
            </a:extLst>
          </p:cNvPr>
          <p:cNvSpPr/>
          <p:nvPr/>
        </p:nvSpPr>
        <p:spPr>
          <a:xfrm>
            <a:off x="96987" y="3723050"/>
            <a:ext cx="3703488" cy="1072469"/>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3" name="!!Black">
            <a:extLst>
              <a:ext uri="{FF2B5EF4-FFF2-40B4-BE49-F238E27FC236}">
                <a16:creationId xmlns:a16="http://schemas.microsoft.com/office/drawing/2014/main" id="{55A7FF56-7EA3-44CD-A84F-7956742CF810}"/>
              </a:ext>
            </a:extLst>
          </p:cNvPr>
          <p:cNvSpPr/>
          <p:nvPr/>
        </p:nvSpPr>
        <p:spPr>
          <a:xfrm>
            <a:off x="51621" y="3723050"/>
            <a:ext cx="3610741" cy="1072469"/>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4" name="!!White">
            <a:extLst>
              <a:ext uri="{FF2B5EF4-FFF2-40B4-BE49-F238E27FC236}">
                <a16:creationId xmlns:a16="http://schemas.microsoft.com/office/drawing/2014/main" id="{8B4086A3-6844-4BB1-8398-88B70392B182}"/>
              </a:ext>
            </a:extLst>
          </p:cNvPr>
          <p:cNvSpPr/>
          <p:nvPr/>
        </p:nvSpPr>
        <p:spPr>
          <a:xfrm>
            <a:off x="0" y="3723050"/>
            <a:ext cx="3505200" cy="1072469"/>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5" name="Tekstvak 24">
            <a:extLst>
              <a:ext uri="{FF2B5EF4-FFF2-40B4-BE49-F238E27FC236}">
                <a16:creationId xmlns:a16="http://schemas.microsoft.com/office/drawing/2014/main" id="{8AFE03C4-71B1-440D-A22B-660FDD548D2F}"/>
              </a:ext>
            </a:extLst>
          </p:cNvPr>
          <p:cNvSpPr txBox="1"/>
          <p:nvPr/>
        </p:nvSpPr>
        <p:spPr>
          <a:xfrm>
            <a:off x="420370" y="3854462"/>
            <a:ext cx="2860040" cy="492443"/>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3200" b="1" dirty="0">
                <a:latin typeface="Candara" panose="020E0502030303020204" pitchFamily="34" charset="0"/>
              </a:rPr>
              <a:t>TEAM BELGIUM</a:t>
            </a:r>
          </a:p>
        </p:txBody>
      </p:sp>
      <p:sp>
        <p:nvSpPr>
          <p:cNvPr id="26" name="Tekstvak 25">
            <a:extLst>
              <a:ext uri="{FF2B5EF4-FFF2-40B4-BE49-F238E27FC236}">
                <a16:creationId xmlns:a16="http://schemas.microsoft.com/office/drawing/2014/main" id="{CFD1C146-7996-4440-B211-A8C84AB9E362}"/>
              </a:ext>
            </a:extLst>
          </p:cNvPr>
          <p:cNvSpPr txBox="1"/>
          <p:nvPr/>
        </p:nvSpPr>
        <p:spPr>
          <a:xfrm>
            <a:off x="420369" y="4289500"/>
            <a:ext cx="286004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2000" b="1" dirty="0">
                <a:solidFill>
                  <a:schemeClr val="accent4"/>
                </a:solidFill>
                <a:latin typeface="Candara" panose="020E0502030303020204" pitchFamily="34" charset="0"/>
              </a:rPr>
              <a:t>TOKYO 2021</a:t>
            </a:r>
          </a:p>
        </p:txBody>
      </p:sp>
      <p:sp>
        <p:nvSpPr>
          <p:cNvPr id="2" name="!!NextBG">
            <a:extLst>
              <a:ext uri="{FF2B5EF4-FFF2-40B4-BE49-F238E27FC236}">
                <a16:creationId xmlns:a16="http://schemas.microsoft.com/office/drawing/2014/main" id="{84FBA70F-92E6-4054-B77E-679C4577C910}"/>
              </a:ext>
            </a:extLst>
          </p:cNvPr>
          <p:cNvSpPr/>
          <p:nvPr/>
        </p:nvSpPr>
        <p:spPr>
          <a:xfrm>
            <a:off x="420370" y="5929366"/>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 name="!!NextArrow">
            <a:extLst>
              <a:ext uri="{FF2B5EF4-FFF2-40B4-BE49-F238E27FC236}">
                <a16:creationId xmlns:a16="http://schemas.microsoft.com/office/drawing/2014/main" id="{D5E63536-0B6B-4A06-8A4D-93B86C720AC7}"/>
              </a:ext>
            </a:extLst>
          </p:cNvPr>
          <p:cNvSpPr/>
          <p:nvPr/>
        </p:nvSpPr>
        <p:spPr>
          <a:xfrm>
            <a:off x="591494" y="6055735"/>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8" name="!!NextLabel">
            <a:extLst>
              <a:ext uri="{FF2B5EF4-FFF2-40B4-BE49-F238E27FC236}">
                <a16:creationId xmlns:a16="http://schemas.microsoft.com/office/drawing/2014/main" id="{A5149F7E-9AA1-402B-A3AD-C798A393BCA7}"/>
              </a:ext>
            </a:extLst>
          </p:cNvPr>
          <p:cNvSpPr txBox="1"/>
          <p:nvPr/>
        </p:nvSpPr>
        <p:spPr>
          <a:xfrm>
            <a:off x="420370" y="6470983"/>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latin typeface="Candara" panose="020E0502030303020204" pitchFamily="34" charset="0"/>
              </a:rPr>
              <a:t>Start</a:t>
            </a:r>
            <a:endParaRPr lang="en-BE" sz="800" dirty="0">
              <a:latin typeface="Candara" panose="020E0502030303020204" pitchFamily="34" charset="0"/>
            </a:endParaRPr>
          </a:p>
        </p:txBody>
      </p:sp>
      <p:sp>
        <p:nvSpPr>
          <p:cNvPr id="9" name="!!NextTrigger">
            <a:hlinkClick r:id="" action="ppaction://hlinkshowjump?jump=nextslide"/>
            <a:extLst>
              <a:ext uri="{FF2B5EF4-FFF2-40B4-BE49-F238E27FC236}">
                <a16:creationId xmlns:a16="http://schemas.microsoft.com/office/drawing/2014/main" id="{A01BF11E-3FF6-406B-93C2-DCA00C5AF609}"/>
              </a:ext>
            </a:extLst>
          </p:cNvPr>
          <p:cNvSpPr/>
          <p:nvPr/>
        </p:nvSpPr>
        <p:spPr>
          <a:xfrm>
            <a:off x="420369" y="5934877"/>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4223299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ccel="50000" decel="50000" autoRev="1" fill="hold" nodeType="afterEffect">
                                  <p:stCondLst>
                                    <p:cond delay="0"/>
                                  </p:stCondLst>
                                  <p:childTnLst>
                                    <p:animScale>
                                      <p:cBhvr>
                                        <p:cTn id="6" dur="6000" fill="hold"/>
                                        <p:tgtEl>
                                          <p:spTgt spid="5"/>
                                        </p:tgtEl>
                                      </p:cBhvr>
                                      <p:by x="110000" y="110000"/>
                                    </p:animScale>
                                  </p:childTnLst>
                                </p:cTn>
                              </p:par>
                              <p:par>
                                <p:cTn id="7" presetID="63" presetClass="path" presetSubtype="0" repeatCount="indefinite" accel="50000" decel="50000" autoRev="1" fill="hold" nodeType="withEffect">
                                  <p:stCondLst>
                                    <p:cond delay="0"/>
                                  </p:stCondLst>
                                  <p:childTnLst>
                                    <p:animMotion origin="layout" path="M 0 0 L 0.01185 0.01644 " pathEditMode="relative" rAng="0" ptsTypes="AA">
                                      <p:cBhvr>
                                        <p:cTn id="8" dur="6000" fill="hold"/>
                                        <p:tgtEl>
                                          <p:spTgt spid="5"/>
                                        </p:tgtEl>
                                        <p:attrNameLst>
                                          <p:attrName>ppt_x</p:attrName>
                                          <p:attrName>ppt_y</p:attrName>
                                        </p:attrNameLst>
                                      </p:cBhvr>
                                      <p:rCtr x="58600" y="810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IMG" descr="Afbeelding met gras, buiten&#10;&#10;Automatisch gegenereerde beschrijving">
            <a:extLst>
              <a:ext uri="{FF2B5EF4-FFF2-40B4-BE49-F238E27FC236}">
                <a16:creationId xmlns:a16="http://schemas.microsoft.com/office/drawing/2014/main" id="{CDDF08CF-C671-44A4-A08F-E8BE1163B0AF}"/>
              </a:ext>
            </a:extLst>
          </p:cNvPr>
          <p:cNvPicPr>
            <a:picLocks noChangeAspect="1"/>
          </p:cNvPicPr>
          <p:nvPr/>
        </p:nvPicPr>
        <p:blipFill rotWithShape="1">
          <a:blip r:embed="rId2">
            <a:extLst>
              <a:ext uri="{28A0092B-C50C-407E-A947-70E740481C1C}">
                <a14:useLocalDpi xmlns:a14="http://schemas.microsoft.com/office/drawing/2010/main" val="0"/>
              </a:ext>
            </a:extLst>
          </a:blip>
          <a:srcRect t="7862" b="7862"/>
          <a:stretch/>
        </p:blipFill>
        <p:spPr>
          <a:xfrm>
            <a:off x="-1" y="0"/>
            <a:ext cx="12192002" cy="6858000"/>
          </a:xfrm>
          <a:prstGeom prst="rect">
            <a:avLst/>
          </a:prstGeom>
        </p:spPr>
      </p:pic>
      <p:pic>
        <p:nvPicPr>
          <p:cNvPr id="29" name="Graphic 28">
            <a:extLst>
              <a:ext uri="{FF2B5EF4-FFF2-40B4-BE49-F238E27FC236}">
                <a16:creationId xmlns:a16="http://schemas.microsoft.com/office/drawing/2014/main" id="{A7E6E6DA-8D52-480E-8498-2D7F8797C0F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1673"/>
            <a:ext cx="12192000" cy="6854653"/>
          </a:xfrm>
          <a:prstGeom prst="rect">
            <a:avLst/>
          </a:prstGeom>
        </p:spPr>
      </p:pic>
      <p:sp>
        <p:nvSpPr>
          <p:cNvPr id="14" name="!!Red">
            <a:extLst>
              <a:ext uri="{FF2B5EF4-FFF2-40B4-BE49-F238E27FC236}">
                <a16:creationId xmlns:a16="http://schemas.microsoft.com/office/drawing/2014/main" id="{3EB15CEA-3D58-4B78-8CB1-82DFD9A61B7D}"/>
              </a:ext>
            </a:extLst>
          </p:cNvPr>
          <p:cNvSpPr/>
          <p:nvPr/>
        </p:nvSpPr>
        <p:spPr>
          <a:xfrm>
            <a:off x="145479" y="3723050"/>
            <a:ext cx="3802633" cy="1072469"/>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3" name="!!Yellow">
            <a:extLst>
              <a:ext uri="{FF2B5EF4-FFF2-40B4-BE49-F238E27FC236}">
                <a16:creationId xmlns:a16="http://schemas.microsoft.com/office/drawing/2014/main" id="{7D05C7CD-DB19-4CA8-899E-F7030CCEDCE4}"/>
              </a:ext>
            </a:extLst>
          </p:cNvPr>
          <p:cNvSpPr/>
          <p:nvPr/>
        </p:nvSpPr>
        <p:spPr>
          <a:xfrm>
            <a:off x="96987" y="3723050"/>
            <a:ext cx="3703488" cy="1072469"/>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 name="!!Black">
            <a:extLst>
              <a:ext uri="{FF2B5EF4-FFF2-40B4-BE49-F238E27FC236}">
                <a16:creationId xmlns:a16="http://schemas.microsoft.com/office/drawing/2014/main" id="{49191D28-77A1-49EC-AF39-E8D83689C01A}"/>
              </a:ext>
            </a:extLst>
          </p:cNvPr>
          <p:cNvSpPr/>
          <p:nvPr/>
        </p:nvSpPr>
        <p:spPr>
          <a:xfrm>
            <a:off x="51621" y="3723050"/>
            <a:ext cx="3610741" cy="1072469"/>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0" name="!!White">
            <a:extLst>
              <a:ext uri="{FF2B5EF4-FFF2-40B4-BE49-F238E27FC236}">
                <a16:creationId xmlns:a16="http://schemas.microsoft.com/office/drawing/2014/main" id="{5DC92C25-13D7-45AE-BDA5-2B97BE437E43}"/>
              </a:ext>
            </a:extLst>
          </p:cNvPr>
          <p:cNvSpPr/>
          <p:nvPr/>
        </p:nvSpPr>
        <p:spPr>
          <a:xfrm>
            <a:off x="0" y="3723050"/>
            <a:ext cx="3505200" cy="1072469"/>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1" name="Tekstvak 10">
            <a:extLst>
              <a:ext uri="{FF2B5EF4-FFF2-40B4-BE49-F238E27FC236}">
                <a16:creationId xmlns:a16="http://schemas.microsoft.com/office/drawing/2014/main" id="{890B7FB3-1E06-4DF4-9776-914479A40EA1}"/>
              </a:ext>
            </a:extLst>
          </p:cNvPr>
          <p:cNvSpPr txBox="1"/>
          <p:nvPr/>
        </p:nvSpPr>
        <p:spPr>
          <a:xfrm>
            <a:off x="420370" y="3854462"/>
            <a:ext cx="2860040" cy="492443"/>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3200" b="1" dirty="0">
                <a:latin typeface="Candara" panose="020E0502030303020204" pitchFamily="34" charset="0"/>
              </a:rPr>
              <a:t>TEAM BELGIUM</a:t>
            </a:r>
          </a:p>
        </p:txBody>
      </p:sp>
      <p:sp>
        <p:nvSpPr>
          <p:cNvPr id="16" name="Tekstvak 15">
            <a:extLst>
              <a:ext uri="{FF2B5EF4-FFF2-40B4-BE49-F238E27FC236}">
                <a16:creationId xmlns:a16="http://schemas.microsoft.com/office/drawing/2014/main" id="{4BEC7238-E49D-4A95-B440-E873D602E59E}"/>
              </a:ext>
            </a:extLst>
          </p:cNvPr>
          <p:cNvSpPr txBox="1"/>
          <p:nvPr/>
        </p:nvSpPr>
        <p:spPr>
          <a:xfrm>
            <a:off x="420369" y="4289500"/>
            <a:ext cx="286004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2000" b="1" dirty="0">
                <a:solidFill>
                  <a:schemeClr val="accent4"/>
                </a:solidFill>
                <a:latin typeface="Candara" panose="020E0502030303020204" pitchFamily="34" charset="0"/>
              </a:rPr>
              <a:t>TOKYO 2021</a:t>
            </a:r>
          </a:p>
        </p:txBody>
      </p:sp>
      <p:sp>
        <p:nvSpPr>
          <p:cNvPr id="15" name="!!NextBG">
            <a:extLst>
              <a:ext uri="{FF2B5EF4-FFF2-40B4-BE49-F238E27FC236}">
                <a16:creationId xmlns:a16="http://schemas.microsoft.com/office/drawing/2014/main" id="{AA431951-A211-4DB4-8E2B-32CB025C45D2}"/>
              </a:ext>
            </a:extLst>
          </p:cNvPr>
          <p:cNvSpPr/>
          <p:nvPr/>
        </p:nvSpPr>
        <p:spPr>
          <a:xfrm>
            <a:off x="420370" y="7291364"/>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7" name="!!NextArrow">
            <a:extLst>
              <a:ext uri="{FF2B5EF4-FFF2-40B4-BE49-F238E27FC236}">
                <a16:creationId xmlns:a16="http://schemas.microsoft.com/office/drawing/2014/main" id="{7C65832B-FEE4-4912-89DB-8521F3F82EA4}"/>
              </a:ext>
            </a:extLst>
          </p:cNvPr>
          <p:cNvSpPr/>
          <p:nvPr/>
        </p:nvSpPr>
        <p:spPr>
          <a:xfrm>
            <a:off x="591494" y="7417733"/>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18" name="!!NextLabel">
            <a:extLst>
              <a:ext uri="{FF2B5EF4-FFF2-40B4-BE49-F238E27FC236}">
                <a16:creationId xmlns:a16="http://schemas.microsoft.com/office/drawing/2014/main" id="{0F1DD171-909B-4802-BBF2-F37E6EB71B78}"/>
              </a:ext>
            </a:extLst>
          </p:cNvPr>
          <p:cNvSpPr txBox="1"/>
          <p:nvPr/>
        </p:nvSpPr>
        <p:spPr>
          <a:xfrm>
            <a:off x="420370" y="7832981"/>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latin typeface="Candara" panose="020E0502030303020204" pitchFamily="34" charset="0"/>
              </a:rPr>
              <a:t>Start</a:t>
            </a:r>
            <a:endParaRPr lang="en-BE" sz="800" dirty="0">
              <a:latin typeface="Candara" panose="020E0502030303020204" pitchFamily="34" charset="0"/>
            </a:endParaRPr>
          </a:p>
        </p:txBody>
      </p:sp>
      <p:sp>
        <p:nvSpPr>
          <p:cNvPr id="19" name="!!NextTrigger">
            <a:hlinkClick r:id="" action="ppaction://hlinkshowjump?jump=nextslide"/>
            <a:extLst>
              <a:ext uri="{FF2B5EF4-FFF2-40B4-BE49-F238E27FC236}">
                <a16:creationId xmlns:a16="http://schemas.microsoft.com/office/drawing/2014/main" id="{DAC6A8BE-CCA8-49FD-82D9-236288EDEF4F}"/>
              </a:ext>
            </a:extLst>
          </p:cNvPr>
          <p:cNvSpPr/>
          <p:nvPr/>
        </p:nvSpPr>
        <p:spPr>
          <a:xfrm>
            <a:off x="420369" y="7296875"/>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349584706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advClick="0" advTm="0">
        <p159:morph option="byObject"/>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accel="100000" fill="hold" grpId="0" nodeType="withEffect">
                                  <p:stCondLst>
                                    <p:cond delay="0"/>
                                  </p:stCondLst>
                                  <p:childTnLst>
                                    <p:anim calcmode="lin" valueType="num">
                                      <p:cBhvr additive="base">
                                        <p:cTn id="6" dur="500"/>
                                        <p:tgtEl>
                                          <p:spTgt spid="11"/>
                                        </p:tgtEl>
                                        <p:attrNameLst>
                                          <p:attrName>ppt_x</p:attrName>
                                        </p:attrNameLst>
                                      </p:cBhvr>
                                      <p:tavLst>
                                        <p:tav tm="0">
                                          <p:val>
                                            <p:strVal val="ppt_x"/>
                                          </p:val>
                                        </p:tav>
                                        <p:tav tm="100000">
                                          <p:val>
                                            <p:strVal val="0-ppt_w/2"/>
                                          </p:val>
                                        </p:tav>
                                      </p:tavLst>
                                    </p:anim>
                                    <p:anim calcmode="lin" valueType="num">
                                      <p:cBhvr additive="base">
                                        <p:cTn id="7" dur="500"/>
                                        <p:tgtEl>
                                          <p:spTgt spid="11"/>
                                        </p:tgtEl>
                                        <p:attrNameLst>
                                          <p:attrName>ppt_y</p:attrName>
                                        </p:attrNameLst>
                                      </p:cBhvr>
                                      <p:tavLst>
                                        <p:tav tm="0">
                                          <p:val>
                                            <p:strVal val="ppt_y"/>
                                          </p:val>
                                        </p:tav>
                                        <p:tav tm="100000">
                                          <p:val>
                                            <p:strVal val="ppt_y"/>
                                          </p:val>
                                        </p:tav>
                                      </p:tavLst>
                                    </p:anim>
                                    <p:set>
                                      <p:cBhvr>
                                        <p:cTn id="8" dur="1" fill="hold">
                                          <p:stCondLst>
                                            <p:cond delay="499"/>
                                          </p:stCondLst>
                                        </p:cTn>
                                        <p:tgtEl>
                                          <p:spTgt spid="11"/>
                                        </p:tgtEl>
                                        <p:attrNameLst>
                                          <p:attrName>style.visibility</p:attrName>
                                        </p:attrNameLst>
                                      </p:cBhvr>
                                      <p:to>
                                        <p:strVal val="hidden"/>
                                      </p:to>
                                    </p:set>
                                  </p:childTnLst>
                                </p:cTn>
                              </p:par>
                              <p:par>
                                <p:cTn id="9" presetID="2" presetClass="exit" presetSubtype="8" accel="100000" fill="hold" grpId="0" nodeType="withEffect">
                                  <p:stCondLst>
                                    <p:cond delay="0"/>
                                  </p:stCondLst>
                                  <p:childTnLst>
                                    <p:anim calcmode="lin" valueType="num">
                                      <p:cBhvr additive="base">
                                        <p:cTn id="10" dur="750"/>
                                        <p:tgtEl>
                                          <p:spTgt spid="16"/>
                                        </p:tgtEl>
                                        <p:attrNameLst>
                                          <p:attrName>ppt_x</p:attrName>
                                        </p:attrNameLst>
                                      </p:cBhvr>
                                      <p:tavLst>
                                        <p:tav tm="0">
                                          <p:val>
                                            <p:strVal val="ppt_x"/>
                                          </p:val>
                                        </p:tav>
                                        <p:tav tm="100000">
                                          <p:val>
                                            <p:strVal val="0-ppt_w/2"/>
                                          </p:val>
                                        </p:tav>
                                      </p:tavLst>
                                    </p:anim>
                                    <p:anim calcmode="lin" valueType="num">
                                      <p:cBhvr additive="base">
                                        <p:cTn id="11" dur="750"/>
                                        <p:tgtEl>
                                          <p:spTgt spid="16"/>
                                        </p:tgtEl>
                                        <p:attrNameLst>
                                          <p:attrName>ppt_y</p:attrName>
                                        </p:attrNameLst>
                                      </p:cBhvr>
                                      <p:tavLst>
                                        <p:tav tm="0">
                                          <p:val>
                                            <p:strVal val="ppt_y"/>
                                          </p:val>
                                        </p:tav>
                                        <p:tav tm="100000">
                                          <p:val>
                                            <p:strVal val="ppt_y"/>
                                          </p:val>
                                        </p:tav>
                                      </p:tavLst>
                                    </p:anim>
                                    <p:set>
                                      <p:cBhvr>
                                        <p:cTn id="12" dur="1" fill="hold">
                                          <p:stCondLst>
                                            <p:cond delay="749"/>
                                          </p:stCondLst>
                                        </p:cTn>
                                        <p:tgtEl>
                                          <p:spTgt spid="16"/>
                                        </p:tgtEl>
                                        <p:attrNameLst>
                                          <p:attrName>style.visibility</p:attrName>
                                        </p:attrNameLst>
                                      </p:cBhvr>
                                      <p:to>
                                        <p:strVal val="hidden"/>
                                      </p:to>
                                    </p:set>
                                  </p:childTnLst>
                                </p:cTn>
                              </p:par>
                              <p:par>
                                <p:cTn id="13" presetID="2" presetClass="exit" presetSubtype="8" accel="100000" fill="hold" grpId="0" nodeType="withEffect">
                                  <p:stCondLst>
                                    <p:cond delay="250"/>
                                  </p:stCondLst>
                                  <p:childTnLst>
                                    <p:anim calcmode="lin" valueType="num">
                                      <p:cBhvr additive="base">
                                        <p:cTn id="14" dur="500"/>
                                        <p:tgtEl>
                                          <p:spTgt spid="10"/>
                                        </p:tgtEl>
                                        <p:attrNameLst>
                                          <p:attrName>ppt_x</p:attrName>
                                        </p:attrNameLst>
                                      </p:cBhvr>
                                      <p:tavLst>
                                        <p:tav tm="0">
                                          <p:val>
                                            <p:strVal val="ppt_x"/>
                                          </p:val>
                                        </p:tav>
                                        <p:tav tm="100000">
                                          <p:val>
                                            <p:strVal val="0-ppt_w/2"/>
                                          </p:val>
                                        </p:tav>
                                      </p:tavLst>
                                    </p:anim>
                                    <p:anim calcmode="lin" valueType="num">
                                      <p:cBhvr additive="base">
                                        <p:cTn id="15" dur="500"/>
                                        <p:tgtEl>
                                          <p:spTgt spid="10"/>
                                        </p:tgtEl>
                                        <p:attrNameLst>
                                          <p:attrName>ppt_y</p:attrName>
                                        </p:attrNameLst>
                                      </p:cBhvr>
                                      <p:tavLst>
                                        <p:tav tm="0">
                                          <p:val>
                                            <p:strVal val="ppt_y"/>
                                          </p:val>
                                        </p:tav>
                                        <p:tav tm="100000">
                                          <p:val>
                                            <p:strVal val="ppt_y"/>
                                          </p:val>
                                        </p:tav>
                                      </p:tavLst>
                                    </p:anim>
                                    <p:set>
                                      <p:cBhvr>
                                        <p:cTn id="16" dur="1" fill="hold">
                                          <p:stCondLst>
                                            <p:cond delay="499"/>
                                          </p:stCondLst>
                                        </p:cTn>
                                        <p:tgtEl>
                                          <p:spTgt spid="10"/>
                                        </p:tgtEl>
                                        <p:attrNameLst>
                                          <p:attrName>style.visibility</p:attrName>
                                        </p:attrNameLst>
                                      </p:cBhvr>
                                      <p:to>
                                        <p:strVal val="hidden"/>
                                      </p:to>
                                    </p:set>
                                  </p:childTnLst>
                                </p:cTn>
                              </p:par>
                              <p:par>
                                <p:cTn id="17" presetID="2" presetClass="exit" presetSubtype="8" accel="100000" fill="hold" grpId="0" nodeType="withEffect">
                                  <p:stCondLst>
                                    <p:cond delay="250"/>
                                  </p:stCondLst>
                                  <p:childTnLst>
                                    <p:anim calcmode="lin" valueType="num">
                                      <p:cBhvr additive="base">
                                        <p:cTn id="18" dur="750"/>
                                        <p:tgtEl>
                                          <p:spTgt spid="12"/>
                                        </p:tgtEl>
                                        <p:attrNameLst>
                                          <p:attrName>ppt_x</p:attrName>
                                        </p:attrNameLst>
                                      </p:cBhvr>
                                      <p:tavLst>
                                        <p:tav tm="0">
                                          <p:val>
                                            <p:strVal val="ppt_x"/>
                                          </p:val>
                                        </p:tav>
                                        <p:tav tm="100000">
                                          <p:val>
                                            <p:strVal val="0-ppt_w/2"/>
                                          </p:val>
                                        </p:tav>
                                      </p:tavLst>
                                    </p:anim>
                                    <p:anim calcmode="lin" valueType="num">
                                      <p:cBhvr additive="base">
                                        <p:cTn id="19" dur="750"/>
                                        <p:tgtEl>
                                          <p:spTgt spid="12"/>
                                        </p:tgtEl>
                                        <p:attrNameLst>
                                          <p:attrName>ppt_y</p:attrName>
                                        </p:attrNameLst>
                                      </p:cBhvr>
                                      <p:tavLst>
                                        <p:tav tm="0">
                                          <p:val>
                                            <p:strVal val="ppt_y"/>
                                          </p:val>
                                        </p:tav>
                                        <p:tav tm="100000">
                                          <p:val>
                                            <p:strVal val="ppt_y"/>
                                          </p:val>
                                        </p:tav>
                                      </p:tavLst>
                                    </p:anim>
                                    <p:set>
                                      <p:cBhvr>
                                        <p:cTn id="20" dur="1" fill="hold">
                                          <p:stCondLst>
                                            <p:cond delay="749"/>
                                          </p:stCondLst>
                                        </p:cTn>
                                        <p:tgtEl>
                                          <p:spTgt spid="12"/>
                                        </p:tgtEl>
                                        <p:attrNameLst>
                                          <p:attrName>style.visibility</p:attrName>
                                        </p:attrNameLst>
                                      </p:cBhvr>
                                      <p:to>
                                        <p:strVal val="hidden"/>
                                      </p:to>
                                    </p:set>
                                  </p:childTnLst>
                                </p:cTn>
                              </p:par>
                              <p:par>
                                <p:cTn id="21" presetID="2" presetClass="exit" presetSubtype="8" accel="100000" fill="hold" grpId="0" nodeType="withEffect">
                                  <p:stCondLst>
                                    <p:cond delay="250"/>
                                  </p:stCondLst>
                                  <p:childTnLst>
                                    <p:anim calcmode="lin" valueType="num">
                                      <p:cBhvr additive="base">
                                        <p:cTn id="22" dur="1000"/>
                                        <p:tgtEl>
                                          <p:spTgt spid="13"/>
                                        </p:tgtEl>
                                        <p:attrNameLst>
                                          <p:attrName>ppt_x</p:attrName>
                                        </p:attrNameLst>
                                      </p:cBhvr>
                                      <p:tavLst>
                                        <p:tav tm="0">
                                          <p:val>
                                            <p:strVal val="ppt_x"/>
                                          </p:val>
                                        </p:tav>
                                        <p:tav tm="100000">
                                          <p:val>
                                            <p:strVal val="0-ppt_w/2"/>
                                          </p:val>
                                        </p:tav>
                                      </p:tavLst>
                                    </p:anim>
                                    <p:anim calcmode="lin" valueType="num">
                                      <p:cBhvr additive="base">
                                        <p:cTn id="23" dur="1000"/>
                                        <p:tgtEl>
                                          <p:spTgt spid="13"/>
                                        </p:tgtEl>
                                        <p:attrNameLst>
                                          <p:attrName>ppt_y</p:attrName>
                                        </p:attrNameLst>
                                      </p:cBhvr>
                                      <p:tavLst>
                                        <p:tav tm="0">
                                          <p:val>
                                            <p:strVal val="ppt_y"/>
                                          </p:val>
                                        </p:tav>
                                        <p:tav tm="100000">
                                          <p:val>
                                            <p:strVal val="ppt_y"/>
                                          </p:val>
                                        </p:tav>
                                      </p:tavLst>
                                    </p:anim>
                                    <p:set>
                                      <p:cBhvr>
                                        <p:cTn id="24" dur="1" fill="hold">
                                          <p:stCondLst>
                                            <p:cond delay="999"/>
                                          </p:stCondLst>
                                        </p:cTn>
                                        <p:tgtEl>
                                          <p:spTgt spid="13"/>
                                        </p:tgtEl>
                                        <p:attrNameLst>
                                          <p:attrName>style.visibility</p:attrName>
                                        </p:attrNameLst>
                                      </p:cBhvr>
                                      <p:to>
                                        <p:strVal val="hidden"/>
                                      </p:to>
                                    </p:set>
                                  </p:childTnLst>
                                </p:cTn>
                              </p:par>
                              <p:par>
                                <p:cTn id="25" presetID="2" presetClass="exit" presetSubtype="8" accel="100000" fill="hold" grpId="0" nodeType="withEffect">
                                  <p:stCondLst>
                                    <p:cond delay="250"/>
                                  </p:stCondLst>
                                  <p:childTnLst>
                                    <p:anim calcmode="lin" valueType="num">
                                      <p:cBhvr additive="base">
                                        <p:cTn id="26" dur="1250"/>
                                        <p:tgtEl>
                                          <p:spTgt spid="14"/>
                                        </p:tgtEl>
                                        <p:attrNameLst>
                                          <p:attrName>ppt_x</p:attrName>
                                        </p:attrNameLst>
                                      </p:cBhvr>
                                      <p:tavLst>
                                        <p:tav tm="0">
                                          <p:val>
                                            <p:strVal val="ppt_x"/>
                                          </p:val>
                                        </p:tav>
                                        <p:tav tm="100000">
                                          <p:val>
                                            <p:strVal val="0-ppt_w/2"/>
                                          </p:val>
                                        </p:tav>
                                      </p:tavLst>
                                    </p:anim>
                                    <p:anim calcmode="lin" valueType="num">
                                      <p:cBhvr additive="base">
                                        <p:cTn id="27" dur="1250"/>
                                        <p:tgtEl>
                                          <p:spTgt spid="14"/>
                                        </p:tgtEl>
                                        <p:attrNameLst>
                                          <p:attrName>ppt_y</p:attrName>
                                        </p:attrNameLst>
                                      </p:cBhvr>
                                      <p:tavLst>
                                        <p:tav tm="0">
                                          <p:val>
                                            <p:strVal val="ppt_y"/>
                                          </p:val>
                                        </p:tav>
                                        <p:tav tm="100000">
                                          <p:val>
                                            <p:strVal val="ppt_y"/>
                                          </p:val>
                                        </p:tav>
                                      </p:tavLst>
                                    </p:anim>
                                    <p:set>
                                      <p:cBhvr>
                                        <p:cTn id="28" dur="1" fill="hold">
                                          <p:stCondLst>
                                            <p:cond delay="1249"/>
                                          </p:stCondLst>
                                        </p:cTn>
                                        <p:tgtEl>
                                          <p:spTgt spid="14"/>
                                        </p:tgtEl>
                                        <p:attrNameLst>
                                          <p:attrName>style.visibility</p:attrName>
                                        </p:attrNameLst>
                                      </p:cBhvr>
                                      <p:to>
                                        <p:strVal val="hidden"/>
                                      </p:to>
                                    </p:set>
                                  </p:childTnLst>
                                </p:cTn>
                              </p:par>
                              <p:par>
                                <p:cTn id="29" presetID="10" presetClass="exit" presetSubtype="0" fill="hold" nodeType="withEffect">
                                  <p:stCondLst>
                                    <p:cond delay="750"/>
                                  </p:stCondLst>
                                  <p:childTnLst>
                                    <p:animEffect transition="out" filter="fade">
                                      <p:cBhvr>
                                        <p:cTn id="30" dur="750"/>
                                        <p:tgtEl>
                                          <p:spTgt spid="29"/>
                                        </p:tgtEl>
                                      </p:cBhvr>
                                    </p:animEffect>
                                    <p:set>
                                      <p:cBhvr>
                                        <p:cTn id="31" dur="1" fill="hold">
                                          <p:stCondLst>
                                            <p:cond delay="749"/>
                                          </p:stCondLst>
                                        </p:cTn>
                                        <p:tgtEl>
                                          <p:spTgt spid="29"/>
                                        </p:tgtEl>
                                        <p:attrNameLst>
                                          <p:attrName>style.visibility</p:attrName>
                                        </p:attrNameLst>
                                      </p:cBhvr>
                                      <p:to>
                                        <p:strVal val="hidden"/>
                                      </p:to>
                                    </p:set>
                                  </p:childTnLst>
                                </p:cTn>
                              </p:par>
                              <p:par>
                                <p:cTn id="32" presetID="10" presetClass="exit" presetSubtype="0" fill="hold" nodeType="withEffect">
                                  <p:stCondLst>
                                    <p:cond delay="1250"/>
                                  </p:stCondLst>
                                  <p:childTnLst>
                                    <p:animEffect transition="out" filter="fade">
                                      <p:cBhvr>
                                        <p:cTn id="33" dur="750"/>
                                        <p:tgtEl>
                                          <p:spTgt spid="30"/>
                                        </p:tgtEl>
                                      </p:cBhvr>
                                    </p:animEffect>
                                    <p:set>
                                      <p:cBhvr>
                                        <p:cTn id="34"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3" grpId="0" animBg="1"/>
      <p:bldP spid="12" grpId="0" animBg="1"/>
      <p:bldP spid="10" grpId="0" animBg="1"/>
      <p:bldP spid="11" grpId="0"/>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hoek 1">
            <a:extLst>
              <a:ext uri="{FF2B5EF4-FFF2-40B4-BE49-F238E27FC236}">
                <a16:creationId xmlns:a16="http://schemas.microsoft.com/office/drawing/2014/main" id="{5CCC8073-4DE4-49F1-A8D3-810029733B97}"/>
              </a:ext>
            </a:extLst>
          </p:cNvPr>
          <p:cNvSpPr/>
          <p:nvPr/>
        </p:nvSpPr>
        <p:spPr>
          <a:xfrm>
            <a:off x="0" y="0"/>
            <a:ext cx="12192000" cy="6858000"/>
          </a:xfrm>
          <a:prstGeom prst="rect">
            <a:avLst/>
          </a:prstGeom>
          <a:gradFill flip="none" rotWithShape="1">
            <a:gsLst>
              <a:gs pos="0">
                <a:schemeClr val="accent4"/>
              </a:gs>
              <a:gs pos="100000">
                <a:schemeClr val="accent4">
                  <a:lumMod val="6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9" name="Graphic 8">
            <a:extLst>
              <a:ext uri="{FF2B5EF4-FFF2-40B4-BE49-F238E27FC236}">
                <a16:creationId xmlns:a16="http://schemas.microsoft.com/office/drawing/2014/main" id="{0C7259E9-36D7-4E7C-84AF-A21BDE044D1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439763" y="0"/>
            <a:ext cx="10760273" cy="6858000"/>
          </a:xfrm>
          <a:prstGeom prst="rect">
            <a:avLst/>
          </a:prstGeom>
        </p:spPr>
      </p:pic>
      <p:sp>
        <p:nvSpPr>
          <p:cNvPr id="3" name="Tekstvak 2">
            <a:extLst>
              <a:ext uri="{FF2B5EF4-FFF2-40B4-BE49-F238E27FC236}">
                <a16:creationId xmlns:a16="http://schemas.microsoft.com/office/drawing/2014/main" id="{465EC1B6-0480-4A9C-9655-00E45BC1CA0A}"/>
              </a:ext>
            </a:extLst>
          </p:cNvPr>
          <p:cNvSpPr txBox="1"/>
          <p:nvPr/>
        </p:nvSpPr>
        <p:spPr>
          <a:xfrm>
            <a:off x="1782024" y="2395215"/>
            <a:ext cx="8627953" cy="2062103"/>
          </a:xfrm>
          <a:prstGeom prst="rect">
            <a:avLst/>
          </a:prstGeom>
          <a:noFill/>
        </p:spPr>
        <p:txBody>
          <a:bodyPr wrap="square" rtlCol="0">
            <a:spAutoFit/>
          </a:bodyPr>
          <a:lstStyle/>
          <a:p>
            <a:pPr algn="ctr"/>
            <a:r>
              <a:rPr lang="en-GB" sz="3200" dirty="0">
                <a:solidFill>
                  <a:schemeClr val="bg1"/>
                </a:solidFill>
                <a:latin typeface="Candara" panose="020E0502030303020204" pitchFamily="34" charset="0"/>
              </a:rPr>
              <a:t>In order to hit a good golf shot at that moment in time when you’re standing over the ball, you must believe that golf shot is the most important thing in your life.</a:t>
            </a:r>
            <a:endParaRPr lang="nl-BE" sz="3200" dirty="0">
              <a:solidFill>
                <a:schemeClr val="bg1"/>
              </a:solidFill>
              <a:latin typeface="Candara" panose="020E0502030303020204" pitchFamily="34" charset="0"/>
            </a:endParaRPr>
          </a:p>
        </p:txBody>
      </p:sp>
      <p:sp>
        <p:nvSpPr>
          <p:cNvPr id="10" name="Rechthoek: afgeronde hoeken 9">
            <a:extLst>
              <a:ext uri="{FF2B5EF4-FFF2-40B4-BE49-F238E27FC236}">
                <a16:creationId xmlns:a16="http://schemas.microsoft.com/office/drawing/2014/main" id="{AB3B3AC8-4AA1-4D0F-876E-120E8263162F}"/>
              </a:ext>
            </a:extLst>
          </p:cNvPr>
          <p:cNvSpPr/>
          <p:nvPr/>
        </p:nvSpPr>
        <p:spPr>
          <a:xfrm>
            <a:off x="5606028" y="1122527"/>
            <a:ext cx="1019175" cy="101917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6" name="Tekstvak 5">
            <a:extLst>
              <a:ext uri="{FF2B5EF4-FFF2-40B4-BE49-F238E27FC236}">
                <a16:creationId xmlns:a16="http://schemas.microsoft.com/office/drawing/2014/main" id="{BD19F8CA-9EE5-414F-8C0F-90A8729AE9E7}"/>
              </a:ext>
            </a:extLst>
          </p:cNvPr>
          <p:cNvSpPr txBox="1"/>
          <p:nvPr/>
        </p:nvSpPr>
        <p:spPr>
          <a:xfrm>
            <a:off x="5558828" y="1045485"/>
            <a:ext cx="1113576" cy="1862048"/>
          </a:xfrm>
          <a:prstGeom prst="rect">
            <a:avLst/>
          </a:prstGeom>
          <a:noFill/>
        </p:spPr>
        <p:txBody>
          <a:bodyPr wrap="square" rtlCol="0">
            <a:spAutoFit/>
          </a:bodyPr>
          <a:lstStyle/>
          <a:p>
            <a:pPr algn="ctr"/>
            <a:r>
              <a:rPr lang="nl-NL" sz="11500" dirty="0">
                <a:solidFill>
                  <a:schemeClr val="bg1"/>
                </a:solidFill>
                <a:latin typeface="Candara" panose="020E0502030303020204" pitchFamily="34" charset="0"/>
              </a:rPr>
              <a:t>“</a:t>
            </a:r>
            <a:endParaRPr lang="nl-BE" sz="11500" dirty="0">
              <a:solidFill>
                <a:schemeClr val="bg1"/>
              </a:solidFill>
              <a:latin typeface="Candara" panose="020E0502030303020204" pitchFamily="34" charset="0"/>
            </a:endParaRPr>
          </a:p>
        </p:txBody>
      </p:sp>
      <p:sp>
        <p:nvSpPr>
          <p:cNvPr id="56" name="Rechthoek: afgeronde hoeken 55">
            <a:extLst>
              <a:ext uri="{FF2B5EF4-FFF2-40B4-BE49-F238E27FC236}">
                <a16:creationId xmlns:a16="http://schemas.microsoft.com/office/drawing/2014/main" id="{F2A55CE7-96C9-44EE-9E27-A5855CAEF708}"/>
              </a:ext>
            </a:extLst>
          </p:cNvPr>
          <p:cNvSpPr/>
          <p:nvPr/>
        </p:nvSpPr>
        <p:spPr>
          <a:xfrm rot="16200000">
            <a:off x="5882937" y="3979409"/>
            <a:ext cx="594340" cy="2059329"/>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57" name="Rechthoek: afgeronde hoeken 56">
            <a:extLst>
              <a:ext uri="{FF2B5EF4-FFF2-40B4-BE49-F238E27FC236}">
                <a16:creationId xmlns:a16="http://schemas.microsoft.com/office/drawing/2014/main" id="{FFAC92CA-AB8B-4952-A432-558ADB9660D7}"/>
              </a:ext>
            </a:extLst>
          </p:cNvPr>
          <p:cNvSpPr/>
          <p:nvPr/>
        </p:nvSpPr>
        <p:spPr>
          <a:xfrm rot="16200000">
            <a:off x="5320364" y="4541982"/>
            <a:ext cx="594340" cy="934184"/>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58" name="Tekstvak 57">
            <a:extLst>
              <a:ext uri="{FF2B5EF4-FFF2-40B4-BE49-F238E27FC236}">
                <a16:creationId xmlns:a16="http://schemas.microsoft.com/office/drawing/2014/main" id="{91E5E215-8C91-4190-B55D-74131DA433B0}"/>
              </a:ext>
            </a:extLst>
          </p:cNvPr>
          <p:cNvSpPr txBox="1"/>
          <p:nvPr/>
        </p:nvSpPr>
        <p:spPr>
          <a:xfrm>
            <a:off x="5150441" y="4707655"/>
            <a:ext cx="934185" cy="598589"/>
          </a:xfrm>
          <a:prstGeom prst="rect">
            <a:avLst/>
          </a:prstGeom>
          <a:noFill/>
        </p:spPr>
        <p:txBody>
          <a:bodyPr vert="horz" wrap="none" lIns="180000" tIns="144000" rIns="180000" bIns="144000" rtlCol="0">
            <a:spAutoFit/>
          </a:bodyPr>
          <a:lstStyle>
            <a:defPPr>
              <a:defRPr lang="en-BE"/>
            </a:defPPr>
            <a:lvl1pPr>
              <a:defRPr sz="2000" b="1">
                <a:solidFill>
                  <a:schemeClr val="bg1"/>
                </a:solidFill>
                <a:latin typeface="Candara" panose="020E0502030303020204" pitchFamily="34" charset="0"/>
              </a:defRPr>
            </a:lvl1pPr>
          </a:lstStyle>
          <a:p>
            <a:r>
              <a:rPr lang="nl-BE" dirty="0">
                <a:solidFill>
                  <a:schemeClr val="accent2"/>
                </a:solidFill>
              </a:rPr>
              <a:t>Tiger</a:t>
            </a:r>
            <a:endParaRPr lang="en-BE" dirty="0">
              <a:solidFill>
                <a:schemeClr val="accent2"/>
              </a:solidFill>
            </a:endParaRPr>
          </a:p>
        </p:txBody>
      </p:sp>
      <p:sp>
        <p:nvSpPr>
          <p:cNvPr id="62" name="Tekstvak 61">
            <a:extLst>
              <a:ext uri="{FF2B5EF4-FFF2-40B4-BE49-F238E27FC236}">
                <a16:creationId xmlns:a16="http://schemas.microsoft.com/office/drawing/2014/main" id="{6CE60757-F7A7-44D9-B6DF-075EB6D8E49D}"/>
              </a:ext>
            </a:extLst>
          </p:cNvPr>
          <p:cNvSpPr txBox="1"/>
          <p:nvPr/>
        </p:nvSpPr>
        <p:spPr>
          <a:xfrm>
            <a:off x="6084185" y="4709779"/>
            <a:ext cx="1125584" cy="598589"/>
          </a:xfrm>
          <a:prstGeom prst="rect">
            <a:avLst/>
          </a:prstGeom>
          <a:noFill/>
        </p:spPr>
        <p:txBody>
          <a:bodyPr vert="horz" wrap="none" lIns="180000" tIns="144000" rIns="180000" bIns="144000" rtlCol="0">
            <a:spAutoFit/>
          </a:bodyPr>
          <a:lstStyle/>
          <a:p>
            <a:r>
              <a:rPr lang="nl-BE" sz="2000" b="1" dirty="0">
                <a:solidFill>
                  <a:schemeClr val="bg1"/>
                </a:solidFill>
                <a:latin typeface="Candara" panose="020E0502030303020204" pitchFamily="34" charset="0"/>
              </a:rPr>
              <a:t>Woods</a:t>
            </a:r>
            <a:endParaRPr lang="en-BE" sz="1400" b="1" dirty="0">
              <a:solidFill>
                <a:schemeClr val="bg1"/>
              </a:solidFill>
              <a:latin typeface="Candara" panose="020E0502030303020204" pitchFamily="34" charset="0"/>
            </a:endParaRPr>
          </a:p>
        </p:txBody>
      </p:sp>
      <p:sp>
        <p:nvSpPr>
          <p:cNvPr id="11" name="!!NextBG">
            <a:extLst>
              <a:ext uri="{FF2B5EF4-FFF2-40B4-BE49-F238E27FC236}">
                <a16:creationId xmlns:a16="http://schemas.microsoft.com/office/drawing/2014/main" id="{61CBAE6B-363B-4D62-A801-1B0CFEC78069}"/>
              </a:ext>
            </a:extLst>
          </p:cNvPr>
          <p:cNvSpPr/>
          <p:nvPr/>
        </p:nvSpPr>
        <p:spPr>
          <a:xfrm>
            <a:off x="6206587" y="5929366"/>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 name="!!NextArrow">
            <a:extLst>
              <a:ext uri="{FF2B5EF4-FFF2-40B4-BE49-F238E27FC236}">
                <a16:creationId xmlns:a16="http://schemas.microsoft.com/office/drawing/2014/main" id="{A7541559-5247-4EDD-B297-205B6B4FDF96}"/>
              </a:ext>
            </a:extLst>
          </p:cNvPr>
          <p:cNvSpPr/>
          <p:nvPr/>
        </p:nvSpPr>
        <p:spPr>
          <a:xfrm>
            <a:off x="6377711" y="6055735"/>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13" name="!!NextLabel">
            <a:extLst>
              <a:ext uri="{FF2B5EF4-FFF2-40B4-BE49-F238E27FC236}">
                <a16:creationId xmlns:a16="http://schemas.microsoft.com/office/drawing/2014/main" id="{1AAD09F8-5E18-4A11-AC20-42CB608896D2}"/>
              </a:ext>
            </a:extLst>
          </p:cNvPr>
          <p:cNvSpPr txBox="1"/>
          <p:nvPr/>
        </p:nvSpPr>
        <p:spPr>
          <a:xfrm>
            <a:off x="6206587" y="6470983"/>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Volgende</a:t>
            </a:r>
            <a:endParaRPr lang="en-BE" sz="800" dirty="0">
              <a:solidFill>
                <a:schemeClr val="bg1"/>
              </a:solidFill>
              <a:latin typeface="Candara" panose="020E0502030303020204" pitchFamily="34" charset="0"/>
            </a:endParaRPr>
          </a:p>
        </p:txBody>
      </p:sp>
      <p:sp>
        <p:nvSpPr>
          <p:cNvPr id="14" name="!!NextTrigger">
            <a:hlinkClick r:id="" action="ppaction://hlinkshowjump?jump=nextslide"/>
            <a:extLst>
              <a:ext uri="{FF2B5EF4-FFF2-40B4-BE49-F238E27FC236}">
                <a16:creationId xmlns:a16="http://schemas.microsoft.com/office/drawing/2014/main" id="{401F2035-1D38-4D50-AEE0-C2ADB2B4197F}"/>
              </a:ext>
            </a:extLst>
          </p:cNvPr>
          <p:cNvSpPr/>
          <p:nvPr/>
        </p:nvSpPr>
        <p:spPr>
          <a:xfrm>
            <a:off x="6206586" y="5934877"/>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5" name="!!PrevBG">
            <a:extLst>
              <a:ext uri="{FF2B5EF4-FFF2-40B4-BE49-F238E27FC236}">
                <a16:creationId xmlns:a16="http://schemas.microsoft.com/office/drawing/2014/main" id="{5B6B9932-2497-49BB-B150-31FBA03F6391}"/>
              </a:ext>
            </a:extLst>
          </p:cNvPr>
          <p:cNvSpPr/>
          <p:nvPr/>
        </p:nvSpPr>
        <p:spPr>
          <a:xfrm>
            <a:off x="5519597" y="59240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6" name="!!PrevArrow">
            <a:extLst>
              <a:ext uri="{FF2B5EF4-FFF2-40B4-BE49-F238E27FC236}">
                <a16:creationId xmlns:a16="http://schemas.microsoft.com/office/drawing/2014/main" id="{E61DDEB8-DAE5-4A0C-ACB1-6AAB2B6B68A3}"/>
              </a:ext>
            </a:extLst>
          </p:cNvPr>
          <p:cNvSpPr/>
          <p:nvPr/>
        </p:nvSpPr>
        <p:spPr>
          <a:xfrm flipH="1">
            <a:off x="5646270" y="6050400"/>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17" name="!!PrevLabel">
            <a:extLst>
              <a:ext uri="{FF2B5EF4-FFF2-40B4-BE49-F238E27FC236}">
                <a16:creationId xmlns:a16="http://schemas.microsoft.com/office/drawing/2014/main" id="{23083512-276F-4A3A-9AF2-3E4A22677059}"/>
              </a:ext>
            </a:extLst>
          </p:cNvPr>
          <p:cNvSpPr txBox="1"/>
          <p:nvPr/>
        </p:nvSpPr>
        <p:spPr>
          <a:xfrm>
            <a:off x="5519597" y="6465648"/>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Terug</a:t>
            </a:r>
            <a:endParaRPr lang="en-BE" sz="800" dirty="0">
              <a:solidFill>
                <a:schemeClr val="bg1"/>
              </a:solidFill>
              <a:latin typeface="Candara" panose="020E0502030303020204" pitchFamily="34" charset="0"/>
            </a:endParaRPr>
          </a:p>
        </p:txBody>
      </p:sp>
      <p:sp>
        <p:nvSpPr>
          <p:cNvPr id="19" name="!!PrevTrigger">
            <a:hlinkClick r:id="" action="ppaction://hlinkshowjump?jump=previousslide"/>
            <a:extLst>
              <a:ext uri="{FF2B5EF4-FFF2-40B4-BE49-F238E27FC236}">
                <a16:creationId xmlns:a16="http://schemas.microsoft.com/office/drawing/2014/main" id="{07619F7D-29B5-4C6C-AE35-BCBD1DDF23D1}"/>
              </a:ext>
            </a:extLst>
          </p:cNvPr>
          <p:cNvSpPr/>
          <p:nvPr/>
        </p:nvSpPr>
        <p:spPr>
          <a:xfrm>
            <a:off x="5519596" y="5929542"/>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50" name="!!MenuBlack">
            <a:extLst>
              <a:ext uri="{FF2B5EF4-FFF2-40B4-BE49-F238E27FC236}">
                <a16:creationId xmlns:a16="http://schemas.microsoft.com/office/drawing/2014/main" id="{421C7628-FAE4-4175-A375-CD4D69B0D589}"/>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1" name="!!MenuYellow">
            <a:extLst>
              <a:ext uri="{FF2B5EF4-FFF2-40B4-BE49-F238E27FC236}">
                <a16:creationId xmlns:a16="http://schemas.microsoft.com/office/drawing/2014/main" id="{AE2A60A9-A8C8-40F3-B061-2D8ED5CE2A49}"/>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52" name="!!MenuRed">
            <a:extLst>
              <a:ext uri="{FF2B5EF4-FFF2-40B4-BE49-F238E27FC236}">
                <a16:creationId xmlns:a16="http://schemas.microsoft.com/office/drawing/2014/main" id="{5A3B416E-8D96-424F-BC1F-F541D8768447}"/>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53" name="!!MenuWhite">
            <a:extLst>
              <a:ext uri="{FF2B5EF4-FFF2-40B4-BE49-F238E27FC236}">
                <a16:creationId xmlns:a16="http://schemas.microsoft.com/office/drawing/2014/main" id="{D301217B-62AE-4AE1-9208-D213C19A1044}"/>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54" name="!!Menu-1">
            <a:extLst>
              <a:ext uri="{FF2B5EF4-FFF2-40B4-BE49-F238E27FC236}">
                <a16:creationId xmlns:a16="http://schemas.microsoft.com/office/drawing/2014/main" id="{572A885C-D092-4EE1-AC3F-E5BCB42A1A48}"/>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55" name="!!Menu-2">
            <a:extLst>
              <a:ext uri="{FF2B5EF4-FFF2-40B4-BE49-F238E27FC236}">
                <a16:creationId xmlns:a16="http://schemas.microsoft.com/office/drawing/2014/main" id="{FEB4A518-C989-4D87-9E13-11D9D97853D2}"/>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59" name="!!Menu-3">
            <a:extLst>
              <a:ext uri="{FF2B5EF4-FFF2-40B4-BE49-F238E27FC236}">
                <a16:creationId xmlns:a16="http://schemas.microsoft.com/office/drawing/2014/main" id="{2E78ACDE-74D3-425C-8204-54EEC963C9A5}"/>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60" name="!!Menu-4">
            <a:extLst>
              <a:ext uri="{FF2B5EF4-FFF2-40B4-BE49-F238E27FC236}">
                <a16:creationId xmlns:a16="http://schemas.microsoft.com/office/drawing/2014/main" id="{823F21A8-B28B-42D9-A755-4958474F235F}"/>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61" name="!!Menu-5">
            <a:extLst>
              <a:ext uri="{FF2B5EF4-FFF2-40B4-BE49-F238E27FC236}">
                <a16:creationId xmlns:a16="http://schemas.microsoft.com/office/drawing/2014/main" id="{30B0EF4B-84CE-4285-A46A-E4400B1AD1AE}"/>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63" name="!!Menu-6">
            <a:extLst>
              <a:ext uri="{FF2B5EF4-FFF2-40B4-BE49-F238E27FC236}">
                <a16:creationId xmlns:a16="http://schemas.microsoft.com/office/drawing/2014/main" id="{FE38409C-AA7B-4A78-9049-B12051CC88DD}"/>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64" name="!!Menu-Line5">
            <a:extLst>
              <a:ext uri="{FF2B5EF4-FFF2-40B4-BE49-F238E27FC236}">
                <a16:creationId xmlns:a16="http://schemas.microsoft.com/office/drawing/2014/main" id="{135561D2-4A10-41C0-8487-0C2F432264C9}"/>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5" name="!!Menu-Line4">
            <a:extLst>
              <a:ext uri="{FF2B5EF4-FFF2-40B4-BE49-F238E27FC236}">
                <a16:creationId xmlns:a16="http://schemas.microsoft.com/office/drawing/2014/main" id="{A428E5BF-11AE-4950-930B-3477055303CB}"/>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6" name="!!Menu-Line3">
            <a:extLst>
              <a:ext uri="{FF2B5EF4-FFF2-40B4-BE49-F238E27FC236}">
                <a16:creationId xmlns:a16="http://schemas.microsoft.com/office/drawing/2014/main" id="{F78743D4-A98E-4B26-8CE9-ACEE42E72701}"/>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7" name="!!Menu-Line2">
            <a:extLst>
              <a:ext uri="{FF2B5EF4-FFF2-40B4-BE49-F238E27FC236}">
                <a16:creationId xmlns:a16="http://schemas.microsoft.com/office/drawing/2014/main" id="{9DFB25E9-5912-45E9-8F82-F6548BCD0EA1}"/>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8" name="!!Menu-Line1">
            <a:extLst>
              <a:ext uri="{FF2B5EF4-FFF2-40B4-BE49-F238E27FC236}">
                <a16:creationId xmlns:a16="http://schemas.microsoft.com/office/drawing/2014/main" id="{CF5B70AD-6BDB-4C51-B582-3F88141662D3}"/>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69" name="!!Menu-7">
            <a:extLst>
              <a:ext uri="{FF2B5EF4-FFF2-40B4-BE49-F238E27FC236}">
                <a16:creationId xmlns:a16="http://schemas.microsoft.com/office/drawing/2014/main" id="{12D63193-29F6-4501-A600-3DDDF4015740}"/>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70" name="!!Menu-Line6">
            <a:extLst>
              <a:ext uri="{FF2B5EF4-FFF2-40B4-BE49-F238E27FC236}">
                <a16:creationId xmlns:a16="http://schemas.microsoft.com/office/drawing/2014/main" id="{02FCFCC2-C21A-4806-B7C1-730A32AE0621}"/>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71" name="!!MenuTrigger1">
            <a:hlinkClick r:id="rId4" action="ppaction://hlinksldjump"/>
            <a:extLst>
              <a:ext uri="{FF2B5EF4-FFF2-40B4-BE49-F238E27FC236}">
                <a16:creationId xmlns:a16="http://schemas.microsoft.com/office/drawing/2014/main" id="{77042A79-8316-40E1-B188-999FDAC4DC8A}"/>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72" name="!!MenuTrigger2">
            <a:hlinkClick r:id="rId5" action="ppaction://hlinksldjump"/>
            <a:extLst>
              <a:ext uri="{FF2B5EF4-FFF2-40B4-BE49-F238E27FC236}">
                <a16:creationId xmlns:a16="http://schemas.microsoft.com/office/drawing/2014/main" id="{7C843319-2577-4935-AC7D-99AEFEFD821D}"/>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73" name="!!MenuTrigger3">
            <a:hlinkClick r:id="rId6" action="ppaction://hlinksldjump"/>
            <a:extLst>
              <a:ext uri="{FF2B5EF4-FFF2-40B4-BE49-F238E27FC236}">
                <a16:creationId xmlns:a16="http://schemas.microsoft.com/office/drawing/2014/main" id="{0C30414D-9383-4E78-BCF9-820A46267A1C}"/>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74" name="!!MenuTrigger4">
            <a:hlinkClick r:id="rId7" action="ppaction://hlinksldjump"/>
            <a:extLst>
              <a:ext uri="{FF2B5EF4-FFF2-40B4-BE49-F238E27FC236}">
                <a16:creationId xmlns:a16="http://schemas.microsoft.com/office/drawing/2014/main" id="{EB910D03-0113-4782-9EC7-5B17C5EC43AA}"/>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75" name="!!MenuTrigger5">
            <a:hlinkClick r:id="rId8" action="ppaction://hlinksldjump"/>
            <a:extLst>
              <a:ext uri="{FF2B5EF4-FFF2-40B4-BE49-F238E27FC236}">
                <a16:creationId xmlns:a16="http://schemas.microsoft.com/office/drawing/2014/main" id="{DF3098C3-4DF3-4BD7-BA3A-F14F46FE8457}"/>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76" name="!!MenuTrigger6">
            <a:hlinkClick r:id="rId9" action="ppaction://hlinksldjump"/>
            <a:extLst>
              <a:ext uri="{FF2B5EF4-FFF2-40B4-BE49-F238E27FC236}">
                <a16:creationId xmlns:a16="http://schemas.microsoft.com/office/drawing/2014/main" id="{6351D1E0-620A-4027-964A-1C037E563561}"/>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77" name="!!MenuTrigger7">
            <a:hlinkClick r:id="rId10" action="ppaction://hlinksldjump"/>
            <a:extLst>
              <a:ext uri="{FF2B5EF4-FFF2-40B4-BE49-F238E27FC236}">
                <a16:creationId xmlns:a16="http://schemas.microsoft.com/office/drawing/2014/main" id="{7E4AEE05-9AA7-4D55-8609-585A4B3E7956}"/>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78" name="!!MenuBG">
            <a:extLst>
              <a:ext uri="{FF2B5EF4-FFF2-40B4-BE49-F238E27FC236}">
                <a16:creationId xmlns:a16="http://schemas.microsoft.com/office/drawing/2014/main" id="{7C36034E-EC7B-4D09-B3F3-D717FC9BA5DA}"/>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9" name="!!MenuLabel">
            <a:extLst>
              <a:ext uri="{FF2B5EF4-FFF2-40B4-BE49-F238E27FC236}">
                <a16:creationId xmlns:a16="http://schemas.microsoft.com/office/drawing/2014/main" id="{079FA001-0316-4131-8F9F-55ACE6A04EC5}"/>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80" name="!!MenuTriggerComplete">
            <a:extLst>
              <a:ext uri="{FF2B5EF4-FFF2-40B4-BE49-F238E27FC236}">
                <a16:creationId xmlns:a16="http://schemas.microsoft.com/office/drawing/2014/main" id="{03DD8D67-55A2-44D2-A2A7-0A605697019F}"/>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81" name="!!MenuCloseButton">
            <a:extLst>
              <a:ext uri="{FF2B5EF4-FFF2-40B4-BE49-F238E27FC236}">
                <a16:creationId xmlns:a16="http://schemas.microsoft.com/office/drawing/2014/main" id="{17F1A258-D670-481C-8E90-F01D1B847972}"/>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82" name="!!MenuCloseTriggerComplete">
            <a:extLst>
              <a:ext uri="{FF2B5EF4-FFF2-40B4-BE49-F238E27FC236}">
                <a16:creationId xmlns:a16="http://schemas.microsoft.com/office/drawing/2014/main" id="{ADD3358A-B142-476F-8E8C-A0CFCDD9FC90}"/>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3126242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2" nodeType="with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additive="base">
                                        <p:cTn id="7" dur="500" fill="hold"/>
                                        <p:tgtEl>
                                          <p:spTgt spid="79"/>
                                        </p:tgtEl>
                                        <p:attrNameLst>
                                          <p:attrName>ppt_x</p:attrName>
                                        </p:attrNameLst>
                                      </p:cBhvr>
                                      <p:tavLst>
                                        <p:tav tm="0">
                                          <p:val>
                                            <p:strVal val="#ppt_x"/>
                                          </p:val>
                                        </p:tav>
                                        <p:tav tm="100000">
                                          <p:val>
                                            <p:strVal val="#ppt_x"/>
                                          </p:val>
                                        </p:tav>
                                      </p:tavLst>
                                    </p:anim>
                                    <p:anim calcmode="lin" valueType="num">
                                      <p:cBhvr additive="base">
                                        <p:cTn id="8" dur="500" fill="hold"/>
                                        <p:tgtEl>
                                          <p:spTgt spid="79"/>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0"/>
                                  </p:stCondLst>
                                  <p:childTnLst>
                                    <p:set>
                                      <p:cBhvr>
                                        <p:cTn id="10" dur="1" fill="hold">
                                          <p:stCondLst>
                                            <p:cond delay="0"/>
                                          </p:stCondLst>
                                        </p:cTn>
                                        <p:tgtEl>
                                          <p:spTgt spid="78"/>
                                        </p:tgtEl>
                                        <p:attrNameLst>
                                          <p:attrName>style.visibility</p:attrName>
                                        </p:attrNameLst>
                                      </p:cBhvr>
                                      <p:to>
                                        <p:strVal val="visible"/>
                                      </p:to>
                                    </p:set>
                                    <p:anim calcmode="lin" valueType="num">
                                      <p:cBhvr additive="base">
                                        <p:cTn id="11" dur="500" fill="hold"/>
                                        <p:tgtEl>
                                          <p:spTgt spid="78"/>
                                        </p:tgtEl>
                                        <p:attrNameLst>
                                          <p:attrName>ppt_x</p:attrName>
                                        </p:attrNameLst>
                                      </p:cBhvr>
                                      <p:tavLst>
                                        <p:tav tm="0">
                                          <p:val>
                                            <p:strVal val="#ppt_x"/>
                                          </p:val>
                                        </p:tav>
                                        <p:tav tm="100000">
                                          <p:val>
                                            <p:strVal val="#ppt_x"/>
                                          </p:val>
                                        </p:tav>
                                      </p:tavLst>
                                    </p:anim>
                                    <p:anim calcmode="lin" valueType="num">
                                      <p:cBhvr additive="base">
                                        <p:cTn id="12" dur="500" fill="hold"/>
                                        <p:tgtEl>
                                          <p:spTgt spid="78"/>
                                        </p:tgtEl>
                                        <p:attrNameLst>
                                          <p:attrName>ppt_y</p:attrName>
                                        </p:attrNameLst>
                                      </p:cBhvr>
                                      <p:tavLst>
                                        <p:tav tm="0">
                                          <p:val>
                                            <p:strVal val="0-#ppt_h/2"/>
                                          </p:val>
                                        </p:tav>
                                        <p:tav tm="100000">
                                          <p:val>
                                            <p:strVal val="#ppt_y"/>
                                          </p:val>
                                        </p:tav>
                                      </p:tavLst>
                                    </p:anim>
                                  </p:childTnLst>
                                </p:cTn>
                              </p:par>
                              <p:par>
                                <p:cTn id="13" presetID="2" presetClass="entr" presetSubtype="1" decel="100000" fill="hold" grpId="0" nodeType="withEffect">
                                  <p:stCondLst>
                                    <p:cond delay="0"/>
                                  </p:stCondLst>
                                  <p:childTnLst>
                                    <p:set>
                                      <p:cBhvr>
                                        <p:cTn id="14" dur="1" fill="hold">
                                          <p:stCondLst>
                                            <p:cond delay="0"/>
                                          </p:stCondLst>
                                        </p:cTn>
                                        <p:tgtEl>
                                          <p:spTgt spid="80"/>
                                        </p:tgtEl>
                                        <p:attrNameLst>
                                          <p:attrName>style.visibility</p:attrName>
                                        </p:attrNameLst>
                                      </p:cBhvr>
                                      <p:to>
                                        <p:strVal val="visible"/>
                                      </p:to>
                                    </p:set>
                                    <p:anim calcmode="lin" valueType="num">
                                      <p:cBhvr additive="base">
                                        <p:cTn id="15" dur="500" fill="hold"/>
                                        <p:tgtEl>
                                          <p:spTgt spid="80"/>
                                        </p:tgtEl>
                                        <p:attrNameLst>
                                          <p:attrName>ppt_x</p:attrName>
                                        </p:attrNameLst>
                                      </p:cBhvr>
                                      <p:tavLst>
                                        <p:tav tm="0">
                                          <p:val>
                                            <p:strVal val="#ppt_x"/>
                                          </p:val>
                                        </p:tav>
                                        <p:tav tm="100000">
                                          <p:val>
                                            <p:strVal val="#ppt_x"/>
                                          </p:val>
                                        </p:tav>
                                      </p:tavLst>
                                    </p:anim>
                                    <p:anim calcmode="lin" valueType="num">
                                      <p:cBhvr additive="base">
                                        <p:cTn id="16" dur="500" fill="hold"/>
                                        <p:tgtEl>
                                          <p:spTgt spid="80"/>
                                        </p:tgtEl>
                                        <p:attrNameLst>
                                          <p:attrName>ppt_y</p:attrName>
                                        </p:attrNameLst>
                                      </p:cBhvr>
                                      <p:tavLst>
                                        <p:tav tm="0">
                                          <p:val>
                                            <p:strVal val="0-#ppt_h/2"/>
                                          </p:val>
                                        </p:tav>
                                        <p:tav tm="100000">
                                          <p:val>
                                            <p:strVal val="#ppt_y"/>
                                          </p:val>
                                        </p:tav>
                                      </p:tavLst>
                                    </p:anim>
                                  </p:childTnLst>
                                </p:cTn>
                              </p:par>
                              <p:par>
                                <p:cTn id="17" presetID="10"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childTnLst>
                          </p:cTn>
                        </p:par>
                        <p:par>
                          <p:cTn id="23" fill="hold">
                            <p:stCondLst>
                              <p:cond delay="1000"/>
                            </p:stCondLst>
                            <p:childTnLst>
                              <p:par>
                                <p:cTn id="24" presetID="2" presetClass="entr" presetSubtype="1" decel="10000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ppt_x"/>
                                          </p:val>
                                        </p:tav>
                                        <p:tav tm="100000">
                                          <p:val>
                                            <p:strVal val="#ppt_x"/>
                                          </p:val>
                                        </p:tav>
                                      </p:tavLst>
                                    </p:anim>
                                    <p:anim calcmode="lin" valueType="num">
                                      <p:cBhvr additive="base">
                                        <p:cTn id="27" dur="5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1" decel="10000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0-#ppt_h/2"/>
                                          </p:val>
                                        </p:tav>
                                        <p:tav tm="100000">
                                          <p:val>
                                            <p:strVal val="#ppt_y"/>
                                          </p:val>
                                        </p:tav>
                                      </p:tavLst>
                                    </p:anim>
                                  </p:childTnLst>
                                </p:cTn>
                              </p:par>
                              <p:par>
                                <p:cTn id="32" presetID="10" presetClass="entr" presetSubtype="0" fill="hold" grpId="0" nodeType="withEffect">
                                  <p:stCondLst>
                                    <p:cond delay="0"/>
                                  </p:stCondLst>
                                  <p:iterate type="wd">
                                    <p:tmPct val="5000"/>
                                  </p:iterate>
                                  <p:childTnLst>
                                    <p:set>
                                      <p:cBhvr>
                                        <p:cTn id="33" dur="1" fill="hold">
                                          <p:stCondLst>
                                            <p:cond delay="0"/>
                                          </p:stCondLst>
                                        </p:cTn>
                                        <p:tgtEl>
                                          <p:spTgt spid="3"/>
                                        </p:tgtEl>
                                        <p:attrNameLst>
                                          <p:attrName>style.visibility</p:attrName>
                                        </p:attrNameLst>
                                      </p:cBhvr>
                                      <p:to>
                                        <p:strVal val="visible"/>
                                      </p:to>
                                    </p:set>
                                    <p:animEffect transition="in" filter="fade">
                                      <p:cBhvr>
                                        <p:cTn id="34" dur="500"/>
                                        <p:tgtEl>
                                          <p:spTgt spid="3"/>
                                        </p:tgtEl>
                                      </p:cBhvr>
                                    </p:animEffect>
                                  </p:childTnLst>
                                </p:cTn>
                              </p:par>
                            </p:childTnLst>
                          </p:cTn>
                        </p:par>
                        <p:par>
                          <p:cTn id="35" fill="hold">
                            <p:stCondLst>
                              <p:cond delay="2350"/>
                            </p:stCondLst>
                            <p:childTnLst>
                              <p:par>
                                <p:cTn id="36" presetID="2" presetClass="entr" presetSubtype="2" decel="100000" fill="hold" grpId="0" nodeType="afterEffect">
                                  <p:stCondLst>
                                    <p:cond delay="0"/>
                                  </p:stCondLst>
                                  <p:childTnLst>
                                    <p:set>
                                      <p:cBhvr>
                                        <p:cTn id="37" dur="1" fill="hold">
                                          <p:stCondLst>
                                            <p:cond delay="0"/>
                                          </p:stCondLst>
                                        </p:cTn>
                                        <p:tgtEl>
                                          <p:spTgt spid="57"/>
                                        </p:tgtEl>
                                        <p:attrNameLst>
                                          <p:attrName>style.visibility</p:attrName>
                                        </p:attrNameLst>
                                      </p:cBhvr>
                                      <p:to>
                                        <p:strVal val="visible"/>
                                      </p:to>
                                    </p:set>
                                    <p:anim calcmode="lin" valueType="num">
                                      <p:cBhvr additive="base">
                                        <p:cTn id="38" dur="750" fill="hold"/>
                                        <p:tgtEl>
                                          <p:spTgt spid="57"/>
                                        </p:tgtEl>
                                        <p:attrNameLst>
                                          <p:attrName>ppt_x</p:attrName>
                                        </p:attrNameLst>
                                      </p:cBhvr>
                                      <p:tavLst>
                                        <p:tav tm="0">
                                          <p:val>
                                            <p:strVal val="1+#ppt_w/2"/>
                                          </p:val>
                                        </p:tav>
                                        <p:tav tm="100000">
                                          <p:val>
                                            <p:strVal val="#ppt_x"/>
                                          </p:val>
                                        </p:tav>
                                      </p:tavLst>
                                    </p:anim>
                                    <p:anim calcmode="lin" valueType="num">
                                      <p:cBhvr additive="base">
                                        <p:cTn id="39" dur="750" fill="hold"/>
                                        <p:tgtEl>
                                          <p:spTgt spid="57"/>
                                        </p:tgtEl>
                                        <p:attrNameLst>
                                          <p:attrName>ppt_y</p:attrName>
                                        </p:attrNameLst>
                                      </p:cBhvr>
                                      <p:tavLst>
                                        <p:tav tm="0">
                                          <p:val>
                                            <p:strVal val="#ppt_y"/>
                                          </p:val>
                                        </p:tav>
                                        <p:tav tm="100000">
                                          <p:val>
                                            <p:strVal val="#ppt_y"/>
                                          </p:val>
                                        </p:tav>
                                      </p:tavLst>
                                    </p:anim>
                                  </p:childTnLst>
                                </p:cTn>
                              </p:par>
                              <p:par>
                                <p:cTn id="40" presetID="2" presetClass="entr" presetSubtype="2" decel="100000" fill="hold" grpId="0" nodeType="withEffect">
                                  <p:stCondLst>
                                    <p:cond delay="0"/>
                                  </p:stCondLst>
                                  <p:childTnLst>
                                    <p:set>
                                      <p:cBhvr>
                                        <p:cTn id="41" dur="1" fill="hold">
                                          <p:stCondLst>
                                            <p:cond delay="0"/>
                                          </p:stCondLst>
                                        </p:cTn>
                                        <p:tgtEl>
                                          <p:spTgt spid="58"/>
                                        </p:tgtEl>
                                        <p:attrNameLst>
                                          <p:attrName>style.visibility</p:attrName>
                                        </p:attrNameLst>
                                      </p:cBhvr>
                                      <p:to>
                                        <p:strVal val="visible"/>
                                      </p:to>
                                    </p:set>
                                    <p:anim calcmode="lin" valueType="num">
                                      <p:cBhvr additive="base">
                                        <p:cTn id="42" dur="750" fill="hold"/>
                                        <p:tgtEl>
                                          <p:spTgt spid="58"/>
                                        </p:tgtEl>
                                        <p:attrNameLst>
                                          <p:attrName>ppt_x</p:attrName>
                                        </p:attrNameLst>
                                      </p:cBhvr>
                                      <p:tavLst>
                                        <p:tav tm="0">
                                          <p:val>
                                            <p:strVal val="1+#ppt_w/2"/>
                                          </p:val>
                                        </p:tav>
                                        <p:tav tm="100000">
                                          <p:val>
                                            <p:strVal val="#ppt_x"/>
                                          </p:val>
                                        </p:tav>
                                      </p:tavLst>
                                    </p:anim>
                                    <p:anim calcmode="lin" valueType="num">
                                      <p:cBhvr additive="base">
                                        <p:cTn id="43" dur="750" fill="hold"/>
                                        <p:tgtEl>
                                          <p:spTgt spid="58"/>
                                        </p:tgtEl>
                                        <p:attrNameLst>
                                          <p:attrName>ppt_y</p:attrName>
                                        </p:attrNameLst>
                                      </p:cBhvr>
                                      <p:tavLst>
                                        <p:tav tm="0">
                                          <p:val>
                                            <p:strVal val="#ppt_y"/>
                                          </p:val>
                                        </p:tav>
                                        <p:tav tm="100000">
                                          <p:val>
                                            <p:strVal val="#ppt_y"/>
                                          </p:val>
                                        </p:tav>
                                      </p:tavLst>
                                    </p:anim>
                                  </p:childTnLst>
                                </p:cTn>
                              </p:par>
                              <p:par>
                                <p:cTn id="44" presetID="2" presetClass="entr" presetSubtype="2" decel="100000" fill="hold" grpId="0" nodeType="withEffect">
                                  <p:stCondLst>
                                    <p:cond delay="0"/>
                                  </p:stCondLst>
                                  <p:childTnLst>
                                    <p:set>
                                      <p:cBhvr>
                                        <p:cTn id="45" dur="1" fill="hold">
                                          <p:stCondLst>
                                            <p:cond delay="0"/>
                                          </p:stCondLst>
                                        </p:cTn>
                                        <p:tgtEl>
                                          <p:spTgt spid="56"/>
                                        </p:tgtEl>
                                        <p:attrNameLst>
                                          <p:attrName>style.visibility</p:attrName>
                                        </p:attrNameLst>
                                      </p:cBhvr>
                                      <p:to>
                                        <p:strVal val="visible"/>
                                      </p:to>
                                    </p:set>
                                    <p:anim calcmode="lin" valueType="num">
                                      <p:cBhvr additive="base">
                                        <p:cTn id="46" dur="500" fill="hold"/>
                                        <p:tgtEl>
                                          <p:spTgt spid="56"/>
                                        </p:tgtEl>
                                        <p:attrNameLst>
                                          <p:attrName>ppt_x</p:attrName>
                                        </p:attrNameLst>
                                      </p:cBhvr>
                                      <p:tavLst>
                                        <p:tav tm="0">
                                          <p:val>
                                            <p:strVal val="1+#ppt_w/2"/>
                                          </p:val>
                                        </p:tav>
                                        <p:tav tm="100000">
                                          <p:val>
                                            <p:strVal val="#ppt_x"/>
                                          </p:val>
                                        </p:tav>
                                      </p:tavLst>
                                    </p:anim>
                                    <p:anim calcmode="lin" valueType="num">
                                      <p:cBhvr additive="base">
                                        <p:cTn id="47" dur="500" fill="hold"/>
                                        <p:tgtEl>
                                          <p:spTgt spid="56"/>
                                        </p:tgtEl>
                                        <p:attrNameLst>
                                          <p:attrName>ppt_y</p:attrName>
                                        </p:attrNameLst>
                                      </p:cBhvr>
                                      <p:tavLst>
                                        <p:tav tm="0">
                                          <p:val>
                                            <p:strVal val="#ppt_y"/>
                                          </p:val>
                                        </p:tav>
                                        <p:tav tm="100000">
                                          <p:val>
                                            <p:strVal val="#ppt_y"/>
                                          </p:val>
                                        </p:tav>
                                      </p:tavLst>
                                    </p:anim>
                                  </p:childTnLst>
                                </p:cTn>
                              </p:par>
                              <p:par>
                                <p:cTn id="48" presetID="2" presetClass="entr" presetSubtype="2" decel="100000" fill="hold" grpId="0" nodeType="withEffect">
                                  <p:stCondLst>
                                    <p:cond delay="0"/>
                                  </p:stCondLst>
                                  <p:childTnLst>
                                    <p:set>
                                      <p:cBhvr>
                                        <p:cTn id="49" dur="1" fill="hold">
                                          <p:stCondLst>
                                            <p:cond delay="0"/>
                                          </p:stCondLst>
                                        </p:cTn>
                                        <p:tgtEl>
                                          <p:spTgt spid="62"/>
                                        </p:tgtEl>
                                        <p:attrNameLst>
                                          <p:attrName>style.visibility</p:attrName>
                                        </p:attrNameLst>
                                      </p:cBhvr>
                                      <p:to>
                                        <p:strVal val="visible"/>
                                      </p:to>
                                    </p:set>
                                    <p:anim calcmode="lin" valueType="num">
                                      <p:cBhvr additive="base">
                                        <p:cTn id="50" dur="500" fill="hold"/>
                                        <p:tgtEl>
                                          <p:spTgt spid="62"/>
                                        </p:tgtEl>
                                        <p:attrNameLst>
                                          <p:attrName>ppt_x</p:attrName>
                                        </p:attrNameLst>
                                      </p:cBhvr>
                                      <p:tavLst>
                                        <p:tav tm="0">
                                          <p:val>
                                            <p:strVal val="1+#ppt_w/2"/>
                                          </p:val>
                                        </p:tav>
                                        <p:tav tm="100000">
                                          <p:val>
                                            <p:strVal val="#ppt_x"/>
                                          </p:val>
                                        </p:tav>
                                      </p:tavLst>
                                    </p:anim>
                                    <p:anim calcmode="lin" valueType="num">
                                      <p:cBhvr additive="base">
                                        <p:cTn id="51" dur="500" fill="hold"/>
                                        <p:tgtEl>
                                          <p:spTgt spid="62"/>
                                        </p:tgtEl>
                                        <p:attrNameLst>
                                          <p:attrName>ppt_y</p:attrName>
                                        </p:attrNameLst>
                                      </p:cBhvr>
                                      <p:tavLst>
                                        <p:tav tm="0">
                                          <p:val>
                                            <p:strVal val="#ppt_y"/>
                                          </p:val>
                                        </p:tav>
                                        <p:tav tm="100000">
                                          <p:val>
                                            <p:strVal val="#ppt_y"/>
                                          </p:val>
                                        </p:tav>
                                      </p:tavLst>
                                    </p:anim>
                                  </p:childTnLst>
                                </p:cTn>
                              </p:par>
                            </p:childTnLst>
                          </p:cTn>
                        </p:par>
                        <p:par>
                          <p:cTn id="52" fill="hold">
                            <p:stCondLst>
                              <p:cond delay="3100"/>
                            </p:stCondLst>
                            <p:childTnLst>
                              <p:par>
                                <p:cTn id="53" presetID="2" presetClass="entr" presetSubtype="4" decel="100000"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500" fill="hold"/>
                                        <p:tgtEl>
                                          <p:spTgt spid="15"/>
                                        </p:tgtEl>
                                        <p:attrNameLst>
                                          <p:attrName>ppt_x</p:attrName>
                                        </p:attrNameLst>
                                      </p:cBhvr>
                                      <p:tavLst>
                                        <p:tav tm="0">
                                          <p:val>
                                            <p:strVal val="#ppt_x"/>
                                          </p:val>
                                        </p:tav>
                                        <p:tav tm="100000">
                                          <p:val>
                                            <p:strVal val="#ppt_x"/>
                                          </p:val>
                                        </p:tav>
                                      </p:tavLst>
                                    </p:anim>
                                    <p:anim calcmode="lin" valueType="num">
                                      <p:cBhvr additive="base">
                                        <p:cTn id="56" dur="500" fill="hold"/>
                                        <p:tgtEl>
                                          <p:spTgt spid="15"/>
                                        </p:tgtEl>
                                        <p:attrNameLst>
                                          <p:attrName>ppt_y</p:attrName>
                                        </p:attrNameLst>
                                      </p:cBhvr>
                                      <p:tavLst>
                                        <p:tav tm="0">
                                          <p:val>
                                            <p:strVal val="1+#ppt_h/2"/>
                                          </p:val>
                                        </p:tav>
                                        <p:tav tm="100000">
                                          <p:val>
                                            <p:strVal val="#ppt_y"/>
                                          </p:val>
                                        </p:tav>
                                      </p:tavLst>
                                    </p:anim>
                                  </p:childTnLst>
                                </p:cTn>
                              </p:par>
                              <p:par>
                                <p:cTn id="57" presetID="2" presetClass="entr" presetSubtype="4" decel="100000" fill="hold" grpId="0"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500" fill="hold"/>
                                        <p:tgtEl>
                                          <p:spTgt spid="16"/>
                                        </p:tgtEl>
                                        <p:attrNameLst>
                                          <p:attrName>ppt_x</p:attrName>
                                        </p:attrNameLst>
                                      </p:cBhvr>
                                      <p:tavLst>
                                        <p:tav tm="0">
                                          <p:val>
                                            <p:strVal val="#ppt_x"/>
                                          </p:val>
                                        </p:tav>
                                        <p:tav tm="100000">
                                          <p:val>
                                            <p:strVal val="#ppt_x"/>
                                          </p:val>
                                        </p:tav>
                                      </p:tavLst>
                                    </p:anim>
                                    <p:anim calcmode="lin" valueType="num">
                                      <p:cBhvr additive="base">
                                        <p:cTn id="60" dur="500" fill="hold"/>
                                        <p:tgtEl>
                                          <p:spTgt spid="16"/>
                                        </p:tgtEl>
                                        <p:attrNameLst>
                                          <p:attrName>ppt_y</p:attrName>
                                        </p:attrNameLst>
                                      </p:cBhvr>
                                      <p:tavLst>
                                        <p:tav tm="0">
                                          <p:val>
                                            <p:strVal val="1+#ppt_h/2"/>
                                          </p:val>
                                        </p:tav>
                                        <p:tav tm="100000">
                                          <p:val>
                                            <p:strVal val="#ppt_y"/>
                                          </p:val>
                                        </p:tav>
                                      </p:tavLst>
                                    </p:anim>
                                  </p:childTnLst>
                                </p:cTn>
                              </p:par>
                              <p:par>
                                <p:cTn id="61" presetID="2" presetClass="entr" presetSubtype="4" decel="100000" fill="hold" grpId="0"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750" fill="hold"/>
                                        <p:tgtEl>
                                          <p:spTgt spid="17"/>
                                        </p:tgtEl>
                                        <p:attrNameLst>
                                          <p:attrName>ppt_x</p:attrName>
                                        </p:attrNameLst>
                                      </p:cBhvr>
                                      <p:tavLst>
                                        <p:tav tm="0">
                                          <p:val>
                                            <p:strVal val="#ppt_x"/>
                                          </p:val>
                                        </p:tav>
                                        <p:tav tm="100000">
                                          <p:val>
                                            <p:strVal val="#ppt_x"/>
                                          </p:val>
                                        </p:tav>
                                      </p:tavLst>
                                    </p:anim>
                                    <p:anim calcmode="lin" valueType="num">
                                      <p:cBhvr additive="base">
                                        <p:cTn id="64" dur="75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4" decel="100000" fill="hold" grpId="0" nodeType="withEffect">
                                  <p:stCondLst>
                                    <p:cond delay="25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500" fill="hold"/>
                                        <p:tgtEl>
                                          <p:spTgt spid="11"/>
                                        </p:tgtEl>
                                        <p:attrNameLst>
                                          <p:attrName>ppt_x</p:attrName>
                                        </p:attrNameLst>
                                      </p:cBhvr>
                                      <p:tavLst>
                                        <p:tav tm="0">
                                          <p:val>
                                            <p:strVal val="#ppt_x"/>
                                          </p:val>
                                        </p:tav>
                                        <p:tav tm="100000">
                                          <p:val>
                                            <p:strVal val="#ppt_x"/>
                                          </p:val>
                                        </p:tav>
                                      </p:tavLst>
                                    </p:anim>
                                    <p:anim calcmode="lin" valueType="num">
                                      <p:cBhvr additive="base">
                                        <p:cTn id="68" dur="500" fill="hold"/>
                                        <p:tgtEl>
                                          <p:spTgt spid="11"/>
                                        </p:tgtEl>
                                        <p:attrNameLst>
                                          <p:attrName>ppt_y</p:attrName>
                                        </p:attrNameLst>
                                      </p:cBhvr>
                                      <p:tavLst>
                                        <p:tav tm="0">
                                          <p:val>
                                            <p:strVal val="1+#ppt_h/2"/>
                                          </p:val>
                                        </p:tav>
                                        <p:tav tm="100000">
                                          <p:val>
                                            <p:strVal val="#ppt_y"/>
                                          </p:val>
                                        </p:tav>
                                      </p:tavLst>
                                    </p:anim>
                                  </p:childTnLst>
                                </p:cTn>
                              </p:par>
                              <p:par>
                                <p:cTn id="69" presetID="2" presetClass="entr" presetSubtype="4" decel="100000" fill="hold" grpId="0" nodeType="withEffect">
                                  <p:stCondLst>
                                    <p:cond delay="250"/>
                                  </p:stCondLst>
                                  <p:childTnLst>
                                    <p:set>
                                      <p:cBhvr>
                                        <p:cTn id="70" dur="1" fill="hold">
                                          <p:stCondLst>
                                            <p:cond delay="0"/>
                                          </p:stCondLst>
                                        </p:cTn>
                                        <p:tgtEl>
                                          <p:spTgt spid="12"/>
                                        </p:tgtEl>
                                        <p:attrNameLst>
                                          <p:attrName>style.visibility</p:attrName>
                                        </p:attrNameLst>
                                      </p:cBhvr>
                                      <p:to>
                                        <p:strVal val="visible"/>
                                      </p:to>
                                    </p:set>
                                    <p:anim calcmode="lin" valueType="num">
                                      <p:cBhvr additive="base">
                                        <p:cTn id="71" dur="500" fill="hold"/>
                                        <p:tgtEl>
                                          <p:spTgt spid="12"/>
                                        </p:tgtEl>
                                        <p:attrNameLst>
                                          <p:attrName>ppt_x</p:attrName>
                                        </p:attrNameLst>
                                      </p:cBhvr>
                                      <p:tavLst>
                                        <p:tav tm="0">
                                          <p:val>
                                            <p:strVal val="#ppt_x"/>
                                          </p:val>
                                        </p:tav>
                                        <p:tav tm="100000">
                                          <p:val>
                                            <p:strVal val="#ppt_x"/>
                                          </p:val>
                                        </p:tav>
                                      </p:tavLst>
                                    </p:anim>
                                    <p:anim calcmode="lin" valueType="num">
                                      <p:cBhvr additive="base">
                                        <p:cTn id="72" dur="500" fill="hold"/>
                                        <p:tgtEl>
                                          <p:spTgt spid="12"/>
                                        </p:tgtEl>
                                        <p:attrNameLst>
                                          <p:attrName>ppt_y</p:attrName>
                                        </p:attrNameLst>
                                      </p:cBhvr>
                                      <p:tavLst>
                                        <p:tav tm="0">
                                          <p:val>
                                            <p:strVal val="1+#ppt_h/2"/>
                                          </p:val>
                                        </p:tav>
                                        <p:tav tm="100000">
                                          <p:val>
                                            <p:strVal val="#ppt_y"/>
                                          </p:val>
                                        </p:tav>
                                      </p:tavLst>
                                    </p:anim>
                                  </p:childTnLst>
                                </p:cTn>
                              </p:par>
                              <p:par>
                                <p:cTn id="73" presetID="2" presetClass="entr" presetSubtype="4" decel="100000" fill="hold" grpId="0" nodeType="withEffect">
                                  <p:stCondLst>
                                    <p:cond delay="25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750" fill="hold"/>
                                        <p:tgtEl>
                                          <p:spTgt spid="13"/>
                                        </p:tgtEl>
                                        <p:attrNameLst>
                                          <p:attrName>ppt_x</p:attrName>
                                        </p:attrNameLst>
                                      </p:cBhvr>
                                      <p:tavLst>
                                        <p:tav tm="0">
                                          <p:val>
                                            <p:strVal val="#ppt_x"/>
                                          </p:val>
                                        </p:tav>
                                        <p:tav tm="100000">
                                          <p:val>
                                            <p:strVal val="#ppt_x"/>
                                          </p:val>
                                        </p:tav>
                                      </p:tavLst>
                                    </p:anim>
                                    <p:anim calcmode="lin" valueType="num">
                                      <p:cBhvr additive="base">
                                        <p:cTn id="76" dur="750" fill="hold"/>
                                        <p:tgtEl>
                                          <p:spTgt spid="13"/>
                                        </p:tgtEl>
                                        <p:attrNameLst>
                                          <p:attrName>ppt_y</p:attrName>
                                        </p:attrNameLst>
                                      </p:cBhvr>
                                      <p:tavLst>
                                        <p:tav tm="0">
                                          <p:val>
                                            <p:strVal val="1+#ppt_h/2"/>
                                          </p:val>
                                        </p:tav>
                                        <p:tav tm="100000">
                                          <p:val>
                                            <p:strVal val="#ppt_y"/>
                                          </p:val>
                                        </p:tav>
                                      </p:tavLst>
                                    </p:anim>
                                  </p:childTnLst>
                                </p:cTn>
                              </p:par>
                              <p:par>
                                <p:cTn id="77" presetID="1" presetClass="entr" presetSubtype="0" fill="hold" grpId="0" nodeType="withEffect" nodePh="1">
                                  <p:stCondLst>
                                    <p:cond delay="250"/>
                                  </p:stCondLst>
                                  <p:endCondLst>
                                    <p:cond evt="begin" delay="0">
                                      <p:tn val="77"/>
                                    </p:cond>
                                  </p:endCondLst>
                                  <p:childTnLst>
                                    <p:set>
                                      <p:cBhvr>
                                        <p:cTn id="78" dur="1" fill="hold">
                                          <p:stCondLst>
                                            <p:cond delay="0"/>
                                          </p:stCondLst>
                                        </p:cTn>
                                        <p:tgtEl>
                                          <p:spTgt spid="14"/>
                                        </p:tgtEl>
                                        <p:attrNameLst>
                                          <p:attrName>style.visibility</p:attrName>
                                        </p:attrNameLst>
                                      </p:cBhvr>
                                      <p:to>
                                        <p:strVal val="visible"/>
                                      </p:to>
                                    </p:set>
                                  </p:childTnLst>
                                </p:cTn>
                              </p:par>
                              <p:par>
                                <p:cTn id="79" presetID="1" presetClass="entr" presetSubtype="0" fill="hold" grpId="0" nodeType="withEffect" nodePh="1">
                                  <p:stCondLst>
                                    <p:cond delay="250"/>
                                  </p:stCondLst>
                                  <p:endCondLst>
                                    <p:cond evt="begin" delay="0">
                                      <p:tn val="79"/>
                                    </p:cond>
                                  </p:endCondLst>
                                  <p:childTnLst>
                                    <p:set>
                                      <p:cBhvr>
                                        <p:cTn id="80"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1" restart="whenNotActive" fill="hold" evtFilter="cancelBubble" nodeType="interactiveSeq">
                <p:stCondLst>
                  <p:cond evt="onClick" delay="0">
                    <p:tgtEl>
                      <p:spTgt spid="80"/>
                    </p:tgtEl>
                  </p:cond>
                </p:stCondLst>
                <p:endSync evt="end" delay="0">
                  <p:rtn val="all"/>
                </p:endSync>
                <p:childTnLst>
                  <p:par>
                    <p:cTn id="82" fill="hold">
                      <p:stCondLst>
                        <p:cond delay="0"/>
                      </p:stCondLst>
                      <p:childTnLst>
                        <p:par>
                          <p:cTn id="83" fill="hold">
                            <p:stCondLst>
                              <p:cond delay="0"/>
                            </p:stCondLst>
                            <p:childTnLst>
                              <p:par>
                                <p:cTn id="84" presetID="35" presetClass="path" presetSubtype="0" decel="100000" fill="hold" grpId="0" nodeType="withEffect">
                                  <p:stCondLst>
                                    <p:cond delay="0"/>
                                  </p:stCondLst>
                                  <p:childTnLst>
                                    <p:animMotion origin="layout" path="M 8.33333E-7 0 L -0.33698 0 " pathEditMode="relative" rAng="0" ptsTypes="AA">
                                      <p:cBhvr>
                                        <p:cTn id="85" dur="500" fill="hold"/>
                                        <p:tgtEl>
                                          <p:spTgt spid="50"/>
                                        </p:tgtEl>
                                        <p:attrNameLst>
                                          <p:attrName>ppt_x</p:attrName>
                                          <p:attrName>ppt_y</p:attrName>
                                        </p:attrNameLst>
                                      </p:cBhvr>
                                      <p:rCtr x="-16849" y="0"/>
                                    </p:animMotion>
                                  </p:childTnLst>
                                </p:cTn>
                              </p:par>
                              <p:par>
                                <p:cTn id="86" presetID="35" presetClass="path" presetSubtype="0" decel="100000" fill="hold" grpId="0" nodeType="withEffect">
                                  <p:stCondLst>
                                    <p:cond delay="0"/>
                                  </p:stCondLst>
                                  <p:childTnLst>
                                    <p:animMotion origin="layout" path="M 8.33333E-7 0 L -0.33698 0 " pathEditMode="relative" rAng="0" ptsTypes="AA">
                                      <p:cBhvr>
                                        <p:cTn id="87" dur="750" fill="hold"/>
                                        <p:tgtEl>
                                          <p:spTgt spid="51"/>
                                        </p:tgtEl>
                                        <p:attrNameLst>
                                          <p:attrName>ppt_x</p:attrName>
                                          <p:attrName>ppt_y</p:attrName>
                                        </p:attrNameLst>
                                      </p:cBhvr>
                                      <p:rCtr x="-16849" y="0"/>
                                    </p:animMotion>
                                  </p:childTnLst>
                                </p:cTn>
                              </p:par>
                              <p:par>
                                <p:cTn id="88" presetID="35" presetClass="path" presetSubtype="0" decel="100000" fill="hold" grpId="0" nodeType="withEffect">
                                  <p:stCondLst>
                                    <p:cond delay="0"/>
                                  </p:stCondLst>
                                  <p:childTnLst>
                                    <p:animMotion origin="layout" path="M 8.33333E-7 0 L -0.33698 0 " pathEditMode="relative" rAng="0" ptsTypes="AA">
                                      <p:cBhvr>
                                        <p:cTn id="89" dur="1000" fill="hold"/>
                                        <p:tgtEl>
                                          <p:spTgt spid="52"/>
                                        </p:tgtEl>
                                        <p:attrNameLst>
                                          <p:attrName>ppt_x</p:attrName>
                                          <p:attrName>ppt_y</p:attrName>
                                        </p:attrNameLst>
                                      </p:cBhvr>
                                      <p:rCtr x="-16849" y="0"/>
                                    </p:animMotion>
                                  </p:childTnLst>
                                </p:cTn>
                              </p:par>
                              <p:par>
                                <p:cTn id="90" presetID="35" presetClass="path" presetSubtype="0" decel="100000" fill="hold" grpId="0" nodeType="withEffect">
                                  <p:stCondLst>
                                    <p:cond delay="0"/>
                                  </p:stCondLst>
                                  <p:childTnLst>
                                    <p:animMotion origin="layout" path="M 8.33333E-7 0 L -0.33698 0 " pathEditMode="relative" rAng="0" ptsTypes="AA">
                                      <p:cBhvr>
                                        <p:cTn id="91" dur="1250" fill="hold"/>
                                        <p:tgtEl>
                                          <p:spTgt spid="53"/>
                                        </p:tgtEl>
                                        <p:attrNameLst>
                                          <p:attrName>ppt_x</p:attrName>
                                          <p:attrName>ppt_y</p:attrName>
                                        </p:attrNameLst>
                                      </p:cBhvr>
                                      <p:rCtr x="-16849" y="0"/>
                                    </p:animMotion>
                                  </p:childTnLst>
                                </p:cTn>
                              </p:par>
                              <p:par>
                                <p:cTn id="92" presetID="35" presetClass="path" presetSubtype="0" decel="100000" fill="hold" grpId="0" nodeType="withEffect">
                                  <p:stCondLst>
                                    <p:cond delay="750"/>
                                  </p:stCondLst>
                                  <p:childTnLst>
                                    <p:animMotion origin="layout" path="M 8.33333E-7 0 L -0.33698 0 " pathEditMode="relative" rAng="0" ptsTypes="AA">
                                      <p:cBhvr>
                                        <p:cTn id="93" dur="500" fill="hold"/>
                                        <p:tgtEl>
                                          <p:spTgt spid="54"/>
                                        </p:tgtEl>
                                        <p:attrNameLst>
                                          <p:attrName>ppt_x</p:attrName>
                                          <p:attrName>ppt_y</p:attrName>
                                        </p:attrNameLst>
                                      </p:cBhvr>
                                      <p:rCtr x="-16849" y="0"/>
                                    </p:animMotion>
                                  </p:childTnLst>
                                </p:cTn>
                              </p:par>
                              <p:par>
                                <p:cTn id="94" presetID="35" presetClass="path" presetSubtype="0" decel="100000" fill="hold" grpId="0" nodeType="withEffect" nodePh="1">
                                  <p:stCondLst>
                                    <p:cond delay="750"/>
                                  </p:stCondLst>
                                  <p:endCondLst>
                                    <p:cond evt="begin" delay="0">
                                      <p:tn val="94"/>
                                    </p:cond>
                                  </p:endCondLst>
                                  <p:childTnLst>
                                    <p:animMotion origin="layout" path="M 8.33333E-7 0 L -0.33698 0 " pathEditMode="relative" rAng="0" ptsTypes="AA">
                                      <p:cBhvr>
                                        <p:cTn id="95" dur="500" fill="hold"/>
                                        <p:tgtEl>
                                          <p:spTgt spid="71"/>
                                        </p:tgtEl>
                                        <p:attrNameLst>
                                          <p:attrName>ppt_x</p:attrName>
                                          <p:attrName>ppt_y</p:attrName>
                                        </p:attrNameLst>
                                      </p:cBhvr>
                                      <p:rCtr x="-16849" y="0"/>
                                    </p:animMotion>
                                  </p:childTnLst>
                                </p:cTn>
                              </p:par>
                              <p:par>
                                <p:cTn id="96" presetID="35" presetClass="path" presetSubtype="0" decel="100000" fill="hold" nodeType="withEffect">
                                  <p:stCondLst>
                                    <p:cond delay="850"/>
                                  </p:stCondLst>
                                  <p:childTnLst>
                                    <p:animMotion origin="layout" path="M 8.33333E-7 0 L -0.33698 0 " pathEditMode="relative" rAng="0" ptsTypes="AA">
                                      <p:cBhvr>
                                        <p:cTn id="97" dur="500" fill="hold"/>
                                        <p:tgtEl>
                                          <p:spTgt spid="68"/>
                                        </p:tgtEl>
                                        <p:attrNameLst>
                                          <p:attrName>ppt_x</p:attrName>
                                          <p:attrName>ppt_y</p:attrName>
                                        </p:attrNameLst>
                                      </p:cBhvr>
                                      <p:rCtr x="-16849" y="0"/>
                                    </p:animMotion>
                                  </p:childTnLst>
                                </p:cTn>
                              </p:par>
                              <p:par>
                                <p:cTn id="98" presetID="35" presetClass="path" presetSubtype="0" decel="100000" fill="hold" grpId="0" nodeType="withEffect">
                                  <p:stCondLst>
                                    <p:cond delay="850"/>
                                  </p:stCondLst>
                                  <p:childTnLst>
                                    <p:animMotion origin="layout" path="M 8.33333E-7 0 L -0.33698 0 " pathEditMode="relative" rAng="0" ptsTypes="AA">
                                      <p:cBhvr>
                                        <p:cTn id="99" dur="500" fill="hold"/>
                                        <p:tgtEl>
                                          <p:spTgt spid="55"/>
                                        </p:tgtEl>
                                        <p:attrNameLst>
                                          <p:attrName>ppt_x</p:attrName>
                                          <p:attrName>ppt_y</p:attrName>
                                        </p:attrNameLst>
                                      </p:cBhvr>
                                      <p:rCtr x="-16849" y="0"/>
                                    </p:animMotion>
                                  </p:childTnLst>
                                </p:cTn>
                              </p:par>
                              <p:par>
                                <p:cTn id="100" presetID="35" presetClass="path" presetSubtype="0" decel="100000" fill="hold" grpId="0" nodeType="withEffect" nodePh="1">
                                  <p:stCondLst>
                                    <p:cond delay="850"/>
                                  </p:stCondLst>
                                  <p:endCondLst>
                                    <p:cond evt="begin" delay="0">
                                      <p:tn val="100"/>
                                    </p:cond>
                                  </p:endCondLst>
                                  <p:childTnLst>
                                    <p:animMotion origin="layout" path="M 8.33333E-7 0 L -0.33698 0 " pathEditMode="relative" rAng="0" ptsTypes="AA">
                                      <p:cBhvr>
                                        <p:cTn id="101" dur="500" fill="hold"/>
                                        <p:tgtEl>
                                          <p:spTgt spid="72"/>
                                        </p:tgtEl>
                                        <p:attrNameLst>
                                          <p:attrName>ppt_x</p:attrName>
                                          <p:attrName>ppt_y</p:attrName>
                                        </p:attrNameLst>
                                      </p:cBhvr>
                                      <p:rCtr x="-16849" y="0"/>
                                    </p:animMotion>
                                  </p:childTnLst>
                                </p:cTn>
                              </p:par>
                              <p:par>
                                <p:cTn id="102" presetID="35" presetClass="path" presetSubtype="0" decel="100000" fill="hold" nodeType="withEffect">
                                  <p:stCondLst>
                                    <p:cond delay="950"/>
                                  </p:stCondLst>
                                  <p:childTnLst>
                                    <p:animMotion origin="layout" path="M 8.33333E-7 0 L -0.33698 0 " pathEditMode="relative" rAng="0" ptsTypes="AA">
                                      <p:cBhvr>
                                        <p:cTn id="103" dur="500" fill="hold"/>
                                        <p:tgtEl>
                                          <p:spTgt spid="67"/>
                                        </p:tgtEl>
                                        <p:attrNameLst>
                                          <p:attrName>ppt_x</p:attrName>
                                          <p:attrName>ppt_y</p:attrName>
                                        </p:attrNameLst>
                                      </p:cBhvr>
                                      <p:rCtr x="-16849" y="0"/>
                                    </p:animMotion>
                                  </p:childTnLst>
                                </p:cTn>
                              </p:par>
                              <p:par>
                                <p:cTn id="104" presetID="35" presetClass="path" presetSubtype="0" decel="100000" fill="hold" grpId="0" nodeType="withEffect">
                                  <p:stCondLst>
                                    <p:cond delay="950"/>
                                  </p:stCondLst>
                                  <p:childTnLst>
                                    <p:animMotion origin="layout" path="M 8.33333E-7 0 L -0.33698 0 " pathEditMode="relative" rAng="0" ptsTypes="AA">
                                      <p:cBhvr>
                                        <p:cTn id="105" dur="500" fill="hold"/>
                                        <p:tgtEl>
                                          <p:spTgt spid="59"/>
                                        </p:tgtEl>
                                        <p:attrNameLst>
                                          <p:attrName>ppt_x</p:attrName>
                                          <p:attrName>ppt_y</p:attrName>
                                        </p:attrNameLst>
                                      </p:cBhvr>
                                      <p:rCtr x="-16849" y="0"/>
                                    </p:animMotion>
                                  </p:childTnLst>
                                </p:cTn>
                              </p:par>
                              <p:par>
                                <p:cTn id="106" presetID="35" presetClass="path" presetSubtype="0" decel="100000" fill="hold" grpId="0" nodeType="withEffect" nodePh="1">
                                  <p:stCondLst>
                                    <p:cond delay="950"/>
                                  </p:stCondLst>
                                  <p:endCondLst>
                                    <p:cond evt="begin" delay="0">
                                      <p:tn val="106"/>
                                    </p:cond>
                                  </p:endCondLst>
                                  <p:childTnLst>
                                    <p:animMotion origin="layout" path="M 8.33333E-7 0 L -0.33698 0 " pathEditMode="relative" rAng="0" ptsTypes="AA">
                                      <p:cBhvr>
                                        <p:cTn id="107" dur="500" fill="hold"/>
                                        <p:tgtEl>
                                          <p:spTgt spid="73"/>
                                        </p:tgtEl>
                                        <p:attrNameLst>
                                          <p:attrName>ppt_x</p:attrName>
                                          <p:attrName>ppt_y</p:attrName>
                                        </p:attrNameLst>
                                      </p:cBhvr>
                                      <p:rCtr x="-16849" y="0"/>
                                    </p:animMotion>
                                  </p:childTnLst>
                                </p:cTn>
                              </p:par>
                              <p:par>
                                <p:cTn id="108" presetID="35" presetClass="path" presetSubtype="0" decel="100000" fill="hold" nodeType="withEffect">
                                  <p:stCondLst>
                                    <p:cond delay="1050"/>
                                  </p:stCondLst>
                                  <p:childTnLst>
                                    <p:animMotion origin="layout" path="M 8.33333E-7 0 L -0.33698 0 " pathEditMode="relative" rAng="0" ptsTypes="AA">
                                      <p:cBhvr>
                                        <p:cTn id="109" dur="500" fill="hold"/>
                                        <p:tgtEl>
                                          <p:spTgt spid="66"/>
                                        </p:tgtEl>
                                        <p:attrNameLst>
                                          <p:attrName>ppt_x</p:attrName>
                                          <p:attrName>ppt_y</p:attrName>
                                        </p:attrNameLst>
                                      </p:cBhvr>
                                      <p:rCtr x="-16849" y="0"/>
                                    </p:animMotion>
                                  </p:childTnLst>
                                </p:cTn>
                              </p:par>
                              <p:par>
                                <p:cTn id="110" presetID="35" presetClass="path" presetSubtype="0" decel="100000" fill="hold" grpId="0" nodeType="withEffect">
                                  <p:stCondLst>
                                    <p:cond delay="1050"/>
                                  </p:stCondLst>
                                  <p:childTnLst>
                                    <p:animMotion origin="layout" path="M 8.33333E-7 0 L -0.33698 0 " pathEditMode="relative" rAng="0" ptsTypes="AA">
                                      <p:cBhvr>
                                        <p:cTn id="111" dur="500" fill="hold"/>
                                        <p:tgtEl>
                                          <p:spTgt spid="60"/>
                                        </p:tgtEl>
                                        <p:attrNameLst>
                                          <p:attrName>ppt_x</p:attrName>
                                          <p:attrName>ppt_y</p:attrName>
                                        </p:attrNameLst>
                                      </p:cBhvr>
                                      <p:rCtr x="-16849" y="0"/>
                                    </p:animMotion>
                                  </p:childTnLst>
                                </p:cTn>
                              </p:par>
                              <p:par>
                                <p:cTn id="112" presetID="35" presetClass="path" presetSubtype="0" decel="100000" fill="hold" grpId="0" nodeType="withEffect" nodePh="1">
                                  <p:stCondLst>
                                    <p:cond delay="1050"/>
                                  </p:stCondLst>
                                  <p:endCondLst>
                                    <p:cond evt="begin" delay="0">
                                      <p:tn val="112"/>
                                    </p:cond>
                                  </p:endCondLst>
                                  <p:childTnLst>
                                    <p:animMotion origin="layout" path="M 8.33333E-7 0 L -0.33698 0 " pathEditMode="relative" rAng="0" ptsTypes="AA">
                                      <p:cBhvr>
                                        <p:cTn id="113" dur="500" fill="hold"/>
                                        <p:tgtEl>
                                          <p:spTgt spid="74"/>
                                        </p:tgtEl>
                                        <p:attrNameLst>
                                          <p:attrName>ppt_x</p:attrName>
                                          <p:attrName>ppt_y</p:attrName>
                                        </p:attrNameLst>
                                      </p:cBhvr>
                                      <p:rCtr x="-16849" y="0"/>
                                    </p:animMotion>
                                  </p:childTnLst>
                                </p:cTn>
                              </p:par>
                              <p:par>
                                <p:cTn id="114" presetID="35" presetClass="path" presetSubtype="0" decel="100000" fill="hold" nodeType="withEffect">
                                  <p:stCondLst>
                                    <p:cond delay="1150"/>
                                  </p:stCondLst>
                                  <p:childTnLst>
                                    <p:animMotion origin="layout" path="M 8.33333E-7 0 L -0.33698 0 " pathEditMode="relative" rAng="0" ptsTypes="AA">
                                      <p:cBhvr>
                                        <p:cTn id="115" dur="500" fill="hold"/>
                                        <p:tgtEl>
                                          <p:spTgt spid="65"/>
                                        </p:tgtEl>
                                        <p:attrNameLst>
                                          <p:attrName>ppt_x</p:attrName>
                                          <p:attrName>ppt_y</p:attrName>
                                        </p:attrNameLst>
                                      </p:cBhvr>
                                      <p:rCtr x="-16849" y="0"/>
                                    </p:animMotion>
                                  </p:childTnLst>
                                </p:cTn>
                              </p:par>
                              <p:par>
                                <p:cTn id="116" presetID="35" presetClass="path" presetSubtype="0" decel="100000" fill="hold" grpId="0" nodeType="withEffect">
                                  <p:stCondLst>
                                    <p:cond delay="1150"/>
                                  </p:stCondLst>
                                  <p:childTnLst>
                                    <p:animMotion origin="layout" path="M 8.33333E-7 0 L -0.33698 0 " pathEditMode="relative" rAng="0" ptsTypes="AA">
                                      <p:cBhvr>
                                        <p:cTn id="117" dur="500" fill="hold"/>
                                        <p:tgtEl>
                                          <p:spTgt spid="61"/>
                                        </p:tgtEl>
                                        <p:attrNameLst>
                                          <p:attrName>ppt_x</p:attrName>
                                          <p:attrName>ppt_y</p:attrName>
                                        </p:attrNameLst>
                                      </p:cBhvr>
                                      <p:rCtr x="-16849" y="0"/>
                                    </p:animMotion>
                                  </p:childTnLst>
                                </p:cTn>
                              </p:par>
                              <p:par>
                                <p:cTn id="118" presetID="35" presetClass="path" presetSubtype="0" decel="100000" fill="hold" grpId="0" nodeType="withEffect" nodePh="1">
                                  <p:stCondLst>
                                    <p:cond delay="1150"/>
                                  </p:stCondLst>
                                  <p:endCondLst>
                                    <p:cond evt="begin" delay="0">
                                      <p:tn val="118"/>
                                    </p:cond>
                                  </p:endCondLst>
                                  <p:childTnLst>
                                    <p:animMotion origin="layout" path="M 8.33333E-7 0 L -0.33698 0 " pathEditMode="relative" rAng="0" ptsTypes="AA">
                                      <p:cBhvr>
                                        <p:cTn id="119" dur="500" fill="hold"/>
                                        <p:tgtEl>
                                          <p:spTgt spid="75"/>
                                        </p:tgtEl>
                                        <p:attrNameLst>
                                          <p:attrName>ppt_x</p:attrName>
                                          <p:attrName>ppt_y</p:attrName>
                                        </p:attrNameLst>
                                      </p:cBhvr>
                                      <p:rCtr x="-16849" y="0"/>
                                    </p:animMotion>
                                  </p:childTnLst>
                                </p:cTn>
                              </p:par>
                              <p:par>
                                <p:cTn id="120" presetID="35" presetClass="path" presetSubtype="0" decel="100000" fill="hold" nodeType="withEffect">
                                  <p:stCondLst>
                                    <p:cond delay="1250"/>
                                  </p:stCondLst>
                                  <p:childTnLst>
                                    <p:animMotion origin="layout" path="M 8.33333E-7 0 L -0.33698 0 " pathEditMode="relative" rAng="0" ptsTypes="AA">
                                      <p:cBhvr>
                                        <p:cTn id="121" dur="500" fill="hold"/>
                                        <p:tgtEl>
                                          <p:spTgt spid="64"/>
                                        </p:tgtEl>
                                        <p:attrNameLst>
                                          <p:attrName>ppt_x</p:attrName>
                                          <p:attrName>ppt_y</p:attrName>
                                        </p:attrNameLst>
                                      </p:cBhvr>
                                      <p:rCtr x="-16849" y="0"/>
                                    </p:animMotion>
                                  </p:childTnLst>
                                </p:cTn>
                              </p:par>
                              <p:par>
                                <p:cTn id="122" presetID="35" presetClass="path" presetSubtype="0" decel="100000" fill="hold" grpId="0" nodeType="withEffect">
                                  <p:stCondLst>
                                    <p:cond delay="1250"/>
                                  </p:stCondLst>
                                  <p:childTnLst>
                                    <p:animMotion origin="layout" path="M 8.33333E-7 0 L -0.33698 0 " pathEditMode="relative" rAng="0" ptsTypes="AA">
                                      <p:cBhvr>
                                        <p:cTn id="123" dur="500" fill="hold"/>
                                        <p:tgtEl>
                                          <p:spTgt spid="63"/>
                                        </p:tgtEl>
                                        <p:attrNameLst>
                                          <p:attrName>ppt_x</p:attrName>
                                          <p:attrName>ppt_y</p:attrName>
                                        </p:attrNameLst>
                                      </p:cBhvr>
                                      <p:rCtr x="-16849" y="0"/>
                                    </p:animMotion>
                                  </p:childTnLst>
                                </p:cTn>
                              </p:par>
                              <p:par>
                                <p:cTn id="124" presetID="35" presetClass="path" presetSubtype="0" decel="100000" fill="hold" grpId="0" nodeType="withEffect" nodePh="1">
                                  <p:stCondLst>
                                    <p:cond delay="1250"/>
                                  </p:stCondLst>
                                  <p:endCondLst>
                                    <p:cond evt="begin" delay="0">
                                      <p:tn val="124"/>
                                    </p:cond>
                                  </p:endCondLst>
                                  <p:childTnLst>
                                    <p:animMotion origin="layout" path="M 8.33333E-7 0 L -0.33698 0 " pathEditMode="relative" rAng="0" ptsTypes="AA">
                                      <p:cBhvr>
                                        <p:cTn id="125" dur="500" fill="hold"/>
                                        <p:tgtEl>
                                          <p:spTgt spid="76"/>
                                        </p:tgtEl>
                                        <p:attrNameLst>
                                          <p:attrName>ppt_x</p:attrName>
                                          <p:attrName>ppt_y</p:attrName>
                                        </p:attrNameLst>
                                      </p:cBhvr>
                                      <p:rCtr x="-16849" y="0"/>
                                    </p:animMotion>
                                  </p:childTnLst>
                                </p:cTn>
                              </p:par>
                              <p:par>
                                <p:cTn id="126" presetID="35" presetClass="path" presetSubtype="0" decel="100000" fill="hold" nodeType="withEffect">
                                  <p:stCondLst>
                                    <p:cond delay="1350"/>
                                  </p:stCondLst>
                                  <p:childTnLst>
                                    <p:animMotion origin="layout" path="M 8.33333E-7 0 L -0.33698 0 " pathEditMode="relative" rAng="0" ptsTypes="AA">
                                      <p:cBhvr>
                                        <p:cTn id="127" dur="500" fill="hold"/>
                                        <p:tgtEl>
                                          <p:spTgt spid="70"/>
                                        </p:tgtEl>
                                        <p:attrNameLst>
                                          <p:attrName>ppt_x</p:attrName>
                                          <p:attrName>ppt_y</p:attrName>
                                        </p:attrNameLst>
                                      </p:cBhvr>
                                      <p:rCtr x="-16849" y="0"/>
                                    </p:animMotion>
                                  </p:childTnLst>
                                </p:cTn>
                              </p:par>
                              <p:par>
                                <p:cTn id="128" presetID="35" presetClass="path" presetSubtype="0" decel="100000" fill="hold" grpId="0" nodeType="withEffect">
                                  <p:stCondLst>
                                    <p:cond delay="1350"/>
                                  </p:stCondLst>
                                  <p:childTnLst>
                                    <p:animMotion origin="layout" path="M 8.33333E-7 0 L -0.33698 0 " pathEditMode="relative" rAng="0" ptsTypes="AA">
                                      <p:cBhvr>
                                        <p:cTn id="129" dur="500" fill="hold"/>
                                        <p:tgtEl>
                                          <p:spTgt spid="69"/>
                                        </p:tgtEl>
                                        <p:attrNameLst>
                                          <p:attrName>ppt_x</p:attrName>
                                          <p:attrName>ppt_y</p:attrName>
                                        </p:attrNameLst>
                                      </p:cBhvr>
                                      <p:rCtr x="-16849" y="0"/>
                                    </p:animMotion>
                                  </p:childTnLst>
                                </p:cTn>
                              </p:par>
                              <p:par>
                                <p:cTn id="130" presetID="35" presetClass="path" presetSubtype="0" decel="100000" fill="hold" grpId="0" nodeType="withEffect" nodePh="1">
                                  <p:stCondLst>
                                    <p:cond delay="1350"/>
                                  </p:stCondLst>
                                  <p:endCondLst>
                                    <p:cond evt="begin" delay="0">
                                      <p:tn val="130"/>
                                    </p:cond>
                                  </p:endCondLst>
                                  <p:childTnLst>
                                    <p:animMotion origin="layout" path="M 8.33333E-7 0 L -0.33698 0 " pathEditMode="relative" rAng="0" ptsTypes="AA">
                                      <p:cBhvr>
                                        <p:cTn id="131" dur="500" fill="hold"/>
                                        <p:tgtEl>
                                          <p:spTgt spid="77"/>
                                        </p:tgtEl>
                                        <p:attrNameLst>
                                          <p:attrName>ppt_x</p:attrName>
                                          <p:attrName>ppt_y</p:attrName>
                                        </p:attrNameLst>
                                      </p:cBhvr>
                                      <p:rCtr x="-16849" y="0"/>
                                    </p:animMotion>
                                  </p:childTnLst>
                                </p:cTn>
                              </p:par>
                              <p:par>
                                <p:cTn id="132" presetID="10" presetClass="entr" presetSubtype="0" fill="hold" grpId="0" nodeType="withEffect" nodePh="1">
                                  <p:stCondLst>
                                    <p:cond delay="0"/>
                                  </p:stCondLst>
                                  <p:endCondLst>
                                    <p:cond evt="begin" delay="0">
                                      <p:tn val="132"/>
                                    </p:cond>
                                  </p:endCondLst>
                                  <p:childTnLst>
                                    <p:set>
                                      <p:cBhvr>
                                        <p:cTn id="133" dur="1" fill="hold">
                                          <p:stCondLst>
                                            <p:cond delay="0"/>
                                          </p:stCondLst>
                                        </p:cTn>
                                        <p:tgtEl>
                                          <p:spTgt spid="82"/>
                                        </p:tgtEl>
                                        <p:attrNameLst>
                                          <p:attrName>style.visibility</p:attrName>
                                        </p:attrNameLst>
                                      </p:cBhvr>
                                      <p:to>
                                        <p:strVal val="visible"/>
                                      </p:to>
                                    </p:set>
                                    <p:animEffect transition="in" filter="fade">
                                      <p:cBhvr>
                                        <p:cTn id="134" dur="1000"/>
                                        <p:tgtEl>
                                          <p:spTgt spid="82"/>
                                        </p:tgtEl>
                                      </p:cBhvr>
                                    </p:animEffect>
                                  </p:childTnLst>
                                </p:cTn>
                              </p:par>
                              <p:par>
                                <p:cTn id="135" presetID="10" presetClass="exit" presetSubtype="0" fill="hold" grpId="0" nodeType="withEffect">
                                  <p:stCondLst>
                                    <p:cond delay="0"/>
                                  </p:stCondLst>
                                  <p:childTnLst>
                                    <p:animEffect transition="out" filter="fade">
                                      <p:cBhvr>
                                        <p:cTn id="136" dur="500"/>
                                        <p:tgtEl>
                                          <p:spTgt spid="79"/>
                                        </p:tgtEl>
                                      </p:cBhvr>
                                    </p:animEffect>
                                    <p:set>
                                      <p:cBhvr>
                                        <p:cTn id="137" dur="1" fill="hold">
                                          <p:stCondLst>
                                            <p:cond delay="499"/>
                                          </p:stCondLst>
                                        </p:cTn>
                                        <p:tgtEl>
                                          <p:spTgt spid="79"/>
                                        </p:tgtEl>
                                        <p:attrNameLst>
                                          <p:attrName>style.visibility</p:attrName>
                                        </p:attrNameLst>
                                      </p:cBhvr>
                                      <p:to>
                                        <p:strVal val="hidden"/>
                                      </p:to>
                                    </p:set>
                                  </p:childTnLst>
                                </p:cTn>
                              </p:par>
                              <p:par>
                                <p:cTn id="138" presetID="53" presetClass="entr" presetSubtype="16" fill="hold" grpId="0" nodeType="withEffect">
                                  <p:stCondLst>
                                    <p:cond delay="0"/>
                                  </p:stCondLst>
                                  <p:childTnLst>
                                    <p:set>
                                      <p:cBhvr>
                                        <p:cTn id="139" dur="1" fill="hold">
                                          <p:stCondLst>
                                            <p:cond delay="0"/>
                                          </p:stCondLst>
                                        </p:cTn>
                                        <p:tgtEl>
                                          <p:spTgt spid="81"/>
                                        </p:tgtEl>
                                        <p:attrNameLst>
                                          <p:attrName>style.visibility</p:attrName>
                                        </p:attrNameLst>
                                      </p:cBhvr>
                                      <p:to>
                                        <p:strVal val="visible"/>
                                      </p:to>
                                    </p:set>
                                    <p:anim calcmode="lin" valueType="num">
                                      <p:cBhvr>
                                        <p:cTn id="140" dur="500" fill="hold"/>
                                        <p:tgtEl>
                                          <p:spTgt spid="81"/>
                                        </p:tgtEl>
                                        <p:attrNameLst>
                                          <p:attrName>ppt_w</p:attrName>
                                        </p:attrNameLst>
                                      </p:cBhvr>
                                      <p:tavLst>
                                        <p:tav tm="0">
                                          <p:val>
                                            <p:fltVal val="0"/>
                                          </p:val>
                                        </p:tav>
                                        <p:tav tm="100000">
                                          <p:val>
                                            <p:strVal val="#ppt_w"/>
                                          </p:val>
                                        </p:tav>
                                      </p:tavLst>
                                    </p:anim>
                                    <p:anim calcmode="lin" valueType="num">
                                      <p:cBhvr>
                                        <p:cTn id="141" dur="500" fill="hold"/>
                                        <p:tgtEl>
                                          <p:spTgt spid="81"/>
                                        </p:tgtEl>
                                        <p:attrNameLst>
                                          <p:attrName>ppt_h</p:attrName>
                                        </p:attrNameLst>
                                      </p:cBhvr>
                                      <p:tavLst>
                                        <p:tav tm="0">
                                          <p:val>
                                            <p:fltVal val="0"/>
                                          </p:val>
                                        </p:tav>
                                        <p:tav tm="100000">
                                          <p:val>
                                            <p:strVal val="#ppt_h"/>
                                          </p:val>
                                        </p:tav>
                                      </p:tavLst>
                                    </p:anim>
                                    <p:animEffect transition="in" filter="fade">
                                      <p:cBhvr>
                                        <p:cTn id="142" dur="500"/>
                                        <p:tgtEl>
                                          <p:spTgt spid="81"/>
                                        </p:tgtEl>
                                      </p:cBhvr>
                                    </p:animEffect>
                                  </p:childTnLst>
                                </p:cTn>
                              </p:par>
                            </p:childTnLst>
                          </p:cTn>
                        </p:par>
                      </p:childTnLst>
                    </p:cTn>
                  </p:par>
                </p:childTnLst>
              </p:cTn>
              <p:nextCondLst>
                <p:cond evt="onClick" delay="0">
                  <p:tgtEl>
                    <p:spTgt spid="80"/>
                  </p:tgtEl>
                </p:cond>
              </p:nextCondLst>
            </p:seq>
            <p:seq concurrent="1" nextAc="seek">
              <p:cTn id="143" restart="whenNotActive" fill="hold" evtFilter="cancelBubble" nodeType="interactiveSeq">
                <p:stCondLst>
                  <p:cond evt="onClick" delay="0">
                    <p:tgtEl>
                      <p:spTgt spid="82"/>
                    </p:tgtEl>
                  </p:cond>
                </p:stCondLst>
                <p:endSync evt="end" delay="0">
                  <p:rtn val="all"/>
                </p:endSync>
                <p:childTnLst>
                  <p:par>
                    <p:cTn id="144" fill="hold">
                      <p:stCondLst>
                        <p:cond delay="0"/>
                      </p:stCondLst>
                      <p:childTnLst>
                        <p:par>
                          <p:cTn id="145" fill="hold">
                            <p:stCondLst>
                              <p:cond delay="0"/>
                            </p:stCondLst>
                            <p:childTnLst>
                              <p:par>
                                <p:cTn id="146" presetID="63" presetClass="path" presetSubtype="0" accel="100000" fill="hold" grpId="1" nodeType="withEffect">
                                  <p:stCondLst>
                                    <p:cond delay="600"/>
                                  </p:stCondLst>
                                  <p:childTnLst>
                                    <p:animMotion origin="layout" path="M -0.33698 0 L 1.66667E-6 0 " pathEditMode="relative" rAng="0" ptsTypes="AA">
                                      <p:cBhvr>
                                        <p:cTn id="147" dur="500" fill="hold"/>
                                        <p:tgtEl>
                                          <p:spTgt spid="54"/>
                                        </p:tgtEl>
                                        <p:attrNameLst>
                                          <p:attrName>ppt_x</p:attrName>
                                          <p:attrName>ppt_y</p:attrName>
                                        </p:attrNameLst>
                                      </p:cBhvr>
                                      <p:rCtr x="16823" y="0"/>
                                    </p:animMotion>
                                  </p:childTnLst>
                                </p:cTn>
                              </p:par>
                              <p:par>
                                <p:cTn id="148" presetID="63" presetClass="path" presetSubtype="0" accel="100000" fill="hold" grpId="1" nodeType="withEffect" nodePh="1">
                                  <p:stCondLst>
                                    <p:cond delay="600"/>
                                  </p:stCondLst>
                                  <p:endCondLst>
                                    <p:cond evt="begin" delay="0">
                                      <p:tn val="148"/>
                                    </p:cond>
                                  </p:endCondLst>
                                  <p:childTnLst>
                                    <p:animMotion origin="layout" path="M -0.33698 0 L 1.66667E-6 0 " pathEditMode="relative" rAng="0" ptsTypes="AA">
                                      <p:cBhvr>
                                        <p:cTn id="149" dur="500" fill="hold"/>
                                        <p:tgtEl>
                                          <p:spTgt spid="71"/>
                                        </p:tgtEl>
                                        <p:attrNameLst>
                                          <p:attrName>ppt_x</p:attrName>
                                          <p:attrName>ppt_y</p:attrName>
                                        </p:attrNameLst>
                                      </p:cBhvr>
                                      <p:rCtr x="16823" y="0"/>
                                    </p:animMotion>
                                  </p:childTnLst>
                                </p:cTn>
                              </p:par>
                              <p:par>
                                <p:cTn id="150" presetID="63" presetClass="path" presetSubtype="0" accel="100000" fill="hold" nodeType="withEffect">
                                  <p:stCondLst>
                                    <p:cond delay="600"/>
                                  </p:stCondLst>
                                  <p:childTnLst>
                                    <p:animMotion origin="layout" path="M -0.33698 0 L 1.66667E-6 0 " pathEditMode="relative" rAng="0" ptsTypes="AA">
                                      <p:cBhvr>
                                        <p:cTn id="151" dur="500" fill="hold"/>
                                        <p:tgtEl>
                                          <p:spTgt spid="68"/>
                                        </p:tgtEl>
                                        <p:attrNameLst>
                                          <p:attrName>ppt_x</p:attrName>
                                          <p:attrName>ppt_y</p:attrName>
                                        </p:attrNameLst>
                                      </p:cBhvr>
                                      <p:rCtr x="16823" y="0"/>
                                    </p:animMotion>
                                  </p:childTnLst>
                                </p:cTn>
                              </p:par>
                              <p:par>
                                <p:cTn id="152" presetID="63" presetClass="path" presetSubtype="0" accel="100000" fill="hold" grpId="1" nodeType="withEffect">
                                  <p:stCondLst>
                                    <p:cond delay="500"/>
                                  </p:stCondLst>
                                  <p:childTnLst>
                                    <p:animMotion origin="layout" path="M -0.33698 0 L 1.66667E-6 0 " pathEditMode="relative" rAng="0" ptsTypes="AA">
                                      <p:cBhvr>
                                        <p:cTn id="153" dur="500" fill="hold"/>
                                        <p:tgtEl>
                                          <p:spTgt spid="55"/>
                                        </p:tgtEl>
                                        <p:attrNameLst>
                                          <p:attrName>ppt_x</p:attrName>
                                          <p:attrName>ppt_y</p:attrName>
                                        </p:attrNameLst>
                                      </p:cBhvr>
                                      <p:rCtr x="16823" y="0"/>
                                    </p:animMotion>
                                  </p:childTnLst>
                                </p:cTn>
                              </p:par>
                              <p:par>
                                <p:cTn id="154" presetID="63" presetClass="path" presetSubtype="0" accel="100000" fill="hold" grpId="1" nodeType="withEffect" nodePh="1">
                                  <p:stCondLst>
                                    <p:cond delay="500"/>
                                  </p:stCondLst>
                                  <p:endCondLst>
                                    <p:cond evt="begin" delay="0">
                                      <p:tn val="154"/>
                                    </p:cond>
                                  </p:endCondLst>
                                  <p:childTnLst>
                                    <p:animMotion origin="layout" path="M -0.33698 0 L 1.66667E-6 0 " pathEditMode="relative" rAng="0" ptsTypes="AA">
                                      <p:cBhvr>
                                        <p:cTn id="155" dur="500" fill="hold"/>
                                        <p:tgtEl>
                                          <p:spTgt spid="72"/>
                                        </p:tgtEl>
                                        <p:attrNameLst>
                                          <p:attrName>ppt_x</p:attrName>
                                          <p:attrName>ppt_y</p:attrName>
                                        </p:attrNameLst>
                                      </p:cBhvr>
                                      <p:rCtr x="16823" y="0"/>
                                    </p:animMotion>
                                  </p:childTnLst>
                                </p:cTn>
                              </p:par>
                              <p:par>
                                <p:cTn id="156" presetID="63" presetClass="path" presetSubtype="0" accel="100000" fill="hold" nodeType="withEffect">
                                  <p:stCondLst>
                                    <p:cond delay="500"/>
                                  </p:stCondLst>
                                  <p:childTnLst>
                                    <p:animMotion origin="layout" path="M -0.33698 0 L 1.66667E-6 0 " pathEditMode="relative" rAng="0" ptsTypes="AA">
                                      <p:cBhvr>
                                        <p:cTn id="157" dur="500" fill="hold"/>
                                        <p:tgtEl>
                                          <p:spTgt spid="67"/>
                                        </p:tgtEl>
                                        <p:attrNameLst>
                                          <p:attrName>ppt_x</p:attrName>
                                          <p:attrName>ppt_y</p:attrName>
                                        </p:attrNameLst>
                                      </p:cBhvr>
                                      <p:rCtr x="16823" y="0"/>
                                    </p:animMotion>
                                  </p:childTnLst>
                                </p:cTn>
                              </p:par>
                              <p:par>
                                <p:cTn id="158" presetID="63" presetClass="path" presetSubtype="0" accel="100000" fill="hold" grpId="1" nodeType="withEffect">
                                  <p:stCondLst>
                                    <p:cond delay="400"/>
                                  </p:stCondLst>
                                  <p:childTnLst>
                                    <p:animMotion origin="layout" path="M -0.33698 0 L 1.66667E-6 0 " pathEditMode="relative" rAng="0" ptsTypes="AA">
                                      <p:cBhvr>
                                        <p:cTn id="159" dur="500" fill="hold"/>
                                        <p:tgtEl>
                                          <p:spTgt spid="59"/>
                                        </p:tgtEl>
                                        <p:attrNameLst>
                                          <p:attrName>ppt_x</p:attrName>
                                          <p:attrName>ppt_y</p:attrName>
                                        </p:attrNameLst>
                                      </p:cBhvr>
                                      <p:rCtr x="16823" y="0"/>
                                    </p:animMotion>
                                  </p:childTnLst>
                                </p:cTn>
                              </p:par>
                              <p:par>
                                <p:cTn id="160" presetID="63" presetClass="path" presetSubtype="0" accel="100000" fill="hold" grpId="1" nodeType="withEffect" nodePh="1">
                                  <p:stCondLst>
                                    <p:cond delay="400"/>
                                  </p:stCondLst>
                                  <p:endCondLst>
                                    <p:cond evt="begin" delay="0">
                                      <p:tn val="160"/>
                                    </p:cond>
                                  </p:endCondLst>
                                  <p:childTnLst>
                                    <p:animMotion origin="layout" path="M -0.33698 0 L 1.66667E-6 0 " pathEditMode="relative" rAng="0" ptsTypes="AA">
                                      <p:cBhvr>
                                        <p:cTn id="161" dur="500" fill="hold"/>
                                        <p:tgtEl>
                                          <p:spTgt spid="73"/>
                                        </p:tgtEl>
                                        <p:attrNameLst>
                                          <p:attrName>ppt_x</p:attrName>
                                          <p:attrName>ppt_y</p:attrName>
                                        </p:attrNameLst>
                                      </p:cBhvr>
                                      <p:rCtr x="16823" y="0"/>
                                    </p:animMotion>
                                  </p:childTnLst>
                                </p:cTn>
                              </p:par>
                              <p:par>
                                <p:cTn id="162" presetID="63" presetClass="path" presetSubtype="0" accel="100000" fill="hold" nodeType="withEffect">
                                  <p:stCondLst>
                                    <p:cond delay="400"/>
                                  </p:stCondLst>
                                  <p:childTnLst>
                                    <p:animMotion origin="layout" path="M -0.33698 0 L 1.66667E-6 0 " pathEditMode="relative" rAng="0" ptsTypes="AA">
                                      <p:cBhvr>
                                        <p:cTn id="163" dur="500" fill="hold"/>
                                        <p:tgtEl>
                                          <p:spTgt spid="66"/>
                                        </p:tgtEl>
                                        <p:attrNameLst>
                                          <p:attrName>ppt_x</p:attrName>
                                          <p:attrName>ppt_y</p:attrName>
                                        </p:attrNameLst>
                                      </p:cBhvr>
                                      <p:rCtr x="16823" y="0"/>
                                    </p:animMotion>
                                  </p:childTnLst>
                                </p:cTn>
                              </p:par>
                              <p:par>
                                <p:cTn id="164" presetID="63" presetClass="path" presetSubtype="0" accel="100000" fill="hold" grpId="1" nodeType="withEffect">
                                  <p:stCondLst>
                                    <p:cond delay="300"/>
                                  </p:stCondLst>
                                  <p:childTnLst>
                                    <p:animMotion origin="layout" path="M -0.33698 0 L 1.66667E-6 0 " pathEditMode="relative" rAng="0" ptsTypes="AA">
                                      <p:cBhvr>
                                        <p:cTn id="165" dur="500" fill="hold"/>
                                        <p:tgtEl>
                                          <p:spTgt spid="60"/>
                                        </p:tgtEl>
                                        <p:attrNameLst>
                                          <p:attrName>ppt_x</p:attrName>
                                          <p:attrName>ppt_y</p:attrName>
                                        </p:attrNameLst>
                                      </p:cBhvr>
                                      <p:rCtr x="16823" y="0"/>
                                    </p:animMotion>
                                  </p:childTnLst>
                                </p:cTn>
                              </p:par>
                              <p:par>
                                <p:cTn id="166" presetID="63" presetClass="path" presetSubtype="0" accel="100000" fill="hold" grpId="1" nodeType="withEffect" nodePh="1">
                                  <p:stCondLst>
                                    <p:cond delay="300"/>
                                  </p:stCondLst>
                                  <p:endCondLst>
                                    <p:cond evt="begin" delay="0">
                                      <p:tn val="166"/>
                                    </p:cond>
                                  </p:endCondLst>
                                  <p:childTnLst>
                                    <p:animMotion origin="layout" path="M -0.33698 0 L 1.66667E-6 0 " pathEditMode="relative" rAng="0" ptsTypes="AA">
                                      <p:cBhvr>
                                        <p:cTn id="167" dur="500" fill="hold"/>
                                        <p:tgtEl>
                                          <p:spTgt spid="74"/>
                                        </p:tgtEl>
                                        <p:attrNameLst>
                                          <p:attrName>ppt_x</p:attrName>
                                          <p:attrName>ppt_y</p:attrName>
                                        </p:attrNameLst>
                                      </p:cBhvr>
                                      <p:rCtr x="16823" y="0"/>
                                    </p:animMotion>
                                  </p:childTnLst>
                                </p:cTn>
                              </p:par>
                              <p:par>
                                <p:cTn id="168" presetID="63" presetClass="path" presetSubtype="0" accel="100000" fill="hold" nodeType="withEffect">
                                  <p:stCondLst>
                                    <p:cond delay="300"/>
                                  </p:stCondLst>
                                  <p:childTnLst>
                                    <p:animMotion origin="layout" path="M -0.33698 0 L 1.66667E-6 0 " pathEditMode="relative" rAng="0" ptsTypes="AA">
                                      <p:cBhvr>
                                        <p:cTn id="169" dur="500" fill="hold"/>
                                        <p:tgtEl>
                                          <p:spTgt spid="65"/>
                                        </p:tgtEl>
                                        <p:attrNameLst>
                                          <p:attrName>ppt_x</p:attrName>
                                          <p:attrName>ppt_y</p:attrName>
                                        </p:attrNameLst>
                                      </p:cBhvr>
                                      <p:rCtr x="16823" y="0"/>
                                    </p:animMotion>
                                  </p:childTnLst>
                                </p:cTn>
                              </p:par>
                              <p:par>
                                <p:cTn id="170" presetID="63" presetClass="path" presetSubtype="0" accel="100000" fill="hold" grpId="1" nodeType="withEffect">
                                  <p:stCondLst>
                                    <p:cond delay="200"/>
                                  </p:stCondLst>
                                  <p:childTnLst>
                                    <p:animMotion origin="layout" path="M -0.33698 0 L 1.66667E-6 0 " pathEditMode="relative" rAng="0" ptsTypes="AA">
                                      <p:cBhvr>
                                        <p:cTn id="171" dur="500" fill="hold"/>
                                        <p:tgtEl>
                                          <p:spTgt spid="61"/>
                                        </p:tgtEl>
                                        <p:attrNameLst>
                                          <p:attrName>ppt_x</p:attrName>
                                          <p:attrName>ppt_y</p:attrName>
                                        </p:attrNameLst>
                                      </p:cBhvr>
                                      <p:rCtr x="16823" y="0"/>
                                    </p:animMotion>
                                  </p:childTnLst>
                                </p:cTn>
                              </p:par>
                              <p:par>
                                <p:cTn id="172" presetID="63" presetClass="path" presetSubtype="0" accel="100000" fill="hold" grpId="1" nodeType="withEffect" nodePh="1">
                                  <p:stCondLst>
                                    <p:cond delay="200"/>
                                  </p:stCondLst>
                                  <p:endCondLst>
                                    <p:cond evt="begin" delay="0">
                                      <p:tn val="172"/>
                                    </p:cond>
                                  </p:endCondLst>
                                  <p:childTnLst>
                                    <p:animMotion origin="layout" path="M -0.33698 0 L 1.66667E-6 0 " pathEditMode="relative" rAng="0" ptsTypes="AA">
                                      <p:cBhvr>
                                        <p:cTn id="173" dur="500" fill="hold"/>
                                        <p:tgtEl>
                                          <p:spTgt spid="75"/>
                                        </p:tgtEl>
                                        <p:attrNameLst>
                                          <p:attrName>ppt_x</p:attrName>
                                          <p:attrName>ppt_y</p:attrName>
                                        </p:attrNameLst>
                                      </p:cBhvr>
                                      <p:rCtr x="16823" y="0"/>
                                    </p:animMotion>
                                  </p:childTnLst>
                                </p:cTn>
                              </p:par>
                              <p:par>
                                <p:cTn id="174" presetID="63" presetClass="path" presetSubtype="0" accel="100000" fill="hold" nodeType="withEffect">
                                  <p:stCondLst>
                                    <p:cond delay="200"/>
                                  </p:stCondLst>
                                  <p:childTnLst>
                                    <p:animMotion origin="layout" path="M -0.33698 0 L 1.66667E-6 0 " pathEditMode="relative" rAng="0" ptsTypes="AA">
                                      <p:cBhvr>
                                        <p:cTn id="175" dur="500" fill="hold"/>
                                        <p:tgtEl>
                                          <p:spTgt spid="64"/>
                                        </p:tgtEl>
                                        <p:attrNameLst>
                                          <p:attrName>ppt_x</p:attrName>
                                          <p:attrName>ppt_y</p:attrName>
                                        </p:attrNameLst>
                                      </p:cBhvr>
                                      <p:rCtr x="16823" y="0"/>
                                    </p:animMotion>
                                  </p:childTnLst>
                                </p:cTn>
                              </p:par>
                              <p:par>
                                <p:cTn id="176" presetID="63" presetClass="path" presetSubtype="0" accel="100000" fill="hold" grpId="1" nodeType="withEffect">
                                  <p:stCondLst>
                                    <p:cond delay="100"/>
                                  </p:stCondLst>
                                  <p:childTnLst>
                                    <p:animMotion origin="layout" path="M -0.33698 0 L 1.66667E-6 0 " pathEditMode="relative" rAng="0" ptsTypes="AA">
                                      <p:cBhvr>
                                        <p:cTn id="177" dur="500" fill="hold"/>
                                        <p:tgtEl>
                                          <p:spTgt spid="63"/>
                                        </p:tgtEl>
                                        <p:attrNameLst>
                                          <p:attrName>ppt_x</p:attrName>
                                          <p:attrName>ppt_y</p:attrName>
                                        </p:attrNameLst>
                                      </p:cBhvr>
                                      <p:rCtr x="16823" y="0"/>
                                    </p:animMotion>
                                  </p:childTnLst>
                                </p:cTn>
                              </p:par>
                              <p:par>
                                <p:cTn id="178" presetID="63" presetClass="path" presetSubtype="0" accel="100000" fill="hold" grpId="1" nodeType="withEffect" nodePh="1">
                                  <p:stCondLst>
                                    <p:cond delay="100"/>
                                  </p:stCondLst>
                                  <p:endCondLst>
                                    <p:cond evt="begin" delay="0">
                                      <p:tn val="178"/>
                                    </p:cond>
                                  </p:endCondLst>
                                  <p:childTnLst>
                                    <p:animMotion origin="layout" path="M -0.33698 0 L 1.66667E-6 0 " pathEditMode="relative" rAng="0" ptsTypes="AA">
                                      <p:cBhvr>
                                        <p:cTn id="179" dur="500" fill="hold"/>
                                        <p:tgtEl>
                                          <p:spTgt spid="76"/>
                                        </p:tgtEl>
                                        <p:attrNameLst>
                                          <p:attrName>ppt_x</p:attrName>
                                          <p:attrName>ppt_y</p:attrName>
                                        </p:attrNameLst>
                                      </p:cBhvr>
                                      <p:rCtr x="16823" y="0"/>
                                    </p:animMotion>
                                  </p:childTnLst>
                                </p:cTn>
                              </p:par>
                              <p:par>
                                <p:cTn id="180" presetID="63" presetClass="path" presetSubtype="0" accel="100000" fill="hold" nodeType="withEffect">
                                  <p:stCondLst>
                                    <p:cond delay="100"/>
                                  </p:stCondLst>
                                  <p:childTnLst>
                                    <p:animMotion origin="layout" path="M -0.33698 0 L 1.66667E-6 0 " pathEditMode="relative" rAng="0" ptsTypes="AA">
                                      <p:cBhvr>
                                        <p:cTn id="181" dur="500" fill="hold"/>
                                        <p:tgtEl>
                                          <p:spTgt spid="70"/>
                                        </p:tgtEl>
                                        <p:attrNameLst>
                                          <p:attrName>ppt_x</p:attrName>
                                          <p:attrName>ppt_y</p:attrName>
                                        </p:attrNameLst>
                                      </p:cBhvr>
                                      <p:rCtr x="16823" y="0"/>
                                    </p:animMotion>
                                  </p:childTnLst>
                                </p:cTn>
                              </p:par>
                              <p:par>
                                <p:cTn id="182" presetID="63" presetClass="path" presetSubtype="0" accel="100000" fill="hold" grpId="1" nodeType="withEffect">
                                  <p:stCondLst>
                                    <p:cond delay="0"/>
                                  </p:stCondLst>
                                  <p:childTnLst>
                                    <p:animMotion origin="layout" path="M -0.33698 0 L 1.66667E-6 0 " pathEditMode="relative" rAng="0" ptsTypes="AA">
                                      <p:cBhvr>
                                        <p:cTn id="183" dur="500" fill="hold"/>
                                        <p:tgtEl>
                                          <p:spTgt spid="69"/>
                                        </p:tgtEl>
                                        <p:attrNameLst>
                                          <p:attrName>ppt_x</p:attrName>
                                          <p:attrName>ppt_y</p:attrName>
                                        </p:attrNameLst>
                                      </p:cBhvr>
                                      <p:rCtr x="16823" y="0"/>
                                    </p:animMotion>
                                  </p:childTnLst>
                                </p:cTn>
                              </p:par>
                              <p:par>
                                <p:cTn id="184" presetID="63" presetClass="path" presetSubtype="0" accel="100000" fill="hold" grpId="1" nodeType="withEffect" nodePh="1">
                                  <p:stCondLst>
                                    <p:cond delay="0"/>
                                  </p:stCondLst>
                                  <p:endCondLst>
                                    <p:cond evt="begin" delay="0">
                                      <p:tn val="184"/>
                                    </p:cond>
                                  </p:endCondLst>
                                  <p:childTnLst>
                                    <p:animMotion origin="layout" path="M -0.33698 0 L 1.66667E-6 0 " pathEditMode="relative" rAng="0" ptsTypes="AA">
                                      <p:cBhvr>
                                        <p:cTn id="185" dur="500" fill="hold"/>
                                        <p:tgtEl>
                                          <p:spTgt spid="77"/>
                                        </p:tgtEl>
                                        <p:attrNameLst>
                                          <p:attrName>ppt_x</p:attrName>
                                          <p:attrName>ppt_y</p:attrName>
                                        </p:attrNameLst>
                                      </p:cBhvr>
                                      <p:rCtr x="16823" y="0"/>
                                    </p:animMotion>
                                  </p:childTnLst>
                                </p:cTn>
                              </p:par>
                              <p:par>
                                <p:cTn id="186" presetID="10" presetClass="exit" presetSubtype="0" fill="hold" grpId="1" nodeType="withEffect">
                                  <p:stCondLst>
                                    <p:cond delay="0"/>
                                  </p:stCondLst>
                                  <p:childTnLst>
                                    <p:animEffect transition="out" filter="fade">
                                      <p:cBhvr>
                                        <p:cTn id="187" dur="500"/>
                                        <p:tgtEl>
                                          <p:spTgt spid="82"/>
                                        </p:tgtEl>
                                      </p:cBhvr>
                                    </p:animEffect>
                                    <p:set>
                                      <p:cBhvr>
                                        <p:cTn id="188" dur="1" fill="hold">
                                          <p:stCondLst>
                                            <p:cond delay="499"/>
                                          </p:stCondLst>
                                        </p:cTn>
                                        <p:tgtEl>
                                          <p:spTgt spid="82"/>
                                        </p:tgtEl>
                                        <p:attrNameLst>
                                          <p:attrName>style.visibility</p:attrName>
                                        </p:attrNameLst>
                                      </p:cBhvr>
                                      <p:to>
                                        <p:strVal val="hidden"/>
                                      </p:to>
                                    </p:set>
                                  </p:childTnLst>
                                </p:cTn>
                              </p:par>
                              <p:par>
                                <p:cTn id="189" presetID="53" presetClass="exit" presetSubtype="32" fill="hold" grpId="1" nodeType="withEffect">
                                  <p:stCondLst>
                                    <p:cond delay="0"/>
                                  </p:stCondLst>
                                  <p:childTnLst>
                                    <p:anim calcmode="lin" valueType="num">
                                      <p:cBhvr>
                                        <p:cTn id="190" dur="500"/>
                                        <p:tgtEl>
                                          <p:spTgt spid="81"/>
                                        </p:tgtEl>
                                        <p:attrNameLst>
                                          <p:attrName>ppt_w</p:attrName>
                                        </p:attrNameLst>
                                      </p:cBhvr>
                                      <p:tavLst>
                                        <p:tav tm="0">
                                          <p:val>
                                            <p:strVal val="ppt_w"/>
                                          </p:val>
                                        </p:tav>
                                        <p:tav tm="100000">
                                          <p:val>
                                            <p:fltVal val="0"/>
                                          </p:val>
                                        </p:tav>
                                      </p:tavLst>
                                    </p:anim>
                                    <p:anim calcmode="lin" valueType="num">
                                      <p:cBhvr>
                                        <p:cTn id="191" dur="500"/>
                                        <p:tgtEl>
                                          <p:spTgt spid="81"/>
                                        </p:tgtEl>
                                        <p:attrNameLst>
                                          <p:attrName>ppt_h</p:attrName>
                                        </p:attrNameLst>
                                      </p:cBhvr>
                                      <p:tavLst>
                                        <p:tav tm="0">
                                          <p:val>
                                            <p:strVal val="ppt_h"/>
                                          </p:val>
                                        </p:tav>
                                        <p:tav tm="100000">
                                          <p:val>
                                            <p:fltVal val="0"/>
                                          </p:val>
                                        </p:tav>
                                      </p:tavLst>
                                    </p:anim>
                                    <p:animEffect transition="out" filter="fade">
                                      <p:cBhvr>
                                        <p:cTn id="192" dur="500"/>
                                        <p:tgtEl>
                                          <p:spTgt spid="81"/>
                                        </p:tgtEl>
                                      </p:cBhvr>
                                    </p:animEffect>
                                    <p:set>
                                      <p:cBhvr>
                                        <p:cTn id="193" dur="1" fill="hold">
                                          <p:stCondLst>
                                            <p:cond delay="499"/>
                                          </p:stCondLst>
                                        </p:cTn>
                                        <p:tgtEl>
                                          <p:spTgt spid="81"/>
                                        </p:tgtEl>
                                        <p:attrNameLst>
                                          <p:attrName>style.visibility</p:attrName>
                                        </p:attrNameLst>
                                      </p:cBhvr>
                                      <p:to>
                                        <p:strVal val="hidden"/>
                                      </p:to>
                                    </p:set>
                                  </p:childTnLst>
                                </p:cTn>
                              </p:par>
                              <p:par>
                                <p:cTn id="194" presetID="10" presetClass="entr" presetSubtype="0" fill="hold" grpId="1" nodeType="withEffect">
                                  <p:stCondLst>
                                    <p:cond delay="0"/>
                                  </p:stCondLst>
                                  <p:childTnLst>
                                    <p:set>
                                      <p:cBhvr>
                                        <p:cTn id="195" dur="1" fill="hold">
                                          <p:stCondLst>
                                            <p:cond delay="0"/>
                                          </p:stCondLst>
                                        </p:cTn>
                                        <p:tgtEl>
                                          <p:spTgt spid="79"/>
                                        </p:tgtEl>
                                        <p:attrNameLst>
                                          <p:attrName>style.visibility</p:attrName>
                                        </p:attrNameLst>
                                      </p:cBhvr>
                                      <p:to>
                                        <p:strVal val="visible"/>
                                      </p:to>
                                    </p:set>
                                    <p:animEffect transition="in" filter="fade">
                                      <p:cBhvr>
                                        <p:cTn id="196" dur="500"/>
                                        <p:tgtEl>
                                          <p:spTgt spid="79"/>
                                        </p:tgtEl>
                                      </p:cBhvr>
                                    </p:animEffect>
                                  </p:childTnLst>
                                </p:cTn>
                              </p:par>
                            </p:childTnLst>
                          </p:cTn>
                        </p:par>
                        <p:par>
                          <p:cTn id="197" fill="hold">
                            <p:stCondLst>
                              <p:cond delay="1100"/>
                            </p:stCondLst>
                            <p:childTnLst>
                              <p:par>
                                <p:cTn id="198" presetID="63" presetClass="path" presetSubtype="0" accel="100000" fill="hold" grpId="1" nodeType="afterEffect">
                                  <p:stCondLst>
                                    <p:cond delay="0"/>
                                  </p:stCondLst>
                                  <p:childTnLst>
                                    <p:animMotion origin="layout" path="M -0.33698 0 L 1.66667E-6 0 " pathEditMode="relative" rAng="0" ptsTypes="AA">
                                      <p:cBhvr>
                                        <p:cTn id="199" dur="500" fill="hold"/>
                                        <p:tgtEl>
                                          <p:spTgt spid="53"/>
                                        </p:tgtEl>
                                        <p:attrNameLst>
                                          <p:attrName>ppt_x</p:attrName>
                                          <p:attrName>ppt_y</p:attrName>
                                        </p:attrNameLst>
                                      </p:cBhvr>
                                      <p:rCtr x="16823" y="0"/>
                                    </p:animMotion>
                                  </p:childTnLst>
                                </p:cTn>
                              </p:par>
                              <p:par>
                                <p:cTn id="200" presetID="63" presetClass="path" presetSubtype="0" accel="100000" fill="hold" grpId="1" nodeType="withEffect">
                                  <p:stCondLst>
                                    <p:cond delay="0"/>
                                  </p:stCondLst>
                                  <p:childTnLst>
                                    <p:animMotion origin="layout" path="M -0.33698 0 L 1.66667E-6 0 " pathEditMode="relative" rAng="0" ptsTypes="AA">
                                      <p:cBhvr>
                                        <p:cTn id="201" dur="750" fill="hold"/>
                                        <p:tgtEl>
                                          <p:spTgt spid="52"/>
                                        </p:tgtEl>
                                        <p:attrNameLst>
                                          <p:attrName>ppt_x</p:attrName>
                                          <p:attrName>ppt_y</p:attrName>
                                        </p:attrNameLst>
                                      </p:cBhvr>
                                      <p:rCtr x="16823" y="0"/>
                                    </p:animMotion>
                                  </p:childTnLst>
                                </p:cTn>
                              </p:par>
                              <p:par>
                                <p:cTn id="202" presetID="63" presetClass="path" presetSubtype="0" accel="100000" fill="hold" grpId="1" nodeType="withEffect">
                                  <p:stCondLst>
                                    <p:cond delay="0"/>
                                  </p:stCondLst>
                                  <p:childTnLst>
                                    <p:animMotion origin="layout" path="M -0.33698 0 L 1.66667E-6 0 " pathEditMode="relative" rAng="0" ptsTypes="AA">
                                      <p:cBhvr>
                                        <p:cTn id="203" dur="1000" fill="hold"/>
                                        <p:tgtEl>
                                          <p:spTgt spid="51"/>
                                        </p:tgtEl>
                                        <p:attrNameLst>
                                          <p:attrName>ppt_x</p:attrName>
                                          <p:attrName>ppt_y</p:attrName>
                                        </p:attrNameLst>
                                      </p:cBhvr>
                                      <p:rCtr x="16823" y="0"/>
                                    </p:animMotion>
                                  </p:childTnLst>
                                </p:cTn>
                              </p:par>
                              <p:par>
                                <p:cTn id="204" presetID="63" presetClass="path" presetSubtype="0" accel="100000" fill="hold" grpId="1" nodeType="withEffect">
                                  <p:stCondLst>
                                    <p:cond delay="0"/>
                                  </p:stCondLst>
                                  <p:childTnLst>
                                    <p:animMotion origin="layout" path="M -0.33698 0 L 1.66667E-6 0 " pathEditMode="relative" rAng="0" ptsTypes="AA">
                                      <p:cBhvr>
                                        <p:cTn id="205" dur="1250" fill="hold"/>
                                        <p:tgtEl>
                                          <p:spTgt spid="50"/>
                                        </p:tgtEl>
                                        <p:attrNameLst>
                                          <p:attrName>ppt_x</p:attrName>
                                          <p:attrName>ppt_y</p:attrName>
                                        </p:attrNameLst>
                                      </p:cBhvr>
                                      <p:rCtr x="16823" y="0"/>
                                    </p:animMotion>
                                  </p:childTnLst>
                                </p:cTn>
                              </p:par>
                            </p:childTnLst>
                          </p:cTn>
                        </p:par>
                      </p:childTnLst>
                    </p:cTn>
                  </p:par>
                </p:childTnLst>
              </p:cTn>
              <p:nextCondLst>
                <p:cond evt="onClick" delay="0">
                  <p:tgtEl>
                    <p:spTgt spid="82"/>
                  </p:tgtEl>
                </p:cond>
              </p:nextCondLst>
            </p:seq>
          </p:childTnLst>
        </p:cTn>
      </p:par>
    </p:tnLst>
    <p:bldLst>
      <p:bldP spid="2" grpId="0" animBg="1"/>
      <p:bldP spid="3" grpId="0"/>
      <p:bldP spid="10" grpId="0" animBg="1"/>
      <p:bldP spid="6" grpId="0"/>
      <p:bldP spid="56" grpId="0" animBg="1"/>
      <p:bldP spid="57" grpId="0" animBg="1"/>
      <p:bldP spid="58" grpId="0"/>
      <p:bldP spid="62" grpId="0"/>
      <p:bldP spid="11" grpId="0" animBg="1"/>
      <p:bldP spid="12" grpId="0" animBg="1"/>
      <p:bldP spid="13" grpId="0"/>
      <p:bldP spid="14" grpId="0"/>
      <p:bldP spid="15" grpId="0" animBg="1"/>
      <p:bldP spid="16" grpId="0" animBg="1"/>
      <p:bldP spid="17" grpId="0"/>
      <p:bldP spid="19" grpId="0"/>
      <p:bldP spid="50" grpId="0" animBg="1"/>
      <p:bldP spid="50" grpId="1" animBg="1"/>
      <p:bldP spid="51" grpId="0" animBg="1"/>
      <p:bldP spid="51" grpId="1" animBg="1"/>
      <p:bldP spid="52" grpId="0" animBg="1"/>
      <p:bldP spid="52" grpId="1" animBg="1"/>
      <p:bldP spid="53" grpId="0" animBg="1"/>
      <p:bldP spid="53" grpId="1" animBg="1"/>
      <p:bldP spid="54" grpId="0"/>
      <p:bldP spid="54" grpId="1"/>
      <p:bldP spid="55" grpId="0"/>
      <p:bldP spid="55" grpId="1"/>
      <p:bldP spid="59" grpId="0"/>
      <p:bldP spid="59" grpId="1"/>
      <p:bldP spid="60" grpId="0"/>
      <p:bldP spid="60" grpId="1"/>
      <p:bldP spid="61" grpId="0"/>
      <p:bldP spid="61" grpId="1"/>
      <p:bldP spid="63" grpId="0"/>
      <p:bldP spid="63" grpId="1"/>
      <p:bldP spid="69" grpId="0"/>
      <p:bldP spid="69" grpId="1"/>
      <p:bldP spid="71" grpId="0"/>
      <p:bldP spid="71" grpId="1"/>
      <p:bldP spid="72" grpId="0"/>
      <p:bldP spid="72" grpId="1"/>
      <p:bldP spid="73" grpId="0"/>
      <p:bldP spid="73" grpId="1"/>
      <p:bldP spid="74" grpId="0"/>
      <p:bldP spid="74" grpId="1"/>
      <p:bldP spid="75" grpId="0"/>
      <p:bldP spid="75" grpId="1"/>
      <p:bldP spid="76" grpId="0"/>
      <p:bldP spid="76" grpId="1"/>
      <p:bldP spid="77" grpId="0"/>
      <p:bldP spid="77" grpId="1"/>
      <p:bldP spid="78" grpId="0" animBg="1"/>
      <p:bldP spid="79" grpId="0"/>
      <p:bldP spid="79" grpId="1"/>
      <p:bldP spid="79" grpId="2"/>
      <p:bldP spid="80" grpId="0" animBg="1"/>
      <p:bldP spid="81" grpId="0" animBg="1"/>
      <p:bldP spid="81" grpId="1" animBg="1"/>
      <p:bldP spid="82" grpId="0" animBg="1"/>
      <p:bldP spid="82"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hoek 1">
            <a:extLst>
              <a:ext uri="{FF2B5EF4-FFF2-40B4-BE49-F238E27FC236}">
                <a16:creationId xmlns:a16="http://schemas.microsoft.com/office/drawing/2014/main" id="{5CCC8073-4DE4-49F1-A8D3-810029733B97}"/>
              </a:ext>
            </a:extLst>
          </p:cNvPr>
          <p:cNvSpPr/>
          <p:nvPr/>
        </p:nvSpPr>
        <p:spPr>
          <a:xfrm>
            <a:off x="0" y="0"/>
            <a:ext cx="12192000" cy="6858000"/>
          </a:xfrm>
          <a:prstGeom prst="rect">
            <a:avLst/>
          </a:prstGeom>
          <a:gradFill flip="none" rotWithShape="1">
            <a:gsLst>
              <a:gs pos="0">
                <a:schemeClr val="accent4"/>
              </a:gs>
              <a:gs pos="100000">
                <a:schemeClr val="accent4">
                  <a:lumMod val="6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9" name="Graphic 8">
            <a:extLst>
              <a:ext uri="{FF2B5EF4-FFF2-40B4-BE49-F238E27FC236}">
                <a16:creationId xmlns:a16="http://schemas.microsoft.com/office/drawing/2014/main" id="{0C7259E9-36D7-4E7C-84AF-A21BDE044D1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439763" y="0"/>
            <a:ext cx="10760273" cy="6858000"/>
          </a:xfrm>
          <a:prstGeom prst="rect">
            <a:avLst/>
          </a:prstGeom>
        </p:spPr>
      </p:pic>
      <p:sp>
        <p:nvSpPr>
          <p:cNvPr id="4" name="Rechthoek: afgeronde hoeken 3">
            <a:extLst>
              <a:ext uri="{FF2B5EF4-FFF2-40B4-BE49-F238E27FC236}">
                <a16:creationId xmlns:a16="http://schemas.microsoft.com/office/drawing/2014/main" id="{8F6DB6C1-B0E5-43BA-9DF8-D7BD8BFF3CEB}"/>
              </a:ext>
            </a:extLst>
          </p:cNvPr>
          <p:cNvSpPr/>
          <p:nvPr/>
        </p:nvSpPr>
        <p:spPr>
          <a:xfrm>
            <a:off x="1582886" y="1024436"/>
            <a:ext cx="2120604" cy="4529251"/>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1" name="Vrije vorm: vorm 70">
            <a:extLst>
              <a:ext uri="{FF2B5EF4-FFF2-40B4-BE49-F238E27FC236}">
                <a16:creationId xmlns:a16="http://schemas.microsoft.com/office/drawing/2014/main" id="{A44ADFBF-C271-4F54-BACE-ED29A5867A1F}"/>
              </a:ext>
            </a:extLst>
          </p:cNvPr>
          <p:cNvSpPr/>
          <p:nvPr/>
        </p:nvSpPr>
        <p:spPr>
          <a:xfrm>
            <a:off x="1582886" y="3263293"/>
            <a:ext cx="2120604" cy="2290394"/>
          </a:xfrm>
          <a:custGeom>
            <a:avLst/>
            <a:gdLst>
              <a:gd name="connsiteX0" fmla="*/ 0 w 2120604"/>
              <a:gd name="connsiteY0" fmla="*/ 0 h 2290394"/>
              <a:gd name="connsiteX1" fmla="*/ 1091 w 2120604"/>
              <a:gd name="connsiteY1" fmla="*/ 0 h 2290394"/>
              <a:gd name="connsiteX2" fmla="*/ 5475 w 2120604"/>
              <a:gd name="connsiteY2" fmla="*/ 86803 h 2290394"/>
              <a:gd name="connsiteX3" fmla="*/ 1060302 w 2120604"/>
              <a:gd name="connsiteY3" fmla="*/ 1038695 h 2290394"/>
              <a:gd name="connsiteX4" fmla="*/ 2115130 w 2120604"/>
              <a:gd name="connsiteY4" fmla="*/ 86803 h 2290394"/>
              <a:gd name="connsiteX5" fmla="*/ 2119513 w 2120604"/>
              <a:gd name="connsiteY5" fmla="*/ 0 h 2290394"/>
              <a:gd name="connsiteX6" fmla="*/ 2120604 w 2120604"/>
              <a:gd name="connsiteY6" fmla="*/ 0 h 2290394"/>
              <a:gd name="connsiteX7" fmla="*/ 2120604 w 2120604"/>
              <a:gd name="connsiteY7" fmla="*/ 1054922 h 2290394"/>
              <a:gd name="connsiteX8" fmla="*/ 2120604 w 2120604"/>
              <a:gd name="connsiteY8" fmla="*/ 1098877 h 2290394"/>
              <a:gd name="connsiteX9" fmla="*/ 2120604 w 2120604"/>
              <a:gd name="connsiteY9" fmla="*/ 1230092 h 2290394"/>
              <a:gd name="connsiteX10" fmla="*/ 1060302 w 2120604"/>
              <a:gd name="connsiteY10" fmla="*/ 2290394 h 2290394"/>
              <a:gd name="connsiteX11" fmla="*/ 0 w 2120604"/>
              <a:gd name="connsiteY11" fmla="*/ 1230092 h 2290394"/>
              <a:gd name="connsiteX12" fmla="*/ 0 w 2120604"/>
              <a:gd name="connsiteY12" fmla="*/ 1098877 h 2290394"/>
              <a:gd name="connsiteX13" fmla="*/ 0 w 2120604"/>
              <a:gd name="connsiteY13" fmla="*/ 1054922 h 2290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20604" h="2290394">
                <a:moveTo>
                  <a:pt x="0" y="0"/>
                </a:moveTo>
                <a:lnTo>
                  <a:pt x="1091" y="0"/>
                </a:lnTo>
                <a:lnTo>
                  <a:pt x="5475" y="86803"/>
                </a:lnTo>
                <a:cubicBezTo>
                  <a:pt x="59773" y="621467"/>
                  <a:pt x="511313" y="1038695"/>
                  <a:pt x="1060302" y="1038695"/>
                </a:cubicBezTo>
                <a:cubicBezTo>
                  <a:pt x="1609292" y="1038695"/>
                  <a:pt x="2060832" y="621467"/>
                  <a:pt x="2115130" y="86803"/>
                </a:cubicBezTo>
                <a:lnTo>
                  <a:pt x="2119513" y="0"/>
                </a:lnTo>
                <a:lnTo>
                  <a:pt x="2120604" y="0"/>
                </a:lnTo>
                <a:lnTo>
                  <a:pt x="2120604" y="1054922"/>
                </a:lnTo>
                <a:lnTo>
                  <a:pt x="2120604" y="1098877"/>
                </a:lnTo>
                <a:lnTo>
                  <a:pt x="2120604" y="1230092"/>
                </a:lnTo>
                <a:cubicBezTo>
                  <a:pt x="2120604" y="1815681"/>
                  <a:pt x="1645891" y="2290394"/>
                  <a:pt x="1060302" y="2290394"/>
                </a:cubicBezTo>
                <a:cubicBezTo>
                  <a:pt x="474713" y="2290394"/>
                  <a:pt x="0" y="1815681"/>
                  <a:pt x="0" y="1230092"/>
                </a:cubicBezTo>
                <a:lnTo>
                  <a:pt x="0" y="1098877"/>
                </a:lnTo>
                <a:lnTo>
                  <a:pt x="0" y="105492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solidFill>
                <a:schemeClr val="bg1"/>
              </a:solidFill>
            </a:endParaRPr>
          </a:p>
        </p:txBody>
      </p:sp>
      <p:pic>
        <p:nvPicPr>
          <p:cNvPr id="2050" name="Picture 2" descr="Thomas Pieters klaar voor US Open: “Als ik mis, denk ik aan mijn dochtertje  Florence en dan moet ik vanzelf weer glimlachen” | Meer Sport | hln.be">
            <a:extLst>
              <a:ext uri="{FF2B5EF4-FFF2-40B4-BE49-F238E27FC236}">
                <a16:creationId xmlns:a16="http://schemas.microsoft.com/office/drawing/2014/main" id="{EB20A975-3F53-45E4-AA3C-2E359011A2A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7723" r="17723"/>
          <a:stretch/>
        </p:blipFill>
        <p:spPr bwMode="auto">
          <a:xfrm>
            <a:off x="1835852" y="1252059"/>
            <a:ext cx="1614673" cy="1614672"/>
          </a:xfrm>
          <a:prstGeom prst="ellipse">
            <a:avLst/>
          </a:prstGeom>
          <a:noFill/>
          <a:extLst>
            <a:ext uri="{909E8E84-426E-40DD-AFC4-6F175D3DCCD1}">
              <a14:hiddenFill xmlns:a14="http://schemas.microsoft.com/office/drawing/2010/main">
                <a:solidFill>
                  <a:srgbClr val="FFFFFF"/>
                </a:solidFill>
              </a14:hiddenFill>
            </a:ext>
          </a:extLst>
        </p:spPr>
      </p:pic>
      <p:sp>
        <p:nvSpPr>
          <p:cNvPr id="5" name="Tekstvak 4">
            <a:extLst>
              <a:ext uri="{FF2B5EF4-FFF2-40B4-BE49-F238E27FC236}">
                <a16:creationId xmlns:a16="http://schemas.microsoft.com/office/drawing/2014/main" id="{4200A9A3-2A4F-4E8C-A726-74715A00EDDB}"/>
              </a:ext>
            </a:extLst>
          </p:cNvPr>
          <p:cNvSpPr txBox="1"/>
          <p:nvPr/>
        </p:nvSpPr>
        <p:spPr>
          <a:xfrm>
            <a:off x="1627188" y="3102482"/>
            <a:ext cx="2032000"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defPPr>
              <a:defRPr lang="en-BE"/>
            </a:defPPr>
            <a:lvl1pPr algn="ctr">
              <a:defRPr sz="2400" b="1">
                <a:latin typeface="Candara" panose="020E0502030303020204" pitchFamily="34" charset="0"/>
              </a:defRPr>
            </a:lvl1pPr>
          </a:lstStyle>
          <a:p>
            <a:r>
              <a:rPr lang="nl-BE" dirty="0"/>
              <a:t>PIETERS</a:t>
            </a:r>
            <a:endParaRPr lang="en-BE" dirty="0"/>
          </a:p>
        </p:txBody>
      </p:sp>
      <p:sp>
        <p:nvSpPr>
          <p:cNvPr id="22" name="Tekstvak 21">
            <a:extLst>
              <a:ext uri="{FF2B5EF4-FFF2-40B4-BE49-F238E27FC236}">
                <a16:creationId xmlns:a16="http://schemas.microsoft.com/office/drawing/2014/main" id="{3B0A5892-6801-4062-A33D-129194339F80}"/>
              </a:ext>
            </a:extLst>
          </p:cNvPr>
          <p:cNvSpPr txBox="1"/>
          <p:nvPr/>
        </p:nvSpPr>
        <p:spPr>
          <a:xfrm>
            <a:off x="1627188" y="2922454"/>
            <a:ext cx="2032000" cy="215444"/>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1400" dirty="0">
                <a:solidFill>
                  <a:schemeClr val="accent4"/>
                </a:solidFill>
                <a:latin typeface="Candara" panose="020E0502030303020204" pitchFamily="34" charset="0"/>
              </a:rPr>
              <a:t>Thomas</a:t>
            </a:r>
            <a:endParaRPr lang="en-BE" sz="1400" dirty="0">
              <a:solidFill>
                <a:schemeClr val="accent4"/>
              </a:solidFill>
              <a:latin typeface="Candara" panose="020E0502030303020204" pitchFamily="34" charset="0"/>
            </a:endParaRPr>
          </a:p>
        </p:txBody>
      </p:sp>
      <p:sp>
        <p:nvSpPr>
          <p:cNvPr id="23" name="Tekstvak 22">
            <a:extLst>
              <a:ext uri="{FF2B5EF4-FFF2-40B4-BE49-F238E27FC236}">
                <a16:creationId xmlns:a16="http://schemas.microsoft.com/office/drawing/2014/main" id="{2E816105-F856-49DA-8F74-C12C131F6721}"/>
              </a:ext>
            </a:extLst>
          </p:cNvPr>
          <p:cNvSpPr txBox="1"/>
          <p:nvPr/>
        </p:nvSpPr>
        <p:spPr>
          <a:xfrm>
            <a:off x="1743733" y="3708533"/>
            <a:ext cx="904217"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400" b="1" dirty="0">
                <a:latin typeface="Candara" panose="020E0502030303020204" pitchFamily="34" charset="0"/>
              </a:rPr>
              <a:t>116</a:t>
            </a:r>
            <a:r>
              <a:rPr lang="nl-BE" sz="2400" b="1" baseline="30000" dirty="0">
                <a:latin typeface="Candara" panose="020E0502030303020204" pitchFamily="34" charset="0"/>
              </a:rPr>
              <a:t>de</a:t>
            </a:r>
            <a:endParaRPr lang="en-BE" sz="2400" b="1" baseline="30000" dirty="0">
              <a:latin typeface="Candara" panose="020E0502030303020204" pitchFamily="34" charset="0"/>
            </a:endParaRPr>
          </a:p>
        </p:txBody>
      </p:sp>
      <p:sp>
        <p:nvSpPr>
          <p:cNvPr id="24" name="Tekstvak 23">
            <a:extLst>
              <a:ext uri="{FF2B5EF4-FFF2-40B4-BE49-F238E27FC236}">
                <a16:creationId xmlns:a16="http://schemas.microsoft.com/office/drawing/2014/main" id="{36C59683-3ABB-493A-8B37-E95AE3D50FBF}"/>
              </a:ext>
            </a:extLst>
          </p:cNvPr>
          <p:cNvSpPr txBox="1"/>
          <p:nvPr/>
        </p:nvSpPr>
        <p:spPr>
          <a:xfrm>
            <a:off x="1743733" y="3528505"/>
            <a:ext cx="904217"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1100" dirty="0" err="1">
                <a:solidFill>
                  <a:schemeClr val="accent4"/>
                </a:solidFill>
                <a:latin typeface="Candara" panose="020E0502030303020204" pitchFamily="34" charset="0"/>
              </a:rPr>
              <a:t>Wereldranking</a:t>
            </a:r>
            <a:endParaRPr lang="en-BE" sz="1100" dirty="0">
              <a:solidFill>
                <a:schemeClr val="accent4"/>
              </a:solidFill>
              <a:latin typeface="Candara" panose="020E0502030303020204" pitchFamily="34" charset="0"/>
            </a:endParaRPr>
          </a:p>
        </p:txBody>
      </p:sp>
      <p:cxnSp>
        <p:nvCxnSpPr>
          <p:cNvPr id="7" name="Rechte verbindingslijn 6">
            <a:extLst>
              <a:ext uri="{FF2B5EF4-FFF2-40B4-BE49-F238E27FC236}">
                <a16:creationId xmlns:a16="http://schemas.microsoft.com/office/drawing/2014/main" id="{2A41C212-1934-46A0-B431-BCDFE8D86479}"/>
              </a:ext>
            </a:extLst>
          </p:cNvPr>
          <p:cNvCxnSpPr/>
          <p:nvPr/>
        </p:nvCxnSpPr>
        <p:spPr>
          <a:xfrm>
            <a:off x="2647950" y="3495215"/>
            <a:ext cx="0" cy="58420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5" name="Tekstvak 24">
            <a:extLst>
              <a:ext uri="{FF2B5EF4-FFF2-40B4-BE49-F238E27FC236}">
                <a16:creationId xmlns:a16="http://schemas.microsoft.com/office/drawing/2014/main" id="{614F8A1E-EEB9-490A-BCD5-46840FEA99A0}"/>
              </a:ext>
            </a:extLst>
          </p:cNvPr>
          <p:cNvSpPr txBox="1"/>
          <p:nvPr/>
        </p:nvSpPr>
        <p:spPr>
          <a:xfrm>
            <a:off x="2656397" y="3700010"/>
            <a:ext cx="904217"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400" b="1" dirty="0">
                <a:latin typeface="Candara" panose="020E0502030303020204" pitchFamily="34" charset="0"/>
              </a:rPr>
              <a:t>4</a:t>
            </a:r>
            <a:r>
              <a:rPr lang="nl-BE" sz="2400" b="1" baseline="30000" dirty="0">
                <a:latin typeface="Candara" panose="020E0502030303020204" pitchFamily="34" charset="0"/>
              </a:rPr>
              <a:t>de</a:t>
            </a:r>
            <a:endParaRPr lang="en-BE" sz="2400" b="1" baseline="30000" dirty="0">
              <a:latin typeface="Candara" panose="020E0502030303020204" pitchFamily="34" charset="0"/>
            </a:endParaRPr>
          </a:p>
        </p:txBody>
      </p:sp>
      <p:sp>
        <p:nvSpPr>
          <p:cNvPr id="26" name="Tekstvak 25">
            <a:extLst>
              <a:ext uri="{FF2B5EF4-FFF2-40B4-BE49-F238E27FC236}">
                <a16:creationId xmlns:a16="http://schemas.microsoft.com/office/drawing/2014/main" id="{F4888386-F878-4606-B899-5AA7603E5AC9}"/>
              </a:ext>
            </a:extLst>
          </p:cNvPr>
          <p:cNvSpPr txBox="1"/>
          <p:nvPr/>
        </p:nvSpPr>
        <p:spPr>
          <a:xfrm>
            <a:off x="2656397" y="3519982"/>
            <a:ext cx="904217"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1100" dirty="0">
                <a:solidFill>
                  <a:schemeClr val="accent4"/>
                </a:solidFill>
                <a:latin typeface="Candara" panose="020E0502030303020204" pitchFamily="34" charset="0"/>
              </a:rPr>
              <a:t>Rio 2016</a:t>
            </a:r>
            <a:endParaRPr lang="en-BE" sz="1100" dirty="0">
              <a:solidFill>
                <a:schemeClr val="accent4"/>
              </a:solidFill>
              <a:latin typeface="Candara" panose="020E0502030303020204" pitchFamily="34" charset="0"/>
            </a:endParaRPr>
          </a:p>
        </p:txBody>
      </p:sp>
      <p:sp>
        <p:nvSpPr>
          <p:cNvPr id="28" name="Tekstvak 27">
            <a:extLst>
              <a:ext uri="{FF2B5EF4-FFF2-40B4-BE49-F238E27FC236}">
                <a16:creationId xmlns:a16="http://schemas.microsoft.com/office/drawing/2014/main" id="{6AEAB90C-5250-41ED-B9AD-FD7C2E60E552}"/>
              </a:ext>
            </a:extLst>
          </p:cNvPr>
          <p:cNvSpPr txBox="1"/>
          <p:nvPr/>
        </p:nvSpPr>
        <p:spPr>
          <a:xfrm>
            <a:off x="2191080" y="4568881"/>
            <a:ext cx="904217"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400" b="1" dirty="0">
                <a:solidFill>
                  <a:schemeClr val="bg1"/>
                </a:solidFill>
                <a:latin typeface="Candara" panose="020E0502030303020204" pitchFamily="34" charset="0"/>
              </a:rPr>
              <a:t>T10</a:t>
            </a:r>
            <a:endParaRPr lang="en-BE" sz="2400" b="1" baseline="30000" dirty="0">
              <a:solidFill>
                <a:schemeClr val="bg1"/>
              </a:solidFill>
              <a:latin typeface="Candara" panose="020E0502030303020204" pitchFamily="34" charset="0"/>
            </a:endParaRPr>
          </a:p>
        </p:txBody>
      </p:sp>
      <p:sp>
        <p:nvSpPr>
          <p:cNvPr id="29" name="Tekstvak 28">
            <a:extLst>
              <a:ext uri="{FF2B5EF4-FFF2-40B4-BE49-F238E27FC236}">
                <a16:creationId xmlns:a16="http://schemas.microsoft.com/office/drawing/2014/main" id="{601A4568-2565-4E13-9577-DD2BA0E41BA3}"/>
              </a:ext>
            </a:extLst>
          </p:cNvPr>
          <p:cNvSpPr txBox="1"/>
          <p:nvPr/>
        </p:nvSpPr>
        <p:spPr>
          <a:xfrm>
            <a:off x="1971677" y="4381336"/>
            <a:ext cx="1343024"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1100" dirty="0">
                <a:solidFill>
                  <a:schemeClr val="bg1"/>
                </a:solidFill>
                <a:latin typeface="Candara" panose="020E0502030303020204" pitchFamily="34" charset="0"/>
              </a:rPr>
              <a:t>Beste resultaat 2021</a:t>
            </a:r>
            <a:endParaRPr lang="en-BE" sz="1100" dirty="0">
              <a:solidFill>
                <a:schemeClr val="bg1"/>
              </a:solidFill>
              <a:latin typeface="Candara" panose="020E0502030303020204" pitchFamily="34" charset="0"/>
            </a:endParaRPr>
          </a:p>
        </p:txBody>
      </p:sp>
      <p:sp>
        <p:nvSpPr>
          <p:cNvPr id="30" name="Tekstvak 29">
            <a:extLst>
              <a:ext uri="{FF2B5EF4-FFF2-40B4-BE49-F238E27FC236}">
                <a16:creationId xmlns:a16="http://schemas.microsoft.com/office/drawing/2014/main" id="{9DFCF7AC-D74E-4F1F-A2F8-08A16A3C9330}"/>
              </a:ext>
            </a:extLst>
          </p:cNvPr>
          <p:cNvSpPr txBox="1"/>
          <p:nvPr/>
        </p:nvSpPr>
        <p:spPr>
          <a:xfrm>
            <a:off x="1765401" y="4955345"/>
            <a:ext cx="1739504" cy="338554"/>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en-GB" sz="1100" dirty="0">
                <a:solidFill>
                  <a:schemeClr val="bg1"/>
                </a:solidFill>
                <a:latin typeface="Candara" panose="020E0502030303020204" pitchFamily="34" charset="0"/>
              </a:rPr>
              <a:t>Saudi International </a:t>
            </a:r>
            <a:br>
              <a:rPr lang="en-GB" sz="1100" dirty="0">
                <a:solidFill>
                  <a:schemeClr val="bg1"/>
                </a:solidFill>
                <a:latin typeface="Candara" panose="020E0502030303020204" pitchFamily="34" charset="0"/>
              </a:rPr>
            </a:br>
            <a:r>
              <a:rPr lang="en-GB" sz="1100" dirty="0">
                <a:solidFill>
                  <a:schemeClr val="bg1"/>
                </a:solidFill>
                <a:latin typeface="Candara" panose="020E0502030303020204" pitchFamily="34" charset="0"/>
              </a:rPr>
              <a:t>powered by SBIA</a:t>
            </a:r>
            <a:endParaRPr lang="en-BE" sz="1100" dirty="0">
              <a:solidFill>
                <a:schemeClr val="bg1"/>
              </a:solidFill>
              <a:latin typeface="Candara" panose="020E0502030303020204" pitchFamily="34" charset="0"/>
            </a:endParaRPr>
          </a:p>
        </p:txBody>
      </p:sp>
      <p:sp>
        <p:nvSpPr>
          <p:cNvPr id="15" name="!!Red">
            <a:extLst>
              <a:ext uri="{FF2B5EF4-FFF2-40B4-BE49-F238E27FC236}">
                <a16:creationId xmlns:a16="http://schemas.microsoft.com/office/drawing/2014/main" id="{8BC56FDC-718E-48E9-88F0-5900919A11D3}"/>
              </a:ext>
            </a:extLst>
          </p:cNvPr>
          <p:cNvSpPr/>
          <p:nvPr/>
        </p:nvSpPr>
        <p:spPr>
          <a:xfrm>
            <a:off x="9077055" y="5104175"/>
            <a:ext cx="3056592" cy="774655"/>
          </a:xfrm>
          <a:prstGeom prst="rect">
            <a:avLst/>
          </a:prstGeom>
          <a:solidFill>
            <a:schemeClr val="tx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7" name="!!Yellow">
            <a:extLst>
              <a:ext uri="{FF2B5EF4-FFF2-40B4-BE49-F238E27FC236}">
                <a16:creationId xmlns:a16="http://schemas.microsoft.com/office/drawing/2014/main" id="{0F815BCD-3707-407C-A6F8-AC51BBA94A6B}"/>
              </a:ext>
            </a:extLst>
          </p:cNvPr>
          <p:cNvSpPr/>
          <p:nvPr/>
        </p:nvSpPr>
        <p:spPr>
          <a:xfrm>
            <a:off x="9176199" y="5104175"/>
            <a:ext cx="2976899"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8" name="!!Black">
            <a:extLst>
              <a:ext uri="{FF2B5EF4-FFF2-40B4-BE49-F238E27FC236}">
                <a16:creationId xmlns:a16="http://schemas.microsoft.com/office/drawing/2014/main" id="{B6887207-A5D1-47FF-9DB1-F20BD8E42328}"/>
              </a:ext>
            </a:extLst>
          </p:cNvPr>
          <p:cNvSpPr/>
          <p:nvPr/>
        </p:nvSpPr>
        <p:spPr>
          <a:xfrm>
            <a:off x="9268947" y="5104175"/>
            <a:ext cx="2902348" cy="774655"/>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9" name="!!White">
            <a:extLst>
              <a:ext uri="{FF2B5EF4-FFF2-40B4-BE49-F238E27FC236}">
                <a16:creationId xmlns:a16="http://schemas.microsoft.com/office/drawing/2014/main" id="{154B24D6-39F6-49A1-A1C6-0DC27BED0323}"/>
              </a:ext>
            </a:extLst>
          </p:cNvPr>
          <p:cNvSpPr/>
          <p:nvPr/>
        </p:nvSpPr>
        <p:spPr>
          <a:xfrm>
            <a:off x="9374487" y="5104175"/>
            <a:ext cx="2817513"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0" name="Tekstvak 19">
            <a:extLst>
              <a:ext uri="{FF2B5EF4-FFF2-40B4-BE49-F238E27FC236}">
                <a16:creationId xmlns:a16="http://schemas.microsoft.com/office/drawing/2014/main" id="{AE76D169-A443-4C11-BD82-ECD4D1D8AB16}"/>
              </a:ext>
            </a:extLst>
          </p:cNvPr>
          <p:cNvSpPr txBox="1"/>
          <p:nvPr/>
        </p:nvSpPr>
        <p:spPr>
          <a:xfrm>
            <a:off x="9372038" y="5235587"/>
            <a:ext cx="2810885" cy="492443"/>
          </a:xfrm>
          <a:prstGeom prst="rect">
            <a:avLst/>
          </a:prstGeom>
          <a:noFill/>
        </p:spPr>
        <p:txBody>
          <a:bodyPr vert="horz" wrap="none" lIns="216000" tIns="0" rIns="396000" bIns="0" rtlCol="0">
            <a:spAutoFit/>
          </a:bodyPr>
          <a:lstStyle>
            <a:defPPr>
              <a:defRPr lang="en-BE"/>
            </a:defPPr>
            <a:lvl1pPr>
              <a:defRPr sz="3200" b="1">
                <a:latin typeface="Candara" panose="020E0502030303020204" pitchFamily="34" charset="0"/>
              </a:defRPr>
            </a:lvl1pPr>
          </a:lstStyle>
          <a:p>
            <a:r>
              <a:rPr lang="nl-BE" dirty="0"/>
              <a:t>Onze helden</a:t>
            </a:r>
          </a:p>
        </p:txBody>
      </p:sp>
      <p:pic>
        <p:nvPicPr>
          <p:cNvPr id="6" name="Graphic 5">
            <a:hlinkClick r:id="rId5" action="ppaction://hlinksldjump"/>
            <a:extLst>
              <a:ext uri="{FF2B5EF4-FFF2-40B4-BE49-F238E27FC236}">
                <a16:creationId xmlns:a16="http://schemas.microsoft.com/office/drawing/2014/main" id="{9424BEB5-33A1-4CE4-B33C-DB633D69EB4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58722" y="4552521"/>
            <a:ext cx="725579" cy="402052"/>
          </a:xfrm>
          <a:prstGeom prst="rect">
            <a:avLst/>
          </a:prstGeom>
        </p:spPr>
      </p:pic>
      <p:sp>
        <p:nvSpPr>
          <p:cNvPr id="44" name="!!NextBG">
            <a:extLst>
              <a:ext uri="{FF2B5EF4-FFF2-40B4-BE49-F238E27FC236}">
                <a16:creationId xmlns:a16="http://schemas.microsoft.com/office/drawing/2014/main" id="{4D76F9BB-53D9-4A86-AF14-87596180DA07}"/>
              </a:ext>
            </a:extLst>
          </p:cNvPr>
          <p:cNvSpPr/>
          <p:nvPr/>
        </p:nvSpPr>
        <p:spPr>
          <a:xfrm>
            <a:off x="6206587" y="5929366"/>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45" name="!!NextArrow">
            <a:extLst>
              <a:ext uri="{FF2B5EF4-FFF2-40B4-BE49-F238E27FC236}">
                <a16:creationId xmlns:a16="http://schemas.microsoft.com/office/drawing/2014/main" id="{E0A9471E-9944-4FB7-AB00-31FC98A78CFA}"/>
              </a:ext>
            </a:extLst>
          </p:cNvPr>
          <p:cNvSpPr/>
          <p:nvPr/>
        </p:nvSpPr>
        <p:spPr>
          <a:xfrm>
            <a:off x="6377711" y="6055735"/>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46" name="!!NextLabel">
            <a:extLst>
              <a:ext uri="{FF2B5EF4-FFF2-40B4-BE49-F238E27FC236}">
                <a16:creationId xmlns:a16="http://schemas.microsoft.com/office/drawing/2014/main" id="{17C252AE-4311-41AE-9102-D66EF816C6DE}"/>
              </a:ext>
            </a:extLst>
          </p:cNvPr>
          <p:cNvSpPr txBox="1"/>
          <p:nvPr/>
        </p:nvSpPr>
        <p:spPr>
          <a:xfrm>
            <a:off x="6206587" y="6470983"/>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Volgende</a:t>
            </a:r>
            <a:endParaRPr lang="en-BE" sz="800" dirty="0">
              <a:solidFill>
                <a:schemeClr val="bg1"/>
              </a:solidFill>
              <a:latin typeface="Candara" panose="020E0502030303020204" pitchFamily="34" charset="0"/>
            </a:endParaRPr>
          </a:p>
        </p:txBody>
      </p:sp>
      <p:sp>
        <p:nvSpPr>
          <p:cNvPr id="56" name="!!NextTrigger">
            <a:hlinkClick r:id="" action="ppaction://hlinkshowjump?jump=nextslide"/>
            <a:extLst>
              <a:ext uri="{FF2B5EF4-FFF2-40B4-BE49-F238E27FC236}">
                <a16:creationId xmlns:a16="http://schemas.microsoft.com/office/drawing/2014/main" id="{31E4BBDA-3CA9-4DF8-924A-FC364D951BB0}"/>
              </a:ext>
            </a:extLst>
          </p:cNvPr>
          <p:cNvSpPr/>
          <p:nvPr/>
        </p:nvSpPr>
        <p:spPr>
          <a:xfrm>
            <a:off x="6206586" y="5934877"/>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57" name="!!PrevBG">
            <a:extLst>
              <a:ext uri="{FF2B5EF4-FFF2-40B4-BE49-F238E27FC236}">
                <a16:creationId xmlns:a16="http://schemas.microsoft.com/office/drawing/2014/main" id="{09F1562A-C5EB-49AA-82EB-43F9AE9BBBC8}"/>
              </a:ext>
            </a:extLst>
          </p:cNvPr>
          <p:cNvSpPr/>
          <p:nvPr/>
        </p:nvSpPr>
        <p:spPr>
          <a:xfrm>
            <a:off x="5519597" y="59240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8" name="!!PrevArrow">
            <a:extLst>
              <a:ext uri="{FF2B5EF4-FFF2-40B4-BE49-F238E27FC236}">
                <a16:creationId xmlns:a16="http://schemas.microsoft.com/office/drawing/2014/main" id="{2BFF8EEC-8C9A-4029-8ED3-FC6E5A586424}"/>
              </a:ext>
            </a:extLst>
          </p:cNvPr>
          <p:cNvSpPr/>
          <p:nvPr/>
        </p:nvSpPr>
        <p:spPr>
          <a:xfrm flipH="1">
            <a:off x="5646270" y="6050400"/>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62" name="!!PrevLabel">
            <a:extLst>
              <a:ext uri="{FF2B5EF4-FFF2-40B4-BE49-F238E27FC236}">
                <a16:creationId xmlns:a16="http://schemas.microsoft.com/office/drawing/2014/main" id="{E377041E-6C0B-4362-B587-44DAC97A9532}"/>
              </a:ext>
            </a:extLst>
          </p:cNvPr>
          <p:cNvSpPr txBox="1"/>
          <p:nvPr/>
        </p:nvSpPr>
        <p:spPr>
          <a:xfrm>
            <a:off x="5519597" y="6465648"/>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Terug</a:t>
            </a:r>
            <a:endParaRPr lang="en-BE" sz="800" dirty="0">
              <a:solidFill>
                <a:schemeClr val="bg1"/>
              </a:solidFill>
              <a:latin typeface="Candara" panose="020E0502030303020204" pitchFamily="34" charset="0"/>
            </a:endParaRPr>
          </a:p>
        </p:txBody>
      </p:sp>
      <p:sp>
        <p:nvSpPr>
          <p:cNvPr id="65" name="!!PrevTrigger">
            <a:hlinkClick r:id="" action="ppaction://hlinkshowjump?jump=previousslide"/>
            <a:extLst>
              <a:ext uri="{FF2B5EF4-FFF2-40B4-BE49-F238E27FC236}">
                <a16:creationId xmlns:a16="http://schemas.microsoft.com/office/drawing/2014/main" id="{79A84F4B-510F-4683-ACDA-FD0BEA1412DD}"/>
              </a:ext>
            </a:extLst>
          </p:cNvPr>
          <p:cNvSpPr/>
          <p:nvPr/>
        </p:nvSpPr>
        <p:spPr>
          <a:xfrm>
            <a:off x="5519596" y="5929542"/>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84" name="Tekstvak 83">
            <a:extLst>
              <a:ext uri="{FF2B5EF4-FFF2-40B4-BE49-F238E27FC236}">
                <a16:creationId xmlns:a16="http://schemas.microsoft.com/office/drawing/2014/main" id="{3C3F7BD8-7810-4D1E-A951-8EDF735F8790}"/>
              </a:ext>
            </a:extLst>
          </p:cNvPr>
          <p:cNvSpPr txBox="1"/>
          <p:nvPr/>
        </p:nvSpPr>
        <p:spPr>
          <a:xfrm>
            <a:off x="1782024" y="-3739521"/>
            <a:ext cx="8627953" cy="2062103"/>
          </a:xfrm>
          <a:prstGeom prst="rect">
            <a:avLst/>
          </a:prstGeom>
          <a:noFill/>
        </p:spPr>
        <p:txBody>
          <a:bodyPr wrap="square" rtlCol="0">
            <a:spAutoFit/>
          </a:bodyPr>
          <a:lstStyle/>
          <a:p>
            <a:pPr algn="ctr"/>
            <a:r>
              <a:rPr lang="en-GB" sz="3200" dirty="0">
                <a:solidFill>
                  <a:schemeClr val="bg1"/>
                </a:solidFill>
                <a:latin typeface="Candara" panose="020E0502030303020204" pitchFamily="34" charset="0"/>
              </a:rPr>
              <a:t>In order to hit a good golf shot at that moment in time when you’re standing over the ball, you must believe that golf shot is the most important thing in your life.</a:t>
            </a:r>
            <a:endParaRPr lang="nl-BE" sz="3200" dirty="0">
              <a:solidFill>
                <a:schemeClr val="bg1"/>
              </a:solidFill>
              <a:latin typeface="Candara" panose="020E0502030303020204" pitchFamily="34" charset="0"/>
            </a:endParaRPr>
          </a:p>
        </p:txBody>
      </p:sp>
      <p:sp>
        <p:nvSpPr>
          <p:cNvPr id="85" name="Rechthoek: afgeronde hoeken 84">
            <a:extLst>
              <a:ext uri="{FF2B5EF4-FFF2-40B4-BE49-F238E27FC236}">
                <a16:creationId xmlns:a16="http://schemas.microsoft.com/office/drawing/2014/main" id="{ADD78A98-FB8D-4B14-94C6-DA187F216835}"/>
              </a:ext>
            </a:extLst>
          </p:cNvPr>
          <p:cNvSpPr/>
          <p:nvPr/>
        </p:nvSpPr>
        <p:spPr>
          <a:xfrm>
            <a:off x="5606028" y="-5012209"/>
            <a:ext cx="1019175" cy="101917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6" name="Tekstvak 85">
            <a:extLst>
              <a:ext uri="{FF2B5EF4-FFF2-40B4-BE49-F238E27FC236}">
                <a16:creationId xmlns:a16="http://schemas.microsoft.com/office/drawing/2014/main" id="{19E2D89F-0150-4131-96C3-31FCDDA5606C}"/>
              </a:ext>
            </a:extLst>
          </p:cNvPr>
          <p:cNvSpPr txBox="1"/>
          <p:nvPr/>
        </p:nvSpPr>
        <p:spPr>
          <a:xfrm>
            <a:off x="5558828" y="-5089251"/>
            <a:ext cx="1113576" cy="1862048"/>
          </a:xfrm>
          <a:prstGeom prst="rect">
            <a:avLst/>
          </a:prstGeom>
          <a:noFill/>
        </p:spPr>
        <p:txBody>
          <a:bodyPr wrap="square" rtlCol="0">
            <a:spAutoFit/>
          </a:bodyPr>
          <a:lstStyle/>
          <a:p>
            <a:pPr algn="ctr"/>
            <a:r>
              <a:rPr lang="nl-NL" sz="11500" dirty="0">
                <a:solidFill>
                  <a:schemeClr val="bg1"/>
                </a:solidFill>
                <a:latin typeface="Candara" panose="020E0502030303020204" pitchFamily="34" charset="0"/>
              </a:rPr>
              <a:t>“</a:t>
            </a:r>
            <a:endParaRPr lang="nl-BE" sz="11500" dirty="0">
              <a:solidFill>
                <a:schemeClr val="bg1"/>
              </a:solidFill>
              <a:latin typeface="Candara" panose="020E0502030303020204" pitchFamily="34" charset="0"/>
            </a:endParaRPr>
          </a:p>
        </p:txBody>
      </p:sp>
      <p:sp>
        <p:nvSpPr>
          <p:cNvPr id="87" name="Rechthoek: afgeronde hoeken 86">
            <a:extLst>
              <a:ext uri="{FF2B5EF4-FFF2-40B4-BE49-F238E27FC236}">
                <a16:creationId xmlns:a16="http://schemas.microsoft.com/office/drawing/2014/main" id="{E66CE184-7399-4909-8ED4-8E5B86E9BFCA}"/>
              </a:ext>
            </a:extLst>
          </p:cNvPr>
          <p:cNvSpPr/>
          <p:nvPr/>
        </p:nvSpPr>
        <p:spPr>
          <a:xfrm rot="16200000">
            <a:off x="5882937" y="-2155327"/>
            <a:ext cx="594340" cy="2059329"/>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88" name="Rechthoek: afgeronde hoeken 87">
            <a:extLst>
              <a:ext uri="{FF2B5EF4-FFF2-40B4-BE49-F238E27FC236}">
                <a16:creationId xmlns:a16="http://schemas.microsoft.com/office/drawing/2014/main" id="{B8248A2C-696D-4A4A-968B-395219AA2B5E}"/>
              </a:ext>
            </a:extLst>
          </p:cNvPr>
          <p:cNvSpPr/>
          <p:nvPr/>
        </p:nvSpPr>
        <p:spPr>
          <a:xfrm rot="16200000">
            <a:off x="5320364" y="-1592754"/>
            <a:ext cx="594340" cy="934184"/>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89" name="Tekstvak 88">
            <a:extLst>
              <a:ext uri="{FF2B5EF4-FFF2-40B4-BE49-F238E27FC236}">
                <a16:creationId xmlns:a16="http://schemas.microsoft.com/office/drawing/2014/main" id="{87FAE7A4-A498-439B-8132-0009AE2FD086}"/>
              </a:ext>
            </a:extLst>
          </p:cNvPr>
          <p:cNvSpPr txBox="1"/>
          <p:nvPr/>
        </p:nvSpPr>
        <p:spPr>
          <a:xfrm>
            <a:off x="5150441" y="-1427081"/>
            <a:ext cx="934185" cy="598589"/>
          </a:xfrm>
          <a:prstGeom prst="rect">
            <a:avLst/>
          </a:prstGeom>
          <a:noFill/>
        </p:spPr>
        <p:txBody>
          <a:bodyPr vert="horz" wrap="none" lIns="180000" tIns="144000" rIns="180000" bIns="144000" rtlCol="0">
            <a:spAutoFit/>
          </a:bodyPr>
          <a:lstStyle>
            <a:defPPr>
              <a:defRPr lang="en-BE"/>
            </a:defPPr>
            <a:lvl1pPr>
              <a:defRPr sz="2000" b="1">
                <a:solidFill>
                  <a:schemeClr val="bg1"/>
                </a:solidFill>
                <a:latin typeface="Candara" panose="020E0502030303020204" pitchFamily="34" charset="0"/>
              </a:defRPr>
            </a:lvl1pPr>
          </a:lstStyle>
          <a:p>
            <a:r>
              <a:rPr lang="nl-BE" dirty="0">
                <a:solidFill>
                  <a:schemeClr val="accent2"/>
                </a:solidFill>
              </a:rPr>
              <a:t>Tiger</a:t>
            </a:r>
            <a:endParaRPr lang="en-BE" dirty="0">
              <a:solidFill>
                <a:schemeClr val="accent2"/>
              </a:solidFill>
            </a:endParaRPr>
          </a:p>
        </p:txBody>
      </p:sp>
      <p:sp>
        <p:nvSpPr>
          <p:cNvPr id="90" name="Tekstvak 89">
            <a:extLst>
              <a:ext uri="{FF2B5EF4-FFF2-40B4-BE49-F238E27FC236}">
                <a16:creationId xmlns:a16="http://schemas.microsoft.com/office/drawing/2014/main" id="{9348455E-9378-4A95-97F9-C0DA63059CAD}"/>
              </a:ext>
            </a:extLst>
          </p:cNvPr>
          <p:cNvSpPr txBox="1"/>
          <p:nvPr/>
        </p:nvSpPr>
        <p:spPr>
          <a:xfrm>
            <a:off x="6084185" y="-1424957"/>
            <a:ext cx="1125584" cy="598589"/>
          </a:xfrm>
          <a:prstGeom prst="rect">
            <a:avLst/>
          </a:prstGeom>
          <a:noFill/>
        </p:spPr>
        <p:txBody>
          <a:bodyPr vert="horz" wrap="none" lIns="180000" tIns="144000" rIns="180000" bIns="144000" rtlCol="0">
            <a:spAutoFit/>
          </a:bodyPr>
          <a:lstStyle/>
          <a:p>
            <a:r>
              <a:rPr lang="nl-BE" sz="2000" b="1" dirty="0">
                <a:solidFill>
                  <a:schemeClr val="bg1"/>
                </a:solidFill>
                <a:latin typeface="Candara" panose="020E0502030303020204" pitchFamily="34" charset="0"/>
              </a:rPr>
              <a:t>Woods</a:t>
            </a:r>
            <a:endParaRPr lang="en-BE" sz="1400" b="1" dirty="0">
              <a:solidFill>
                <a:schemeClr val="bg1"/>
              </a:solidFill>
              <a:latin typeface="Candara" panose="020E0502030303020204" pitchFamily="34" charset="0"/>
            </a:endParaRPr>
          </a:p>
        </p:txBody>
      </p:sp>
      <p:sp>
        <p:nvSpPr>
          <p:cNvPr id="91" name="!!MenuBlack">
            <a:extLst>
              <a:ext uri="{FF2B5EF4-FFF2-40B4-BE49-F238E27FC236}">
                <a16:creationId xmlns:a16="http://schemas.microsoft.com/office/drawing/2014/main" id="{5A8BDE92-1DB9-48AF-A1B3-302FF8945DD5}"/>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92" name="!!MenuYellow">
            <a:extLst>
              <a:ext uri="{FF2B5EF4-FFF2-40B4-BE49-F238E27FC236}">
                <a16:creationId xmlns:a16="http://schemas.microsoft.com/office/drawing/2014/main" id="{D8AE65DC-8FBC-4A8A-987B-84DADE9FDAAD}"/>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93" name="!!MenuRed">
            <a:extLst>
              <a:ext uri="{FF2B5EF4-FFF2-40B4-BE49-F238E27FC236}">
                <a16:creationId xmlns:a16="http://schemas.microsoft.com/office/drawing/2014/main" id="{B1422BF9-7C87-431E-BD90-8F3E3F80935B}"/>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94" name="!!MenuWhite">
            <a:extLst>
              <a:ext uri="{FF2B5EF4-FFF2-40B4-BE49-F238E27FC236}">
                <a16:creationId xmlns:a16="http://schemas.microsoft.com/office/drawing/2014/main" id="{397C2542-197C-4324-8685-C97C0C07B9E0}"/>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95" name="!!Menu-1">
            <a:extLst>
              <a:ext uri="{FF2B5EF4-FFF2-40B4-BE49-F238E27FC236}">
                <a16:creationId xmlns:a16="http://schemas.microsoft.com/office/drawing/2014/main" id="{C5542DCE-8368-4430-B962-D1CC3B69FB45}"/>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96" name="!!Menu-2">
            <a:extLst>
              <a:ext uri="{FF2B5EF4-FFF2-40B4-BE49-F238E27FC236}">
                <a16:creationId xmlns:a16="http://schemas.microsoft.com/office/drawing/2014/main" id="{58F3757D-047F-460E-BA31-9E916CFD872A}"/>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97" name="!!Menu-3">
            <a:extLst>
              <a:ext uri="{FF2B5EF4-FFF2-40B4-BE49-F238E27FC236}">
                <a16:creationId xmlns:a16="http://schemas.microsoft.com/office/drawing/2014/main" id="{70129E1E-0963-45E1-86EE-19DC8C678A6F}"/>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98" name="!!Menu-4">
            <a:extLst>
              <a:ext uri="{FF2B5EF4-FFF2-40B4-BE49-F238E27FC236}">
                <a16:creationId xmlns:a16="http://schemas.microsoft.com/office/drawing/2014/main" id="{760065D0-37B7-4059-8C8D-B9FC5B885124}"/>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99" name="!!Menu-5">
            <a:extLst>
              <a:ext uri="{FF2B5EF4-FFF2-40B4-BE49-F238E27FC236}">
                <a16:creationId xmlns:a16="http://schemas.microsoft.com/office/drawing/2014/main" id="{82DD498D-E300-4B15-BB78-58FA266B631F}"/>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100" name="!!Menu-6">
            <a:extLst>
              <a:ext uri="{FF2B5EF4-FFF2-40B4-BE49-F238E27FC236}">
                <a16:creationId xmlns:a16="http://schemas.microsoft.com/office/drawing/2014/main" id="{2A4DB421-4C08-464D-8564-FA33E9A2D493}"/>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101" name="!!Menu-Line5">
            <a:extLst>
              <a:ext uri="{FF2B5EF4-FFF2-40B4-BE49-F238E27FC236}">
                <a16:creationId xmlns:a16="http://schemas.microsoft.com/office/drawing/2014/main" id="{720874C5-59C1-4309-852C-FF51521C1706}"/>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2" name="!!Menu-Line4">
            <a:extLst>
              <a:ext uri="{FF2B5EF4-FFF2-40B4-BE49-F238E27FC236}">
                <a16:creationId xmlns:a16="http://schemas.microsoft.com/office/drawing/2014/main" id="{7C9FE1AB-6451-4CF0-A6BE-7C64DD9887C7}"/>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3" name="!!Menu-Line3">
            <a:extLst>
              <a:ext uri="{FF2B5EF4-FFF2-40B4-BE49-F238E27FC236}">
                <a16:creationId xmlns:a16="http://schemas.microsoft.com/office/drawing/2014/main" id="{9FD7B230-D476-4F37-BB83-94D6806A1A2E}"/>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4" name="!!Menu-Line2">
            <a:extLst>
              <a:ext uri="{FF2B5EF4-FFF2-40B4-BE49-F238E27FC236}">
                <a16:creationId xmlns:a16="http://schemas.microsoft.com/office/drawing/2014/main" id="{970FDAED-1093-41FA-BE5A-E4E3B355C391}"/>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5" name="!!Menu-Line1">
            <a:extLst>
              <a:ext uri="{FF2B5EF4-FFF2-40B4-BE49-F238E27FC236}">
                <a16:creationId xmlns:a16="http://schemas.microsoft.com/office/drawing/2014/main" id="{12E5CF3D-B3C5-495A-B263-011084DBE303}"/>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06" name="!!Menu-7">
            <a:extLst>
              <a:ext uri="{FF2B5EF4-FFF2-40B4-BE49-F238E27FC236}">
                <a16:creationId xmlns:a16="http://schemas.microsoft.com/office/drawing/2014/main" id="{B5F90592-FC80-43B6-8A85-BC2F5582863D}"/>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107" name="!!Menu-Line6">
            <a:extLst>
              <a:ext uri="{FF2B5EF4-FFF2-40B4-BE49-F238E27FC236}">
                <a16:creationId xmlns:a16="http://schemas.microsoft.com/office/drawing/2014/main" id="{114B2561-12F9-4AB7-AA29-6BDF2907119E}"/>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08" name="!!MenuTrigger1">
            <a:hlinkClick r:id="rId8" action="ppaction://hlinksldjump"/>
            <a:extLst>
              <a:ext uri="{FF2B5EF4-FFF2-40B4-BE49-F238E27FC236}">
                <a16:creationId xmlns:a16="http://schemas.microsoft.com/office/drawing/2014/main" id="{3B729423-6F1C-42BB-A920-C14491F16EBB}"/>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9" name="!!MenuTrigger2">
            <a:hlinkClick r:id="rId9" action="ppaction://hlinksldjump"/>
            <a:extLst>
              <a:ext uri="{FF2B5EF4-FFF2-40B4-BE49-F238E27FC236}">
                <a16:creationId xmlns:a16="http://schemas.microsoft.com/office/drawing/2014/main" id="{FDBAA8D1-3814-4BC6-BE30-F62570BAF6A4}"/>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0" name="!!MenuTrigger3">
            <a:hlinkClick r:id="rId10" action="ppaction://hlinksldjump"/>
            <a:extLst>
              <a:ext uri="{FF2B5EF4-FFF2-40B4-BE49-F238E27FC236}">
                <a16:creationId xmlns:a16="http://schemas.microsoft.com/office/drawing/2014/main" id="{50994196-7B6E-4D6B-9500-3E356A0931E7}"/>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1" name="!!MenuTrigger4">
            <a:hlinkClick r:id="rId11" action="ppaction://hlinksldjump"/>
            <a:extLst>
              <a:ext uri="{FF2B5EF4-FFF2-40B4-BE49-F238E27FC236}">
                <a16:creationId xmlns:a16="http://schemas.microsoft.com/office/drawing/2014/main" id="{E0C6989A-4717-4549-B7A3-E6431B0BD446}"/>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2" name="!!MenuTrigger5">
            <a:hlinkClick r:id="rId12" action="ppaction://hlinksldjump"/>
            <a:extLst>
              <a:ext uri="{FF2B5EF4-FFF2-40B4-BE49-F238E27FC236}">
                <a16:creationId xmlns:a16="http://schemas.microsoft.com/office/drawing/2014/main" id="{9AB65DAB-D0AC-44A5-85E6-B28210B2FE01}"/>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3" name="!!MenuTrigger6">
            <a:hlinkClick r:id="rId13" action="ppaction://hlinksldjump"/>
            <a:extLst>
              <a:ext uri="{FF2B5EF4-FFF2-40B4-BE49-F238E27FC236}">
                <a16:creationId xmlns:a16="http://schemas.microsoft.com/office/drawing/2014/main" id="{C78D191F-F4DA-4A5D-9A69-EEB2DB757B6E}"/>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4" name="!!MenuTrigger7">
            <a:hlinkClick r:id="rId14" action="ppaction://hlinksldjump"/>
            <a:extLst>
              <a:ext uri="{FF2B5EF4-FFF2-40B4-BE49-F238E27FC236}">
                <a16:creationId xmlns:a16="http://schemas.microsoft.com/office/drawing/2014/main" id="{CE2AF34A-FF6B-417F-9577-249CF1602CEC}"/>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5" name="!!MenuBG">
            <a:extLst>
              <a:ext uri="{FF2B5EF4-FFF2-40B4-BE49-F238E27FC236}">
                <a16:creationId xmlns:a16="http://schemas.microsoft.com/office/drawing/2014/main" id="{6F88EC57-5BAA-4625-B5C3-373758C6F0E5}"/>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16" name="!!MenuLabel">
            <a:extLst>
              <a:ext uri="{FF2B5EF4-FFF2-40B4-BE49-F238E27FC236}">
                <a16:creationId xmlns:a16="http://schemas.microsoft.com/office/drawing/2014/main" id="{6D21D861-B3E6-4B0B-92FF-8DE7FD8B29D0}"/>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117" name="!!MenuTriggerComplete">
            <a:extLst>
              <a:ext uri="{FF2B5EF4-FFF2-40B4-BE49-F238E27FC236}">
                <a16:creationId xmlns:a16="http://schemas.microsoft.com/office/drawing/2014/main" id="{51CCF977-2FFE-449E-96EB-6BA657440047}"/>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18" name="!!MenuCloseButton">
            <a:extLst>
              <a:ext uri="{FF2B5EF4-FFF2-40B4-BE49-F238E27FC236}">
                <a16:creationId xmlns:a16="http://schemas.microsoft.com/office/drawing/2014/main" id="{183D5ADD-6EDD-4093-8F34-55931B286766}"/>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19" name="!!MenuCloseTriggerComplete">
            <a:extLst>
              <a:ext uri="{FF2B5EF4-FFF2-40B4-BE49-F238E27FC236}">
                <a16:creationId xmlns:a16="http://schemas.microsoft.com/office/drawing/2014/main" id="{6EA366AC-A02F-4DC7-B12A-3E96DA044DD2}"/>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275752401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1+#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750" fill="hold"/>
                                        <p:tgtEl>
                                          <p:spTgt spid="17"/>
                                        </p:tgtEl>
                                        <p:attrNameLst>
                                          <p:attrName>ppt_x</p:attrName>
                                        </p:attrNameLst>
                                      </p:cBhvr>
                                      <p:tavLst>
                                        <p:tav tm="0">
                                          <p:val>
                                            <p:strVal val="1+#ppt_w/2"/>
                                          </p:val>
                                        </p:tav>
                                        <p:tav tm="100000">
                                          <p:val>
                                            <p:strVal val="#ppt_x"/>
                                          </p:val>
                                        </p:tav>
                                      </p:tavLst>
                                    </p:anim>
                                    <p:anim calcmode="lin" valueType="num">
                                      <p:cBhvr additive="base">
                                        <p:cTn id="12" dur="750" fill="hold"/>
                                        <p:tgtEl>
                                          <p:spTgt spid="17"/>
                                        </p:tgtEl>
                                        <p:attrNameLst>
                                          <p:attrName>ppt_y</p:attrName>
                                        </p:attrNameLst>
                                      </p:cBhvr>
                                      <p:tavLst>
                                        <p:tav tm="0">
                                          <p:val>
                                            <p:strVal val="#ppt_y"/>
                                          </p:val>
                                        </p:tav>
                                        <p:tav tm="100000">
                                          <p:val>
                                            <p:strVal val="#ppt_y"/>
                                          </p:val>
                                        </p:tav>
                                      </p:tavLst>
                                    </p:anim>
                                  </p:childTnLst>
                                </p:cTn>
                              </p:par>
                              <p:par>
                                <p:cTn id="13" presetID="2" presetClass="entr" presetSubtype="2" decel="10000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1000" fill="hold"/>
                                        <p:tgtEl>
                                          <p:spTgt spid="18"/>
                                        </p:tgtEl>
                                        <p:attrNameLst>
                                          <p:attrName>ppt_x</p:attrName>
                                        </p:attrNameLst>
                                      </p:cBhvr>
                                      <p:tavLst>
                                        <p:tav tm="0">
                                          <p:val>
                                            <p:strVal val="1+#ppt_w/2"/>
                                          </p:val>
                                        </p:tav>
                                        <p:tav tm="100000">
                                          <p:val>
                                            <p:strVal val="#ppt_x"/>
                                          </p:val>
                                        </p:tav>
                                      </p:tavLst>
                                    </p:anim>
                                    <p:anim calcmode="lin" valueType="num">
                                      <p:cBhvr additive="base">
                                        <p:cTn id="16" dur="1000" fill="hold"/>
                                        <p:tgtEl>
                                          <p:spTgt spid="18"/>
                                        </p:tgtEl>
                                        <p:attrNameLst>
                                          <p:attrName>ppt_y</p:attrName>
                                        </p:attrNameLst>
                                      </p:cBhvr>
                                      <p:tavLst>
                                        <p:tav tm="0">
                                          <p:val>
                                            <p:strVal val="#ppt_y"/>
                                          </p:val>
                                        </p:tav>
                                        <p:tav tm="100000">
                                          <p:val>
                                            <p:strVal val="#ppt_y"/>
                                          </p:val>
                                        </p:tav>
                                      </p:tavLst>
                                    </p:anim>
                                  </p:childTnLst>
                                </p:cTn>
                              </p:par>
                              <p:par>
                                <p:cTn id="17" presetID="2" presetClass="entr" presetSubtype="2" decel="100000"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1250" fill="hold"/>
                                        <p:tgtEl>
                                          <p:spTgt spid="19"/>
                                        </p:tgtEl>
                                        <p:attrNameLst>
                                          <p:attrName>ppt_x</p:attrName>
                                        </p:attrNameLst>
                                      </p:cBhvr>
                                      <p:tavLst>
                                        <p:tav tm="0">
                                          <p:val>
                                            <p:strVal val="1+#ppt_w/2"/>
                                          </p:val>
                                        </p:tav>
                                        <p:tav tm="100000">
                                          <p:val>
                                            <p:strVal val="#ppt_x"/>
                                          </p:val>
                                        </p:tav>
                                      </p:tavLst>
                                    </p:anim>
                                    <p:anim calcmode="lin" valueType="num">
                                      <p:cBhvr additive="base">
                                        <p:cTn id="20" dur="1250" fill="hold"/>
                                        <p:tgtEl>
                                          <p:spTgt spid="19"/>
                                        </p:tgtEl>
                                        <p:attrNameLst>
                                          <p:attrName>ppt_y</p:attrName>
                                        </p:attrNameLst>
                                      </p:cBhvr>
                                      <p:tavLst>
                                        <p:tav tm="0">
                                          <p:val>
                                            <p:strVal val="#ppt_y"/>
                                          </p:val>
                                        </p:tav>
                                        <p:tav tm="100000">
                                          <p:val>
                                            <p:strVal val="#ppt_y"/>
                                          </p:val>
                                        </p:tav>
                                      </p:tavLst>
                                    </p:anim>
                                  </p:childTnLst>
                                </p:cTn>
                              </p:par>
                              <p:par>
                                <p:cTn id="21" presetID="2" presetClass="entr" presetSubtype="2" decel="100000" fill="hold" grpId="0" nodeType="withEffect">
                                  <p:stCondLst>
                                    <p:cond delay="75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1+#ppt_w/2"/>
                                          </p:val>
                                        </p:tav>
                                        <p:tav tm="100000">
                                          <p:val>
                                            <p:strVal val="#ppt_x"/>
                                          </p:val>
                                        </p:tav>
                                      </p:tavLst>
                                    </p:anim>
                                    <p:anim calcmode="lin" valueType="num">
                                      <p:cBhvr additive="base">
                                        <p:cTn id="24" dur="500" fill="hold"/>
                                        <p:tgtEl>
                                          <p:spTgt spid="20"/>
                                        </p:tgtEl>
                                        <p:attrNameLst>
                                          <p:attrName>ppt_y</p:attrName>
                                        </p:attrNameLst>
                                      </p:cBhvr>
                                      <p:tavLst>
                                        <p:tav tm="0">
                                          <p:val>
                                            <p:strVal val="#ppt_y"/>
                                          </p:val>
                                        </p:tav>
                                        <p:tav tm="100000">
                                          <p:val>
                                            <p:strVal val="#ppt_y"/>
                                          </p:val>
                                        </p:tav>
                                      </p:tavLst>
                                    </p:anim>
                                  </p:childTnLst>
                                </p:cTn>
                              </p:par>
                            </p:childTnLst>
                          </p:cTn>
                        </p:par>
                        <p:par>
                          <p:cTn id="25" fill="hold">
                            <p:stCondLst>
                              <p:cond delay="1250"/>
                            </p:stCondLst>
                            <p:childTnLst>
                              <p:par>
                                <p:cTn id="26" presetID="2" presetClass="entr" presetSubtype="4" decel="100000" fill="hold" nodeType="afterEffect">
                                  <p:stCondLst>
                                    <p:cond delay="0"/>
                                  </p:stCondLst>
                                  <p:childTnLst>
                                    <p:set>
                                      <p:cBhvr>
                                        <p:cTn id="27" dur="1" fill="hold">
                                          <p:stCondLst>
                                            <p:cond delay="0"/>
                                          </p:stCondLst>
                                        </p:cTn>
                                        <p:tgtEl>
                                          <p:spTgt spid="2050"/>
                                        </p:tgtEl>
                                        <p:attrNameLst>
                                          <p:attrName>style.visibility</p:attrName>
                                        </p:attrNameLst>
                                      </p:cBhvr>
                                      <p:to>
                                        <p:strVal val="visible"/>
                                      </p:to>
                                    </p:set>
                                    <p:anim calcmode="lin" valueType="num">
                                      <p:cBhvr additive="base">
                                        <p:cTn id="28" dur="750" fill="hold"/>
                                        <p:tgtEl>
                                          <p:spTgt spid="2050"/>
                                        </p:tgtEl>
                                        <p:attrNameLst>
                                          <p:attrName>ppt_x</p:attrName>
                                        </p:attrNameLst>
                                      </p:cBhvr>
                                      <p:tavLst>
                                        <p:tav tm="0">
                                          <p:val>
                                            <p:strVal val="#ppt_x"/>
                                          </p:val>
                                        </p:tav>
                                        <p:tav tm="100000">
                                          <p:val>
                                            <p:strVal val="#ppt_x"/>
                                          </p:val>
                                        </p:tav>
                                      </p:tavLst>
                                    </p:anim>
                                    <p:anim calcmode="lin" valueType="num">
                                      <p:cBhvr additive="base">
                                        <p:cTn id="29" dur="750" fill="hold"/>
                                        <p:tgtEl>
                                          <p:spTgt spid="2050"/>
                                        </p:tgtEl>
                                        <p:attrNameLst>
                                          <p:attrName>ppt_y</p:attrName>
                                        </p:attrNameLst>
                                      </p:cBhvr>
                                      <p:tavLst>
                                        <p:tav tm="0">
                                          <p:val>
                                            <p:strVal val="1+#ppt_h/2"/>
                                          </p:val>
                                        </p:tav>
                                        <p:tav tm="100000">
                                          <p:val>
                                            <p:strVal val="#ppt_y"/>
                                          </p:val>
                                        </p:tav>
                                      </p:tavLst>
                                    </p:anim>
                                  </p:childTnLst>
                                </p:cTn>
                              </p:par>
                              <p:par>
                                <p:cTn id="30" presetID="2" presetClass="entr" presetSubtype="4" decel="10000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500" fill="hold"/>
                                        <p:tgtEl>
                                          <p:spTgt spid="4"/>
                                        </p:tgtEl>
                                        <p:attrNameLst>
                                          <p:attrName>ppt_x</p:attrName>
                                        </p:attrNameLst>
                                      </p:cBhvr>
                                      <p:tavLst>
                                        <p:tav tm="0">
                                          <p:val>
                                            <p:strVal val="#ppt_x"/>
                                          </p:val>
                                        </p:tav>
                                        <p:tav tm="100000">
                                          <p:val>
                                            <p:strVal val="#ppt_x"/>
                                          </p:val>
                                        </p:tav>
                                      </p:tavLst>
                                    </p:anim>
                                    <p:anim calcmode="lin" valueType="num">
                                      <p:cBhvr additive="base">
                                        <p:cTn id="33" dur="500" fill="hold"/>
                                        <p:tgtEl>
                                          <p:spTgt spid="4"/>
                                        </p:tgtEl>
                                        <p:attrNameLst>
                                          <p:attrName>ppt_y</p:attrName>
                                        </p:attrNameLst>
                                      </p:cBhvr>
                                      <p:tavLst>
                                        <p:tav tm="0">
                                          <p:val>
                                            <p:strVal val="1+#ppt_h/2"/>
                                          </p:val>
                                        </p:tav>
                                        <p:tav tm="100000">
                                          <p:val>
                                            <p:strVal val="#ppt_y"/>
                                          </p:val>
                                        </p:tav>
                                      </p:tavLst>
                                    </p:anim>
                                  </p:childTnLst>
                                </p:cTn>
                              </p:par>
                            </p:childTnLst>
                          </p:cTn>
                        </p:par>
                        <p:par>
                          <p:cTn id="34" fill="hold">
                            <p:stCondLst>
                              <p:cond delay="2000"/>
                            </p:stCondLst>
                            <p:childTnLst>
                              <p:par>
                                <p:cTn id="35" presetID="10" presetClass="entr" presetSubtype="0"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fade">
                                      <p:cBhvr>
                                        <p:cTn id="40" dur="1000"/>
                                        <p:tgtEl>
                                          <p:spTgt spid="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fade">
                                      <p:cBhvr>
                                        <p:cTn id="46" dur="1000"/>
                                        <p:tgtEl>
                                          <p:spTgt spid="23"/>
                                        </p:tgtEl>
                                      </p:cBhvr>
                                    </p:animEffect>
                                  </p:childTnLst>
                                </p:cTn>
                              </p:par>
                              <p:par>
                                <p:cTn id="47" presetID="22" presetClass="entr" presetSubtype="1" fill="hold" nodeType="withEffect">
                                  <p:stCondLst>
                                    <p:cond delay="500"/>
                                  </p:stCondLst>
                                  <p:childTnLst>
                                    <p:set>
                                      <p:cBhvr>
                                        <p:cTn id="48" dur="1" fill="hold">
                                          <p:stCondLst>
                                            <p:cond delay="0"/>
                                          </p:stCondLst>
                                        </p:cTn>
                                        <p:tgtEl>
                                          <p:spTgt spid="7"/>
                                        </p:tgtEl>
                                        <p:attrNameLst>
                                          <p:attrName>style.visibility</p:attrName>
                                        </p:attrNameLst>
                                      </p:cBhvr>
                                      <p:to>
                                        <p:strVal val="visible"/>
                                      </p:to>
                                    </p:set>
                                    <p:animEffect transition="in" filter="wipe(up)">
                                      <p:cBhvr>
                                        <p:cTn id="49" dur="500"/>
                                        <p:tgtEl>
                                          <p:spTgt spid="7"/>
                                        </p:tgtEl>
                                      </p:cBhvr>
                                    </p:animEffect>
                                  </p:childTnLst>
                                </p:cTn>
                              </p:par>
                              <p:par>
                                <p:cTn id="50" presetID="10" presetClass="entr" presetSubtype="0" fill="hold" grpId="0" nodeType="withEffect">
                                  <p:stCondLst>
                                    <p:cond delay="500"/>
                                  </p:stCondLst>
                                  <p:childTnLst>
                                    <p:set>
                                      <p:cBhvr>
                                        <p:cTn id="51" dur="1" fill="hold">
                                          <p:stCondLst>
                                            <p:cond delay="0"/>
                                          </p:stCondLst>
                                        </p:cTn>
                                        <p:tgtEl>
                                          <p:spTgt spid="26"/>
                                        </p:tgtEl>
                                        <p:attrNameLst>
                                          <p:attrName>style.visibility</p:attrName>
                                        </p:attrNameLst>
                                      </p:cBhvr>
                                      <p:to>
                                        <p:strVal val="visible"/>
                                      </p:to>
                                    </p:set>
                                    <p:animEffect transition="in" filter="fade">
                                      <p:cBhvr>
                                        <p:cTn id="52" dur="500"/>
                                        <p:tgtEl>
                                          <p:spTgt spid="26"/>
                                        </p:tgtEl>
                                      </p:cBhvr>
                                    </p:animEffect>
                                  </p:childTnLst>
                                </p:cTn>
                              </p:par>
                              <p:par>
                                <p:cTn id="53" presetID="10" presetClass="entr" presetSubtype="0" fill="hold" grpId="0" nodeType="withEffect">
                                  <p:stCondLst>
                                    <p:cond delay="50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1000"/>
                                        <p:tgtEl>
                                          <p:spTgt spid="25"/>
                                        </p:tgtEl>
                                      </p:cBhvr>
                                    </p:animEffect>
                                  </p:childTnLst>
                                </p:cTn>
                              </p:par>
                              <p:par>
                                <p:cTn id="56" presetID="22" presetClass="entr" presetSubtype="4" fill="hold" grpId="0" nodeType="withEffect">
                                  <p:stCondLst>
                                    <p:cond delay="1000"/>
                                  </p:stCondLst>
                                  <p:childTnLst>
                                    <p:set>
                                      <p:cBhvr>
                                        <p:cTn id="57" dur="1" fill="hold">
                                          <p:stCondLst>
                                            <p:cond delay="0"/>
                                          </p:stCondLst>
                                        </p:cTn>
                                        <p:tgtEl>
                                          <p:spTgt spid="71"/>
                                        </p:tgtEl>
                                        <p:attrNameLst>
                                          <p:attrName>style.visibility</p:attrName>
                                        </p:attrNameLst>
                                      </p:cBhvr>
                                      <p:to>
                                        <p:strVal val="visible"/>
                                      </p:to>
                                    </p:set>
                                    <p:animEffect transition="in" filter="wipe(down)">
                                      <p:cBhvr>
                                        <p:cTn id="58" dur="500"/>
                                        <p:tgtEl>
                                          <p:spTgt spid="71"/>
                                        </p:tgtEl>
                                      </p:cBhvr>
                                    </p:animEffect>
                                  </p:childTnLst>
                                </p:cTn>
                              </p:par>
                              <p:par>
                                <p:cTn id="59" presetID="10" presetClass="entr" presetSubtype="0" fill="hold" grpId="0" nodeType="withEffect">
                                  <p:stCondLst>
                                    <p:cond delay="1500"/>
                                  </p:stCondLst>
                                  <p:childTnLst>
                                    <p:set>
                                      <p:cBhvr>
                                        <p:cTn id="60" dur="1" fill="hold">
                                          <p:stCondLst>
                                            <p:cond delay="0"/>
                                          </p:stCondLst>
                                        </p:cTn>
                                        <p:tgtEl>
                                          <p:spTgt spid="29"/>
                                        </p:tgtEl>
                                        <p:attrNameLst>
                                          <p:attrName>style.visibility</p:attrName>
                                        </p:attrNameLst>
                                      </p:cBhvr>
                                      <p:to>
                                        <p:strVal val="visible"/>
                                      </p:to>
                                    </p:set>
                                    <p:animEffect transition="in" filter="fade">
                                      <p:cBhvr>
                                        <p:cTn id="61" dur="500"/>
                                        <p:tgtEl>
                                          <p:spTgt spid="29"/>
                                        </p:tgtEl>
                                      </p:cBhvr>
                                    </p:animEffect>
                                  </p:childTnLst>
                                </p:cTn>
                              </p:par>
                              <p:par>
                                <p:cTn id="62" presetID="10" presetClass="entr" presetSubtype="0" fill="hold" grpId="0" nodeType="withEffect">
                                  <p:stCondLst>
                                    <p:cond delay="1500"/>
                                  </p:stCondLst>
                                  <p:childTnLst>
                                    <p:set>
                                      <p:cBhvr>
                                        <p:cTn id="63" dur="1" fill="hold">
                                          <p:stCondLst>
                                            <p:cond delay="0"/>
                                          </p:stCondLst>
                                        </p:cTn>
                                        <p:tgtEl>
                                          <p:spTgt spid="28"/>
                                        </p:tgtEl>
                                        <p:attrNameLst>
                                          <p:attrName>style.visibility</p:attrName>
                                        </p:attrNameLst>
                                      </p:cBhvr>
                                      <p:to>
                                        <p:strVal val="visible"/>
                                      </p:to>
                                    </p:set>
                                    <p:animEffect transition="in" filter="fade">
                                      <p:cBhvr>
                                        <p:cTn id="64" dur="1000"/>
                                        <p:tgtEl>
                                          <p:spTgt spid="28"/>
                                        </p:tgtEl>
                                      </p:cBhvr>
                                    </p:animEffect>
                                  </p:childTnLst>
                                </p:cTn>
                              </p:par>
                              <p:par>
                                <p:cTn id="65" presetID="10" presetClass="entr" presetSubtype="0" fill="hold" grpId="0" nodeType="withEffect">
                                  <p:stCondLst>
                                    <p:cond delay="2000"/>
                                  </p:stCondLst>
                                  <p:childTnLst>
                                    <p:set>
                                      <p:cBhvr>
                                        <p:cTn id="66" dur="1" fill="hold">
                                          <p:stCondLst>
                                            <p:cond delay="0"/>
                                          </p:stCondLst>
                                        </p:cTn>
                                        <p:tgtEl>
                                          <p:spTgt spid="30"/>
                                        </p:tgtEl>
                                        <p:attrNameLst>
                                          <p:attrName>style.visibility</p:attrName>
                                        </p:attrNameLst>
                                      </p:cBhvr>
                                      <p:to>
                                        <p:strVal val="visible"/>
                                      </p:to>
                                    </p:set>
                                    <p:animEffect transition="in" filter="fade">
                                      <p:cBhvr>
                                        <p:cTn id="67" dur="500"/>
                                        <p:tgtEl>
                                          <p:spTgt spid="30"/>
                                        </p:tgtEl>
                                      </p:cBhvr>
                                    </p:animEffect>
                                  </p:childTnLst>
                                </p:cTn>
                              </p:par>
                            </p:childTnLst>
                          </p:cTn>
                        </p:par>
                        <p:par>
                          <p:cTn id="68" fill="hold">
                            <p:stCondLst>
                              <p:cond delay="4500"/>
                            </p:stCondLst>
                            <p:childTnLst>
                              <p:par>
                                <p:cTn id="69" presetID="2" presetClass="entr" presetSubtype="8" decel="100000" fill="hold" nodeType="afterEffect">
                                  <p:stCondLst>
                                    <p:cond delay="0"/>
                                  </p:stCondLst>
                                  <p:childTnLst>
                                    <p:set>
                                      <p:cBhvr>
                                        <p:cTn id="70" dur="1" fill="hold">
                                          <p:stCondLst>
                                            <p:cond delay="0"/>
                                          </p:stCondLst>
                                        </p:cTn>
                                        <p:tgtEl>
                                          <p:spTgt spid="6"/>
                                        </p:tgtEl>
                                        <p:attrNameLst>
                                          <p:attrName>style.visibility</p:attrName>
                                        </p:attrNameLst>
                                      </p:cBhvr>
                                      <p:to>
                                        <p:strVal val="visible"/>
                                      </p:to>
                                    </p:set>
                                    <p:anim calcmode="lin" valueType="num">
                                      <p:cBhvr additive="base">
                                        <p:cTn id="71" dur="500" fill="hold"/>
                                        <p:tgtEl>
                                          <p:spTgt spid="6"/>
                                        </p:tgtEl>
                                        <p:attrNameLst>
                                          <p:attrName>ppt_x</p:attrName>
                                        </p:attrNameLst>
                                      </p:cBhvr>
                                      <p:tavLst>
                                        <p:tav tm="0">
                                          <p:val>
                                            <p:strVal val="0-#ppt_w/2"/>
                                          </p:val>
                                        </p:tav>
                                        <p:tav tm="100000">
                                          <p:val>
                                            <p:strVal val="#ppt_x"/>
                                          </p:val>
                                        </p:tav>
                                      </p:tavLst>
                                    </p:anim>
                                    <p:anim calcmode="lin" valueType="num">
                                      <p:cBhvr additive="base">
                                        <p:cTn id="72" dur="500" fill="hold"/>
                                        <p:tgtEl>
                                          <p:spTgt spid="6"/>
                                        </p:tgtEl>
                                        <p:attrNameLst>
                                          <p:attrName>ppt_y</p:attrName>
                                        </p:attrNameLst>
                                      </p:cBhvr>
                                      <p:tavLst>
                                        <p:tav tm="0">
                                          <p:val>
                                            <p:strVal val="#ppt_y"/>
                                          </p:val>
                                        </p:tav>
                                        <p:tav tm="100000">
                                          <p:val>
                                            <p:strVal val="#ppt_y"/>
                                          </p:val>
                                        </p:tav>
                                      </p:tavLst>
                                    </p:anim>
                                  </p:childTnLst>
                                </p:cTn>
                              </p:par>
                            </p:childTnLst>
                          </p:cTn>
                        </p:par>
                        <p:par>
                          <p:cTn id="73" fill="hold">
                            <p:stCondLst>
                              <p:cond delay="5000"/>
                            </p:stCondLst>
                            <p:childTnLst>
                              <p:par>
                                <p:cTn id="74" presetID="42" presetClass="path" presetSubtype="0" repeatCount="indefinite" accel="50000" decel="50000" autoRev="1" fill="remove" nodeType="afterEffect">
                                  <p:stCondLst>
                                    <p:cond delay="0"/>
                                  </p:stCondLst>
                                  <p:childTnLst>
                                    <p:animMotion origin="layout" path="M -3.95833E-6 4.44444E-6 L 0.01003 4.44444E-6 " pathEditMode="relative" rAng="0" ptsTypes="AA">
                                      <p:cBhvr>
                                        <p:cTn id="75" dur="1000" fill="hold"/>
                                        <p:tgtEl>
                                          <p:spTgt spid="6"/>
                                        </p:tgtEl>
                                        <p:attrNameLst>
                                          <p:attrName>ppt_x</p:attrName>
                                          <p:attrName>ppt_y</p:attrName>
                                        </p:attrNameLst>
                                      </p:cBhvr>
                                      <p:rCtr x="495" y="0"/>
                                    </p:animMotion>
                                  </p:childTnLst>
                                </p:cTn>
                              </p:par>
                            </p:childTnLst>
                          </p:cTn>
                        </p:par>
                      </p:childTnLst>
                    </p:cTn>
                  </p:par>
                </p:childTnLst>
              </p:cTn>
              <p:prevCondLst>
                <p:cond evt="onPrev" delay="0">
                  <p:tgtEl>
                    <p:sldTgt/>
                  </p:tgtEl>
                </p:cond>
              </p:prevCondLst>
              <p:nextCondLst>
                <p:cond evt="onNext" delay="0">
                  <p:tgtEl>
                    <p:sldTgt/>
                  </p:tgtEl>
                </p:cond>
              </p:nextCondLst>
            </p:seq>
            <p:seq concurrent="1" nextAc="seek">
              <p:cTn id="76" restart="whenNotActive" fill="hold" evtFilter="cancelBubble" nodeType="interactiveSeq">
                <p:stCondLst>
                  <p:cond evt="onClick" delay="0">
                    <p:tgtEl>
                      <p:spTgt spid="117"/>
                    </p:tgtEl>
                  </p:cond>
                </p:stCondLst>
                <p:endSync evt="end" delay="0">
                  <p:rtn val="all"/>
                </p:endSync>
                <p:childTnLst>
                  <p:par>
                    <p:cTn id="77" fill="hold">
                      <p:stCondLst>
                        <p:cond delay="0"/>
                      </p:stCondLst>
                      <p:childTnLst>
                        <p:par>
                          <p:cTn id="78" fill="hold">
                            <p:stCondLst>
                              <p:cond delay="0"/>
                            </p:stCondLst>
                            <p:childTnLst>
                              <p:par>
                                <p:cTn id="79" presetID="35" presetClass="path" presetSubtype="0" decel="100000" fill="hold" grpId="0" nodeType="withEffect">
                                  <p:stCondLst>
                                    <p:cond delay="0"/>
                                  </p:stCondLst>
                                  <p:childTnLst>
                                    <p:animMotion origin="layout" path="M 8.33333E-7 0 L -0.33698 0 " pathEditMode="relative" rAng="0" ptsTypes="AA">
                                      <p:cBhvr>
                                        <p:cTn id="80" dur="500" fill="hold"/>
                                        <p:tgtEl>
                                          <p:spTgt spid="91"/>
                                        </p:tgtEl>
                                        <p:attrNameLst>
                                          <p:attrName>ppt_x</p:attrName>
                                          <p:attrName>ppt_y</p:attrName>
                                        </p:attrNameLst>
                                      </p:cBhvr>
                                      <p:rCtr x="-16849" y="0"/>
                                    </p:animMotion>
                                  </p:childTnLst>
                                </p:cTn>
                              </p:par>
                              <p:par>
                                <p:cTn id="81" presetID="35" presetClass="path" presetSubtype="0" decel="100000" fill="hold" grpId="0" nodeType="withEffect">
                                  <p:stCondLst>
                                    <p:cond delay="0"/>
                                  </p:stCondLst>
                                  <p:childTnLst>
                                    <p:animMotion origin="layout" path="M 8.33333E-7 0 L -0.33698 0 " pathEditMode="relative" rAng="0" ptsTypes="AA">
                                      <p:cBhvr>
                                        <p:cTn id="82" dur="750" fill="hold"/>
                                        <p:tgtEl>
                                          <p:spTgt spid="92"/>
                                        </p:tgtEl>
                                        <p:attrNameLst>
                                          <p:attrName>ppt_x</p:attrName>
                                          <p:attrName>ppt_y</p:attrName>
                                        </p:attrNameLst>
                                      </p:cBhvr>
                                      <p:rCtr x="-16849" y="0"/>
                                    </p:animMotion>
                                  </p:childTnLst>
                                </p:cTn>
                              </p:par>
                              <p:par>
                                <p:cTn id="83" presetID="35" presetClass="path" presetSubtype="0" decel="100000" fill="hold" grpId="0" nodeType="withEffect">
                                  <p:stCondLst>
                                    <p:cond delay="0"/>
                                  </p:stCondLst>
                                  <p:childTnLst>
                                    <p:animMotion origin="layout" path="M 8.33333E-7 0 L -0.33698 0 " pathEditMode="relative" rAng="0" ptsTypes="AA">
                                      <p:cBhvr>
                                        <p:cTn id="84" dur="1000" fill="hold"/>
                                        <p:tgtEl>
                                          <p:spTgt spid="93"/>
                                        </p:tgtEl>
                                        <p:attrNameLst>
                                          <p:attrName>ppt_x</p:attrName>
                                          <p:attrName>ppt_y</p:attrName>
                                        </p:attrNameLst>
                                      </p:cBhvr>
                                      <p:rCtr x="-16849" y="0"/>
                                    </p:animMotion>
                                  </p:childTnLst>
                                </p:cTn>
                              </p:par>
                              <p:par>
                                <p:cTn id="85" presetID="35" presetClass="path" presetSubtype="0" decel="100000" fill="hold" grpId="0" nodeType="withEffect">
                                  <p:stCondLst>
                                    <p:cond delay="0"/>
                                  </p:stCondLst>
                                  <p:childTnLst>
                                    <p:animMotion origin="layout" path="M 8.33333E-7 0 L -0.33698 0 " pathEditMode="relative" rAng="0" ptsTypes="AA">
                                      <p:cBhvr>
                                        <p:cTn id="86" dur="1250" fill="hold"/>
                                        <p:tgtEl>
                                          <p:spTgt spid="94"/>
                                        </p:tgtEl>
                                        <p:attrNameLst>
                                          <p:attrName>ppt_x</p:attrName>
                                          <p:attrName>ppt_y</p:attrName>
                                        </p:attrNameLst>
                                      </p:cBhvr>
                                      <p:rCtr x="-16849" y="0"/>
                                    </p:animMotion>
                                  </p:childTnLst>
                                </p:cTn>
                              </p:par>
                              <p:par>
                                <p:cTn id="87" presetID="35" presetClass="path" presetSubtype="0" decel="100000" fill="hold" grpId="0" nodeType="withEffect">
                                  <p:stCondLst>
                                    <p:cond delay="750"/>
                                  </p:stCondLst>
                                  <p:childTnLst>
                                    <p:animMotion origin="layout" path="M 8.33333E-7 0 L -0.33698 0 " pathEditMode="relative" rAng="0" ptsTypes="AA">
                                      <p:cBhvr>
                                        <p:cTn id="88" dur="500" fill="hold"/>
                                        <p:tgtEl>
                                          <p:spTgt spid="95"/>
                                        </p:tgtEl>
                                        <p:attrNameLst>
                                          <p:attrName>ppt_x</p:attrName>
                                          <p:attrName>ppt_y</p:attrName>
                                        </p:attrNameLst>
                                      </p:cBhvr>
                                      <p:rCtr x="-16849" y="0"/>
                                    </p:animMotion>
                                  </p:childTnLst>
                                </p:cTn>
                              </p:par>
                              <p:par>
                                <p:cTn id="89" presetID="35" presetClass="path" presetSubtype="0" decel="100000" fill="hold" grpId="0" nodeType="withEffect" nodePh="1">
                                  <p:stCondLst>
                                    <p:cond delay="750"/>
                                  </p:stCondLst>
                                  <p:endCondLst>
                                    <p:cond evt="begin" delay="0">
                                      <p:tn val="89"/>
                                    </p:cond>
                                  </p:endCondLst>
                                  <p:childTnLst>
                                    <p:animMotion origin="layout" path="M 8.33333E-7 0 L -0.33698 0 " pathEditMode="relative" rAng="0" ptsTypes="AA">
                                      <p:cBhvr>
                                        <p:cTn id="90" dur="500" fill="hold"/>
                                        <p:tgtEl>
                                          <p:spTgt spid="108"/>
                                        </p:tgtEl>
                                        <p:attrNameLst>
                                          <p:attrName>ppt_x</p:attrName>
                                          <p:attrName>ppt_y</p:attrName>
                                        </p:attrNameLst>
                                      </p:cBhvr>
                                      <p:rCtr x="-16849" y="0"/>
                                    </p:animMotion>
                                  </p:childTnLst>
                                </p:cTn>
                              </p:par>
                              <p:par>
                                <p:cTn id="91" presetID="35" presetClass="path" presetSubtype="0" decel="100000" fill="hold" nodeType="withEffect">
                                  <p:stCondLst>
                                    <p:cond delay="850"/>
                                  </p:stCondLst>
                                  <p:childTnLst>
                                    <p:animMotion origin="layout" path="M 8.33333E-7 0 L -0.33698 0 " pathEditMode="relative" rAng="0" ptsTypes="AA">
                                      <p:cBhvr>
                                        <p:cTn id="92" dur="500" fill="hold"/>
                                        <p:tgtEl>
                                          <p:spTgt spid="105"/>
                                        </p:tgtEl>
                                        <p:attrNameLst>
                                          <p:attrName>ppt_x</p:attrName>
                                          <p:attrName>ppt_y</p:attrName>
                                        </p:attrNameLst>
                                      </p:cBhvr>
                                      <p:rCtr x="-16849" y="0"/>
                                    </p:animMotion>
                                  </p:childTnLst>
                                </p:cTn>
                              </p:par>
                              <p:par>
                                <p:cTn id="93" presetID="35" presetClass="path" presetSubtype="0" decel="100000" fill="hold" grpId="0" nodeType="withEffect">
                                  <p:stCondLst>
                                    <p:cond delay="850"/>
                                  </p:stCondLst>
                                  <p:childTnLst>
                                    <p:animMotion origin="layout" path="M 8.33333E-7 0 L -0.33698 0 " pathEditMode="relative" rAng="0" ptsTypes="AA">
                                      <p:cBhvr>
                                        <p:cTn id="94" dur="500" fill="hold"/>
                                        <p:tgtEl>
                                          <p:spTgt spid="96"/>
                                        </p:tgtEl>
                                        <p:attrNameLst>
                                          <p:attrName>ppt_x</p:attrName>
                                          <p:attrName>ppt_y</p:attrName>
                                        </p:attrNameLst>
                                      </p:cBhvr>
                                      <p:rCtr x="-16849" y="0"/>
                                    </p:animMotion>
                                  </p:childTnLst>
                                </p:cTn>
                              </p:par>
                              <p:par>
                                <p:cTn id="95" presetID="35" presetClass="path" presetSubtype="0" decel="100000" fill="hold" grpId="0" nodeType="withEffect" nodePh="1">
                                  <p:stCondLst>
                                    <p:cond delay="850"/>
                                  </p:stCondLst>
                                  <p:endCondLst>
                                    <p:cond evt="begin" delay="0">
                                      <p:tn val="95"/>
                                    </p:cond>
                                  </p:endCondLst>
                                  <p:childTnLst>
                                    <p:animMotion origin="layout" path="M 8.33333E-7 0 L -0.33698 0 " pathEditMode="relative" rAng="0" ptsTypes="AA">
                                      <p:cBhvr>
                                        <p:cTn id="96" dur="500" fill="hold"/>
                                        <p:tgtEl>
                                          <p:spTgt spid="109"/>
                                        </p:tgtEl>
                                        <p:attrNameLst>
                                          <p:attrName>ppt_x</p:attrName>
                                          <p:attrName>ppt_y</p:attrName>
                                        </p:attrNameLst>
                                      </p:cBhvr>
                                      <p:rCtr x="-16849" y="0"/>
                                    </p:animMotion>
                                  </p:childTnLst>
                                </p:cTn>
                              </p:par>
                              <p:par>
                                <p:cTn id="97" presetID="35" presetClass="path" presetSubtype="0" decel="100000" fill="hold" nodeType="withEffect">
                                  <p:stCondLst>
                                    <p:cond delay="950"/>
                                  </p:stCondLst>
                                  <p:childTnLst>
                                    <p:animMotion origin="layout" path="M 8.33333E-7 0 L -0.33698 0 " pathEditMode="relative" rAng="0" ptsTypes="AA">
                                      <p:cBhvr>
                                        <p:cTn id="98" dur="500" fill="hold"/>
                                        <p:tgtEl>
                                          <p:spTgt spid="104"/>
                                        </p:tgtEl>
                                        <p:attrNameLst>
                                          <p:attrName>ppt_x</p:attrName>
                                          <p:attrName>ppt_y</p:attrName>
                                        </p:attrNameLst>
                                      </p:cBhvr>
                                      <p:rCtr x="-16849" y="0"/>
                                    </p:animMotion>
                                  </p:childTnLst>
                                </p:cTn>
                              </p:par>
                              <p:par>
                                <p:cTn id="99" presetID="35" presetClass="path" presetSubtype="0" decel="100000" fill="hold" grpId="0" nodeType="withEffect">
                                  <p:stCondLst>
                                    <p:cond delay="950"/>
                                  </p:stCondLst>
                                  <p:childTnLst>
                                    <p:animMotion origin="layout" path="M 8.33333E-7 0 L -0.33698 0 " pathEditMode="relative" rAng="0" ptsTypes="AA">
                                      <p:cBhvr>
                                        <p:cTn id="100" dur="500" fill="hold"/>
                                        <p:tgtEl>
                                          <p:spTgt spid="97"/>
                                        </p:tgtEl>
                                        <p:attrNameLst>
                                          <p:attrName>ppt_x</p:attrName>
                                          <p:attrName>ppt_y</p:attrName>
                                        </p:attrNameLst>
                                      </p:cBhvr>
                                      <p:rCtr x="-16849" y="0"/>
                                    </p:animMotion>
                                  </p:childTnLst>
                                </p:cTn>
                              </p:par>
                              <p:par>
                                <p:cTn id="101" presetID="35" presetClass="path" presetSubtype="0" decel="100000" fill="hold" grpId="0" nodeType="withEffect" nodePh="1">
                                  <p:stCondLst>
                                    <p:cond delay="950"/>
                                  </p:stCondLst>
                                  <p:endCondLst>
                                    <p:cond evt="begin" delay="0">
                                      <p:tn val="101"/>
                                    </p:cond>
                                  </p:endCondLst>
                                  <p:childTnLst>
                                    <p:animMotion origin="layout" path="M 8.33333E-7 0 L -0.33698 0 " pathEditMode="relative" rAng="0" ptsTypes="AA">
                                      <p:cBhvr>
                                        <p:cTn id="102" dur="500" fill="hold"/>
                                        <p:tgtEl>
                                          <p:spTgt spid="110"/>
                                        </p:tgtEl>
                                        <p:attrNameLst>
                                          <p:attrName>ppt_x</p:attrName>
                                          <p:attrName>ppt_y</p:attrName>
                                        </p:attrNameLst>
                                      </p:cBhvr>
                                      <p:rCtr x="-16849" y="0"/>
                                    </p:animMotion>
                                  </p:childTnLst>
                                </p:cTn>
                              </p:par>
                              <p:par>
                                <p:cTn id="103" presetID="35" presetClass="path" presetSubtype="0" decel="100000" fill="hold" nodeType="withEffect">
                                  <p:stCondLst>
                                    <p:cond delay="1050"/>
                                  </p:stCondLst>
                                  <p:childTnLst>
                                    <p:animMotion origin="layout" path="M 8.33333E-7 0 L -0.33698 0 " pathEditMode="relative" rAng="0" ptsTypes="AA">
                                      <p:cBhvr>
                                        <p:cTn id="104" dur="500" fill="hold"/>
                                        <p:tgtEl>
                                          <p:spTgt spid="103"/>
                                        </p:tgtEl>
                                        <p:attrNameLst>
                                          <p:attrName>ppt_x</p:attrName>
                                          <p:attrName>ppt_y</p:attrName>
                                        </p:attrNameLst>
                                      </p:cBhvr>
                                      <p:rCtr x="-16849" y="0"/>
                                    </p:animMotion>
                                  </p:childTnLst>
                                </p:cTn>
                              </p:par>
                              <p:par>
                                <p:cTn id="105" presetID="35" presetClass="path" presetSubtype="0" decel="100000" fill="hold" grpId="0" nodeType="withEffect">
                                  <p:stCondLst>
                                    <p:cond delay="1050"/>
                                  </p:stCondLst>
                                  <p:childTnLst>
                                    <p:animMotion origin="layout" path="M 8.33333E-7 0 L -0.33698 0 " pathEditMode="relative" rAng="0" ptsTypes="AA">
                                      <p:cBhvr>
                                        <p:cTn id="106" dur="500" fill="hold"/>
                                        <p:tgtEl>
                                          <p:spTgt spid="98"/>
                                        </p:tgtEl>
                                        <p:attrNameLst>
                                          <p:attrName>ppt_x</p:attrName>
                                          <p:attrName>ppt_y</p:attrName>
                                        </p:attrNameLst>
                                      </p:cBhvr>
                                      <p:rCtr x="-16849" y="0"/>
                                    </p:animMotion>
                                  </p:childTnLst>
                                </p:cTn>
                              </p:par>
                              <p:par>
                                <p:cTn id="107" presetID="35" presetClass="path" presetSubtype="0" decel="100000" fill="hold" grpId="0" nodeType="withEffect" nodePh="1">
                                  <p:stCondLst>
                                    <p:cond delay="1050"/>
                                  </p:stCondLst>
                                  <p:endCondLst>
                                    <p:cond evt="begin" delay="0">
                                      <p:tn val="107"/>
                                    </p:cond>
                                  </p:endCondLst>
                                  <p:childTnLst>
                                    <p:animMotion origin="layout" path="M 8.33333E-7 0 L -0.33698 0 " pathEditMode="relative" rAng="0" ptsTypes="AA">
                                      <p:cBhvr>
                                        <p:cTn id="108" dur="500" fill="hold"/>
                                        <p:tgtEl>
                                          <p:spTgt spid="111"/>
                                        </p:tgtEl>
                                        <p:attrNameLst>
                                          <p:attrName>ppt_x</p:attrName>
                                          <p:attrName>ppt_y</p:attrName>
                                        </p:attrNameLst>
                                      </p:cBhvr>
                                      <p:rCtr x="-16849" y="0"/>
                                    </p:animMotion>
                                  </p:childTnLst>
                                </p:cTn>
                              </p:par>
                              <p:par>
                                <p:cTn id="109" presetID="35" presetClass="path" presetSubtype="0" decel="100000" fill="hold" nodeType="withEffect">
                                  <p:stCondLst>
                                    <p:cond delay="1150"/>
                                  </p:stCondLst>
                                  <p:childTnLst>
                                    <p:animMotion origin="layout" path="M 8.33333E-7 0 L -0.33698 0 " pathEditMode="relative" rAng="0" ptsTypes="AA">
                                      <p:cBhvr>
                                        <p:cTn id="110" dur="500" fill="hold"/>
                                        <p:tgtEl>
                                          <p:spTgt spid="102"/>
                                        </p:tgtEl>
                                        <p:attrNameLst>
                                          <p:attrName>ppt_x</p:attrName>
                                          <p:attrName>ppt_y</p:attrName>
                                        </p:attrNameLst>
                                      </p:cBhvr>
                                      <p:rCtr x="-16849" y="0"/>
                                    </p:animMotion>
                                  </p:childTnLst>
                                </p:cTn>
                              </p:par>
                              <p:par>
                                <p:cTn id="111" presetID="35" presetClass="path" presetSubtype="0" decel="100000" fill="hold" grpId="0" nodeType="withEffect">
                                  <p:stCondLst>
                                    <p:cond delay="1150"/>
                                  </p:stCondLst>
                                  <p:childTnLst>
                                    <p:animMotion origin="layout" path="M 8.33333E-7 0 L -0.33698 0 " pathEditMode="relative" rAng="0" ptsTypes="AA">
                                      <p:cBhvr>
                                        <p:cTn id="112" dur="500" fill="hold"/>
                                        <p:tgtEl>
                                          <p:spTgt spid="99"/>
                                        </p:tgtEl>
                                        <p:attrNameLst>
                                          <p:attrName>ppt_x</p:attrName>
                                          <p:attrName>ppt_y</p:attrName>
                                        </p:attrNameLst>
                                      </p:cBhvr>
                                      <p:rCtr x="-16849" y="0"/>
                                    </p:animMotion>
                                  </p:childTnLst>
                                </p:cTn>
                              </p:par>
                              <p:par>
                                <p:cTn id="113" presetID="35" presetClass="path" presetSubtype="0" decel="100000" fill="hold" grpId="0" nodeType="withEffect" nodePh="1">
                                  <p:stCondLst>
                                    <p:cond delay="1150"/>
                                  </p:stCondLst>
                                  <p:endCondLst>
                                    <p:cond evt="begin" delay="0">
                                      <p:tn val="113"/>
                                    </p:cond>
                                  </p:endCondLst>
                                  <p:childTnLst>
                                    <p:animMotion origin="layout" path="M 8.33333E-7 0 L -0.33698 0 " pathEditMode="relative" rAng="0" ptsTypes="AA">
                                      <p:cBhvr>
                                        <p:cTn id="114" dur="500" fill="hold"/>
                                        <p:tgtEl>
                                          <p:spTgt spid="112"/>
                                        </p:tgtEl>
                                        <p:attrNameLst>
                                          <p:attrName>ppt_x</p:attrName>
                                          <p:attrName>ppt_y</p:attrName>
                                        </p:attrNameLst>
                                      </p:cBhvr>
                                      <p:rCtr x="-16849" y="0"/>
                                    </p:animMotion>
                                  </p:childTnLst>
                                </p:cTn>
                              </p:par>
                              <p:par>
                                <p:cTn id="115" presetID="35" presetClass="path" presetSubtype="0" decel="100000" fill="hold" nodeType="withEffect">
                                  <p:stCondLst>
                                    <p:cond delay="1250"/>
                                  </p:stCondLst>
                                  <p:childTnLst>
                                    <p:animMotion origin="layout" path="M 8.33333E-7 0 L -0.33698 0 " pathEditMode="relative" rAng="0" ptsTypes="AA">
                                      <p:cBhvr>
                                        <p:cTn id="116" dur="500" fill="hold"/>
                                        <p:tgtEl>
                                          <p:spTgt spid="101"/>
                                        </p:tgtEl>
                                        <p:attrNameLst>
                                          <p:attrName>ppt_x</p:attrName>
                                          <p:attrName>ppt_y</p:attrName>
                                        </p:attrNameLst>
                                      </p:cBhvr>
                                      <p:rCtr x="-16849" y="0"/>
                                    </p:animMotion>
                                  </p:childTnLst>
                                </p:cTn>
                              </p:par>
                              <p:par>
                                <p:cTn id="117" presetID="35" presetClass="path" presetSubtype="0" decel="100000" fill="hold" grpId="0" nodeType="withEffect">
                                  <p:stCondLst>
                                    <p:cond delay="1250"/>
                                  </p:stCondLst>
                                  <p:childTnLst>
                                    <p:animMotion origin="layout" path="M 8.33333E-7 0 L -0.33698 0 " pathEditMode="relative" rAng="0" ptsTypes="AA">
                                      <p:cBhvr>
                                        <p:cTn id="118" dur="500" fill="hold"/>
                                        <p:tgtEl>
                                          <p:spTgt spid="100"/>
                                        </p:tgtEl>
                                        <p:attrNameLst>
                                          <p:attrName>ppt_x</p:attrName>
                                          <p:attrName>ppt_y</p:attrName>
                                        </p:attrNameLst>
                                      </p:cBhvr>
                                      <p:rCtr x="-16849" y="0"/>
                                    </p:animMotion>
                                  </p:childTnLst>
                                </p:cTn>
                              </p:par>
                              <p:par>
                                <p:cTn id="119" presetID="35" presetClass="path" presetSubtype="0" decel="100000" fill="hold" grpId="0" nodeType="withEffect" nodePh="1">
                                  <p:stCondLst>
                                    <p:cond delay="1250"/>
                                  </p:stCondLst>
                                  <p:endCondLst>
                                    <p:cond evt="begin" delay="0">
                                      <p:tn val="119"/>
                                    </p:cond>
                                  </p:endCondLst>
                                  <p:childTnLst>
                                    <p:animMotion origin="layout" path="M 8.33333E-7 0 L -0.33698 0 " pathEditMode="relative" rAng="0" ptsTypes="AA">
                                      <p:cBhvr>
                                        <p:cTn id="120" dur="500" fill="hold"/>
                                        <p:tgtEl>
                                          <p:spTgt spid="113"/>
                                        </p:tgtEl>
                                        <p:attrNameLst>
                                          <p:attrName>ppt_x</p:attrName>
                                          <p:attrName>ppt_y</p:attrName>
                                        </p:attrNameLst>
                                      </p:cBhvr>
                                      <p:rCtr x="-16849" y="0"/>
                                    </p:animMotion>
                                  </p:childTnLst>
                                </p:cTn>
                              </p:par>
                              <p:par>
                                <p:cTn id="121" presetID="35" presetClass="path" presetSubtype="0" decel="100000" fill="hold" nodeType="withEffect">
                                  <p:stCondLst>
                                    <p:cond delay="1350"/>
                                  </p:stCondLst>
                                  <p:childTnLst>
                                    <p:animMotion origin="layout" path="M 8.33333E-7 0 L -0.33698 0 " pathEditMode="relative" rAng="0" ptsTypes="AA">
                                      <p:cBhvr>
                                        <p:cTn id="122" dur="500" fill="hold"/>
                                        <p:tgtEl>
                                          <p:spTgt spid="107"/>
                                        </p:tgtEl>
                                        <p:attrNameLst>
                                          <p:attrName>ppt_x</p:attrName>
                                          <p:attrName>ppt_y</p:attrName>
                                        </p:attrNameLst>
                                      </p:cBhvr>
                                      <p:rCtr x="-16849" y="0"/>
                                    </p:animMotion>
                                  </p:childTnLst>
                                </p:cTn>
                              </p:par>
                              <p:par>
                                <p:cTn id="123" presetID="35" presetClass="path" presetSubtype="0" decel="100000" fill="hold" grpId="0" nodeType="withEffect">
                                  <p:stCondLst>
                                    <p:cond delay="1350"/>
                                  </p:stCondLst>
                                  <p:childTnLst>
                                    <p:animMotion origin="layout" path="M 8.33333E-7 0 L -0.33698 0 " pathEditMode="relative" rAng="0" ptsTypes="AA">
                                      <p:cBhvr>
                                        <p:cTn id="124" dur="500" fill="hold"/>
                                        <p:tgtEl>
                                          <p:spTgt spid="106"/>
                                        </p:tgtEl>
                                        <p:attrNameLst>
                                          <p:attrName>ppt_x</p:attrName>
                                          <p:attrName>ppt_y</p:attrName>
                                        </p:attrNameLst>
                                      </p:cBhvr>
                                      <p:rCtr x="-16849" y="0"/>
                                    </p:animMotion>
                                  </p:childTnLst>
                                </p:cTn>
                              </p:par>
                              <p:par>
                                <p:cTn id="125" presetID="35" presetClass="path" presetSubtype="0" decel="100000" fill="hold" grpId="0" nodeType="withEffect" nodePh="1">
                                  <p:stCondLst>
                                    <p:cond delay="1350"/>
                                  </p:stCondLst>
                                  <p:endCondLst>
                                    <p:cond evt="begin" delay="0">
                                      <p:tn val="125"/>
                                    </p:cond>
                                  </p:endCondLst>
                                  <p:childTnLst>
                                    <p:animMotion origin="layout" path="M 8.33333E-7 0 L -0.33698 0 " pathEditMode="relative" rAng="0" ptsTypes="AA">
                                      <p:cBhvr>
                                        <p:cTn id="126" dur="500" fill="hold"/>
                                        <p:tgtEl>
                                          <p:spTgt spid="114"/>
                                        </p:tgtEl>
                                        <p:attrNameLst>
                                          <p:attrName>ppt_x</p:attrName>
                                          <p:attrName>ppt_y</p:attrName>
                                        </p:attrNameLst>
                                      </p:cBhvr>
                                      <p:rCtr x="-16849" y="0"/>
                                    </p:animMotion>
                                  </p:childTnLst>
                                </p:cTn>
                              </p:par>
                              <p:par>
                                <p:cTn id="127" presetID="10" presetClass="entr" presetSubtype="0" fill="hold" grpId="0" nodeType="withEffect" nodePh="1">
                                  <p:stCondLst>
                                    <p:cond delay="0"/>
                                  </p:stCondLst>
                                  <p:endCondLst>
                                    <p:cond evt="begin" delay="0">
                                      <p:tn val="127"/>
                                    </p:cond>
                                  </p:endCondLst>
                                  <p:childTnLst>
                                    <p:set>
                                      <p:cBhvr>
                                        <p:cTn id="128" dur="1" fill="hold">
                                          <p:stCondLst>
                                            <p:cond delay="0"/>
                                          </p:stCondLst>
                                        </p:cTn>
                                        <p:tgtEl>
                                          <p:spTgt spid="119"/>
                                        </p:tgtEl>
                                        <p:attrNameLst>
                                          <p:attrName>style.visibility</p:attrName>
                                        </p:attrNameLst>
                                      </p:cBhvr>
                                      <p:to>
                                        <p:strVal val="visible"/>
                                      </p:to>
                                    </p:set>
                                    <p:animEffect transition="in" filter="fade">
                                      <p:cBhvr>
                                        <p:cTn id="129" dur="1000"/>
                                        <p:tgtEl>
                                          <p:spTgt spid="119"/>
                                        </p:tgtEl>
                                      </p:cBhvr>
                                    </p:animEffect>
                                  </p:childTnLst>
                                </p:cTn>
                              </p:par>
                              <p:par>
                                <p:cTn id="130" presetID="10" presetClass="exit" presetSubtype="0" fill="hold" grpId="0" nodeType="withEffect">
                                  <p:stCondLst>
                                    <p:cond delay="0"/>
                                  </p:stCondLst>
                                  <p:childTnLst>
                                    <p:animEffect transition="out" filter="fade">
                                      <p:cBhvr>
                                        <p:cTn id="131" dur="500"/>
                                        <p:tgtEl>
                                          <p:spTgt spid="116"/>
                                        </p:tgtEl>
                                      </p:cBhvr>
                                    </p:animEffect>
                                    <p:set>
                                      <p:cBhvr>
                                        <p:cTn id="132" dur="1" fill="hold">
                                          <p:stCondLst>
                                            <p:cond delay="499"/>
                                          </p:stCondLst>
                                        </p:cTn>
                                        <p:tgtEl>
                                          <p:spTgt spid="116"/>
                                        </p:tgtEl>
                                        <p:attrNameLst>
                                          <p:attrName>style.visibility</p:attrName>
                                        </p:attrNameLst>
                                      </p:cBhvr>
                                      <p:to>
                                        <p:strVal val="hidden"/>
                                      </p:to>
                                    </p:set>
                                  </p:childTnLst>
                                </p:cTn>
                              </p:par>
                              <p:par>
                                <p:cTn id="133" presetID="53" presetClass="entr" presetSubtype="16" fill="hold" grpId="0" nodeType="withEffect">
                                  <p:stCondLst>
                                    <p:cond delay="0"/>
                                  </p:stCondLst>
                                  <p:childTnLst>
                                    <p:set>
                                      <p:cBhvr>
                                        <p:cTn id="134" dur="1" fill="hold">
                                          <p:stCondLst>
                                            <p:cond delay="0"/>
                                          </p:stCondLst>
                                        </p:cTn>
                                        <p:tgtEl>
                                          <p:spTgt spid="118"/>
                                        </p:tgtEl>
                                        <p:attrNameLst>
                                          <p:attrName>style.visibility</p:attrName>
                                        </p:attrNameLst>
                                      </p:cBhvr>
                                      <p:to>
                                        <p:strVal val="visible"/>
                                      </p:to>
                                    </p:set>
                                    <p:anim calcmode="lin" valueType="num">
                                      <p:cBhvr>
                                        <p:cTn id="135" dur="500" fill="hold"/>
                                        <p:tgtEl>
                                          <p:spTgt spid="118"/>
                                        </p:tgtEl>
                                        <p:attrNameLst>
                                          <p:attrName>ppt_w</p:attrName>
                                        </p:attrNameLst>
                                      </p:cBhvr>
                                      <p:tavLst>
                                        <p:tav tm="0">
                                          <p:val>
                                            <p:fltVal val="0"/>
                                          </p:val>
                                        </p:tav>
                                        <p:tav tm="100000">
                                          <p:val>
                                            <p:strVal val="#ppt_w"/>
                                          </p:val>
                                        </p:tav>
                                      </p:tavLst>
                                    </p:anim>
                                    <p:anim calcmode="lin" valueType="num">
                                      <p:cBhvr>
                                        <p:cTn id="136" dur="500" fill="hold"/>
                                        <p:tgtEl>
                                          <p:spTgt spid="118"/>
                                        </p:tgtEl>
                                        <p:attrNameLst>
                                          <p:attrName>ppt_h</p:attrName>
                                        </p:attrNameLst>
                                      </p:cBhvr>
                                      <p:tavLst>
                                        <p:tav tm="0">
                                          <p:val>
                                            <p:fltVal val="0"/>
                                          </p:val>
                                        </p:tav>
                                        <p:tav tm="100000">
                                          <p:val>
                                            <p:strVal val="#ppt_h"/>
                                          </p:val>
                                        </p:tav>
                                      </p:tavLst>
                                    </p:anim>
                                    <p:animEffect transition="in" filter="fade">
                                      <p:cBhvr>
                                        <p:cTn id="137" dur="500"/>
                                        <p:tgtEl>
                                          <p:spTgt spid="118"/>
                                        </p:tgtEl>
                                      </p:cBhvr>
                                    </p:animEffect>
                                  </p:childTnLst>
                                </p:cTn>
                              </p:par>
                            </p:childTnLst>
                          </p:cTn>
                        </p:par>
                      </p:childTnLst>
                    </p:cTn>
                  </p:par>
                </p:childTnLst>
              </p:cTn>
              <p:nextCondLst>
                <p:cond evt="onClick" delay="0">
                  <p:tgtEl>
                    <p:spTgt spid="117"/>
                  </p:tgtEl>
                </p:cond>
              </p:nextCondLst>
            </p:seq>
            <p:seq concurrent="1" nextAc="seek">
              <p:cTn id="138" restart="whenNotActive" fill="hold" evtFilter="cancelBubble" nodeType="interactiveSeq">
                <p:stCondLst>
                  <p:cond evt="onClick" delay="0">
                    <p:tgtEl>
                      <p:spTgt spid="119"/>
                    </p:tgtEl>
                  </p:cond>
                </p:stCondLst>
                <p:endSync evt="end" delay="0">
                  <p:rtn val="all"/>
                </p:endSync>
                <p:childTnLst>
                  <p:par>
                    <p:cTn id="139" fill="hold">
                      <p:stCondLst>
                        <p:cond delay="0"/>
                      </p:stCondLst>
                      <p:childTnLst>
                        <p:par>
                          <p:cTn id="140" fill="hold">
                            <p:stCondLst>
                              <p:cond delay="0"/>
                            </p:stCondLst>
                            <p:childTnLst>
                              <p:par>
                                <p:cTn id="141" presetID="63" presetClass="path" presetSubtype="0" accel="100000" fill="hold" grpId="1" nodeType="withEffect">
                                  <p:stCondLst>
                                    <p:cond delay="600"/>
                                  </p:stCondLst>
                                  <p:childTnLst>
                                    <p:animMotion origin="layout" path="M -0.33698 0 L 1.66667E-6 0 " pathEditMode="relative" rAng="0" ptsTypes="AA">
                                      <p:cBhvr>
                                        <p:cTn id="142" dur="500" fill="hold"/>
                                        <p:tgtEl>
                                          <p:spTgt spid="95"/>
                                        </p:tgtEl>
                                        <p:attrNameLst>
                                          <p:attrName>ppt_x</p:attrName>
                                          <p:attrName>ppt_y</p:attrName>
                                        </p:attrNameLst>
                                      </p:cBhvr>
                                      <p:rCtr x="16823" y="0"/>
                                    </p:animMotion>
                                  </p:childTnLst>
                                </p:cTn>
                              </p:par>
                              <p:par>
                                <p:cTn id="143" presetID="63" presetClass="path" presetSubtype="0" accel="100000" fill="hold" grpId="1" nodeType="withEffect" nodePh="1">
                                  <p:stCondLst>
                                    <p:cond delay="600"/>
                                  </p:stCondLst>
                                  <p:endCondLst>
                                    <p:cond evt="begin" delay="0">
                                      <p:tn val="143"/>
                                    </p:cond>
                                  </p:endCondLst>
                                  <p:childTnLst>
                                    <p:animMotion origin="layout" path="M -0.33698 0 L 1.66667E-6 0 " pathEditMode="relative" rAng="0" ptsTypes="AA">
                                      <p:cBhvr>
                                        <p:cTn id="144" dur="500" fill="hold"/>
                                        <p:tgtEl>
                                          <p:spTgt spid="108"/>
                                        </p:tgtEl>
                                        <p:attrNameLst>
                                          <p:attrName>ppt_x</p:attrName>
                                          <p:attrName>ppt_y</p:attrName>
                                        </p:attrNameLst>
                                      </p:cBhvr>
                                      <p:rCtr x="16823" y="0"/>
                                    </p:animMotion>
                                  </p:childTnLst>
                                </p:cTn>
                              </p:par>
                              <p:par>
                                <p:cTn id="145" presetID="63" presetClass="path" presetSubtype="0" accel="100000" fill="hold" nodeType="withEffect">
                                  <p:stCondLst>
                                    <p:cond delay="600"/>
                                  </p:stCondLst>
                                  <p:childTnLst>
                                    <p:animMotion origin="layout" path="M -0.33698 0 L 1.66667E-6 0 " pathEditMode="relative" rAng="0" ptsTypes="AA">
                                      <p:cBhvr>
                                        <p:cTn id="146" dur="500" fill="hold"/>
                                        <p:tgtEl>
                                          <p:spTgt spid="105"/>
                                        </p:tgtEl>
                                        <p:attrNameLst>
                                          <p:attrName>ppt_x</p:attrName>
                                          <p:attrName>ppt_y</p:attrName>
                                        </p:attrNameLst>
                                      </p:cBhvr>
                                      <p:rCtr x="16823" y="0"/>
                                    </p:animMotion>
                                  </p:childTnLst>
                                </p:cTn>
                              </p:par>
                              <p:par>
                                <p:cTn id="147" presetID="63" presetClass="path" presetSubtype="0" accel="100000" fill="hold" grpId="1" nodeType="withEffect">
                                  <p:stCondLst>
                                    <p:cond delay="500"/>
                                  </p:stCondLst>
                                  <p:childTnLst>
                                    <p:animMotion origin="layout" path="M -0.33698 0 L 1.66667E-6 0 " pathEditMode="relative" rAng="0" ptsTypes="AA">
                                      <p:cBhvr>
                                        <p:cTn id="148" dur="500" fill="hold"/>
                                        <p:tgtEl>
                                          <p:spTgt spid="96"/>
                                        </p:tgtEl>
                                        <p:attrNameLst>
                                          <p:attrName>ppt_x</p:attrName>
                                          <p:attrName>ppt_y</p:attrName>
                                        </p:attrNameLst>
                                      </p:cBhvr>
                                      <p:rCtr x="16823" y="0"/>
                                    </p:animMotion>
                                  </p:childTnLst>
                                </p:cTn>
                              </p:par>
                              <p:par>
                                <p:cTn id="149" presetID="63" presetClass="path" presetSubtype="0" accel="100000" fill="hold" grpId="1" nodeType="withEffect" nodePh="1">
                                  <p:stCondLst>
                                    <p:cond delay="500"/>
                                  </p:stCondLst>
                                  <p:endCondLst>
                                    <p:cond evt="begin" delay="0">
                                      <p:tn val="149"/>
                                    </p:cond>
                                  </p:endCondLst>
                                  <p:childTnLst>
                                    <p:animMotion origin="layout" path="M -0.33698 0 L 1.66667E-6 0 " pathEditMode="relative" rAng="0" ptsTypes="AA">
                                      <p:cBhvr>
                                        <p:cTn id="150" dur="500" fill="hold"/>
                                        <p:tgtEl>
                                          <p:spTgt spid="109"/>
                                        </p:tgtEl>
                                        <p:attrNameLst>
                                          <p:attrName>ppt_x</p:attrName>
                                          <p:attrName>ppt_y</p:attrName>
                                        </p:attrNameLst>
                                      </p:cBhvr>
                                      <p:rCtr x="16823" y="0"/>
                                    </p:animMotion>
                                  </p:childTnLst>
                                </p:cTn>
                              </p:par>
                              <p:par>
                                <p:cTn id="151" presetID="63" presetClass="path" presetSubtype="0" accel="100000" fill="hold" nodeType="withEffect">
                                  <p:stCondLst>
                                    <p:cond delay="500"/>
                                  </p:stCondLst>
                                  <p:childTnLst>
                                    <p:animMotion origin="layout" path="M -0.33698 0 L 1.66667E-6 0 " pathEditMode="relative" rAng="0" ptsTypes="AA">
                                      <p:cBhvr>
                                        <p:cTn id="152" dur="500" fill="hold"/>
                                        <p:tgtEl>
                                          <p:spTgt spid="104"/>
                                        </p:tgtEl>
                                        <p:attrNameLst>
                                          <p:attrName>ppt_x</p:attrName>
                                          <p:attrName>ppt_y</p:attrName>
                                        </p:attrNameLst>
                                      </p:cBhvr>
                                      <p:rCtr x="16823" y="0"/>
                                    </p:animMotion>
                                  </p:childTnLst>
                                </p:cTn>
                              </p:par>
                              <p:par>
                                <p:cTn id="153" presetID="63" presetClass="path" presetSubtype="0" accel="100000" fill="hold" grpId="1" nodeType="withEffect">
                                  <p:stCondLst>
                                    <p:cond delay="400"/>
                                  </p:stCondLst>
                                  <p:childTnLst>
                                    <p:animMotion origin="layout" path="M -0.33698 0 L 1.66667E-6 0 " pathEditMode="relative" rAng="0" ptsTypes="AA">
                                      <p:cBhvr>
                                        <p:cTn id="154" dur="500" fill="hold"/>
                                        <p:tgtEl>
                                          <p:spTgt spid="97"/>
                                        </p:tgtEl>
                                        <p:attrNameLst>
                                          <p:attrName>ppt_x</p:attrName>
                                          <p:attrName>ppt_y</p:attrName>
                                        </p:attrNameLst>
                                      </p:cBhvr>
                                      <p:rCtr x="16823" y="0"/>
                                    </p:animMotion>
                                  </p:childTnLst>
                                </p:cTn>
                              </p:par>
                              <p:par>
                                <p:cTn id="155" presetID="63" presetClass="path" presetSubtype="0" accel="100000" fill="hold" grpId="1" nodeType="withEffect" nodePh="1">
                                  <p:stCondLst>
                                    <p:cond delay="400"/>
                                  </p:stCondLst>
                                  <p:endCondLst>
                                    <p:cond evt="begin" delay="0">
                                      <p:tn val="155"/>
                                    </p:cond>
                                  </p:endCondLst>
                                  <p:childTnLst>
                                    <p:animMotion origin="layout" path="M -0.33698 0 L 1.66667E-6 0 " pathEditMode="relative" rAng="0" ptsTypes="AA">
                                      <p:cBhvr>
                                        <p:cTn id="156" dur="500" fill="hold"/>
                                        <p:tgtEl>
                                          <p:spTgt spid="110"/>
                                        </p:tgtEl>
                                        <p:attrNameLst>
                                          <p:attrName>ppt_x</p:attrName>
                                          <p:attrName>ppt_y</p:attrName>
                                        </p:attrNameLst>
                                      </p:cBhvr>
                                      <p:rCtr x="16823" y="0"/>
                                    </p:animMotion>
                                  </p:childTnLst>
                                </p:cTn>
                              </p:par>
                              <p:par>
                                <p:cTn id="157" presetID="63" presetClass="path" presetSubtype="0" accel="100000" fill="hold" nodeType="withEffect">
                                  <p:stCondLst>
                                    <p:cond delay="400"/>
                                  </p:stCondLst>
                                  <p:childTnLst>
                                    <p:animMotion origin="layout" path="M -0.33698 0 L 1.66667E-6 0 " pathEditMode="relative" rAng="0" ptsTypes="AA">
                                      <p:cBhvr>
                                        <p:cTn id="158" dur="500" fill="hold"/>
                                        <p:tgtEl>
                                          <p:spTgt spid="103"/>
                                        </p:tgtEl>
                                        <p:attrNameLst>
                                          <p:attrName>ppt_x</p:attrName>
                                          <p:attrName>ppt_y</p:attrName>
                                        </p:attrNameLst>
                                      </p:cBhvr>
                                      <p:rCtr x="16823" y="0"/>
                                    </p:animMotion>
                                  </p:childTnLst>
                                </p:cTn>
                              </p:par>
                              <p:par>
                                <p:cTn id="159" presetID="63" presetClass="path" presetSubtype="0" accel="100000" fill="hold" grpId="1" nodeType="withEffect">
                                  <p:stCondLst>
                                    <p:cond delay="300"/>
                                  </p:stCondLst>
                                  <p:childTnLst>
                                    <p:animMotion origin="layout" path="M -0.33698 0 L 1.66667E-6 0 " pathEditMode="relative" rAng="0" ptsTypes="AA">
                                      <p:cBhvr>
                                        <p:cTn id="160" dur="500" fill="hold"/>
                                        <p:tgtEl>
                                          <p:spTgt spid="98"/>
                                        </p:tgtEl>
                                        <p:attrNameLst>
                                          <p:attrName>ppt_x</p:attrName>
                                          <p:attrName>ppt_y</p:attrName>
                                        </p:attrNameLst>
                                      </p:cBhvr>
                                      <p:rCtr x="16823" y="0"/>
                                    </p:animMotion>
                                  </p:childTnLst>
                                </p:cTn>
                              </p:par>
                              <p:par>
                                <p:cTn id="161" presetID="63" presetClass="path" presetSubtype="0" accel="100000" fill="hold" grpId="1" nodeType="withEffect" nodePh="1">
                                  <p:stCondLst>
                                    <p:cond delay="300"/>
                                  </p:stCondLst>
                                  <p:endCondLst>
                                    <p:cond evt="begin" delay="0">
                                      <p:tn val="161"/>
                                    </p:cond>
                                  </p:endCondLst>
                                  <p:childTnLst>
                                    <p:animMotion origin="layout" path="M -0.33698 0 L 1.66667E-6 0 " pathEditMode="relative" rAng="0" ptsTypes="AA">
                                      <p:cBhvr>
                                        <p:cTn id="162" dur="500" fill="hold"/>
                                        <p:tgtEl>
                                          <p:spTgt spid="111"/>
                                        </p:tgtEl>
                                        <p:attrNameLst>
                                          <p:attrName>ppt_x</p:attrName>
                                          <p:attrName>ppt_y</p:attrName>
                                        </p:attrNameLst>
                                      </p:cBhvr>
                                      <p:rCtr x="16823" y="0"/>
                                    </p:animMotion>
                                  </p:childTnLst>
                                </p:cTn>
                              </p:par>
                              <p:par>
                                <p:cTn id="163" presetID="63" presetClass="path" presetSubtype="0" accel="100000" fill="hold" nodeType="withEffect">
                                  <p:stCondLst>
                                    <p:cond delay="300"/>
                                  </p:stCondLst>
                                  <p:childTnLst>
                                    <p:animMotion origin="layout" path="M -0.33698 0 L 1.66667E-6 0 " pathEditMode="relative" rAng="0" ptsTypes="AA">
                                      <p:cBhvr>
                                        <p:cTn id="164" dur="500" fill="hold"/>
                                        <p:tgtEl>
                                          <p:spTgt spid="102"/>
                                        </p:tgtEl>
                                        <p:attrNameLst>
                                          <p:attrName>ppt_x</p:attrName>
                                          <p:attrName>ppt_y</p:attrName>
                                        </p:attrNameLst>
                                      </p:cBhvr>
                                      <p:rCtr x="16823" y="0"/>
                                    </p:animMotion>
                                  </p:childTnLst>
                                </p:cTn>
                              </p:par>
                              <p:par>
                                <p:cTn id="165" presetID="63" presetClass="path" presetSubtype="0" accel="100000" fill="hold" grpId="1" nodeType="withEffect">
                                  <p:stCondLst>
                                    <p:cond delay="200"/>
                                  </p:stCondLst>
                                  <p:childTnLst>
                                    <p:animMotion origin="layout" path="M -0.33698 0 L 1.66667E-6 0 " pathEditMode="relative" rAng="0" ptsTypes="AA">
                                      <p:cBhvr>
                                        <p:cTn id="166" dur="500" fill="hold"/>
                                        <p:tgtEl>
                                          <p:spTgt spid="99"/>
                                        </p:tgtEl>
                                        <p:attrNameLst>
                                          <p:attrName>ppt_x</p:attrName>
                                          <p:attrName>ppt_y</p:attrName>
                                        </p:attrNameLst>
                                      </p:cBhvr>
                                      <p:rCtr x="16823" y="0"/>
                                    </p:animMotion>
                                  </p:childTnLst>
                                </p:cTn>
                              </p:par>
                              <p:par>
                                <p:cTn id="167" presetID="63" presetClass="path" presetSubtype="0" accel="100000" fill="hold" grpId="1" nodeType="withEffect" nodePh="1">
                                  <p:stCondLst>
                                    <p:cond delay="200"/>
                                  </p:stCondLst>
                                  <p:endCondLst>
                                    <p:cond evt="begin" delay="0">
                                      <p:tn val="167"/>
                                    </p:cond>
                                  </p:endCondLst>
                                  <p:childTnLst>
                                    <p:animMotion origin="layout" path="M -0.33698 0 L 1.66667E-6 0 " pathEditMode="relative" rAng="0" ptsTypes="AA">
                                      <p:cBhvr>
                                        <p:cTn id="168" dur="500" fill="hold"/>
                                        <p:tgtEl>
                                          <p:spTgt spid="112"/>
                                        </p:tgtEl>
                                        <p:attrNameLst>
                                          <p:attrName>ppt_x</p:attrName>
                                          <p:attrName>ppt_y</p:attrName>
                                        </p:attrNameLst>
                                      </p:cBhvr>
                                      <p:rCtr x="16823" y="0"/>
                                    </p:animMotion>
                                  </p:childTnLst>
                                </p:cTn>
                              </p:par>
                              <p:par>
                                <p:cTn id="169" presetID="63" presetClass="path" presetSubtype="0" accel="100000" fill="hold" nodeType="withEffect">
                                  <p:stCondLst>
                                    <p:cond delay="200"/>
                                  </p:stCondLst>
                                  <p:childTnLst>
                                    <p:animMotion origin="layout" path="M -0.33698 0 L 1.66667E-6 0 " pathEditMode="relative" rAng="0" ptsTypes="AA">
                                      <p:cBhvr>
                                        <p:cTn id="170" dur="500" fill="hold"/>
                                        <p:tgtEl>
                                          <p:spTgt spid="101"/>
                                        </p:tgtEl>
                                        <p:attrNameLst>
                                          <p:attrName>ppt_x</p:attrName>
                                          <p:attrName>ppt_y</p:attrName>
                                        </p:attrNameLst>
                                      </p:cBhvr>
                                      <p:rCtr x="16823" y="0"/>
                                    </p:animMotion>
                                  </p:childTnLst>
                                </p:cTn>
                              </p:par>
                              <p:par>
                                <p:cTn id="171" presetID="63" presetClass="path" presetSubtype="0" accel="100000" fill="hold" grpId="1" nodeType="withEffect">
                                  <p:stCondLst>
                                    <p:cond delay="100"/>
                                  </p:stCondLst>
                                  <p:childTnLst>
                                    <p:animMotion origin="layout" path="M -0.33698 0 L 1.66667E-6 0 " pathEditMode="relative" rAng="0" ptsTypes="AA">
                                      <p:cBhvr>
                                        <p:cTn id="172" dur="500" fill="hold"/>
                                        <p:tgtEl>
                                          <p:spTgt spid="100"/>
                                        </p:tgtEl>
                                        <p:attrNameLst>
                                          <p:attrName>ppt_x</p:attrName>
                                          <p:attrName>ppt_y</p:attrName>
                                        </p:attrNameLst>
                                      </p:cBhvr>
                                      <p:rCtr x="16823" y="0"/>
                                    </p:animMotion>
                                  </p:childTnLst>
                                </p:cTn>
                              </p:par>
                              <p:par>
                                <p:cTn id="173" presetID="63" presetClass="path" presetSubtype="0" accel="100000" fill="hold" grpId="1" nodeType="withEffect" nodePh="1">
                                  <p:stCondLst>
                                    <p:cond delay="100"/>
                                  </p:stCondLst>
                                  <p:endCondLst>
                                    <p:cond evt="begin" delay="0">
                                      <p:tn val="173"/>
                                    </p:cond>
                                  </p:endCondLst>
                                  <p:childTnLst>
                                    <p:animMotion origin="layout" path="M -0.33698 0 L 1.66667E-6 0 " pathEditMode="relative" rAng="0" ptsTypes="AA">
                                      <p:cBhvr>
                                        <p:cTn id="174" dur="500" fill="hold"/>
                                        <p:tgtEl>
                                          <p:spTgt spid="113"/>
                                        </p:tgtEl>
                                        <p:attrNameLst>
                                          <p:attrName>ppt_x</p:attrName>
                                          <p:attrName>ppt_y</p:attrName>
                                        </p:attrNameLst>
                                      </p:cBhvr>
                                      <p:rCtr x="16823" y="0"/>
                                    </p:animMotion>
                                  </p:childTnLst>
                                </p:cTn>
                              </p:par>
                              <p:par>
                                <p:cTn id="175" presetID="63" presetClass="path" presetSubtype="0" accel="100000" fill="hold" nodeType="withEffect">
                                  <p:stCondLst>
                                    <p:cond delay="100"/>
                                  </p:stCondLst>
                                  <p:childTnLst>
                                    <p:animMotion origin="layout" path="M -0.33698 0 L 1.66667E-6 0 " pathEditMode="relative" rAng="0" ptsTypes="AA">
                                      <p:cBhvr>
                                        <p:cTn id="176" dur="500" fill="hold"/>
                                        <p:tgtEl>
                                          <p:spTgt spid="107"/>
                                        </p:tgtEl>
                                        <p:attrNameLst>
                                          <p:attrName>ppt_x</p:attrName>
                                          <p:attrName>ppt_y</p:attrName>
                                        </p:attrNameLst>
                                      </p:cBhvr>
                                      <p:rCtr x="16823" y="0"/>
                                    </p:animMotion>
                                  </p:childTnLst>
                                </p:cTn>
                              </p:par>
                              <p:par>
                                <p:cTn id="177" presetID="63" presetClass="path" presetSubtype="0" accel="100000" fill="hold" grpId="1" nodeType="withEffect">
                                  <p:stCondLst>
                                    <p:cond delay="0"/>
                                  </p:stCondLst>
                                  <p:childTnLst>
                                    <p:animMotion origin="layout" path="M -0.33698 0 L 1.66667E-6 0 " pathEditMode="relative" rAng="0" ptsTypes="AA">
                                      <p:cBhvr>
                                        <p:cTn id="178" dur="500" fill="hold"/>
                                        <p:tgtEl>
                                          <p:spTgt spid="106"/>
                                        </p:tgtEl>
                                        <p:attrNameLst>
                                          <p:attrName>ppt_x</p:attrName>
                                          <p:attrName>ppt_y</p:attrName>
                                        </p:attrNameLst>
                                      </p:cBhvr>
                                      <p:rCtr x="16823" y="0"/>
                                    </p:animMotion>
                                  </p:childTnLst>
                                </p:cTn>
                              </p:par>
                              <p:par>
                                <p:cTn id="179" presetID="63" presetClass="path" presetSubtype="0" accel="100000" fill="hold" grpId="1" nodeType="withEffect" nodePh="1">
                                  <p:stCondLst>
                                    <p:cond delay="0"/>
                                  </p:stCondLst>
                                  <p:endCondLst>
                                    <p:cond evt="begin" delay="0">
                                      <p:tn val="179"/>
                                    </p:cond>
                                  </p:endCondLst>
                                  <p:childTnLst>
                                    <p:animMotion origin="layout" path="M -0.33698 0 L 1.66667E-6 0 " pathEditMode="relative" rAng="0" ptsTypes="AA">
                                      <p:cBhvr>
                                        <p:cTn id="180" dur="500" fill="hold"/>
                                        <p:tgtEl>
                                          <p:spTgt spid="114"/>
                                        </p:tgtEl>
                                        <p:attrNameLst>
                                          <p:attrName>ppt_x</p:attrName>
                                          <p:attrName>ppt_y</p:attrName>
                                        </p:attrNameLst>
                                      </p:cBhvr>
                                      <p:rCtr x="16823" y="0"/>
                                    </p:animMotion>
                                  </p:childTnLst>
                                </p:cTn>
                              </p:par>
                              <p:par>
                                <p:cTn id="181" presetID="10" presetClass="exit" presetSubtype="0" fill="hold" grpId="1" nodeType="withEffect">
                                  <p:stCondLst>
                                    <p:cond delay="0"/>
                                  </p:stCondLst>
                                  <p:childTnLst>
                                    <p:animEffect transition="out" filter="fade">
                                      <p:cBhvr>
                                        <p:cTn id="182" dur="500"/>
                                        <p:tgtEl>
                                          <p:spTgt spid="119"/>
                                        </p:tgtEl>
                                      </p:cBhvr>
                                    </p:animEffect>
                                    <p:set>
                                      <p:cBhvr>
                                        <p:cTn id="183" dur="1" fill="hold">
                                          <p:stCondLst>
                                            <p:cond delay="499"/>
                                          </p:stCondLst>
                                        </p:cTn>
                                        <p:tgtEl>
                                          <p:spTgt spid="119"/>
                                        </p:tgtEl>
                                        <p:attrNameLst>
                                          <p:attrName>style.visibility</p:attrName>
                                        </p:attrNameLst>
                                      </p:cBhvr>
                                      <p:to>
                                        <p:strVal val="hidden"/>
                                      </p:to>
                                    </p:set>
                                  </p:childTnLst>
                                </p:cTn>
                              </p:par>
                              <p:par>
                                <p:cTn id="184" presetID="53" presetClass="exit" presetSubtype="32" fill="hold" grpId="1" nodeType="withEffect">
                                  <p:stCondLst>
                                    <p:cond delay="0"/>
                                  </p:stCondLst>
                                  <p:childTnLst>
                                    <p:anim calcmode="lin" valueType="num">
                                      <p:cBhvr>
                                        <p:cTn id="185" dur="500"/>
                                        <p:tgtEl>
                                          <p:spTgt spid="118"/>
                                        </p:tgtEl>
                                        <p:attrNameLst>
                                          <p:attrName>ppt_w</p:attrName>
                                        </p:attrNameLst>
                                      </p:cBhvr>
                                      <p:tavLst>
                                        <p:tav tm="0">
                                          <p:val>
                                            <p:strVal val="ppt_w"/>
                                          </p:val>
                                        </p:tav>
                                        <p:tav tm="100000">
                                          <p:val>
                                            <p:fltVal val="0"/>
                                          </p:val>
                                        </p:tav>
                                      </p:tavLst>
                                    </p:anim>
                                    <p:anim calcmode="lin" valueType="num">
                                      <p:cBhvr>
                                        <p:cTn id="186" dur="500"/>
                                        <p:tgtEl>
                                          <p:spTgt spid="118"/>
                                        </p:tgtEl>
                                        <p:attrNameLst>
                                          <p:attrName>ppt_h</p:attrName>
                                        </p:attrNameLst>
                                      </p:cBhvr>
                                      <p:tavLst>
                                        <p:tav tm="0">
                                          <p:val>
                                            <p:strVal val="ppt_h"/>
                                          </p:val>
                                        </p:tav>
                                        <p:tav tm="100000">
                                          <p:val>
                                            <p:fltVal val="0"/>
                                          </p:val>
                                        </p:tav>
                                      </p:tavLst>
                                    </p:anim>
                                    <p:animEffect transition="out" filter="fade">
                                      <p:cBhvr>
                                        <p:cTn id="187" dur="500"/>
                                        <p:tgtEl>
                                          <p:spTgt spid="118"/>
                                        </p:tgtEl>
                                      </p:cBhvr>
                                    </p:animEffect>
                                    <p:set>
                                      <p:cBhvr>
                                        <p:cTn id="188" dur="1" fill="hold">
                                          <p:stCondLst>
                                            <p:cond delay="499"/>
                                          </p:stCondLst>
                                        </p:cTn>
                                        <p:tgtEl>
                                          <p:spTgt spid="118"/>
                                        </p:tgtEl>
                                        <p:attrNameLst>
                                          <p:attrName>style.visibility</p:attrName>
                                        </p:attrNameLst>
                                      </p:cBhvr>
                                      <p:to>
                                        <p:strVal val="hidden"/>
                                      </p:to>
                                    </p:set>
                                  </p:childTnLst>
                                </p:cTn>
                              </p:par>
                              <p:par>
                                <p:cTn id="189" presetID="10" presetClass="entr" presetSubtype="0" fill="hold" grpId="1" nodeType="withEffect">
                                  <p:stCondLst>
                                    <p:cond delay="0"/>
                                  </p:stCondLst>
                                  <p:childTnLst>
                                    <p:set>
                                      <p:cBhvr>
                                        <p:cTn id="190" dur="1" fill="hold">
                                          <p:stCondLst>
                                            <p:cond delay="0"/>
                                          </p:stCondLst>
                                        </p:cTn>
                                        <p:tgtEl>
                                          <p:spTgt spid="116"/>
                                        </p:tgtEl>
                                        <p:attrNameLst>
                                          <p:attrName>style.visibility</p:attrName>
                                        </p:attrNameLst>
                                      </p:cBhvr>
                                      <p:to>
                                        <p:strVal val="visible"/>
                                      </p:to>
                                    </p:set>
                                    <p:animEffect transition="in" filter="fade">
                                      <p:cBhvr>
                                        <p:cTn id="191" dur="500"/>
                                        <p:tgtEl>
                                          <p:spTgt spid="116"/>
                                        </p:tgtEl>
                                      </p:cBhvr>
                                    </p:animEffect>
                                  </p:childTnLst>
                                </p:cTn>
                              </p:par>
                            </p:childTnLst>
                          </p:cTn>
                        </p:par>
                        <p:par>
                          <p:cTn id="192" fill="hold">
                            <p:stCondLst>
                              <p:cond delay="1100"/>
                            </p:stCondLst>
                            <p:childTnLst>
                              <p:par>
                                <p:cTn id="193" presetID="63" presetClass="path" presetSubtype="0" accel="100000" fill="hold" grpId="1" nodeType="afterEffect">
                                  <p:stCondLst>
                                    <p:cond delay="0"/>
                                  </p:stCondLst>
                                  <p:childTnLst>
                                    <p:animMotion origin="layout" path="M -0.33698 0 L 1.66667E-6 0 " pathEditMode="relative" rAng="0" ptsTypes="AA">
                                      <p:cBhvr>
                                        <p:cTn id="194" dur="500" fill="hold"/>
                                        <p:tgtEl>
                                          <p:spTgt spid="94"/>
                                        </p:tgtEl>
                                        <p:attrNameLst>
                                          <p:attrName>ppt_x</p:attrName>
                                          <p:attrName>ppt_y</p:attrName>
                                        </p:attrNameLst>
                                      </p:cBhvr>
                                      <p:rCtr x="16823" y="0"/>
                                    </p:animMotion>
                                  </p:childTnLst>
                                </p:cTn>
                              </p:par>
                              <p:par>
                                <p:cTn id="195" presetID="63" presetClass="path" presetSubtype="0" accel="100000" fill="hold" grpId="1" nodeType="withEffect">
                                  <p:stCondLst>
                                    <p:cond delay="0"/>
                                  </p:stCondLst>
                                  <p:childTnLst>
                                    <p:animMotion origin="layout" path="M -0.33698 0 L 1.66667E-6 0 " pathEditMode="relative" rAng="0" ptsTypes="AA">
                                      <p:cBhvr>
                                        <p:cTn id="196" dur="750" fill="hold"/>
                                        <p:tgtEl>
                                          <p:spTgt spid="93"/>
                                        </p:tgtEl>
                                        <p:attrNameLst>
                                          <p:attrName>ppt_x</p:attrName>
                                          <p:attrName>ppt_y</p:attrName>
                                        </p:attrNameLst>
                                      </p:cBhvr>
                                      <p:rCtr x="16823" y="0"/>
                                    </p:animMotion>
                                  </p:childTnLst>
                                </p:cTn>
                              </p:par>
                              <p:par>
                                <p:cTn id="197" presetID="63" presetClass="path" presetSubtype="0" accel="100000" fill="hold" grpId="1" nodeType="withEffect">
                                  <p:stCondLst>
                                    <p:cond delay="0"/>
                                  </p:stCondLst>
                                  <p:childTnLst>
                                    <p:animMotion origin="layout" path="M -0.33698 0 L 1.66667E-6 0 " pathEditMode="relative" rAng="0" ptsTypes="AA">
                                      <p:cBhvr>
                                        <p:cTn id="198" dur="1000" fill="hold"/>
                                        <p:tgtEl>
                                          <p:spTgt spid="92"/>
                                        </p:tgtEl>
                                        <p:attrNameLst>
                                          <p:attrName>ppt_x</p:attrName>
                                          <p:attrName>ppt_y</p:attrName>
                                        </p:attrNameLst>
                                      </p:cBhvr>
                                      <p:rCtr x="16823" y="0"/>
                                    </p:animMotion>
                                  </p:childTnLst>
                                </p:cTn>
                              </p:par>
                              <p:par>
                                <p:cTn id="199" presetID="63" presetClass="path" presetSubtype="0" accel="100000" fill="hold" grpId="1" nodeType="withEffect">
                                  <p:stCondLst>
                                    <p:cond delay="0"/>
                                  </p:stCondLst>
                                  <p:childTnLst>
                                    <p:animMotion origin="layout" path="M -0.33698 0 L 1.66667E-6 0 " pathEditMode="relative" rAng="0" ptsTypes="AA">
                                      <p:cBhvr>
                                        <p:cTn id="200" dur="1250" fill="hold"/>
                                        <p:tgtEl>
                                          <p:spTgt spid="91"/>
                                        </p:tgtEl>
                                        <p:attrNameLst>
                                          <p:attrName>ppt_x</p:attrName>
                                          <p:attrName>ppt_y</p:attrName>
                                        </p:attrNameLst>
                                      </p:cBhvr>
                                      <p:rCtr x="16823" y="0"/>
                                    </p:animMotion>
                                  </p:childTnLst>
                                </p:cTn>
                              </p:par>
                            </p:childTnLst>
                          </p:cTn>
                        </p:par>
                      </p:childTnLst>
                    </p:cTn>
                  </p:par>
                </p:childTnLst>
              </p:cTn>
              <p:nextCondLst>
                <p:cond evt="onClick" delay="0">
                  <p:tgtEl>
                    <p:spTgt spid="119"/>
                  </p:tgtEl>
                </p:cond>
              </p:nextCondLst>
            </p:seq>
          </p:childTnLst>
        </p:cTn>
      </p:par>
    </p:tnLst>
    <p:bldLst>
      <p:bldP spid="4" grpId="0" animBg="1"/>
      <p:bldP spid="71" grpId="0" animBg="1"/>
      <p:bldP spid="5" grpId="0"/>
      <p:bldP spid="22" grpId="0"/>
      <p:bldP spid="23" grpId="0"/>
      <p:bldP spid="24" grpId="0"/>
      <p:bldP spid="25" grpId="0"/>
      <p:bldP spid="26" grpId="0"/>
      <p:bldP spid="28" grpId="0"/>
      <p:bldP spid="29" grpId="0"/>
      <p:bldP spid="30" grpId="0"/>
      <p:bldP spid="15" grpId="0" animBg="1"/>
      <p:bldP spid="17" grpId="0" animBg="1"/>
      <p:bldP spid="18" grpId="0" animBg="1"/>
      <p:bldP spid="19" grpId="0" animBg="1"/>
      <p:bldP spid="20" grpId="0" animBg="1"/>
      <p:bldP spid="91" grpId="0" animBg="1"/>
      <p:bldP spid="91" grpId="1" animBg="1"/>
      <p:bldP spid="92" grpId="0" animBg="1"/>
      <p:bldP spid="92" grpId="1" animBg="1"/>
      <p:bldP spid="93" grpId="0" animBg="1"/>
      <p:bldP spid="93" grpId="1" animBg="1"/>
      <p:bldP spid="94" grpId="0" animBg="1"/>
      <p:bldP spid="94" grpId="1" animBg="1"/>
      <p:bldP spid="95" grpId="0"/>
      <p:bldP spid="95" grpId="1"/>
      <p:bldP spid="96" grpId="0"/>
      <p:bldP spid="96" grpId="1"/>
      <p:bldP spid="97" grpId="0"/>
      <p:bldP spid="97" grpId="1"/>
      <p:bldP spid="98" grpId="0"/>
      <p:bldP spid="98" grpId="1"/>
      <p:bldP spid="99" grpId="0"/>
      <p:bldP spid="99" grpId="1"/>
      <p:bldP spid="100" grpId="0"/>
      <p:bldP spid="100" grpId="1"/>
      <p:bldP spid="106" grpId="0"/>
      <p:bldP spid="106" grpId="1"/>
      <p:bldP spid="108" grpId="0"/>
      <p:bldP spid="108" grpId="1"/>
      <p:bldP spid="109" grpId="0"/>
      <p:bldP spid="109" grpId="1"/>
      <p:bldP spid="110" grpId="0"/>
      <p:bldP spid="110" grpId="1"/>
      <p:bldP spid="111" grpId="0"/>
      <p:bldP spid="111" grpId="1"/>
      <p:bldP spid="112" grpId="0"/>
      <p:bldP spid="112" grpId="1"/>
      <p:bldP spid="113" grpId="0"/>
      <p:bldP spid="113" grpId="1"/>
      <p:bldP spid="114" grpId="0"/>
      <p:bldP spid="114" grpId="1"/>
      <p:bldP spid="116" grpId="0"/>
      <p:bldP spid="116" grpId="1"/>
      <p:bldP spid="118" grpId="0" animBg="1"/>
      <p:bldP spid="118" grpId="1" animBg="1"/>
      <p:bldP spid="119" grpId="0" animBg="1"/>
      <p:bldP spid="119" grpId="1" animBg="1"/>
    </p:bld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hthoek 1">
            <a:extLst>
              <a:ext uri="{FF2B5EF4-FFF2-40B4-BE49-F238E27FC236}">
                <a16:creationId xmlns:a16="http://schemas.microsoft.com/office/drawing/2014/main" id="{5CCC8073-4DE4-49F1-A8D3-810029733B97}"/>
              </a:ext>
            </a:extLst>
          </p:cNvPr>
          <p:cNvSpPr/>
          <p:nvPr/>
        </p:nvSpPr>
        <p:spPr>
          <a:xfrm>
            <a:off x="0" y="0"/>
            <a:ext cx="12192000" cy="6858000"/>
          </a:xfrm>
          <a:prstGeom prst="rect">
            <a:avLst/>
          </a:prstGeom>
          <a:gradFill flip="none" rotWithShape="1">
            <a:gsLst>
              <a:gs pos="0">
                <a:schemeClr val="accent4"/>
              </a:gs>
              <a:gs pos="100000">
                <a:schemeClr val="accent4">
                  <a:lumMod val="6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9" name="Graphic 8">
            <a:extLst>
              <a:ext uri="{FF2B5EF4-FFF2-40B4-BE49-F238E27FC236}">
                <a16:creationId xmlns:a16="http://schemas.microsoft.com/office/drawing/2014/main" id="{0C7259E9-36D7-4E7C-84AF-A21BDE044D1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439763" y="0"/>
            <a:ext cx="10760273" cy="6858000"/>
          </a:xfrm>
          <a:prstGeom prst="rect">
            <a:avLst/>
          </a:prstGeom>
        </p:spPr>
      </p:pic>
      <p:sp>
        <p:nvSpPr>
          <p:cNvPr id="31" name="!!Red">
            <a:extLst>
              <a:ext uri="{FF2B5EF4-FFF2-40B4-BE49-F238E27FC236}">
                <a16:creationId xmlns:a16="http://schemas.microsoft.com/office/drawing/2014/main" id="{6F1C86E2-3FBC-4118-B7E7-68D9247DFC60}"/>
              </a:ext>
            </a:extLst>
          </p:cNvPr>
          <p:cNvSpPr/>
          <p:nvPr/>
        </p:nvSpPr>
        <p:spPr>
          <a:xfrm>
            <a:off x="9077055" y="5104175"/>
            <a:ext cx="3056592" cy="774655"/>
          </a:xfrm>
          <a:prstGeom prst="rect">
            <a:avLst/>
          </a:prstGeom>
          <a:solidFill>
            <a:schemeClr val="tx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32" name="!!Yellow">
            <a:extLst>
              <a:ext uri="{FF2B5EF4-FFF2-40B4-BE49-F238E27FC236}">
                <a16:creationId xmlns:a16="http://schemas.microsoft.com/office/drawing/2014/main" id="{846E78A5-AFBE-482D-9259-2944793F8005}"/>
              </a:ext>
            </a:extLst>
          </p:cNvPr>
          <p:cNvSpPr/>
          <p:nvPr/>
        </p:nvSpPr>
        <p:spPr>
          <a:xfrm>
            <a:off x="9176199" y="5104175"/>
            <a:ext cx="2976899"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37" name="!!Black">
            <a:extLst>
              <a:ext uri="{FF2B5EF4-FFF2-40B4-BE49-F238E27FC236}">
                <a16:creationId xmlns:a16="http://schemas.microsoft.com/office/drawing/2014/main" id="{815DB29E-870A-4ED2-B708-4908EFC09664}"/>
              </a:ext>
            </a:extLst>
          </p:cNvPr>
          <p:cNvSpPr/>
          <p:nvPr/>
        </p:nvSpPr>
        <p:spPr>
          <a:xfrm>
            <a:off x="9268947" y="5104175"/>
            <a:ext cx="2902348" cy="774655"/>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38" name="!!White">
            <a:extLst>
              <a:ext uri="{FF2B5EF4-FFF2-40B4-BE49-F238E27FC236}">
                <a16:creationId xmlns:a16="http://schemas.microsoft.com/office/drawing/2014/main" id="{27CE32BB-A5C0-4B29-BECB-1F7F90132B5E}"/>
              </a:ext>
            </a:extLst>
          </p:cNvPr>
          <p:cNvSpPr/>
          <p:nvPr/>
        </p:nvSpPr>
        <p:spPr>
          <a:xfrm>
            <a:off x="9374487" y="5104175"/>
            <a:ext cx="2817513"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39" name="Tekstvak 38">
            <a:extLst>
              <a:ext uri="{FF2B5EF4-FFF2-40B4-BE49-F238E27FC236}">
                <a16:creationId xmlns:a16="http://schemas.microsoft.com/office/drawing/2014/main" id="{E0BFCCB8-32C3-49D0-A865-E392F84E3AB8}"/>
              </a:ext>
            </a:extLst>
          </p:cNvPr>
          <p:cNvSpPr txBox="1"/>
          <p:nvPr/>
        </p:nvSpPr>
        <p:spPr>
          <a:xfrm>
            <a:off x="9372038" y="5235587"/>
            <a:ext cx="2810885" cy="492443"/>
          </a:xfrm>
          <a:prstGeom prst="rect">
            <a:avLst/>
          </a:prstGeom>
          <a:noFill/>
        </p:spPr>
        <p:txBody>
          <a:bodyPr vert="horz" wrap="none" lIns="216000" tIns="0" rIns="396000" bIns="0" rtlCol="0">
            <a:spAutoFit/>
          </a:bodyPr>
          <a:lstStyle>
            <a:defPPr>
              <a:defRPr lang="en-BE"/>
            </a:defPPr>
            <a:lvl1pPr>
              <a:defRPr sz="3200" b="1">
                <a:latin typeface="Candara" panose="020E0502030303020204" pitchFamily="34" charset="0"/>
              </a:defRPr>
            </a:lvl1pPr>
          </a:lstStyle>
          <a:p>
            <a:r>
              <a:rPr lang="nl-BE" dirty="0"/>
              <a:t>Onze helden</a:t>
            </a:r>
          </a:p>
        </p:txBody>
      </p:sp>
      <p:sp>
        <p:nvSpPr>
          <p:cNvPr id="55" name="Rechthoek: afgeronde hoeken 54">
            <a:extLst>
              <a:ext uri="{FF2B5EF4-FFF2-40B4-BE49-F238E27FC236}">
                <a16:creationId xmlns:a16="http://schemas.microsoft.com/office/drawing/2014/main" id="{8348D89E-F302-467E-B5CA-6C3015A69862}"/>
              </a:ext>
            </a:extLst>
          </p:cNvPr>
          <p:cNvSpPr/>
          <p:nvPr/>
        </p:nvSpPr>
        <p:spPr>
          <a:xfrm>
            <a:off x="1582886" y="1025024"/>
            <a:ext cx="2120604" cy="4529251"/>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6" name="Vrije vorm: vorm 55">
            <a:extLst>
              <a:ext uri="{FF2B5EF4-FFF2-40B4-BE49-F238E27FC236}">
                <a16:creationId xmlns:a16="http://schemas.microsoft.com/office/drawing/2014/main" id="{82EF467D-6D4E-4166-8F7E-F3F3F6BD7A28}"/>
              </a:ext>
            </a:extLst>
          </p:cNvPr>
          <p:cNvSpPr/>
          <p:nvPr/>
        </p:nvSpPr>
        <p:spPr>
          <a:xfrm>
            <a:off x="1582886" y="3263881"/>
            <a:ext cx="2120604" cy="2290394"/>
          </a:xfrm>
          <a:custGeom>
            <a:avLst/>
            <a:gdLst>
              <a:gd name="connsiteX0" fmla="*/ 0 w 2120604"/>
              <a:gd name="connsiteY0" fmla="*/ 0 h 2290394"/>
              <a:gd name="connsiteX1" fmla="*/ 1091 w 2120604"/>
              <a:gd name="connsiteY1" fmla="*/ 0 h 2290394"/>
              <a:gd name="connsiteX2" fmla="*/ 5475 w 2120604"/>
              <a:gd name="connsiteY2" fmla="*/ 86803 h 2290394"/>
              <a:gd name="connsiteX3" fmla="*/ 1060302 w 2120604"/>
              <a:gd name="connsiteY3" fmla="*/ 1038695 h 2290394"/>
              <a:gd name="connsiteX4" fmla="*/ 2115130 w 2120604"/>
              <a:gd name="connsiteY4" fmla="*/ 86803 h 2290394"/>
              <a:gd name="connsiteX5" fmla="*/ 2119513 w 2120604"/>
              <a:gd name="connsiteY5" fmla="*/ 0 h 2290394"/>
              <a:gd name="connsiteX6" fmla="*/ 2120604 w 2120604"/>
              <a:gd name="connsiteY6" fmla="*/ 0 h 2290394"/>
              <a:gd name="connsiteX7" fmla="*/ 2120604 w 2120604"/>
              <a:gd name="connsiteY7" fmla="*/ 1054922 h 2290394"/>
              <a:gd name="connsiteX8" fmla="*/ 2120604 w 2120604"/>
              <a:gd name="connsiteY8" fmla="*/ 1098877 h 2290394"/>
              <a:gd name="connsiteX9" fmla="*/ 2120604 w 2120604"/>
              <a:gd name="connsiteY9" fmla="*/ 1230092 h 2290394"/>
              <a:gd name="connsiteX10" fmla="*/ 1060302 w 2120604"/>
              <a:gd name="connsiteY10" fmla="*/ 2290394 h 2290394"/>
              <a:gd name="connsiteX11" fmla="*/ 0 w 2120604"/>
              <a:gd name="connsiteY11" fmla="*/ 1230092 h 2290394"/>
              <a:gd name="connsiteX12" fmla="*/ 0 w 2120604"/>
              <a:gd name="connsiteY12" fmla="*/ 1098877 h 2290394"/>
              <a:gd name="connsiteX13" fmla="*/ 0 w 2120604"/>
              <a:gd name="connsiteY13" fmla="*/ 1054922 h 2290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20604" h="2290394">
                <a:moveTo>
                  <a:pt x="0" y="0"/>
                </a:moveTo>
                <a:lnTo>
                  <a:pt x="1091" y="0"/>
                </a:lnTo>
                <a:lnTo>
                  <a:pt x="5475" y="86803"/>
                </a:lnTo>
                <a:cubicBezTo>
                  <a:pt x="59773" y="621467"/>
                  <a:pt x="511313" y="1038695"/>
                  <a:pt x="1060302" y="1038695"/>
                </a:cubicBezTo>
                <a:cubicBezTo>
                  <a:pt x="1609292" y="1038695"/>
                  <a:pt x="2060832" y="621467"/>
                  <a:pt x="2115130" y="86803"/>
                </a:cubicBezTo>
                <a:lnTo>
                  <a:pt x="2119513" y="0"/>
                </a:lnTo>
                <a:lnTo>
                  <a:pt x="2120604" y="0"/>
                </a:lnTo>
                <a:lnTo>
                  <a:pt x="2120604" y="1054922"/>
                </a:lnTo>
                <a:lnTo>
                  <a:pt x="2120604" y="1098877"/>
                </a:lnTo>
                <a:lnTo>
                  <a:pt x="2120604" y="1230092"/>
                </a:lnTo>
                <a:cubicBezTo>
                  <a:pt x="2120604" y="1815681"/>
                  <a:pt x="1645891" y="2290394"/>
                  <a:pt x="1060302" y="2290394"/>
                </a:cubicBezTo>
                <a:cubicBezTo>
                  <a:pt x="474713" y="2290394"/>
                  <a:pt x="0" y="1815681"/>
                  <a:pt x="0" y="1230092"/>
                </a:cubicBezTo>
                <a:lnTo>
                  <a:pt x="0" y="1098877"/>
                </a:lnTo>
                <a:lnTo>
                  <a:pt x="0" y="105492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solidFill>
                <a:schemeClr val="bg1"/>
              </a:solidFill>
            </a:endParaRPr>
          </a:p>
        </p:txBody>
      </p:sp>
      <p:pic>
        <p:nvPicPr>
          <p:cNvPr id="57" name="Picture 2" descr="Thomas Pieters klaar voor US Open: “Als ik mis, denk ik aan mijn dochtertje  Florence en dan moet ik vanzelf weer glimlachen” | Meer Sport | hln.be">
            <a:extLst>
              <a:ext uri="{FF2B5EF4-FFF2-40B4-BE49-F238E27FC236}">
                <a16:creationId xmlns:a16="http://schemas.microsoft.com/office/drawing/2014/main" id="{B0596096-BC3D-40DF-AF26-258CF39F723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7723" r="17723"/>
          <a:stretch/>
        </p:blipFill>
        <p:spPr bwMode="auto">
          <a:xfrm>
            <a:off x="1835852" y="1252647"/>
            <a:ext cx="1614673" cy="1614672"/>
          </a:xfrm>
          <a:prstGeom prst="ellipse">
            <a:avLst/>
          </a:prstGeom>
          <a:noFill/>
          <a:extLst>
            <a:ext uri="{909E8E84-426E-40DD-AFC4-6F175D3DCCD1}">
              <a14:hiddenFill xmlns:a14="http://schemas.microsoft.com/office/drawing/2010/main">
                <a:solidFill>
                  <a:srgbClr val="FFFFFF"/>
                </a:solidFill>
              </a14:hiddenFill>
            </a:ext>
          </a:extLst>
        </p:spPr>
      </p:pic>
      <p:sp>
        <p:nvSpPr>
          <p:cNvPr id="58" name="Tekstvak 57">
            <a:extLst>
              <a:ext uri="{FF2B5EF4-FFF2-40B4-BE49-F238E27FC236}">
                <a16:creationId xmlns:a16="http://schemas.microsoft.com/office/drawing/2014/main" id="{A53F2A5A-F894-4AB3-ACD6-42DF078B85DD}"/>
              </a:ext>
            </a:extLst>
          </p:cNvPr>
          <p:cNvSpPr txBox="1"/>
          <p:nvPr/>
        </p:nvSpPr>
        <p:spPr>
          <a:xfrm>
            <a:off x="1627188" y="3103070"/>
            <a:ext cx="2032000"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defPPr>
              <a:defRPr lang="en-BE"/>
            </a:defPPr>
            <a:lvl1pPr algn="ctr">
              <a:defRPr sz="2400" b="1">
                <a:latin typeface="Candara" panose="020E0502030303020204" pitchFamily="34" charset="0"/>
              </a:defRPr>
            </a:lvl1pPr>
          </a:lstStyle>
          <a:p>
            <a:r>
              <a:rPr lang="nl-BE" dirty="0"/>
              <a:t>PIETERS</a:t>
            </a:r>
            <a:endParaRPr lang="en-BE" dirty="0"/>
          </a:p>
        </p:txBody>
      </p:sp>
      <p:sp>
        <p:nvSpPr>
          <p:cNvPr id="59" name="Tekstvak 58">
            <a:extLst>
              <a:ext uri="{FF2B5EF4-FFF2-40B4-BE49-F238E27FC236}">
                <a16:creationId xmlns:a16="http://schemas.microsoft.com/office/drawing/2014/main" id="{D7BF34F2-8497-4FF5-9F12-671C95109FBA}"/>
              </a:ext>
            </a:extLst>
          </p:cNvPr>
          <p:cNvSpPr txBox="1"/>
          <p:nvPr/>
        </p:nvSpPr>
        <p:spPr>
          <a:xfrm>
            <a:off x="1627188" y="2923042"/>
            <a:ext cx="2032000" cy="215444"/>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1400" dirty="0">
                <a:solidFill>
                  <a:schemeClr val="accent4"/>
                </a:solidFill>
                <a:latin typeface="Candara" panose="020E0502030303020204" pitchFamily="34" charset="0"/>
              </a:rPr>
              <a:t>Thomas</a:t>
            </a:r>
            <a:endParaRPr lang="en-BE" sz="1400" dirty="0">
              <a:solidFill>
                <a:schemeClr val="accent4"/>
              </a:solidFill>
              <a:latin typeface="Candara" panose="020E0502030303020204" pitchFamily="34" charset="0"/>
            </a:endParaRPr>
          </a:p>
        </p:txBody>
      </p:sp>
      <p:sp>
        <p:nvSpPr>
          <p:cNvPr id="60" name="Tekstvak 59">
            <a:extLst>
              <a:ext uri="{FF2B5EF4-FFF2-40B4-BE49-F238E27FC236}">
                <a16:creationId xmlns:a16="http://schemas.microsoft.com/office/drawing/2014/main" id="{988C362E-CADC-4440-B258-73BB1C9E48F6}"/>
              </a:ext>
            </a:extLst>
          </p:cNvPr>
          <p:cNvSpPr txBox="1"/>
          <p:nvPr/>
        </p:nvSpPr>
        <p:spPr>
          <a:xfrm>
            <a:off x="1743733" y="3709121"/>
            <a:ext cx="904217"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400" b="1" dirty="0">
                <a:latin typeface="Candara" panose="020E0502030303020204" pitchFamily="34" charset="0"/>
              </a:rPr>
              <a:t>116</a:t>
            </a:r>
            <a:r>
              <a:rPr lang="nl-BE" sz="2400" b="1" baseline="30000" dirty="0">
                <a:latin typeface="Candara" panose="020E0502030303020204" pitchFamily="34" charset="0"/>
              </a:rPr>
              <a:t>de</a:t>
            </a:r>
            <a:endParaRPr lang="en-BE" sz="2400" b="1" baseline="30000" dirty="0">
              <a:latin typeface="Candara" panose="020E0502030303020204" pitchFamily="34" charset="0"/>
            </a:endParaRPr>
          </a:p>
        </p:txBody>
      </p:sp>
      <p:sp>
        <p:nvSpPr>
          <p:cNvPr id="61" name="Tekstvak 60">
            <a:extLst>
              <a:ext uri="{FF2B5EF4-FFF2-40B4-BE49-F238E27FC236}">
                <a16:creationId xmlns:a16="http://schemas.microsoft.com/office/drawing/2014/main" id="{A6F5B3B4-C1D9-41FE-8DA6-34EA60275896}"/>
              </a:ext>
            </a:extLst>
          </p:cNvPr>
          <p:cNvSpPr txBox="1"/>
          <p:nvPr/>
        </p:nvSpPr>
        <p:spPr>
          <a:xfrm>
            <a:off x="1743733" y="3529093"/>
            <a:ext cx="904217"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1100" dirty="0" err="1">
                <a:solidFill>
                  <a:schemeClr val="accent4"/>
                </a:solidFill>
                <a:latin typeface="Candara" panose="020E0502030303020204" pitchFamily="34" charset="0"/>
              </a:rPr>
              <a:t>Wereldranking</a:t>
            </a:r>
            <a:endParaRPr lang="en-BE" sz="1100" dirty="0">
              <a:solidFill>
                <a:schemeClr val="accent4"/>
              </a:solidFill>
              <a:latin typeface="Candara" panose="020E0502030303020204" pitchFamily="34" charset="0"/>
            </a:endParaRPr>
          </a:p>
        </p:txBody>
      </p:sp>
      <p:cxnSp>
        <p:nvCxnSpPr>
          <p:cNvPr id="62" name="Rechte verbindingslijn 61">
            <a:extLst>
              <a:ext uri="{FF2B5EF4-FFF2-40B4-BE49-F238E27FC236}">
                <a16:creationId xmlns:a16="http://schemas.microsoft.com/office/drawing/2014/main" id="{2F52B350-9B43-47D5-850B-F7A34A8E8E7D}"/>
              </a:ext>
            </a:extLst>
          </p:cNvPr>
          <p:cNvCxnSpPr/>
          <p:nvPr/>
        </p:nvCxnSpPr>
        <p:spPr>
          <a:xfrm>
            <a:off x="2647950" y="3495803"/>
            <a:ext cx="0" cy="58420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63" name="Tekstvak 62">
            <a:extLst>
              <a:ext uri="{FF2B5EF4-FFF2-40B4-BE49-F238E27FC236}">
                <a16:creationId xmlns:a16="http://schemas.microsoft.com/office/drawing/2014/main" id="{59124DDC-8539-45CF-A140-C573B0858D93}"/>
              </a:ext>
            </a:extLst>
          </p:cNvPr>
          <p:cNvSpPr txBox="1"/>
          <p:nvPr/>
        </p:nvSpPr>
        <p:spPr>
          <a:xfrm>
            <a:off x="2656397" y="3700598"/>
            <a:ext cx="904217"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400" b="1" dirty="0">
                <a:latin typeface="Candara" panose="020E0502030303020204" pitchFamily="34" charset="0"/>
              </a:rPr>
              <a:t>4</a:t>
            </a:r>
            <a:r>
              <a:rPr lang="nl-BE" sz="2400" b="1" baseline="30000" dirty="0">
                <a:latin typeface="Candara" panose="020E0502030303020204" pitchFamily="34" charset="0"/>
              </a:rPr>
              <a:t>de</a:t>
            </a:r>
            <a:endParaRPr lang="en-BE" sz="2400" b="1" baseline="30000" dirty="0">
              <a:latin typeface="Candara" panose="020E0502030303020204" pitchFamily="34" charset="0"/>
            </a:endParaRPr>
          </a:p>
        </p:txBody>
      </p:sp>
      <p:sp>
        <p:nvSpPr>
          <p:cNvPr id="64" name="Tekstvak 63">
            <a:extLst>
              <a:ext uri="{FF2B5EF4-FFF2-40B4-BE49-F238E27FC236}">
                <a16:creationId xmlns:a16="http://schemas.microsoft.com/office/drawing/2014/main" id="{E5CCD15E-4A0F-4388-9D78-7E17EA4A3BF3}"/>
              </a:ext>
            </a:extLst>
          </p:cNvPr>
          <p:cNvSpPr txBox="1"/>
          <p:nvPr/>
        </p:nvSpPr>
        <p:spPr>
          <a:xfrm>
            <a:off x="2656397" y="3520570"/>
            <a:ext cx="904217"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1100" dirty="0">
                <a:solidFill>
                  <a:schemeClr val="accent4"/>
                </a:solidFill>
                <a:latin typeface="Candara" panose="020E0502030303020204" pitchFamily="34" charset="0"/>
              </a:rPr>
              <a:t>Rio 2016</a:t>
            </a:r>
            <a:endParaRPr lang="en-BE" sz="1100" dirty="0">
              <a:solidFill>
                <a:schemeClr val="accent4"/>
              </a:solidFill>
              <a:latin typeface="Candara" panose="020E0502030303020204" pitchFamily="34" charset="0"/>
            </a:endParaRPr>
          </a:p>
        </p:txBody>
      </p:sp>
      <p:sp>
        <p:nvSpPr>
          <p:cNvPr id="66" name="Tekstvak 65">
            <a:extLst>
              <a:ext uri="{FF2B5EF4-FFF2-40B4-BE49-F238E27FC236}">
                <a16:creationId xmlns:a16="http://schemas.microsoft.com/office/drawing/2014/main" id="{BDC2B937-9BAC-40A1-B326-6330B3E4371C}"/>
              </a:ext>
            </a:extLst>
          </p:cNvPr>
          <p:cNvSpPr txBox="1"/>
          <p:nvPr/>
        </p:nvSpPr>
        <p:spPr>
          <a:xfrm>
            <a:off x="1971677" y="4381924"/>
            <a:ext cx="1343024"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1100" dirty="0">
                <a:solidFill>
                  <a:schemeClr val="bg1"/>
                </a:solidFill>
                <a:latin typeface="Candara" panose="020E0502030303020204" pitchFamily="34" charset="0"/>
              </a:rPr>
              <a:t>Beste resultaat 2021</a:t>
            </a:r>
            <a:endParaRPr lang="en-BE" sz="1100" dirty="0">
              <a:solidFill>
                <a:schemeClr val="bg1"/>
              </a:solidFill>
              <a:latin typeface="Candara" panose="020E0502030303020204" pitchFamily="34" charset="0"/>
            </a:endParaRPr>
          </a:p>
        </p:txBody>
      </p:sp>
      <p:sp>
        <p:nvSpPr>
          <p:cNvPr id="67" name="Tekstvak 66">
            <a:extLst>
              <a:ext uri="{FF2B5EF4-FFF2-40B4-BE49-F238E27FC236}">
                <a16:creationId xmlns:a16="http://schemas.microsoft.com/office/drawing/2014/main" id="{C374F38C-24FF-493D-A508-CADEB3EA4217}"/>
              </a:ext>
            </a:extLst>
          </p:cNvPr>
          <p:cNvSpPr txBox="1"/>
          <p:nvPr/>
        </p:nvSpPr>
        <p:spPr>
          <a:xfrm>
            <a:off x="1765401" y="4955933"/>
            <a:ext cx="1739504" cy="338554"/>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en-GB" sz="1100" dirty="0">
                <a:solidFill>
                  <a:schemeClr val="bg1"/>
                </a:solidFill>
                <a:latin typeface="Candara" panose="020E0502030303020204" pitchFamily="34" charset="0"/>
              </a:rPr>
              <a:t>Saudi International </a:t>
            </a:r>
            <a:br>
              <a:rPr lang="en-GB" sz="1100" dirty="0">
                <a:solidFill>
                  <a:schemeClr val="bg1"/>
                </a:solidFill>
                <a:latin typeface="Candara" panose="020E0502030303020204" pitchFamily="34" charset="0"/>
              </a:rPr>
            </a:br>
            <a:r>
              <a:rPr lang="en-GB" sz="1100" dirty="0">
                <a:solidFill>
                  <a:schemeClr val="bg1"/>
                </a:solidFill>
                <a:latin typeface="Candara" panose="020E0502030303020204" pitchFamily="34" charset="0"/>
              </a:rPr>
              <a:t>powered by SBIA</a:t>
            </a:r>
            <a:endParaRPr lang="en-BE" sz="1100" dirty="0">
              <a:solidFill>
                <a:schemeClr val="bg1"/>
              </a:solidFill>
              <a:latin typeface="Candara" panose="020E0502030303020204" pitchFamily="34" charset="0"/>
            </a:endParaRPr>
          </a:p>
        </p:txBody>
      </p:sp>
      <p:sp>
        <p:nvSpPr>
          <p:cNvPr id="3" name="!!Overlay">
            <a:extLst>
              <a:ext uri="{FF2B5EF4-FFF2-40B4-BE49-F238E27FC236}">
                <a16:creationId xmlns:a16="http://schemas.microsoft.com/office/drawing/2014/main" id="{062C8AF1-F969-435F-AE83-BCDA8107AB49}"/>
              </a:ext>
            </a:extLst>
          </p:cNvPr>
          <p:cNvSpPr/>
          <p:nvPr/>
        </p:nvSpPr>
        <p:spPr>
          <a:xfrm>
            <a:off x="-8036" y="0"/>
            <a:ext cx="12200036" cy="6858000"/>
          </a:xfrm>
          <a:prstGeom prst="rect">
            <a:avLst/>
          </a:prstGeom>
          <a:gradFill>
            <a:gsLst>
              <a:gs pos="0">
                <a:schemeClr val="accent2">
                  <a:alpha val="70000"/>
                </a:schemeClr>
              </a:gs>
              <a:gs pos="100000">
                <a:schemeClr val="accent2">
                  <a:lumMod val="70000"/>
                  <a:lumOff val="3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pic>
        <p:nvPicPr>
          <p:cNvPr id="40" name="Graphic 39">
            <a:hlinkClick r:id="rId5" action="ppaction://hlinksldjump"/>
            <a:extLst>
              <a:ext uri="{FF2B5EF4-FFF2-40B4-BE49-F238E27FC236}">
                <a16:creationId xmlns:a16="http://schemas.microsoft.com/office/drawing/2014/main" id="{58D7D215-CE20-4981-AAC7-39E2AF434BB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58722" y="4552521"/>
            <a:ext cx="725579" cy="402052"/>
          </a:xfrm>
          <a:prstGeom prst="rect">
            <a:avLst/>
          </a:prstGeom>
        </p:spPr>
      </p:pic>
      <p:sp>
        <p:nvSpPr>
          <p:cNvPr id="73" name="!!Infobg">
            <a:extLst>
              <a:ext uri="{FF2B5EF4-FFF2-40B4-BE49-F238E27FC236}">
                <a16:creationId xmlns:a16="http://schemas.microsoft.com/office/drawing/2014/main" id="{470D9656-91F7-4012-BD48-8FEFD2460323}"/>
              </a:ext>
            </a:extLst>
          </p:cNvPr>
          <p:cNvSpPr/>
          <p:nvPr/>
        </p:nvSpPr>
        <p:spPr>
          <a:xfrm>
            <a:off x="858869" y="5160407"/>
            <a:ext cx="3978243" cy="1360338"/>
          </a:xfrm>
          <a:prstGeom prst="roundRect">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2" name="!!Infotitle">
            <a:extLst>
              <a:ext uri="{FF2B5EF4-FFF2-40B4-BE49-F238E27FC236}">
                <a16:creationId xmlns:a16="http://schemas.microsoft.com/office/drawing/2014/main" id="{5E7F380A-0AE9-4494-8E4A-426AD43D3AD2}"/>
              </a:ext>
            </a:extLst>
          </p:cNvPr>
          <p:cNvSpPr txBox="1"/>
          <p:nvPr/>
        </p:nvSpPr>
        <p:spPr>
          <a:xfrm>
            <a:off x="959587" y="5250868"/>
            <a:ext cx="2032000" cy="43088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2800" b="1" dirty="0">
                <a:latin typeface="Candara" panose="020E0502030303020204" pitchFamily="34" charset="0"/>
              </a:rPr>
              <a:t>T10</a:t>
            </a:r>
            <a:endParaRPr lang="en-BE" sz="2800" b="1" dirty="0">
              <a:latin typeface="Candara" panose="020E0502030303020204" pitchFamily="34" charset="0"/>
            </a:endParaRPr>
          </a:p>
        </p:txBody>
      </p:sp>
      <p:sp>
        <p:nvSpPr>
          <p:cNvPr id="75" name="!!Infotext">
            <a:extLst>
              <a:ext uri="{FF2B5EF4-FFF2-40B4-BE49-F238E27FC236}">
                <a16:creationId xmlns:a16="http://schemas.microsoft.com/office/drawing/2014/main" id="{17222C3A-8361-4A12-A618-9D9094AB9F47}"/>
              </a:ext>
            </a:extLst>
          </p:cNvPr>
          <p:cNvSpPr txBox="1"/>
          <p:nvPr/>
        </p:nvSpPr>
        <p:spPr>
          <a:xfrm>
            <a:off x="968966" y="5631423"/>
            <a:ext cx="3692535" cy="738664"/>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1200" dirty="0">
                <a:latin typeface="Candara" panose="020E0502030303020204" pitchFamily="34" charset="0"/>
              </a:rPr>
              <a:t>Wanneer 2 (of meer) spelers dezelfde score halen op het einde van een tornooi, worden ze als T10 (of T2, T3,…) vermeld. De enige plaats waar nooit een gelijke stand (Tie) kan zijn, is de eerste. </a:t>
            </a:r>
            <a:endParaRPr lang="en-BE" sz="1200" dirty="0">
              <a:latin typeface="Candara" panose="020E0502030303020204" pitchFamily="34" charset="0"/>
            </a:endParaRPr>
          </a:p>
        </p:txBody>
      </p:sp>
      <p:sp>
        <p:nvSpPr>
          <p:cNvPr id="74" name="!!Info-close">
            <a:hlinkClick r:id="rId8" action="ppaction://hlinksldjump"/>
            <a:extLst>
              <a:ext uri="{FF2B5EF4-FFF2-40B4-BE49-F238E27FC236}">
                <a16:creationId xmlns:a16="http://schemas.microsoft.com/office/drawing/2014/main" id="{2A874567-42AC-4FE7-97A1-C2ED97764244}"/>
              </a:ext>
            </a:extLst>
          </p:cNvPr>
          <p:cNvSpPr txBox="1"/>
          <p:nvPr/>
        </p:nvSpPr>
        <p:spPr>
          <a:xfrm>
            <a:off x="4119043" y="5161524"/>
            <a:ext cx="718069" cy="288147"/>
          </a:xfrm>
          <a:prstGeom prst="rect">
            <a:avLst/>
          </a:prstGeom>
          <a:noFill/>
          <a:extLst>
            <a:ext uri="{909E8E84-426E-40DD-AFC4-6F175D3DCCD1}">
              <a14:hiddenFill xmlns:a14="http://schemas.microsoft.com/office/drawing/2010/main">
                <a:solidFill>
                  <a:scrgbClr r="0" g="0" b="0"/>
                </a:solidFill>
              </a14:hiddenFill>
            </a:ext>
          </a:extLst>
        </p:spPr>
        <p:txBody>
          <a:bodyPr vert="horz" wrap="none" lIns="0" tIns="72000" rIns="108000" bIns="0" rtlCol="0">
            <a:spAutoFit/>
          </a:bodyPr>
          <a:lstStyle/>
          <a:p>
            <a:pPr algn="r"/>
            <a:r>
              <a:rPr lang="nl-BE" sz="1400" dirty="0">
                <a:solidFill>
                  <a:schemeClr val="accent4"/>
                </a:solidFill>
                <a:latin typeface="Calibri Light" panose="020F0302020204030204" pitchFamily="34" charset="0"/>
              </a:rPr>
              <a:t>Sluiten x</a:t>
            </a:r>
            <a:endParaRPr lang="en-BE" sz="1400" dirty="0">
              <a:solidFill>
                <a:schemeClr val="accent4"/>
              </a:solidFill>
              <a:latin typeface="Calibri Light" panose="020F0302020204030204" pitchFamily="34" charset="0"/>
            </a:endParaRPr>
          </a:p>
        </p:txBody>
      </p:sp>
      <p:sp>
        <p:nvSpPr>
          <p:cNvPr id="65" name="Tekstvak 64">
            <a:extLst>
              <a:ext uri="{FF2B5EF4-FFF2-40B4-BE49-F238E27FC236}">
                <a16:creationId xmlns:a16="http://schemas.microsoft.com/office/drawing/2014/main" id="{C6321B03-7352-4812-B892-900A009AF32C}"/>
              </a:ext>
            </a:extLst>
          </p:cNvPr>
          <p:cNvSpPr txBox="1"/>
          <p:nvPr/>
        </p:nvSpPr>
        <p:spPr>
          <a:xfrm>
            <a:off x="2191080" y="4569469"/>
            <a:ext cx="904217"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400" b="1" dirty="0">
                <a:solidFill>
                  <a:schemeClr val="bg1"/>
                </a:solidFill>
                <a:latin typeface="Candara" panose="020E0502030303020204" pitchFamily="34" charset="0"/>
              </a:rPr>
              <a:t>T10</a:t>
            </a:r>
            <a:endParaRPr lang="en-BE" sz="2400" b="1" baseline="30000" dirty="0">
              <a:solidFill>
                <a:schemeClr val="bg1"/>
              </a:solidFill>
              <a:latin typeface="Candara" panose="020E0502030303020204" pitchFamily="34" charset="0"/>
            </a:endParaRPr>
          </a:p>
        </p:txBody>
      </p:sp>
      <p:sp>
        <p:nvSpPr>
          <p:cNvPr id="28" name="!!NextBG">
            <a:extLst>
              <a:ext uri="{FF2B5EF4-FFF2-40B4-BE49-F238E27FC236}">
                <a16:creationId xmlns:a16="http://schemas.microsoft.com/office/drawing/2014/main" id="{24DCA74E-17D9-40C2-9C03-6833F7160FD4}"/>
              </a:ext>
            </a:extLst>
          </p:cNvPr>
          <p:cNvSpPr/>
          <p:nvPr/>
        </p:nvSpPr>
        <p:spPr>
          <a:xfrm>
            <a:off x="6206587" y="7058849"/>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9" name="!!NextArrow">
            <a:extLst>
              <a:ext uri="{FF2B5EF4-FFF2-40B4-BE49-F238E27FC236}">
                <a16:creationId xmlns:a16="http://schemas.microsoft.com/office/drawing/2014/main" id="{30D08BEC-EE16-4541-9D8B-C9B7A3B56802}"/>
              </a:ext>
            </a:extLst>
          </p:cNvPr>
          <p:cNvSpPr/>
          <p:nvPr/>
        </p:nvSpPr>
        <p:spPr>
          <a:xfrm>
            <a:off x="6377711" y="7185218"/>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30" name="!!NextLabel">
            <a:extLst>
              <a:ext uri="{FF2B5EF4-FFF2-40B4-BE49-F238E27FC236}">
                <a16:creationId xmlns:a16="http://schemas.microsoft.com/office/drawing/2014/main" id="{484B34FA-E149-4DB6-B162-F0B05664D7B9}"/>
              </a:ext>
            </a:extLst>
          </p:cNvPr>
          <p:cNvSpPr txBox="1"/>
          <p:nvPr/>
        </p:nvSpPr>
        <p:spPr>
          <a:xfrm>
            <a:off x="6206587" y="7600466"/>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Volgende</a:t>
            </a:r>
            <a:endParaRPr lang="en-BE" sz="800" dirty="0">
              <a:solidFill>
                <a:schemeClr val="bg1"/>
              </a:solidFill>
              <a:latin typeface="Candara" panose="020E0502030303020204" pitchFamily="34" charset="0"/>
            </a:endParaRPr>
          </a:p>
        </p:txBody>
      </p:sp>
      <p:sp>
        <p:nvSpPr>
          <p:cNvPr id="33" name="!!NextTrigger">
            <a:hlinkClick r:id="" action="ppaction://hlinkshowjump?jump=nextslide"/>
            <a:extLst>
              <a:ext uri="{FF2B5EF4-FFF2-40B4-BE49-F238E27FC236}">
                <a16:creationId xmlns:a16="http://schemas.microsoft.com/office/drawing/2014/main" id="{BF34FD4D-E8A5-4644-AA0C-2A37821D8A08}"/>
              </a:ext>
            </a:extLst>
          </p:cNvPr>
          <p:cNvSpPr/>
          <p:nvPr/>
        </p:nvSpPr>
        <p:spPr>
          <a:xfrm>
            <a:off x="6206586" y="7064360"/>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34" name="!!PrevBG">
            <a:extLst>
              <a:ext uri="{FF2B5EF4-FFF2-40B4-BE49-F238E27FC236}">
                <a16:creationId xmlns:a16="http://schemas.microsoft.com/office/drawing/2014/main" id="{AC47C698-1F29-4E64-BF03-F0693D919714}"/>
              </a:ext>
            </a:extLst>
          </p:cNvPr>
          <p:cNvSpPr/>
          <p:nvPr/>
        </p:nvSpPr>
        <p:spPr>
          <a:xfrm>
            <a:off x="5519597" y="7053514"/>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35" name="!!PrevArrow">
            <a:extLst>
              <a:ext uri="{FF2B5EF4-FFF2-40B4-BE49-F238E27FC236}">
                <a16:creationId xmlns:a16="http://schemas.microsoft.com/office/drawing/2014/main" id="{6CD13824-A5AF-4FC1-9F76-6AA117702F12}"/>
              </a:ext>
            </a:extLst>
          </p:cNvPr>
          <p:cNvSpPr/>
          <p:nvPr/>
        </p:nvSpPr>
        <p:spPr>
          <a:xfrm flipH="1">
            <a:off x="5646270" y="7179883"/>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36" name="!!PrevLabel">
            <a:extLst>
              <a:ext uri="{FF2B5EF4-FFF2-40B4-BE49-F238E27FC236}">
                <a16:creationId xmlns:a16="http://schemas.microsoft.com/office/drawing/2014/main" id="{6E3111CD-7E28-4571-A9F9-EE20B4A91B27}"/>
              </a:ext>
            </a:extLst>
          </p:cNvPr>
          <p:cNvSpPr txBox="1"/>
          <p:nvPr/>
        </p:nvSpPr>
        <p:spPr>
          <a:xfrm>
            <a:off x="5519597" y="7595131"/>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Terug</a:t>
            </a:r>
            <a:endParaRPr lang="en-BE" sz="800" dirty="0">
              <a:solidFill>
                <a:schemeClr val="bg1"/>
              </a:solidFill>
              <a:latin typeface="Candara" panose="020E0502030303020204" pitchFamily="34" charset="0"/>
            </a:endParaRPr>
          </a:p>
        </p:txBody>
      </p:sp>
      <p:sp>
        <p:nvSpPr>
          <p:cNvPr id="41" name="!!PrevTrigger">
            <a:hlinkClick r:id="" action="ppaction://hlinkshowjump?jump=previousslide"/>
            <a:extLst>
              <a:ext uri="{FF2B5EF4-FFF2-40B4-BE49-F238E27FC236}">
                <a16:creationId xmlns:a16="http://schemas.microsoft.com/office/drawing/2014/main" id="{41EEBC94-2A1B-48AE-91CD-9CA46D89502A}"/>
              </a:ext>
            </a:extLst>
          </p:cNvPr>
          <p:cNvSpPr/>
          <p:nvPr/>
        </p:nvSpPr>
        <p:spPr>
          <a:xfrm>
            <a:off x="5519596" y="7059025"/>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89" name="!!MenuBlack">
            <a:extLst>
              <a:ext uri="{FF2B5EF4-FFF2-40B4-BE49-F238E27FC236}">
                <a16:creationId xmlns:a16="http://schemas.microsoft.com/office/drawing/2014/main" id="{C018EE00-A096-4889-8994-08B9D8D98AA9}"/>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90" name="!!MenuYellow">
            <a:extLst>
              <a:ext uri="{FF2B5EF4-FFF2-40B4-BE49-F238E27FC236}">
                <a16:creationId xmlns:a16="http://schemas.microsoft.com/office/drawing/2014/main" id="{7D0216DC-B649-4557-9629-3A2872A37FF2}"/>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91" name="!!MenuRed">
            <a:extLst>
              <a:ext uri="{FF2B5EF4-FFF2-40B4-BE49-F238E27FC236}">
                <a16:creationId xmlns:a16="http://schemas.microsoft.com/office/drawing/2014/main" id="{8A7381F3-1835-4789-B342-DD242B4D2CE4}"/>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92" name="!!MenuWhite">
            <a:extLst>
              <a:ext uri="{FF2B5EF4-FFF2-40B4-BE49-F238E27FC236}">
                <a16:creationId xmlns:a16="http://schemas.microsoft.com/office/drawing/2014/main" id="{1A492C7C-1761-4734-B20A-DE6EEFD8DBEF}"/>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93" name="!!Menu-1">
            <a:extLst>
              <a:ext uri="{FF2B5EF4-FFF2-40B4-BE49-F238E27FC236}">
                <a16:creationId xmlns:a16="http://schemas.microsoft.com/office/drawing/2014/main" id="{2CD9CDA4-2BD4-48F0-A6D1-3FEBD5132F7A}"/>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94" name="!!Menu-2">
            <a:extLst>
              <a:ext uri="{FF2B5EF4-FFF2-40B4-BE49-F238E27FC236}">
                <a16:creationId xmlns:a16="http://schemas.microsoft.com/office/drawing/2014/main" id="{9151E136-04A3-4B39-9E1E-6730D74FAD1A}"/>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95" name="!!Menu-3">
            <a:extLst>
              <a:ext uri="{FF2B5EF4-FFF2-40B4-BE49-F238E27FC236}">
                <a16:creationId xmlns:a16="http://schemas.microsoft.com/office/drawing/2014/main" id="{721A910C-D272-4E64-803A-C5B00BA91787}"/>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96" name="!!Menu-4">
            <a:extLst>
              <a:ext uri="{FF2B5EF4-FFF2-40B4-BE49-F238E27FC236}">
                <a16:creationId xmlns:a16="http://schemas.microsoft.com/office/drawing/2014/main" id="{0D5B78B0-BA51-46E0-B4AB-C2F1A0037F61}"/>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97" name="!!Menu-5">
            <a:extLst>
              <a:ext uri="{FF2B5EF4-FFF2-40B4-BE49-F238E27FC236}">
                <a16:creationId xmlns:a16="http://schemas.microsoft.com/office/drawing/2014/main" id="{9A01412E-E6B3-41F6-A6D4-F717C31BA2EE}"/>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98" name="!!Menu-6">
            <a:extLst>
              <a:ext uri="{FF2B5EF4-FFF2-40B4-BE49-F238E27FC236}">
                <a16:creationId xmlns:a16="http://schemas.microsoft.com/office/drawing/2014/main" id="{A02BF86A-1B11-4549-814F-84AA03205611}"/>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99" name="!!Menu-Line5">
            <a:extLst>
              <a:ext uri="{FF2B5EF4-FFF2-40B4-BE49-F238E27FC236}">
                <a16:creationId xmlns:a16="http://schemas.microsoft.com/office/drawing/2014/main" id="{245ABBFE-1A14-41C9-8208-EC1A617C8E8F}"/>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0" name="!!Menu-Line4">
            <a:extLst>
              <a:ext uri="{FF2B5EF4-FFF2-40B4-BE49-F238E27FC236}">
                <a16:creationId xmlns:a16="http://schemas.microsoft.com/office/drawing/2014/main" id="{10BD8EEE-B2AC-4C42-A84A-9E6A7FB44124}"/>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1" name="!!Menu-Line3">
            <a:extLst>
              <a:ext uri="{FF2B5EF4-FFF2-40B4-BE49-F238E27FC236}">
                <a16:creationId xmlns:a16="http://schemas.microsoft.com/office/drawing/2014/main" id="{E597B5AA-C128-44D3-8D70-6E6B30A7BE3B}"/>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2" name="!!Menu-Line2">
            <a:extLst>
              <a:ext uri="{FF2B5EF4-FFF2-40B4-BE49-F238E27FC236}">
                <a16:creationId xmlns:a16="http://schemas.microsoft.com/office/drawing/2014/main" id="{4CD78595-E699-4DF9-ABD9-62EFC055954B}"/>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3" name="!!Menu-Line1">
            <a:extLst>
              <a:ext uri="{FF2B5EF4-FFF2-40B4-BE49-F238E27FC236}">
                <a16:creationId xmlns:a16="http://schemas.microsoft.com/office/drawing/2014/main" id="{93F74B4C-A5CE-4518-B530-1DDC8C043032}"/>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04" name="!!Menu-7">
            <a:extLst>
              <a:ext uri="{FF2B5EF4-FFF2-40B4-BE49-F238E27FC236}">
                <a16:creationId xmlns:a16="http://schemas.microsoft.com/office/drawing/2014/main" id="{90BD506A-1662-4EBF-86BF-8DA7676BA703}"/>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105" name="!!Menu-Line6">
            <a:extLst>
              <a:ext uri="{FF2B5EF4-FFF2-40B4-BE49-F238E27FC236}">
                <a16:creationId xmlns:a16="http://schemas.microsoft.com/office/drawing/2014/main" id="{12A14096-0864-4BB0-B9B2-24609101B1D9}"/>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06" name="!!MenuTrigger1">
            <a:hlinkClick r:id="rId9" action="ppaction://hlinksldjump"/>
            <a:extLst>
              <a:ext uri="{FF2B5EF4-FFF2-40B4-BE49-F238E27FC236}">
                <a16:creationId xmlns:a16="http://schemas.microsoft.com/office/drawing/2014/main" id="{F280A881-81C9-43BC-8931-9EB4EE298FF1}"/>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7" name="!!MenuTrigger2">
            <a:hlinkClick r:id="rId10" action="ppaction://hlinksldjump"/>
            <a:extLst>
              <a:ext uri="{FF2B5EF4-FFF2-40B4-BE49-F238E27FC236}">
                <a16:creationId xmlns:a16="http://schemas.microsoft.com/office/drawing/2014/main" id="{F4D01512-2311-4EDD-BD75-D7F539222323}"/>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8" name="!!MenuTrigger3">
            <a:hlinkClick r:id="rId11" action="ppaction://hlinksldjump"/>
            <a:extLst>
              <a:ext uri="{FF2B5EF4-FFF2-40B4-BE49-F238E27FC236}">
                <a16:creationId xmlns:a16="http://schemas.microsoft.com/office/drawing/2014/main" id="{F52692C0-243D-4E6D-BFAF-D13E16ACD143}"/>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9" name="!!MenuTrigger4">
            <a:hlinkClick r:id="rId12" action="ppaction://hlinksldjump"/>
            <a:extLst>
              <a:ext uri="{FF2B5EF4-FFF2-40B4-BE49-F238E27FC236}">
                <a16:creationId xmlns:a16="http://schemas.microsoft.com/office/drawing/2014/main" id="{F98B2D06-BBB3-44FC-B80F-CF5F3960DFE4}"/>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0" name="!!MenuTrigger5">
            <a:hlinkClick r:id="rId13" action="ppaction://hlinksldjump"/>
            <a:extLst>
              <a:ext uri="{FF2B5EF4-FFF2-40B4-BE49-F238E27FC236}">
                <a16:creationId xmlns:a16="http://schemas.microsoft.com/office/drawing/2014/main" id="{E1CC1CDA-0357-4EE4-A289-287D900636DD}"/>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1" name="!!MenuTrigger6">
            <a:hlinkClick r:id="rId14" action="ppaction://hlinksldjump"/>
            <a:extLst>
              <a:ext uri="{FF2B5EF4-FFF2-40B4-BE49-F238E27FC236}">
                <a16:creationId xmlns:a16="http://schemas.microsoft.com/office/drawing/2014/main" id="{1BA44071-9D55-4326-9B17-B78ED3C5E82C}"/>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2" name="!!MenuTrigger7">
            <a:hlinkClick r:id="rId15" action="ppaction://hlinksldjump"/>
            <a:extLst>
              <a:ext uri="{FF2B5EF4-FFF2-40B4-BE49-F238E27FC236}">
                <a16:creationId xmlns:a16="http://schemas.microsoft.com/office/drawing/2014/main" id="{94662B7C-C0C4-46B7-B54A-517B548BB155}"/>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3" name="!!MenuBG">
            <a:extLst>
              <a:ext uri="{FF2B5EF4-FFF2-40B4-BE49-F238E27FC236}">
                <a16:creationId xmlns:a16="http://schemas.microsoft.com/office/drawing/2014/main" id="{7ADB8ED2-763C-4171-8426-3757CF1147AD}"/>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14" name="!!MenuLabel">
            <a:extLst>
              <a:ext uri="{FF2B5EF4-FFF2-40B4-BE49-F238E27FC236}">
                <a16:creationId xmlns:a16="http://schemas.microsoft.com/office/drawing/2014/main" id="{BCF18732-94FA-4F30-B537-EF5F4F562C51}"/>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115" name="!!MenuTriggerComplete">
            <a:extLst>
              <a:ext uri="{FF2B5EF4-FFF2-40B4-BE49-F238E27FC236}">
                <a16:creationId xmlns:a16="http://schemas.microsoft.com/office/drawing/2014/main" id="{2A6A3952-BCB6-4957-BBE3-F25BF8B0F62C}"/>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16" name="!!MenuCloseButton">
            <a:extLst>
              <a:ext uri="{FF2B5EF4-FFF2-40B4-BE49-F238E27FC236}">
                <a16:creationId xmlns:a16="http://schemas.microsoft.com/office/drawing/2014/main" id="{F3B15158-924F-45D2-9CD0-1C75322C8053}"/>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17" name="!!MenuCloseTriggerComplete">
            <a:extLst>
              <a:ext uri="{FF2B5EF4-FFF2-40B4-BE49-F238E27FC236}">
                <a16:creationId xmlns:a16="http://schemas.microsoft.com/office/drawing/2014/main" id="{1D6E9E2E-A962-473E-A091-34A077DAF3E2}"/>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81594653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3"/>
                                        </p:tgtEl>
                                        <p:attrNameLst>
                                          <p:attrName>style.visibility</p:attrName>
                                        </p:attrNameLst>
                                      </p:cBhvr>
                                      <p:to>
                                        <p:strVal val="visible"/>
                                      </p:to>
                                    </p:set>
                                    <p:animEffect transition="in" filter="fade">
                                      <p:cBhvr>
                                        <p:cTn id="10" dur="500"/>
                                        <p:tgtEl>
                                          <p:spTgt spid="73"/>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72"/>
                                        </p:tgtEl>
                                        <p:attrNameLst>
                                          <p:attrName>style.visibility</p:attrName>
                                        </p:attrNameLst>
                                      </p:cBhvr>
                                      <p:to>
                                        <p:strVal val="visible"/>
                                      </p:to>
                                    </p:set>
                                    <p:animEffect transition="in" filter="fade">
                                      <p:cBhvr>
                                        <p:cTn id="14" dur="500"/>
                                        <p:tgtEl>
                                          <p:spTgt spid="72"/>
                                        </p:tgtEl>
                                      </p:cBhvr>
                                    </p:animEffect>
                                  </p:childTnLst>
                                </p:cTn>
                              </p:par>
                              <p:par>
                                <p:cTn id="15" presetID="10" presetClass="entr" presetSubtype="0" fill="hold" grpId="0" nodeType="withEffect">
                                  <p:stCondLst>
                                    <p:cond delay="250"/>
                                  </p:stCondLst>
                                  <p:childTnLst>
                                    <p:set>
                                      <p:cBhvr>
                                        <p:cTn id="16" dur="1" fill="hold">
                                          <p:stCondLst>
                                            <p:cond delay="0"/>
                                          </p:stCondLst>
                                        </p:cTn>
                                        <p:tgtEl>
                                          <p:spTgt spid="75"/>
                                        </p:tgtEl>
                                        <p:attrNameLst>
                                          <p:attrName>style.visibility</p:attrName>
                                        </p:attrNameLst>
                                      </p:cBhvr>
                                      <p:to>
                                        <p:strVal val="visible"/>
                                      </p:to>
                                    </p:set>
                                    <p:animEffect transition="in" filter="fade">
                                      <p:cBhvr>
                                        <p:cTn id="17" dur="500"/>
                                        <p:tgtEl>
                                          <p:spTgt spid="75"/>
                                        </p:tgtEl>
                                      </p:cBhvr>
                                    </p:animEffect>
                                  </p:childTnLst>
                                </p:cTn>
                              </p:par>
                            </p:childTnLst>
                          </p:cTn>
                        </p:par>
                        <p:par>
                          <p:cTn id="18" fill="hold">
                            <p:stCondLst>
                              <p:cond delay="1250"/>
                            </p:stCondLst>
                            <p:childTnLst>
                              <p:par>
                                <p:cTn id="19" presetID="10" presetClass="entr" presetSubtype="0" fill="hold" grpId="0" nodeType="afterEffect">
                                  <p:stCondLst>
                                    <p:cond delay="0"/>
                                  </p:stCondLst>
                                  <p:childTnLst>
                                    <p:set>
                                      <p:cBhvr>
                                        <p:cTn id="20" dur="1" fill="hold">
                                          <p:stCondLst>
                                            <p:cond delay="0"/>
                                          </p:stCondLst>
                                        </p:cTn>
                                        <p:tgtEl>
                                          <p:spTgt spid="74"/>
                                        </p:tgtEl>
                                        <p:attrNameLst>
                                          <p:attrName>style.visibility</p:attrName>
                                        </p:attrNameLst>
                                      </p:cBhvr>
                                      <p:to>
                                        <p:strVal val="visible"/>
                                      </p:to>
                                    </p:set>
                                    <p:animEffect transition="in" filter="fade">
                                      <p:cBhvr>
                                        <p:cTn id="21"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115"/>
                    </p:tgtEl>
                  </p:cond>
                </p:stCondLst>
                <p:endSync evt="end" delay="0">
                  <p:rtn val="all"/>
                </p:endSync>
                <p:childTnLst>
                  <p:par>
                    <p:cTn id="23" fill="hold">
                      <p:stCondLst>
                        <p:cond delay="0"/>
                      </p:stCondLst>
                      <p:childTnLst>
                        <p:par>
                          <p:cTn id="24" fill="hold">
                            <p:stCondLst>
                              <p:cond delay="0"/>
                            </p:stCondLst>
                            <p:childTnLst>
                              <p:par>
                                <p:cTn id="25" presetID="35" presetClass="path" presetSubtype="0" decel="100000" fill="hold" grpId="0" nodeType="withEffect">
                                  <p:stCondLst>
                                    <p:cond delay="0"/>
                                  </p:stCondLst>
                                  <p:childTnLst>
                                    <p:animMotion origin="layout" path="M 8.33333E-7 0 L -0.33698 0 " pathEditMode="relative" rAng="0" ptsTypes="AA">
                                      <p:cBhvr>
                                        <p:cTn id="26" dur="500" fill="hold"/>
                                        <p:tgtEl>
                                          <p:spTgt spid="89"/>
                                        </p:tgtEl>
                                        <p:attrNameLst>
                                          <p:attrName>ppt_x</p:attrName>
                                          <p:attrName>ppt_y</p:attrName>
                                        </p:attrNameLst>
                                      </p:cBhvr>
                                      <p:rCtr x="-16849" y="0"/>
                                    </p:animMotion>
                                  </p:childTnLst>
                                </p:cTn>
                              </p:par>
                              <p:par>
                                <p:cTn id="27" presetID="35" presetClass="path" presetSubtype="0" decel="100000" fill="hold" grpId="0" nodeType="withEffect">
                                  <p:stCondLst>
                                    <p:cond delay="0"/>
                                  </p:stCondLst>
                                  <p:childTnLst>
                                    <p:animMotion origin="layout" path="M 8.33333E-7 0 L -0.33698 0 " pathEditMode="relative" rAng="0" ptsTypes="AA">
                                      <p:cBhvr>
                                        <p:cTn id="28" dur="750" fill="hold"/>
                                        <p:tgtEl>
                                          <p:spTgt spid="90"/>
                                        </p:tgtEl>
                                        <p:attrNameLst>
                                          <p:attrName>ppt_x</p:attrName>
                                          <p:attrName>ppt_y</p:attrName>
                                        </p:attrNameLst>
                                      </p:cBhvr>
                                      <p:rCtr x="-16849" y="0"/>
                                    </p:animMotion>
                                  </p:childTnLst>
                                </p:cTn>
                              </p:par>
                              <p:par>
                                <p:cTn id="29" presetID="35" presetClass="path" presetSubtype="0" decel="100000" fill="hold" grpId="0" nodeType="withEffect">
                                  <p:stCondLst>
                                    <p:cond delay="0"/>
                                  </p:stCondLst>
                                  <p:childTnLst>
                                    <p:animMotion origin="layout" path="M 8.33333E-7 0 L -0.33698 0 " pathEditMode="relative" rAng="0" ptsTypes="AA">
                                      <p:cBhvr>
                                        <p:cTn id="30" dur="1000" fill="hold"/>
                                        <p:tgtEl>
                                          <p:spTgt spid="91"/>
                                        </p:tgtEl>
                                        <p:attrNameLst>
                                          <p:attrName>ppt_x</p:attrName>
                                          <p:attrName>ppt_y</p:attrName>
                                        </p:attrNameLst>
                                      </p:cBhvr>
                                      <p:rCtr x="-16849" y="0"/>
                                    </p:animMotion>
                                  </p:childTnLst>
                                </p:cTn>
                              </p:par>
                              <p:par>
                                <p:cTn id="31" presetID="35" presetClass="path" presetSubtype="0" decel="100000" fill="hold" grpId="0" nodeType="withEffect">
                                  <p:stCondLst>
                                    <p:cond delay="0"/>
                                  </p:stCondLst>
                                  <p:childTnLst>
                                    <p:animMotion origin="layout" path="M 8.33333E-7 0 L -0.33698 0 " pathEditMode="relative" rAng="0" ptsTypes="AA">
                                      <p:cBhvr>
                                        <p:cTn id="32" dur="1250" fill="hold"/>
                                        <p:tgtEl>
                                          <p:spTgt spid="92"/>
                                        </p:tgtEl>
                                        <p:attrNameLst>
                                          <p:attrName>ppt_x</p:attrName>
                                          <p:attrName>ppt_y</p:attrName>
                                        </p:attrNameLst>
                                      </p:cBhvr>
                                      <p:rCtr x="-16849" y="0"/>
                                    </p:animMotion>
                                  </p:childTnLst>
                                </p:cTn>
                              </p:par>
                              <p:par>
                                <p:cTn id="33" presetID="35" presetClass="path" presetSubtype="0" decel="100000" fill="hold" grpId="0" nodeType="withEffect">
                                  <p:stCondLst>
                                    <p:cond delay="750"/>
                                  </p:stCondLst>
                                  <p:childTnLst>
                                    <p:animMotion origin="layout" path="M 8.33333E-7 0 L -0.33698 0 " pathEditMode="relative" rAng="0" ptsTypes="AA">
                                      <p:cBhvr>
                                        <p:cTn id="34" dur="500" fill="hold"/>
                                        <p:tgtEl>
                                          <p:spTgt spid="93"/>
                                        </p:tgtEl>
                                        <p:attrNameLst>
                                          <p:attrName>ppt_x</p:attrName>
                                          <p:attrName>ppt_y</p:attrName>
                                        </p:attrNameLst>
                                      </p:cBhvr>
                                      <p:rCtr x="-16849" y="0"/>
                                    </p:animMotion>
                                  </p:childTnLst>
                                </p:cTn>
                              </p:par>
                              <p:par>
                                <p:cTn id="35" presetID="35" presetClass="path" presetSubtype="0" decel="100000" fill="hold" grpId="0" nodeType="withEffect" nodePh="1">
                                  <p:stCondLst>
                                    <p:cond delay="750"/>
                                  </p:stCondLst>
                                  <p:endCondLst>
                                    <p:cond evt="begin" delay="0">
                                      <p:tn val="35"/>
                                    </p:cond>
                                  </p:endCondLst>
                                  <p:childTnLst>
                                    <p:animMotion origin="layout" path="M 8.33333E-7 0 L -0.33698 0 " pathEditMode="relative" rAng="0" ptsTypes="AA">
                                      <p:cBhvr>
                                        <p:cTn id="36" dur="500" fill="hold"/>
                                        <p:tgtEl>
                                          <p:spTgt spid="106"/>
                                        </p:tgtEl>
                                        <p:attrNameLst>
                                          <p:attrName>ppt_x</p:attrName>
                                          <p:attrName>ppt_y</p:attrName>
                                        </p:attrNameLst>
                                      </p:cBhvr>
                                      <p:rCtr x="-16849" y="0"/>
                                    </p:animMotion>
                                  </p:childTnLst>
                                </p:cTn>
                              </p:par>
                              <p:par>
                                <p:cTn id="37" presetID="35" presetClass="path" presetSubtype="0" decel="100000" fill="hold" nodeType="withEffect">
                                  <p:stCondLst>
                                    <p:cond delay="850"/>
                                  </p:stCondLst>
                                  <p:childTnLst>
                                    <p:animMotion origin="layout" path="M 8.33333E-7 0 L -0.33698 0 " pathEditMode="relative" rAng="0" ptsTypes="AA">
                                      <p:cBhvr>
                                        <p:cTn id="38" dur="500" fill="hold"/>
                                        <p:tgtEl>
                                          <p:spTgt spid="103"/>
                                        </p:tgtEl>
                                        <p:attrNameLst>
                                          <p:attrName>ppt_x</p:attrName>
                                          <p:attrName>ppt_y</p:attrName>
                                        </p:attrNameLst>
                                      </p:cBhvr>
                                      <p:rCtr x="-16849" y="0"/>
                                    </p:animMotion>
                                  </p:childTnLst>
                                </p:cTn>
                              </p:par>
                              <p:par>
                                <p:cTn id="39" presetID="35" presetClass="path" presetSubtype="0" decel="100000" fill="hold" grpId="0" nodeType="withEffect">
                                  <p:stCondLst>
                                    <p:cond delay="850"/>
                                  </p:stCondLst>
                                  <p:childTnLst>
                                    <p:animMotion origin="layout" path="M 8.33333E-7 0 L -0.33698 0 " pathEditMode="relative" rAng="0" ptsTypes="AA">
                                      <p:cBhvr>
                                        <p:cTn id="40" dur="500" fill="hold"/>
                                        <p:tgtEl>
                                          <p:spTgt spid="94"/>
                                        </p:tgtEl>
                                        <p:attrNameLst>
                                          <p:attrName>ppt_x</p:attrName>
                                          <p:attrName>ppt_y</p:attrName>
                                        </p:attrNameLst>
                                      </p:cBhvr>
                                      <p:rCtr x="-16849" y="0"/>
                                    </p:animMotion>
                                  </p:childTnLst>
                                </p:cTn>
                              </p:par>
                              <p:par>
                                <p:cTn id="41" presetID="35" presetClass="path" presetSubtype="0" decel="100000" fill="hold" grpId="0" nodeType="withEffect" nodePh="1">
                                  <p:stCondLst>
                                    <p:cond delay="850"/>
                                  </p:stCondLst>
                                  <p:endCondLst>
                                    <p:cond evt="begin" delay="0">
                                      <p:tn val="41"/>
                                    </p:cond>
                                  </p:endCondLst>
                                  <p:childTnLst>
                                    <p:animMotion origin="layout" path="M 8.33333E-7 0 L -0.33698 0 " pathEditMode="relative" rAng="0" ptsTypes="AA">
                                      <p:cBhvr>
                                        <p:cTn id="42" dur="500" fill="hold"/>
                                        <p:tgtEl>
                                          <p:spTgt spid="107"/>
                                        </p:tgtEl>
                                        <p:attrNameLst>
                                          <p:attrName>ppt_x</p:attrName>
                                          <p:attrName>ppt_y</p:attrName>
                                        </p:attrNameLst>
                                      </p:cBhvr>
                                      <p:rCtr x="-16849" y="0"/>
                                    </p:animMotion>
                                  </p:childTnLst>
                                </p:cTn>
                              </p:par>
                              <p:par>
                                <p:cTn id="43" presetID="35" presetClass="path" presetSubtype="0" decel="100000" fill="hold" nodeType="withEffect">
                                  <p:stCondLst>
                                    <p:cond delay="950"/>
                                  </p:stCondLst>
                                  <p:childTnLst>
                                    <p:animMotion origin="layout" path="M 8.33333E-7 0 L -0.33698 0 " pathEditMode="relative" rAng="0" ptsTypes="AA">
                                      <p:cBhvr>
                                        <p:cTn id="44" dur="500" fill="hold"/>
                                        <p:tgtEl>
                                          <p:spTgt spid="102"/>
                                        </p:tgtEl>
                                        <p:attrNameLst>
                                          <p:attrName>ppt_x</p:attrName>
                                          <p:attrName>ppt_y</p:attrName>
                                        </p:attrNameLst>
                                      </p:cBhvr>
                                      <p:rCtr x="-16849" y="0"/>
                                    </p:animMotion>
                                  </p:childTnLst>
                                </p:cTn>
                              </p:par>
                              <p:par>
                                <p:cTn id="45" presetID="35" presetClass="path" presetSubtype="0" decel="100000" fill="hold" grpId="0" nodeType="withEffect">
                                  <p:stCondLst>
                                    <p:cond delay="950"/>
                                  </p:stCondLst>
                                  <p:childTnLst>
                                    <p:animMotion origin="layout" path="M 8.33333E-7 0 L -0.33698 0 " pathEditMode="relative" rAng="0" ptsTypes="AA">
                                      <p:cBhvr>
                                        <p:cTn id="46" dur="500" fill="hold"/>
                                        <p:tgtEl>
                                          <p:spTgt spid="95"/>
                                        </p:tgtEl>
                                        <p:attrNameLst>
                                          <p:attrName>ppt_x</p:attrName>
                                          <p:attrName>ppt_y</p:attrName>
                                        </p:attrNameLst>
                                      </p:cBhvr>
                                      <p:rCtr x="-16849" y="0"/>
                                    </p:animMotion>
                                  </p:childTnLst>
                                </p:cTn>
                              </p:par>
                              <p:par>
                                <p:cTn id="47" presetID="35" presetClass="path" presetSubtype="0" decel="100000" fill="hold" grpId="0" nodeType="withEffect" nodePh="1">
                                  <p:stCondLst>
                                    <p:cond delay="950"/>
                                  </p:stCondLst>
                                  <p:endCondLst>
                                    <p:cond evt="begin" delay="0">
                                      <p:tn val="47"/>
                                    </p:cond>
                                  </p:endCondLst>
                                  <p:childTnLst>
                                    <p:animMotion origin="layout" path="M 8.33333E-7 0 L -0.33698 0 " pathEditMode="relative" rAng="0" ptsTypes="AA">
                                      <p:cBhvr>
                                        <p:cTn id="48" dur="500" fill="hold"/>
                                        <p:tgtEl>
                                          <p:spTgt spid="108"/>
                                        </p:tgtEl>
                                        <p:attrNameLst>
                                          <p:attrName>ppt_x</p:attrName>
                                          <p:attrName>ppt_y</p:attrName>
                                        </p:attrNameLst>
                                      </p:cBhvr>
                                      <p:rCtr x="-16849" y="0"/>
                                    </p:animMotion>
                                  </p:childTnLst>
                                </p:cTn>
                              </p:par>
                              <p:par>
                                <p:cTn id="49" presetID="35" presetClass="path" presetSubtype="0" decel="100000" fill="hold" nodeType="withEffect">
                                  <p:stCondLst>
                                    <p:cond delay="1050"/>
                                  </p:stCondLst>
                                  <p:childTnLst>
                                    <p:animMotion origin="layout" path="M 8.33333E-7 0 L -0.33698 0 " pathEditMode="relative" rAng="0" ptsTypes="AA">
                                      <p:cBhvr>
                                        <p:cTn id="50" dur="500" fill="hold"/>
                                        <p:tgtEl>
                                          <p:spTgt spid="101"/>
                                        </p:tgtEl>
                                        <p:attrNameLst>
                                          <p:attrName>ppt_x</p:attrName>
                                          <p:attrName>ppt_y</p:attrName>
                                        </p:attrNameLst>
                                      </p:cBhvr>
                                      <p:rCtr x="-16849" y="0"/>
                                    </p:animMotion>
                                  </p:childTnLst>
                                </p:cTn>
                              </p:par>
                              <p:par>
                                <p:cTn id="51" presetID="35" presetClass="path" presetSubtype="0" decel="100000" fill="hold" grpId="0" nodeType="withEffect">
                                  <p:stCondLst>
                                    <p:cond delay="1050"/>
                                  </p:stCondLst>
                                  <p:childTnLst>
                                    <p:animMotion origin="layout" path="M 8.33333E-7 0 L -0.33698 0 " pathEditMode="relative" rAng="0" ptsTypes="AA">
                                      <p:cBhvr>
                                        <p:cTn id="52" dur="500" fill="hold"/>
                                        <p:tgtEl>
                                          <p:spTgt spid="96"/>
                                        </p:tgtEl>
                                        <p:attrNameLst>
                                          <p:attrName>ppt_x</p:attrName>
                                          <p:attrName>ppt_y</p:attrName>
                                        </p:attrNameLst>
                                      </p:cBhvr>
                                      <p:rCtr x="-16849" y="0"/>
                                    </p:animMotion>
                                  </p:childTnLst>
                                </p:cTn>
                              </p:par>
                              <p:par>
                                <p:cTn id="53" presetID="35" presetClass="path" presetSubtype="0" decel="100000" fill="hold" grpId="0" nodeType="withEffect" nodePh="1">
                                  <p:stCondLst>
                                    <p:cond delay="1050"/>
                                  </p:stCondLst>
                                  <p:endCondLst>
                                    <p:cond evt="begin" delay="0">
                                      <p:tn val="53"/>
                                    </p:cond>
                                  </p:endCondLst>
                                  <p:childTnLst>
                                    <p:animMotion origin="layout" path="M 8.33333E-7 0 L -0.33698 0 " pathEditMode="relative" rAng="0" ptsTypes="AA">
                                      <p:cBhvr>
                                        <p:cTn id="54" dur="500" fill="hold"/>
                                        <p:tgtEl>
                                          <p:spTgt spid="109"/>
                                        </p:tgtEl>
                                        <p:attrNameLst>
                                          <p:attrName>ppt_x</p:attrName>
                                          <p:attrName>ppt_y</p:attrName>
                                        </p:attrNameLst>
                                      </p:cBhvr>
                                      <p:rCtr x="-16849" y="0"/>
                                    </p:animMotion>
                                  </p:childTnLst>
                                </p:cTn>
                              </p:par>
                              <p:par>
                                <p:cTn id="55" presetID="35" presetClass="path" presetSubtype="0" decel="100000" fill="hold" nodeType="withEffect">
                                  <p:stCondLst>
                                    <p:cond delay="1150"/>
                                  </p:stCondLst>
                                  <p:childTnLst>
                                    <p:animMotion origin="layout" path="M 8.33333E-7 0 L -0.33698 0 " pathEditMode="relative" rAng="0" ptsTypes="AA">
                                      <p:cBhvr>
                                        <p:cTn id="56" dur="500" fill="hold"/>
                                        <p:tgtEl>
                                          <p:spTgt spid="100"/>
                                        </p:tgtEl>
                                        <p:attrNameLst>
                                          <p:attrName>ppt_x</p:attrName>
                                          <p:attrName>ppt_y</p:attrName>
                                        </p:attrNameLst>
                                      </p:cBhvr>
                                      <p:rCtr x="-16849" y="0"/>
                                    </p:animMotion>
                                  </p:childTnLst>
                                </p:cTn>
                              </p:par>
                              <p:par>
                                <p:cTn id="57" presetID="35" presetClass="path" presetSubtype="0" decel="100000" fill="hold" grpId="0" nodeType="withEffect">
                                  <p:stCondLst>
                                    <p:cond delay="1150"/>
                                  </p:stCondLst>
                                  <p:childTnLst>
                                    <p:animMotion origin="layout" path="M 8.33333E-7 0 L -0.33698 0 " pathEditMode="relative" rAng="0" ptsTypes="AA">
                                      <p:cBhvr>
                                        <p:cTn id="58" dur="500" fill="hold"/>
                                        <p:tgtEl>
                                          <p:spTgt spid="97"/>
                                        </p:tgtEl>
                                        <p:attrNameLst>
                                          <p:attrName>ppt_x</p:attrName>
                                          <p:attrName>ppt_y</p:attrName>
                                        </p:attrNameLst>
                                      </p:cBhvr>
                                      <p:rCtr x="-16849" y="0"/>
                                    </p:animMotion>
                                  </p:childTnLst>
                                </p:cTn>
                              </p:par>
                              <p:par>
                                <p:cTn id="59" presetID="35" presetClass="path" presetSubtype="0" decel="100000" fill="hold" grpId="0" nodeType="withEffect" nodePh="1">
                                  <p:stCondLst>
                                    <p:cond delay="1150"/>
                                  </p:stCondLst>
                                  <p:endCondLst>
                                    <p:cond evt="begin" delay="0">
                                      <p:tn val="59"/>
                                    </p:cond>
                                  </p:endCondLst>
                                  <p:childTnLst>
                                    <p:animMotion origin="layout" path="M 8.33333E-7 0 L -0.33698 0 " pathEditMode="relative" rAng="0" ptsTypes="AA">
                                      <p:cBhvr>
                                        <p:cTn id="60" dur="500" fill="hold"/>
                                        <p:tgtEl>
                                          <p:spTgt spid="110"/>
                                        </p:tgtEl>
                                        <p:attrNameLst>
                                          <p:attrName>ppt_x</p:attrName>
                                          <p:attrName>ppt_y</p:attrName>
                                        </p:attrNameLst>
                                      </p:cBhvr>
                                      <p:rCtr x="-16849" y="0"/>
                                    </p:animMotion>
                                  </p:childTnLst>
                                </p:cTn>
                              </p:par>
                              <p:par>
                                <p:cTn id="61" presetID="35" presetClass="path" presetSubtype="0" decel="100000" fill="hold" nodeType="withEffect">
                                  <p:stCondLst>
                                    <p:cond delay="1250"/>
                                  </p:stCondLst>
                                  <p:childTnLst>
                                    <p:animMotion origin="layout" path="M 8.33333E-7 0 L -0.33698 0 " pathEditMode="relative" rAng="0" ptsTypes="AA">
                                      <p:cBhvr>
                                        <p:cTn id="62" dur="500" fill="hold"/>
                                        <p:tgtEl>
                                          <p:spTgt spid="99"/>
                                        </p:tgtEl>
                                        <p:attrNameLst>
                                          <p:attrName>ppt_x</p:attrName>
                                          <p:attrName>ppt_y</p:attrName>
                                        </p:attrNameLst>
                                      </p:cBhvr>
                                      <p:rCtr x="-16849" y="0"/>
                                    </p:animMotion>
                                  </p:childTnLst>
                                </p:cTn>
                              </p:par>
                              <p:par>
                                <p:cTn id="63" presetID="35" presetClass="path" presetSubtype="0" decel="100000" fill="hold" grpId="0" nodeType="withEffect">
                                  <p:stCondLst>
                                    <p:cond delay="1250"/>
                                  </p:stCondLst>
                                  <p:childTnLst>
                                    <p:animMotion origin="layout" path="M 8.33333E-7 0 L -0.33698 0 " pathEditMode="relative" rAng="0" ptsTypes="AA">
                                      <p:cBhvr>
                                        <p:cTn id="64" dur="500" fill="hold"/>
                                        <p:tgtEl>
                                          <p:spTgt spid="98"/>
                                        </p:tgtEl>
                                        <p:attrNameLst>
                                          <p:attrName>ppt_x</p:attrName>
                                          <p:attrName>ppt_y</p:attrName>
                                        </p:attrNameLst>
                                      </p:cBhvr>
                                      <p:rCtr x="-16849" y="0"/>
                                    </p:animMotion>
                                  </p:childTnLst>
                                </p:cTn>
                              </p:par>
                              <p:par>
                                <p:cTn id="65" presetID="35" presetClass="path" presetSubtype="0" decel="100000" fill="hold" grpId="0" nodeType="withEffect" nodePh="1">
                                  <p:stCondLst>
                                    <p:cond delay="1250"/>
                                  </p:stCondLst>
                                  <p:endCondLst>
                                    <p:cond evt="begin" delay="0">
                                      <p:tn val="65"/>
                                    </p:cond>
                                  </p:endCondLst>
                                  <p:childTnLst>
                                    <p:animMotion origin="layout" path="M 8.33333E-7 0 L -0.33698 0 " pathEditMode="relative" rAng="0" ptsTypes="AA">
                                      <p:cBhvr>
                                        <p:cTn id="66" dur="500" fill="hold"/>
                                        <p:tgtEl>
                                          <p:spTgt spid="111"/>
                                        </p:tgtEl>
                                        <p:attrNameLst>
                                          <p:attrName>ppt_x</p:attrName>
                                          <p:attrName>ppt_y</p:attrName>
                                        </p:attrNameLst>
                                      </p:cBhvr>
                                      <p:rCtr x="-16849" y="0"/>
                                    </p:animMotion>
                                  </p:childTnLst>
                                </p:cTn>
                              </p:par>
                              <p:par>
                                <p:cTn id="67" presetID="35" presetClass="path" presetSubtype="0" decel="100000" fill="hold" nodeType="withEffect">
                                  <p:stCondLst>
                                    <p:cond delay="1350"/>
                                  </p:stCondLst>
                                  <p:childTnLst>
                                    <p:animMotion origin="layout" path="M 8.33333E-7 0 L -0.33698 0 " pathEditMode="relative" rAng="0" ptsTypes="AA">
                                      <p:cBhvr>
                                        <p:cTn id="68" dur="500" fill="hold"/>
                                        <p:tgtEl>
                                          <p:spTgt spid="105"/>
                                        </p:tgtEl>
                                        <p:attrNameLst>
                                          <p:attrName>ppt_x</p:attrName>
                                          <p:attrName>ppt_y</p:attrName>
                                        </p:attrNameLst>
                                      </p:cBhvr>
                                      <p:rCtr x="-16849" y="0"/>
                                    </p:animMotion>
                                  </p:childTnLst>
                                </p:cTn>
                              </p:par>
                              <p:par>
                                <p:cTn id="69" presetID="35" presetClass="path" presetSubtype="0" decel="100000" fill="hold" grpId="0" nodeType="withEffect">
                                  <p:stCondLst>
                                    <p:cond delay="1350"/>
                                  </p:stCondLst>
                                  <p:childTnLst>
                                    <p:animMotion origin="layout" path="M 8.33333E-7 0 L -0.33698 0 " pathEditMode="relative" rAng="0" ptsTypes="AA">
                                      <p:cBhvr>
                                        <p:cTn id="70" dur="500" fill="hold"/>
                                        <p:tgtEl>
                                          <p:spTgt spid="104"/>
                                        </p:tgtEl>
                                        <p:attrNameLst>
                                          <p:attrName>ppt_x</p:attrName>
                                          <p:attrName>ppt_y</p:attrName>
                                        </p:attrNameLst>
                                      </p:cBhvr>
                                      <p:rCtr x="-16849" y="0"/>
                                    </p:animMotion>
                                  </p:childTnLst>
                                </p:cTn>
                              </p:par>
                              <p:par>
                                <p:cTn id="71" presetID="35" presetClass="path" presetSubtype="0" decel="100000" fill="hold" grpId="0" nodeType="withEffect" nodePh="1">
                                  <p:stCondLst>
                                    <p:cond delay="1350"/>
                                  </p:stCondLst>
                                  <p:endCondLst>
                                    <p:cond evt="begin" delay="0">
                                      <p:tn val="71"/>
                                    </p:cond>
                                  </p:endCondLst>
                                  <p:childTnLst>
                                    <p:animMotion origin="layout" path="M 8.33333E-7 0 L -0.33698 0 " pathEditMode="relative" rAng="0" ptsTypes="AA">
                                      <p:cBhvr>
                                        <p:cTn id="72" dur="500" fill="hold"/>
                                        <p:tgtEl>
                                          <p:spTgt spid="112"/>
                                        </p:tgtEl>
                                        <p:attrNameLst>
                                          <p:attrName>ppt_x</p:attrName>
                                          <p:attrName>ppt_y</p:attrName>
                                        </p:attrNameLst>
                                      </p:cBhvr>
                                      <p:rCtr x="-16849" y="0"/>
                                    </p:animMotion>
                                  </p:childTnLst>
                                </p:cTn>
                              </p:par>
                              <p:par>
                                <p:cTn id="73" presetID="10" presetClass="entr" presetSubtype="0" fill="hold" grpId="0" nodeType="withEffect" nodePh="1">
                                  <p:stCondLst>
                                    <p:cond delay="0"/>
                                  </p:stCondLst>
                                  <p:endCondLst>
                                    <p:cond evt="begin" delay="0">
                                      <p:tn val="73"/>
                                    </p:cond>
                                  </p:endCondLst>
                                  <p:childTnLst>
                                    <p:set>
                                      <p:cBhvr>
                                        <p:cTn id="74" dur="1" fill="hold">
                                          <p:stCondLst>
                                            <p:cond delay="0"/>
                                          </p:stCondLst>
                                        </p:cTn>
                                        <p:tgtEl>
                                          <p:spTgt spid="117"/>
                                        </p:tgtEl>
                                        <p:attrNameLst>
                                          <p:attrName>style.visibility</p:attrName>
                                        </p:attrNameLst>
                                      </p:cBhvr>
                                      <p:to>
                                        <p:strVal val="visible"/>
                                      </p:to>
                                    </p:set>
                                    <p:animEffect transition="in" filter="fade">
                                      <p:cBhvr>
                                        <p:cTn id="75" dur="1000"/>
                                        <p:tgtEl>
                                          <p:spTgt spid="117"/>
                                        </p:tgtEl>
                                      </p:cBhvr>
                                    </p:animEffect>
                                  </p:childTnLst>
                                </p:cTn>
                              </p:par>
                              <p:par>
                                <p:cTn id="76" presetID="10" presetClass="exit" presetSubtype="0" fill="hold" grpId="0" nodeType="withEffect">
                                  <p:stCondLst>
                                    <p:cond delay="0"/>
                                  </p:stCondLst>
                                  <p:childTnLst>
                                    <p:animEffect transition="out" filter="fade">
                                      <p:cBhvr>
                                        <p:cTn id="77" dur="500"/>
                                        <p:tgtEl>
                                          <p:spTgt spid="114"/>
                                        </p:tgtEl>
                                      </p:cBhvr>
                                    </p:animEffect>
                                    <p:set>
                                      <p:cBhvr>
                                        <p:cTn id="78" dur="1" fill="hold">
                                          <p:stCondLst>
                                            <p:cond delay="499"/>
                                          </p:stCondLst>
                                        </p:cTn>
                                        <p:tgtEl>
                                          <p:spTgt spid="114"/>
                                        </p:tgtEl>
                                        <p:attrNameLst>
                                          <p:attrName>style.visibility</p:attrName>
                                        </p:attrNameLst>
                                      </p:cBhvr>
                                      <p:to>
                                        <p:strVal val="hidden"/>
                                      </p:to>
                                    </p:set>
                                  </p:childTnLst>
                                </p:cTn>
                              </p:par>
                              <p:par>
                                <p:cTn id="79" presetID="53" presetClass="entr" presetSubtype="16" fill="hold" grpId="0" nodeType="withEffect">
                                  <p:stCondLst>
                                    <p:cond delay="0"/>
                                  </p:stCondLst>
                                  <p:childTnLst>
                                    <p:set>
                                      <p:cBhvr>
                                        <p:cTn id="80" dur="1" fill="hold">
                                          <p:stCondLst>
                                            <p:cond delay="0"/>
                                          </p:stCondLst>
                                        </p:cTn>
                                        <p:tgtEl>
                                          <p:spTgt spid="116"/>
                                        </p:tgtEl>
                                        <p:attrNameLst>
                                          <p:attrName>style.visibility</p:attrName>
                                        </p:attrNameLst>
                                      </p:cBhvr>
                                      <p:to>
                                        <p:strVal val="visible"/>
                                      </p:to>
                                    </p:set>
                                    <p:anim calcmode="lin" valueType="num">
                                      <p:cBhvr>
                                        <p:cTn id="81" dur="500" fill="hold"/>
                                        <p:tgtEl>
                                          <p:spTgt spid="116"/>
                                        </p:tgtEl>
                                        <p:attrNameLst>
                                          <p:attrName>ppt_w</p:attrName>
                                        </p:attrNameLst>
                                      </p:cBhvr>
                                      <p:tavLst>
                                        <p:tav tm="0">
                                          <p:val>
                                            <p:fltVal val="0"/>
                                          </p:val>
                                        </p:tav>
                                        <p:tav tm="100000">
                                          <p:val>
                                            <p:strVal val="#ppt_w"/>
                                          </p:val>
                                        </p:tav>
                                      </p:tavLst>
                                    </p:anim>
                                    <p:anim calcmode="lin" valueType="num">
                                      <p:cBhvr>
                                        <p:cTn id="82" dur="500" fill="hold"/>
                                        <p:tgtEl>
                                          <p:spTgt spid="116"/>
                                        </p:tgtEl>
                                        <p:attrNameLst>
                                          <p:attrName>ppt_h</p:attrName>
                                        </p:attrNameLst>
                                      </p:cBhvr>
                                      <p:tavLst>
                                        <p:tav tm="0">
                                          <p:val>
                                            <p:fltVal val="0"/>
                                          </p:val>
                                        </p:tav>
                                        <p:tav tm="100000">
                                          <p:val>
                                            <p:strVal val="#ppt_h"/>
                                          </p:val>
                                        </p:tav>
                                      </p:tavLst>
                                    </p:anim>
                                    <p:animEffect transition="in" filter="fade">
                                      <p:cBhvr>
                                        <p:cTn id="83" dur="500"/>
                                        <p:tgtEl>
                                          <p:spTgt spid="116"/>
                                        </p:tgtEl>
                                      </p:cBhvr>
                                    </p:animEffect>
                                  </p:childTnLst>
                                </p:cTn>
                              </p:par>
                            </p:childTnLst>
                          </p:cTn>
                        </p:par>
                      </p:childTnLst>
                    </p:cTn>
                  </p:par>
                </p:childTnLst>
              </p:cTn>
              <p:nextCondLst>
                <p:cond evt="onClick" delay="0">
                  <p:tgtEl>
                    <p:spTgt spid="115"/>
                  </p:tgtEl>
                </p:cond>
              </p:nextCondLst>
            </p:seq>
            <p:seq concurrent="1" nextAc="seek">
              <p:cTn id="84" restart="whenNotActive" fill="hold" evtFilter="cancelBubble" nodeType="interactiveSeq">
                <p:stCondLst>
                  <p:cond evt="onClick" delay="0">
                    <p:tgtEl>
                      <p:spTgt spid="117"/>
                    </p:tgtEl>
                  </p:cond>
                </p:stCondLst>
                <p:endSync evt="end" delay="0">
                  <p:rtn val="all"/>
                </p:endSync>
                <p:childTnLst>
                  <p:par>
                    <p:cTn id="85" fill="hold">
                      <p:stCondLst>
                        <p:cond delay="0"/>
                      </p:stCondLst>
                      <p:childTnLst>
                        <p:par>
                          <p:cTn id="86" fill="hold">
                            <p:stCondLst>
                              <p:cond delay="0"/>
                            </p:stCondLst>
                            <p:childTnLst>
                              <p:par>
                                <p:cTn id="87" presetID="63" presetClass="path" presetSubtype="0" accel="100000" fill="hold" grpId="1" nodeType="withEffect">
                                  <p:stCondLst>
                                    <p:cond delay="600"/>
                                  </p:stCondLst>
                                  <p:childTnLst>
                                    <p:animMotion origin="layout" path="M -0.33698 0 L 1.66667E-6 0 " pathEditMode="relative" rAng="0" ptsTypes="AA">
                                      <p:cBhvr>
                                        <p:cTn id="88" dur="500" fill="hold"/>
                                        <p:tgtEl>
                                          <p:spTgt spid="93"/>
                                        </p:tgtEl>
                                        <p:attrNameLst>
                                          <p:attrName>ppt_x</p:attrName>
                                          <p:attrName>ppt_y</p:attrName>
                                        </p:attrNameLst>
                                      </p:cBhvr>
                                      <p:rCtr x="16823" y="0"/>
                                    </p:animMotion>
                                  </p:childTnLst>
                                </p:cTn>
                              </p:par>
                              <p:par>
                                <p:cTn id="89" presetID="63" presetClass="path" presetSubtype="0" accel="100000" fill="hold" grpId="1" nodeType="withEffect" nodePh="1">
                                  <p:stCondLst>
                                    <p:cond delay="600"/>
                                  </p:stCondLst>
                                  <p:endCondLst>
                                    <p:cond evt="begin" delay="0">
                                      <p:tn val="89"/>
                                    </p:cond>
                                  </p:endCondLst>
                                  <p:childTnLst>
                                    <p:animMotion origin="layout" path="M -0.33698 0 L 1.66667E-6 0 " pathEditMode="relative" rAng="0" ptsTypes="AA">
                                      <p:cBhvr>
                                        <p:cTn id="90" dur="500" fill="hold"/>
                                        <p:tgtEl>
                                          <p:spTgt spid="106"/>
                                        </p:tgtEl>
                                        <p:attrNameLst>
                                          <p:attrName>ppt_x</p:attrName>
                                          <p:attrName>ppt_y</p:attrName>
                                        </p:attrNameLst>
                                      </p:cBhvr>
                                      <p:rCtr x="16823" y="0"/>
                                    </p:animMotion>
                                  </p:childTnLst>
                                </p:cTn>
                              </p:par>
                              <p:par>
                                <p:cTn id="91" presetID="63" presetClass="path" presetSubtype="0" accel="100000" fill="hold" nodeType="withEffect">
                                  <p:stCondLst>
                                    <p:cond delay="600"/>
                                  </p:stCondLst>
                                  <p:childTnLst>
                                    <p:animMotion origin="layout" path="M -0.33698 0 L 1.66667E-6 0 " pathEditMode="relative" rAng="0" ptsTypes="AA">
                                      <p:cBhvr>
                                        <p:cTn id="92" dur="500" fill="hold"/>
                                        <p:tgtEl>
                                          <p:spTgt spid="103"/>
                                        </p:tgtEl>
                                        <p:attrNameLst>
                                          <p:attrName>ppt_x</p:attrName>
                                          <p:attrName>ppt_y</p:attrName>
                                        </p:attrNameLst>
                                      </p:cBhvr>
                                      <p:rCtr x="16823" y="0"/>
                                    </p:animMotion>
                                  </p:childTnLst>
                                </p:cTn>
                              </p:par>
                              <p:par>
                                <p:cTn id="93" presetID="63" presetClass="path" presetSubtype="0" accel="100000" fill="hold" grpId="1" nodeType="withEffect">
                                  <p:stCondLst>
                                    <p:cond delay="500"/>
                                  </p:stCondLst>
                                  <p:childTnLst>
                                    <p:animMotion origin="layout" path="M -0.33698 0 L 1.66667E-6 0 " pathEditMode="relative" rAng="0" ptsTypes="AA">
                                      <p:cBhvr>
                                        <p:cTn id="94" dur="500" fill="hold"/>
                                        <p:tgtEl>
                                          <p:spTgt spid="94"/>
                                        </p:tgtEl>
                                        <p:attrNameLst>
                                          <p:attrName>ppt_x</p:attrName>
                                          <p:attrName>ppt_y</p:attrName>
                                        </p:attrNameLst>
                                      </p:cBhvr>
                                      <p:rCtr x="16823" y="0"/>
                                    </p:animMotion>
                                  </p:childTnLst>
                                </p:cTn>
                              </p:par>
                              <p:par>
                                <p:cTn id="95" presetID="63" presetClass="path" presetSubtype="0" accel="100000" fill="hold" grpId="1" nodeType="withEffect" nodePh="1">
                                  <p:stCondLst>
                                    <p:cond delay="500"/>
                                  </p:stCondLst>
                                  <p:endCondLst>
                                    <p:cond evt="begin" delay="0">
                                      <p:tn val="95"/>
                                    </p:cond>
                                  </p:endCondLst>
                                  <p:childTnLst>
                                    <p:animMotion origin="layout" path="M -0.33698 0 L 1.66667E-6 0 " pathEditMode="relative" rAng="0" ptsTypes="AA">
                                      <p:cBhvr>
                                        <p:cTn id="96" dur="500" fill="hold"/>
                                        <p:tgtEl>
                                          <p:spTgt spid="107"/>
                                        </p:tgtEl>
                                        <p:attrNameLst>
                                          <p:attrName>ppt_x</p:attrName>
                                          <p:attrName>ppt_y</p:attrName>
                                        </p:attrNameLst>
                                      </p:cBhvr>
                                      <p:rCtr x="16823" y="0"/>
                                    </p:animMotion>
                                  </p:childTnLst>
                                </p:cTn>
                              </p:par>
                              <p:par>
                                <p:cTn id="97" presetID="63" presetClass="path" presetSubtype="0" accel="100000" fill="hold" nodeType="withEffect">
                                  <p:stCondLst>
                                    <p:cond delay="500"/>
                                  </p:stCondLst>
                                  <p:childTnLst>
                                    <p:animMotion origin="layout" path="M -0.33698 0 L 1.66667E-6 0 " pathEditMode="relative" rAng="0" ptsTypes="AA">
                                      <p:cBhvr>
                                        <p:cTn id="98" dur="500" fill="hold"/>
                                        <p:tgtEl>
                                          <p:spTgt spid="102"/>
                                        </p:tgtEl>
                                        <p:attrNameLst>
                                          <p:attrName>ppt_x</p:attrName>
                                          <p:attrName>ppt_y</p:attrName>
                                        </p:attrNameLst>
                                      </p:cBhvr>
                                      <p:rCtr x="16823" y="0"/>
                                    </p:animMotion>
                                  </p:childTnLst>
                                </p:cTn>
                              </p:par>
                              <p:par>
                                <p:cTn id="99" presetID="63" presetClass="path" presetSubtype="0" accel="100000" fill="hold" grpId="1" nodeType="withEffect">
                                  <p:stCondLst>
                                    <p:cond delay="400"/>
                                  </p:stCondLst>
                                  <p:childTnLst>
                                    <p:animMotion origin="layout" path="M -0.33698 0 L 1.66667E-6 0 " pathEditMode="relative" rAng="0" ptsTypes="AA">
                                      <p:cBhvr>
                                        <p:cTn id="100" dur="500" fill="hold"/>
                                        <p:tgtEl>
                                          <p:spTgt spid="95"/>
                                        </p:tgtEl>
                                        <p:attrNameLst>
                                          <p:attrName>ppt_x</p:attrName>
                                          <p:attrName>ppt_y</p:attrName>
                                        </p:attrNameLst>
                                      </p:cBhvr>
                                      <p:rCtr x="16823" y="0"/>
                                    </p:animMotion>
                                  </p:childTnLst>
                                </p:cTn>
                              </p:par>
                              <p:par>
                                <p:cTn id="101" presetID="63" presetClass="path" presetSubtype="0" accel="100000" fill="hold" grpId="1" nodeType="withEffect" nodePh="1">
                                  <p:stCondLst>
                                    <p:cond delay="400"/>
                                  </p:stCondLst>
                                  <p:endCondLst>
                                    <p:cond evt="begin" delay="0">
                                      <p:tn val="101"/>
                                    </p:cond>
                                  </p:endCondLst>
                                  <p:childTnLst>
                                    <p:animMotion origin="layout" path="M -0.33698 0 L 1.66667E-6 0 " pathEditMode="relative" rAng="0" ptsTypes="AA">
                                      <p:cBhvr>
                                        <p:cTn id="102" dur="500" fill="hold"/>
                                        <p:tgtEl>
                                          <p:spTgt spid="108"/>
                                        </p:tgtEl>
                                        <p:attrNameLst>
                                          <p:attrName>ppt_x</p:attrName>
                                          <p:attrName>ppt_y</p:attrName>
                                        </p:attrNameLst>
                                      </p:cBhvr>
                                      <p:rCtr x="16823" y="0"/>
                                    </p:animMotion>
                                  </p:childTnLst>
                                </p:cTn>
                              </p:par>
                              <p:par>
                                <p:cTn id="103" presetID="63" presetClass="path" presetSubtype="0" accel="100000" fill="hold" nodeType="withEffect">
                                  <p:stCondLst>
                                    <p:cond delay="400"/>
                                  </p:stCondLst>
                                  <p:childTnLst>
                                    <p:animMotion origin="layout" path="M -0.33698 0 L 1.66667E-6 0 " pathEditMode="relative" rAng="0" ptsTypes="AA">
                                      <p:cBhvr>
                                        <p:cTn id="104" dur="500" fill="hold"/>
                                        <p:tgtEl>
                                          <p:spTgt spid="101"/>
                                        </p:tgtEl>
                                        <p:attrNameLst>
                                          <p:attrName>ppt_x</p:attrName>
                                          <p:attrName>ppt_y</p:attrName>
                                        </p:attrNameLst>
                                      </p:cBhvr>
                                      <p:rCtr x="16823" y="0"/>
                                    </p:animMotion>
                                  </p:childTnLst>
                                </p:cTn>
                              </p:par>
                              <p:par>
                                <p:cTn id="105" presetID="63" presetClass="path" presetSubtype="0" accel="100000" fill="hold" grpId="1" nodeType="withEffect">
                                  <p:stCondLst>
                                    <p:cond delay="300"/>
                                  </p:stCondLst>
                                  <p:childTnLst>
                                    <p:animMotion origin="layout" path="M -0.33698 0 L 1.66667E-6 0 " pathEditMode="relative" rAng="0" ptsTypes="AA">
                                      <p:cBhvr>
                                        <p:cTn id="106" dur="500" fill="hold"/>
                                        <p:tgtEl>
                                          <p:spTgt spid="96"/>
                                        </p:tgtEl>
                                        <p:attrNameLst>
                                          <p:attrName>ppt_x</p:attrName>
                                          <p:attrName>ppt_y</p:attrName>
                                        </p:attrNameLst>
                                      </p:cBhvr>
                                      <p:rCtr x="16823" y="0"/>
                                    </p:animMotion>
                                  </p:childTnLst>
                                </p:cTn>
                              </p:par>
                              <p:par>
                                <p:cTn id="107" presetID="63" presetClass="path" presetSubtype="0" accel="100000" fill="hold" grpId="1" nodeType="withEffect" nodePh="1">
                                  <p:stCondLst>
                                    <p:cond delay="300"/>
                                  </p:stCondLst>
                                  <p:endCondLst>
                                    <p:cond evt="begin" delay="0">
                                      <p:tn val="107"/>
                                    </p:cond>
                                  </p:endCondLst>
                                  <p:childTnLst>
                                    <p:animMotion origin="layout" path="M -0.33698 0 L 1.66667E-6 0 " pathEditMode="relative" rAng="0" ptsTypes="AA">
                                      <p:cBhvr>
                                        <p:cTn id="108" dur="500" fill="hold"/>
                                        <p:tgtEl>
                                          <p:spTgt spid="109"/>
                                        </p:tgtEl>
                                        <p:attrNameLst>
                                          <p:attrName>ppt_x</p:attrName>
                                          <p:attrName>ppt_y</p:attrName>
                                        </p:attrNameLst>
                                      </p:cBhvr>
                                      <p:rCtr x="16823" y="0"/>
                                    </p:animMotion>
                                  </p:childTnLst>
                                </p:cTn>
                              </p:par>
                              <p:par>
                                <p:cTn id="109" presetID="63" presetClass="path" presetSubtype="0" accel="100000" fill="hold" nodeType="withEffect">
                                  <p:stCondLst>
                                    <p:cond delay="300"/>
                                  </p:stCondLst>
                                  <p:childTnLst>
                                    <p:animMotion origin="layout" path="M -0.33698 0 L 1.66667E-6 0 " pathEditMode="relative" rAng="0" ptsTypes="AA">
                                      <p:cBhvr>
                                        <p:cTn id="110" dur="500" fill="hold"/>
                                        <p:tgtEl>
                                          <p:spTgt spid="100"/>
                                        </p:tgtEl>
                                        <p:attrNameLst>
                                          <p:attrName>ppt_x</p:attrName>
                                          <p:attrName>ppt_y</p:attrName>
                                        </p:attrNameLst>
                                      </p:cBhvr>
                                      <p:rCtr x="16823" y="0"/>
                                    </p:animMotion>
                                  </p:childTnLst>
                                </p:cTn>
                              </p:par>
                              <p:par>
                                <p:cTn id="111" presetID="63" presetClass="path" presetSubtype="0" accel="100000" fill="hold" grpId="1" nodeType="withEffect">
                                  <p:stCondLst>
                                    <p:cond delay="200"/>
                                  </p:stCondLst>
                                  <p:childTnLst>
                                    <p:animMotion origin="layout" path="M -0.33698 0 L 1.66667E-6 0 " pathEditMode="relative" rAng="0" ptsTypes="AA">
                                      <p:cBhvr>
                                        <p:cTn id="112" dur="500" fill="hold"/>
                                        <p:tgtEl>
                                          <p:spTgt spid="97"/>
                                        </p:tgtEl>
                                        <p:attrNameLst>
                                          <p:attrName>ppt_x</p:attrName>
                                          <p:attrName>ppt_y</p:attrName>
                                        </p:attrNameLst>
                                      </p:cBhvr>
                                      <p:rCtr x="16823" y="0"/>
                                    </p:animMotion>
                                  </p:childTnLst>
                                </p:cTn>
                              </p:par>
                              <p:par>
                                <p:cTn id="113" presetID="63" presetClass="path" presetSubtype="0" accel="100000" fill="hold" grpId="1" nodeType="withEffect" nodePh="1">
                                  <p:stCondLst>
                                    <p:cond delay="200"/>
                                  </p:stCondLst>
                                  <p:endCondLst>
                                    <p:cond evt="begin" delay="0">
                                      <p:tn val="113"/>
                                    </p:cond>
                                  </p:endCondLst>
                                  <p:childTnLst>
                                    <p:animMotion origin="layout" path="M -0.33698 0 L 1.66667E-6 0 " pathEditMode="relative" rAng="0" ptsTypes="AA">
                                      <p:cBhvr>
                                        <p:cTn id="114" dur="500" fill="hold"/>
                                        <p:tgtEl>
                                          <p:spTgt spid="110"/>
                                        </p:tgtEl>
                                        <p:attrNameLst>
                                          <p:attrName>ppt_x</p:attrName>
                                          <p:attrName>ppt_y</p:attrName>
                                        </p:attrNameLst>
                                      </p:cBhvr>
                                      <p:rCtr x="16823" y="0"/>
                                    </p:animMotion>
                                  </p:childTnLst>
                                </p:cTn>
                              </p:par>
                              <p:par>
                                <p:cTn id="115" presetID="63" presetClass="path" presetSubtype="0" accel="100000" fill="hold" nodeType="withEffect">
                                  <p:stCondLst>
                                    <p:cond delay="200"/>
                                  </p:stCondLst>
                                  <p:childTnLst>
                                    <p:animMotion origin="layout" path="M -0.33698 0 L 1.66667E-6 0 " pathEditMode="relative" rAng="0" ptsTypes="AA">
                                      <p:cBhvr>
                                        <p:cTn id="116" dur="500" fill="hold"/>
                                        <p:tgtEl>
                                          <p:spTgt spid="99"/>
                                        </p:tgtEl>
                                        <p:attrNameLst>
                                          <p:attrName>ppt_x</p:attrName>
                                          <p:attrName>ppt_y</p:attrName>
                                        </p:attrNameLst>
                                      </p:cBhvr>
                                      <p:rCtr x="16823" y="0"/>
                                    </p:animMotion>
                                  </p:childTnLst>
                                </p:cTn>
                              </p:par>
                              <p:par>
                                <p:cTn id="117" presetID="63" presetClass="path" presetSubtype="0" accel="100000" fill="hold" grpId="1" nodeType="withEffect">
                                  <p:stCondLst>
                                    <p:cond delay="100"/>
                                  </p:stCondLst>
                                  <p:childTnLst>
                                    <p:animMotion origin="layout" path="M -0.33698 0 L 1.66667E-6 0 " pathEditMode="relative" rAng="0" ptsTypes="AA">
                                      <p:cBhvr>
                                        <p:cTn id="118" dur="500" fill="hold"/>
                                        <p:tgtEl>
                                          <p:spTgt spid="98"/>
                                        </p:tgtEl>
                                        <p:attrNameLst>
                                          <p:attrName>ppt_x</p:attrName>
                                          <p:attrName>ppt_y</p:attrName>
                                        </p:attrNameLst>
                                      </p:cBhvr>
                                      <p:rCtr x="16823" y="0"/>
                                    </p:animMotion>
                                  </p:childTnLst>
                                </p:cTn>
                              </p:par>
                              <p:par>
                                <p:cTn id="119" presetID="63" presetClass="path" presetSubtype="0" accel="100000" fill="hold" grpId="1" nodeType="withEffect" nodePh="1">
                                  <p:stCondLst>
                                    <p:cond delay="100"/>
                                  </p:stCondLst>
                                  <p:endCondLst>
                                    <p:cond evt="begin" delay="0">
                                      <p:tn val="119"/>
                                    </p:cond>
                                  </p:endCondLst>
                                  <p:childTnLst>
                                    <p:animMotion origin="layout" path="M -0.33698 0 L 1.66667E-6 0 " pathEditMode="relative" rAng="0" ptsTypes="AA">
                                      <p:cBhvr>
                                        <p:cTn id="120" dur="500" fill="hold"/>
                                        <p:tgtEl>
                                          <p:spTgt spid="111"/>
                                        </p:tgtEl>
                                        <p:attrNameLst>
                                          <p:attrName>ppt_x</p:attrName>
                                          <p:attrName>ppt_y</p:attrName>
                                        </p:attrNameLst>
                                      </p:cBhvr>
                                      <p:rCtr x="16823" y="0"/>
                                    </p:animMotion>
                                  </p:childTnLst>
                                </p:cTn>
                              </p:par>
                              <p:par>
                                <p:cTn id="121" presetID="63" presetClass="path" presetSubtype="0" accel="100000" fill="hold" nodeType="withEffect">
                                  <p:stCondLst>
                                    <p:cond delay="100"/>
                                  </p:stCondLst>
                                  <p:childTnLst>
                                    <p:animMotion origin="layout" path="M -0.33698 0 L 1.66667E-6 0 " pathEditMode="relative" rAng="0" ptsTypes="AA">
                                      <p:cBhvr>
                                        <p:cTn id="122" dur="500" fill="hold"/>
                                        <p:tgtEl>
                                          <p:spTgt spid="105"/>
                                        </p:tgtEl>
                                        <p:attrNameLst>
                                          <p:attrName>ppt_x</p:attrName>
                                          <p:attrName>ppt_y</p:attrName>
                                        </p:attrNameLst>
                                      </p:cBhvr>
                                      <p:rCtr x="16823" y="0"/>
                                    </p:animMotion>
                                  </p:childTnLst>
                                </p:cTn>
                              </p:par>
                              <p:par>
                                <p:cTn id="123" presetID="63" presetClass="path" presetSubtype="0" accel="100000" fill="hold" grpId="1" nodeType="withEffect">
                                  <p:stCondLst>
                                    <p:cond delay="0"/>
                                  </p:stCondLst>
                                  <p:childTnLst>
                                    <p:animMotion origin="layout" path="M -0.33698 0 L 1.66667E-6 0 " pathEditMode="relative" rAng="0" ptsTypes="AA">
                                      <p:cBhvr>
                                        <p:cTn id="124" dur="500" fill="hold"/>
                                        <p:tgtEl>
                                          <p:spTgt spid="104"/>
                                        </p:tgtEl>
                                        <p:attrNameLst>
                                          <p:attrName>ppt_x</p:attrName>
                                          <p:attrName>ppt_y</p:attrName>
                                        </p:attrNameLst>
                                      </p:cBhvr>
                                      <p:rCtr x="16823" y="0"/>
                                    </p:animMotion>
                                  </p:childTnLst>
                                </p:cTn>
                              </p:par>
                              <p:par>
                                <p:cTn id="125" presetID="63" presetClass="path" presetSubtype="0" accel="100000" fill="hold" grpId="1" nodeType="withEffect" nodePh="1">
                                  <p:stCondLst>
                                    <p:cond delay="0"/>
                                  </p:stCondLst>
                                  <p:endCondLst>
                                    <p:cond evt="begin" delay="0">
                                      <p:tn val="125"/>
                                    </p:cond>
                                  </p:endCondLst>
                                  <p:childTnLst>
                                    <p:animMotion origin="layout" path="M -0.33698 0 L 1.66667E-6 0 " pathEditMode="relative" rAng="0" ptsTypes="AA">
                                      <p:cBhvr>
                                        <p:cTn id="126" dur="500" fill="hold"/>
                                        <p:tgtEl>
                                          <p:spTgt spid="112"/>
                                        </p:tgtEl>
                                        <p:attrNameLst>
                                          <p:attrName>ppt_x</p:attrName>
                                          <p:attrName>ppt_y</p:attrName>
                                        </p:attrNameLst>
                                      </p:cBhvr>
                                      <p:rCtr x="16823" y="0"/>
                                    </p:animMotion>
                                  </p:childTnLst>
                                </p:cTn>
                              </p:par>
                              <p:par>
                                <p:cTn id="127" presetID="10" presetClass="exit" presetSubtype="0" fill="hold" grpId="1" nodeType="withEffect">
                                  <p:stCondLst>
                                    <p:cond delay="0"/>
                                  </p:stCondLst>
                                  <p:childTnLst>
                                    <p:animEffect transition="out" filter="fade">
                                      <p:cBhvr>
                                        <p:cTn id="128" dur="500"/>
                                        <p:tgtEl>
                                          <p:spTgt spid="117"/>
                                        </p:tgtEl>
                                      </p:cBhvr>
                                    </p:animEffect>
                                    <p:set>
                                      <p:cBhvr>
                                        <p:cTn id="129" dur="1" fill="hold">
                                          <p:stCondLst>
                                            <p:cond delay="499"/>
                                          </p:stCondLst>
                                        </p:cTn>
                                        <p:tgtEl>
                                          <p:spTgt spid="117"/>
                                        </p:tgtEl>
                                        <p:attrNameLst>
                                          <p:attrName>style.visibility</p:attrName>
                                        </p:attrNameLst>
                                      </p:cBhvr>
                                      <p:to>
                                        <p:strVal val="hidden"/>
                                      </p:to>
                                    </p:set>
                                  </p:childTnLst>
                                </p:cTn>
                              </p:par>
                              <p:par>
                                <p:cTn id="130" presetID="53" presetClass="exit" presetSubtype="32" fill="hold" grpId="1" nodeType="withEffect">
                                  <p:stCondLst>
                                    <p:cond delay="0"/>
                                  </p:stCondLst>
                                  <p:childTnLst>
                                    <p:anim calcmode="lin" valueType="num">
                                      <p:cBhvr>
                                        <p:cTn id="131" dur="500"/>
                                        <p:tgtEl>
                                          <p:spTgt spid="116"/>
                                        </p:tgtEl>
                                        <p:attrNameLst>
                                          <p:attrName>ppt_w</p:attrName>
                                        </p:attrNameLst>
                                      </p:cBhvr>
                                      <p:tavLst>
                                        <p:tav tm="0">
                                          <p:val>
                                            <p:strVal val="ppt_w"/>
                                          </p:val>
                                        </p:tav>
                                        <p:tav tm="100000">
                                          <p:val>
                                            <p:fltVal val="0"/>
                                          </p:val>
                                        </p:tav>
                                      </p:tavLst>
                                    </p:anim>
                                    <p:anim calcmode="lin" valueType="num">
                                      <p:cBhvr>
                                        <p:cTn id="132" dur="500"/>
                                        <p:tgtEl>
                                          <p:spTgt spid="116"/>
                                        </p:tgtEl>
                                        <p:attrNameLst>
                                          <p:attrName>ppt_h</p:attrName>
                                        </p:attrNameLst>
                                      </p:cBhvr>
                                      <p:tavLst>
                                        <p:tav tm="0">
                                          <p:val>
                                            <p:strVal val="ppt_h"/>
                                          </p:val>
                                        </p:tav>
                                        <p:tav tm="100000">
                                          <p:val>
                                            <p:fltVal val="0"/>
                                          </p:val>
                                        </p:tav>
                                      </p:tavLst>
                                    </p:anim>
                                    <p:animEffect transition="out" filter="fade">
                                      <p:cBhvr>
                                        <p:cTn id="133" dur="500"/>
                                        <p:tgtEl>
                                          <p:spTgt spid="116"/>
                                        </p:tgtEl>
                                      </p:cBhvr>
                                    </p:animEffect>
                                    <p:set>
                                      <p:cBhvr>
                                        <p:cTn id="134" dur="1" fill="hold">
                                          <p:stCondLst>
                                            <p:cond delay="499"/>
                                          </p:stCondLst>
                                        </p:cTn>
                                        <p:tgtEl>
                                          <p:spTgt spid="116"/>
                                        </p:tgtEl>
                                        <p:attrNameLst>
                                          <p:attrName>style.visibility</p:attrName>
                                        </p:attrNameLst>
                                      </p:cBhvr>
                                      <p:to>
                                        <p:strVal val="hidden"/>
                                      </p:to>
                                    </p:set>
                                  </p:childTnLst>
                                </p:cTn>
                              </p:par>
                              <p:par>
                                <p:cTn id="135" presetID="10" presetClass="entr" presetSubtype="0" fill="hold" grpId="1" nodeType="withEffect">
                                  <p:stCondLst>
                                    <p:cond delay="0"/>
                                  </p:stCondLst>
                                  <p:childTnLst>
                                    <p:set>
                                      <p:cBhvr>
                                        <p:cTn id="136" dur="1" fill="hold">
                                          <p:stCondLst>
                                            <p:cond delay="0"/>
                                          </p:stCondLst>
                                        </p:cTn>
                                        <p:tgtEl>
                                          <p:spTgt spid="114"/>
                                        </p:tgtEl>
                                        <p:attrNameLst>
                                          <p:attrName>style.visibility</p:attrName>
                                        </p:attrNameLst>
                                      </p:cBhvr>
                                      <p:to>
                                        <p:strVal val="visible"/>
                                      </p:to>
                                    </p:set>
                                    <p:animEffect transition="in" filter="fade">
                                      <p:cBhvr>
                                        <p:cTn id="137" dur="500"/>
                                        <p:tgtEl>
                                          <p:spTgt spid="114"/>
                                        </p:tgtEl>
                                      </p:cBhvr>
                                    </p:animEffect>
                                  </p:childTnLst>
                                </p:cTn>
                              </p:par>
                            </p:childTnLst>
                          </p:cTn>
                        </p:par>
                        <p:par>
                          <p:cTn id="138" fill="hold">
                            <p:stCondLst>
                              <p:cond delay="1100"/>
                            </p:stCondLst>
                            <p:childTnLst>
                              <p:par>
                                <p:cTn id="139" presetID="63" presetClass="path" presetSubtype="0" accel="100000" fill="hold" grpId="1" nodeType="afterEffect">
                                  <p:stCondLst>
                                    <p:cond delay="0"/>
                                  </p:stCondLst>
                                  <p:childTnLst>
                                    <p:animMotion origin="layout" path="M -0.33698 0 L 1.66667E-6 0 " pathEditMode="relative" rAng="0" ptsTypes="AA">
                                      <p:cBhvr>
                                        <p:cTn id="140" dur="500" fill="hold"/>
                                        <p:tgtEl>
                                          <p:spTgt spid="92"/>
                                        </p:tgtEl>
                                        <p:attrNameLst>
                                          <p:attrName>ppt_x</p:attrName>
                                          <p:attrName>ppt_y</p:attrName>
                                        </p:attrNameLst>
                                      </p:cBhvr>
                                      <p:rCtr x="16823" y="0"/>
                                    </p:animMotion>
                                  </p:childTnLst>
                                </p:cTn>
                              </p:par>
                              <p:par>
                                <p:cTn id="141" presetID="63" presetClass="path" presetSubtype="0" accel="100000" fill="hold" grpId="1" nodeType="withEffect">
                                  <p:stCondLst>
                                    <p:cond delay="0"/>
                                  </p:stCondLst>
                                  <p:childTnLst>
                                    <p:animMotion origin="layout" path="M -0.33698 0 L 1.66667E-6 0 " pathEditMode="relative" rAng="0" ptsTypes="AA">
                                      <p:cBhvr>
                                        <p:cTn id="142" dur="750" fill="hold"/>
                                        <p:tgtEl>
                                          <p:spTgt spid="91"/>
                                        </p:tgtEl>
                                        <p:attrNameLst>
                                          <p:attrName>ppt_x</p:attrName>
                                          <p:attrName>ppt_y</p:attrName>
                                        </p:attrNameLst>
                                      </p:cBhvr>
                                      <p:rCtr x="16823" y="0"/>
                                    </p:animMotion>
                                  </p:childTnLst>
                                </p:cTn>
                              </p:par>
                              <p:par>
                                <p:cTn id="143" presetID="63" presetClass="path" presetSubtype="0" accel="100000" fill="hold" grpId="1" nodeType="withEffect">
                                  <p:stCondLst>
                                    <p:cond delay="0"/>
                                  </p:stCondLst>
                                  <p:childTnLst>
                                    <p:animMotion origin="layout" path="M -0.33698 0 L 1.66667E-6 0 " pathEditMode="relative" rAng="0" ptsTypes="AA">
                                      <p:cBhvr>
                                        <p:cTn id="144" dur="1000" fill="hold"/>
                                        <p:tgtEl>
                                          <p:spTgt spid="90"/>
                                        </p:tgtEl>
                                        <p:attrNameLst>
                                          <p:attrName>ppt_x</p:attrName>
                                          <p:attrName>ppt_y</p:attrName>
                                        </p:attrNameLst>
                                      </p:cBhvr>
                                      <p:rCtr x="16823" y="0"/>
                                    </p:animMotion>
                                  </p:childTnLst>
                                </p:cTn>
                              </p:par>
                              <p:par>
                                <p:cTn id="145" presetID="63" presetClass="path" presetSubtype="0" accel="100000" fill="hold" grpId="1" nodeType="withEffect">
                                  <p:stCondLst>
                                    <p:cond delay="0"/>
                                  </p:stCondLst>
                                  <p:childTnLst>
                                    <p:animMotion origin="layout" path="M -0.33698 0 L 1.66667E-6 0 " pathEditMode="relative" rAng="0" ptsTypes="AA">
                                      <p:cBhvr>
                                        <p:cTn id="146" dur="1250" fill="hold"/>
                                        <p:tgtEl>
                                          <p:spTgt spid="89"/>
                                        </p:tgtEl>
                                        <p:attrNameLst>
                                          <p:attrName>ppt_x</p:attrName>
                                          <p:attrName>ppt_y</p:attrName>
                                        </p:attrNameLst>
                                      </p:cBhvr>
                                      <p:rCtr x="16823" y="0"/>
                                    </p:animMotion>
                                  </p:childTnLst>
                                </p:cTn>
                              </p:par>
                            </p:childTnLst>
                          </p:cTn>
                        </p:par>
                      </p:childTnLst>
                    </p:cTn>
                  </p:par>
                </p:childTnLst>
              </p:cTn>
              <p:nextCondLst>
                <p:cond evt="onClick" delay="0">
                  <p:tgtEl>
                    <p:spTgt spid="117"/>
                  </p:tgtEl>
                </p:cond>
              </p:nextCondLst>
            </p:seq>
          </p:childTnLst>
        </p:cTn>
      </p:par>
    </p:tnLst>
    <p:bldLst>
      <p:bldP spid="3" grpId="0" animBg="1"/>
      <p:bldP spid="73" grpId="0" animBg="1"/>
      <p:bldP spid="72" grpId="0"/>
      <p:bldP spid="75" grpId="0"/>
      <p:bldP spid="74" grpId="0"/>
      <p:bldP spid="89" grpId="0" animBg="1"/>
      <p:bldP spid="89" grpId="1" animBg="1"/>
      <p:bldP spid="90" grpId="0" animBg="1"/>
      <p:bldP spid="90" grpId="1" animBg="1"/>
      <p:bldP spid="91" grpId="0" animBg="1"/>
      <p:bldP spid="91" grpId="1" animBg="1"/>
      <p:bldP spid="92" grpId="0" animBg="1"/>
      <p:bldP spid="92" grpId="1" animBg="1"/>
      <p:bldP spid="93" grpId="0"/>
      <p:bldP spid="93" grpId="1"/>
      <p:bldP spid="94" grpId="0"/>
      <p:bldP spid="94" grpId="1"/>
      <p:bldP spid="95" grpId="0"/>
      <p:bldP spid="95" grpId="1"/>
      <p:bldP spid="96" grpId="0"/>
      <p:bldP spid="96" grpId="1"/>
      <p:bldP spid="97" grpId="0"/>
      <p:bldP spid="97" grpId="1"/>
      <p:bldP spid="98" grpId="0"/>
      <p:bldP spid="98" grpId="1"/>
      <p:bldP spid="104" grpId="0"/>
      <p:bldP spid="104" grpId="1"/>
      <p:bldP spid="106" grpId="0"/>
      <p:bldP spid="106" grpId="1"/>
      <p:bldP spid="107" grpId="0"/>
      <p:bldP spid="107" grpId="1"/>
      <p:bldP spid="108" grpId="0"/>
      <p:bldP spid="108" grpId="1"/>
      <p:bldP spid="109" grpId="0"/>
      <p:bldP spid="109" grpId="1"/>
      <p:bldP spid="110" grpId="0"/>
      <p:bldP spid="110" grpId="1"/>
      <p:bldP spid="111" grpId="0"/>
      <p:bldP spid="111" grpId="1"/>
      <p:bldP spid="112" grpId="0"/>
      <p:bldP spid="112" grpId="1"/>
      <p:bldP spid="114" grpId="0"/>
      <p:bldP spid="114" grpId="1"/>
      <p:bldP spid="116" grpId="0" animBg="1"/>
      <p:bldP spid="116" grpId="1" animBg="1"/>
      <p:bldP spid="117" grpId="0" animBg="1"/>
      <p:bldP spid="117"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hoek 1">
            <a:extLst>
              <a:ext uri="{FF2B5EF4-FFF2-40B4-BE49-F238E27FC236}">
                <a16:creationId xmlns:a16="http://schemas.microsoft.com/office/drawing/2014/main" id="{5CCC8073-4DE4-49F1-A8D3-810029733B97}"/>
              </a:ext>
            </a:extLst>
          </p:cNvPr>
          <p:cNvSpPr/>
          <p:nvPr/>
        </p:nvSpPr>
        <p:spPr>
          <a:xfrm>
            <a:off x="0" y="0"/>
            <a:ext cx="12192000" cy="6858000"/>
          </a:xfrm>
          <a:prstGeom prst="rect">
            <a:avLst/>
          </a:prstGeom>
          <a:gradFill flip="none" rotWithShape="1">
            <a:gsLst>
              <a:gs pos="0">
                <a:schemeClr val="accent4"/>
              </a:gs>
              <a:gs pos="100000">
                <a:schemeClr val="accent4">
                  <a:lumMod val="6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9" name="Graphic 8">
            <a:extLst>
              <a:ext uri="{FF2B5EF4-FFF2-40B4-BE49-F238E27FC236}">
                <a16:creationId xmlns:a16="http://schemas.microsoft.com/office/drawing/2014/main" id="{0C7259E9-36D7-4E7C-84AF-A21BDE044D1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439763" y="0"/>
            <a:ext cx="10760273" cy="6858000"/>
          </a:xfrm>
          <a:prstGeom prst="rect">
            <a:avLst/>
          </a:prstGeom>
        </p:spPr>
      </p:pic>
      <p:sp>
        <p:nvSpPr>
          <p:cNvPr id="4" name="Rechthoek: afgeronde hoeken 3">
            <a:extLst>
              <a:ext uri="{FF2B5EF4-FFF2-40B4-BE49-F238E27FC236}">
                <a16:creationId xmlns:a16="http://schemas.microsoft.com/office/drawing/2014/main" id="{8F6DB6C1-B0E5-43BA-9DF8-D7BD8BFF3CEB}"/>
              </a:ext>
            </a:extLst>
          </p:cNvPr>
          <p:cNvSpPr/>
          <p:nvPr/>
        </p:nvSpPr>
        <p:spPr>
          <a:xfrm>
            <a:off x="1582886" y="1024436"/>
            <a:ext cx="2120604" cy="4529251"/>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1" name="Vrije vorm: vorm 70">
            <a:extLst>
              <a:ext uri="{FF2B5EF4-FFF2-40B4-BE49-F238E27FC236}">
                <a16:creationId xmlns:a16="http://schemas.microsoft.com/office/drawing/2014/main" id="{A44ADFBF-C271-4F54-BACE-ED29A5867A1F}"/>
              </a:ext>
            </a:extLst>
          </p:cNvPr>
          <p:cNvSpPr/>
          <p:nvPr/>
        </p:nvSpPr>
        <p:spPr>
          <a:xfrm>
            <a:off x="1582886" y="3263293"/>
            <a:ext cx="2120604" cy="2290394"/>
          </a:xfrm>
          <a:custGeom>
            <a:avLst/>
            <a:gdLst>
              <a:gd name="connsiteX0" fmla="*/ 0 w 2120604"/>
              <a:gd name="connsiteY0" fmla="*/ 0 h 2290394"/>
              <a:gd name="connsiteX1" fmla="*/ 1091 w 2120604"/>
              <a:gd name="connsiteY1" fmla="*/ 0 h 2290394"/>
              <a:gd name="connsiteX2" fmla="*/ 5475 w 2120604"/>
              <a:gd name="connsiteY2" fmla="*/ 86803 h 2290394"/>
              <a:gd name="connsiteX3" fmla="*/ 1060302 w 2120604"/>
              <a:gd name="connsiteY3" fmla="*/ 1038695 h 2290394"/>
              <a:gd name="connsiteX4" fmla="*/ 2115130 w 2120604"/>
              <a:gd name="connsiteY4" fmla="*/ 86803 h 2290394"/>
              <a:gd name="connsiteX5" fmla="*/ 2119513 w 2120604"/>
              <a:gd name="connsiteY5" fmla="*/ 0 h 2290394"/>
              <a:gd name="connsiteX6" fmla="*/ 2120604 w 2120604"/>
              <a:gd name="connsiteY6" fmla="*/ 0 h 2290394"/>
              <a:gd name="connsiteX7" fmla="*/ 2120604 w 2120604"/>
              <a:gd name="connsiteY7" fmla="*/ 1054922 h 2290394"/>
              <a:gd name="connsiteX8" fmla="*/ 2120604 w 2120604"/>
              <a:gd name="connsiteY8" fmla="*/ 1098877 h 2290394"/>
              <a:gd name="connsiteX9" fmla="*/ 2120604 w 2120604"/>
              <a:gd name="connsiteY9" fmla="*/ 1230092 h 2290394"/>
              <a:gd name="connsiteX10" fmla="*/ 1060302 w 2120604"/>
              <a:gd name="connsiteY10" fmla="*/ 2290394 h 2290394"/>
              <a:gd name="connsiteX11" fmla="*/ 0 w 2120604"/>
              <a:gd name="connsiteY11" fmla="*/ 1230092 h 2290394"/>
              <a:gd name="connsiteX12" fmla="*/ 0 w 2120604"/>
              <a:gd name="connsiteY12" fmla="*/ 1098877 h 2290394"/>
              <a:gd name="connsiteX13" fmla="*/ 0 w 2120604"/>
              <a:gd name="connsiteY13" fmla="*/ 1054922 h 2290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20604" h="2290394">
                <a:moveTo>
                  <a:pt x="0" y="0"/>
                </a:moveTo>
                <a:lnTo>
                  <a:pt x="1091" y="0"/>
                </a:lnTo>
                <a:lnTo>
                  <a:pt x="5475" y="86803"/>
                </a:lnTo>
                <a:cubicBezTo>
                  <a:pt x="59773" y="621467"/>
                  <a:pt x="511313" y="1038695"/>
                  <a:pt x="1060302" y="1038695"/>
                </a:cubicBezTo>
                <a:cubicBezTo>
                  <a:pt x="1609292" y="1038695"/>
                  <a:pt x="2060832" y="621467"/>
                  <a:pt x="2115130" y="86803"/>
                </a:cubicBezTo>
                <a:lnTo>
                  <a:pt x="2119513" y="0"/>
                </a:lnTo>
                <a:lnTo>
                  <a:pt x="2120604" y="0"/>
                </a:lnTo>
                <a:lnTo>
                  <a:pt x="2120604" y="1054922"/>
                </a:lnTo>
                <a:lnTo>
                  <a:pt x="2120604" y="1098877"/>
                </a:lnTo>
                <a:lnTo>
                  <a:pt x="2120604" y="1230092"/>
                </a:lnTo>
                <a:cubicBezTo>
                  <a:pt x="2120604" y="1815681"/>
                  <a:pt x="1645891" y="2290394"/>
                  <a:pt x="1060302" y="2290394"/>
                </a:cubicBezTo>
                <a:cubicBezTo>
                  <a:pt x="474713" y="2290394"/>
                  <a:pt x="0" y="1815681"/>
                  <a:pt x="0" y="1230092"/>
                </a:cubicBezTo>
                <a:lnTo>
                  <a:pt x="0" y="1098877"/>
                </a:lnTo>
                <a:lnTo>
                  <a:pt x="0" y="105492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solidFill>
                <a:schemeClr val="bg1"/>
              </a:solidFill>
            </a:endParaRPr>
          </a:p>
        </p:txBody>
      </p:sp>
      <p:pic>
        <p:nvPicPr>
          <p:cNvPr id="2050" name="Picture 2" descr="Thomas Pieters klaar voor US Open: “Als ik mis, denk ik aan mijn dochtertje  Florence en dan moet ik vanzelf weer glimlachen” | Meer Sport | hln.be">
            <a:extLst>
              <a:ext uri="{FF2B5EF4-FFF2-40B4-BE49-F238E27FC236}">
                <a16:creationId xmlns:a16="http://schemas.microsoft.com/office/drawing/2014/main" id="{EB20A975-3F53-45E4-AA3C-2E359011A2A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7723" r="17723"/>
          <a:stretch/>
        </p:blipFill>
        <p:spPr bwMode="auto">
          <a:xfrm>
            <a:off x="1835852" y="1252059"/>
            <a:ext cx="1614673" cy="1614672"/>
          </a:xfrm>
          <a:prstGeom prst="ellipse">
            <a:avLst/>
          </a:prstGeom>
          <a:noFill/>
          <a:extLst>
            <a:ext uri="{909E8E84-426E-40DD-AFC4-6F175D3DCCD1}">
              <a14:hiddenFill xmlns:a14="http://schemas.microsoft.com/office/drawing/2010/main">
                <a:solidFill>
                  <a:srgbClr val="FFFFFF"/>
                </a:solidFill>
              </a14:hiddenFill>
            </a:ext>
          </a:extLst>
        </p:spPr>
      </p:pic>
      <p:sp>
        <p:nvSpPr>
          <p:cNvPr id="5" name="Tekstvak 4">
            <a:extLst>
              <a:ext uri="{FF2B5EF4-FFF2-40B4-BE49-F238E27FC236}">
                <a16:creationId xmlns:a16="http://schemas.microsoft.com/office/drawing/2014/main" id="{4200A9A3-2A4F-4E8C-A726-74715A00EDDB}"/>
              </a:ext>
            </a:extLst>
          </p:cNvPr>
          <p:cNvSpPr txBox="1"/>
          <p:nvPr/>
        </p:nvSpPr>
        <p:spPr>
          <a:xfrm>
            <a:off x="1627188" y="3102482"/>
            <a:ext cx="2032000"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defPPr>
              <a:defRPr lang="en-BE"/>
            </a:defPPr>
            <a:lvl1pPr algn="ctr">
              <a:defRPr sz="2400" b="1">
                <a:latin typeface="Candara" panose="020E0502030303020204" pitchFamily="34" charset="0"/>
              </a:defRPr>
            </a:lvl1pPr>
          </a:lstStyle>
          <a:p>
            <a:r>
              <a:rPr lang="nl-BE" dirty="0"/>
              <a:t>PIETERS</a:t>
            </a:r>
            <a:endParaRPr lang="en-BE" dirty="0"/>
          </a:p>
        </p:txBody>
      </p:sp>
      <p:sp>
        <p:nvSpPr>
          <p:cNvPr id="22" name="Tekstvak 21">
            <a:extLst>
              <a:ext uri="{FF2B5EF4-FFF2-40B4-BE49-F238E27FC236}">
                <a16:creationId xmlns:a16="http://schemas.microsoft.com/office/drawing/2014/main" id="{3B0A5892-6801-4062-A33D-129194339F80}"/>
              </a:ext>
            </a:extLst>
          </p:cNvPr>
          <p:cNvSpPr txBox="1"/>
          <p:nvPr/>
        </p:nvSpPr>
        <p:spPr>
          <a:xfrm>
            <a:off x="1627188" y="2922454"/>
            <a:ext cx="2032000" cy="215444"/>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1400" dirty="0">
                <a:solidFill>
                  <a:schemeClr val="accent4"/>
                </a:solidFill>
                <a:latin typeface="Candara" panose="020E0502030303020204" pitchFamily="34" charset="0"/>
              </a:rPr>
              <a:t>Thomas</a:t>
            </a:r>
            <a:endParaRPr lang="en-BE" sz="1400" dirty="0">
              <a:solidFill>
                <a:schemeClr val="accent4"/>
              </a:solidFill>
              <a:latin typeface="Candara" panose="020E0502030303020204" pitchFamily="34" charset="0"/>
            </a:endParaRPr>
          </a:p>
        </p:txBody>
      </p:sp>
      <p:sp>
        <p:nvSpPr>
          <p:cNvPr id="23" name="Tekstvak 22">
            <a:extLst>
              <a:ext uri="{FF2B5EF4-FFF2-40B4-BE49-F238E27FC236}">
                <a16:creationId xmlns:a16="http://schemas.microsoft.com/office/drawing/2014/main" id="{2E816105-F856-49DA-8F74-C12C131F6721}"/>
              </a:ext>
            </a:extLst>
          </p:cNvPr>
          <p:cNvSpPr txBox="1"/>
          <p:nvPr/>
        </p:nvSpPr>
        <p:spPr>
          <a:xfrm>
            <a:off x="1743733" y="3708533"/>
            <a:ext cx="904217"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400" b="1" dirty="0">
                <a:latin typeface="Candara" panose="020E0502030303020204" pitchFamily="34" charset="0"/>
              </a:rPr>
              <a:t>116</a:t>
            </a:r>
            <a:r>
              <a:rPr lang="nl-BE" sz="2400" b="1" baseline="30000" dirty="0">
                <a:latin typeface="Candara" panose="020E0502030303020204" pitchFamily="34" charset="0"/>
              </a:rPr>
              <a:t>de</a:t>
            </a:r>
            <a:endParaRPr lang="en-BE" sz="2400" b="1" baseline="30000" dirty="0">
              <a:latin typeface="Candara" panose="020E0502030303020204" pitchFamily="34" charset="0"/>
            </a:endParaRPr>
          </a:p>
        </p:txBody>
      </p:sp>
      <p:sp>
        <p:nvSpPr>
          <p:cNvPr id="24" name="Tekstvak 23">
            <a:extLst>
              <a:ext uri="{FF2B5EF4-FFF2-40B4-BE49-F238E27FC236}">
                <a16:creationId xmlns:a16="http://schemas.microsoft.com/office/drawing/2014/main" id="{36C59683-3ABB-493A-8B37-E95AE3D50FBF}"/>
              </a:ext>
            </a:extLst>
          </p:cNvPr>
          <p:cNvSpPr txBox="1"/>
          <p:nvPr/>
        </p:nvSpPr>
        <p:spPr>
          <a:xfrm>
            <a:off x="1743733" y="3528505"/>
            <a:ext cx="904217"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1100" dirty="0" err="1">
                <a:solidFill>
                  <a:schemeClr val="accent4"/>
                </a:solidFill>
                <a:latin typeface="Candara" panose="020E0502030303020204" pitchFamily="34" charset="0"/>
              </a:rPr>
              <a:t>Wereldranking</a:t>
            </a:r>
            <a:endParaRPr lang="en-BE" sz="1100" dirty="0">
              <a:solidFill>
                <a:schemeClr val="accent4"/>
              </a:solidFill>
              <a:latin typeface="Candara" panose="020E0502030303020204" pitchFamily="34" charset="0"/>
            </a:endParaRPr>
          </a:p>
        </p:txBody>
      </p:sp>
      <p:cxnSp>
        <p:nvCxnSpPr>
          <p:cNvPr id="7" name="Rechte verbindingslijn 6">
            <a:extLst>
              <a:ext uri="{FF2B5EF4-FFF2-40B4-BE49-F238E27FC236}">
                <a16:creationId xmlns:a16="http://schemas.microsoft.com/office/drawing/2014/main" id="{2A41C212-1934-46A0-B431-BCDFE8D86479}"/>
              </a:ext>
            </a:extLst>
          </p:cNvPr>
          <p:cNvCxnSpPr/>
          <p:nvPr/>
        </p:nvCxnSpPr>
        <p:spPr>
          <a:xfrm>
            <a:off x="2647950" y="3495215"/>
            <a:ext cx="0" cy="58420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5" name="Tekstvak 24">
            <a:extLst>
              <a:ext uri="{FF2B5EF4-FFF2-40B4-BE49-F238E27FC236}">
                <a16:creationId xmlns:a16="http://schemas.microsoft.com/office/drawing/2014/main" id="{614F8A1E-EEB9-490A-BCD5-46840FEA99A0}"/>
              </a:ext>
            </a:extLst>
          </p:cNvPr>
          <p:cNvSpPr txBox="1"/>
          <p:nvPr/>
        </p:nvSpPr>
        <p:spPr>
          <a:xfrm>
            <a:off x="2656397" y="3700010"/>
            <a:ext cx="904217"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400" b="1" dirty="0">
                <a:latin typeface="Candara" panose="020E0502030303020204" pitchFamily="34" charset="0"/>
              </a:rPr>
              <a:t>4</a:t>
            </a:r>
            <a:r>
              <a:rPr lang="nl-BE" sz="2400" b="1" baseline="30000" dirty="0">
                <a:latin typeface="Candara" panose="020E0502030303020204" pitchFamily="34" charset="0"/>
              </a:rPr>
              <a:t>de</a:t>
            </a:r>
            <a:endParaRPr lang="en-BE" sz="2400" b="1" baseline="30000" dirty="0">
              <a:latin typeface="Candara" panose="020E0502030303020204" pitchFamily="34" charset="0"/>
            </a:endParaRPr>
          </a:p>
        </p:txBody>
      </p:sp>
      <p:sp>
        <p:nvSpPr>
          <p:cNvPr id="26" name="Tekstvak 25">
            <a:extLst>
              <a:ext uri="{FF2B5EF4-FFF2-40B4-BE49-F238E27FC236}">
                <a16:creationId xmlns:a16="http://schemas.microsoft.com/office/drawing/2014/main" id="{F4888386-F878-4606-B899-5AA7603E5AC9}"/>
              </a:ext>
            </a:extLst>
          </p:cNvPr>
          <p:cNvSpPr txBox="1"/>
          <p:nvPr/>
        </p:nvSpPr>
        <p:spPr>
          <a:xfrm>
            <a:off x="2656397" y="3519982"/>
            <a:ext cx="904217"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1100" dirty="0">
                <a:solidFill>
                  <a:schemeClr val="accent4"/>
                </a:solidFill>
                <a:latin typeface="Candara" panose="020E0502030303020204" pitchFamily="34" charset="0"/>
              </a:rPr>
              <a:t>Rio 2016</a:t>
            </a:r>
            <a:endParaRPr lang="en-BE" sz="1100" dirty="0">
              <a:solidFill>
                <a:schemeClr val="accent4"/>
              </a:solidFill>
              <a:latin typeface="Candara" panose="020E0502030303020204" pitchFamily="34" charset="0"/>
            </a:endParaRPr>
          </a:p>
        </p:txBody>
      </p:sp>
      <p:sp>
        <p:nvSpPr>
          <p:cNvPr id="28" name="Tekstvak 27">
            <a:extLst>
              <a:ext uri="{FF2B5EF4-FFF2-40B4-BE49-F238E27FC236}">
                <a16:creationId xmlns:a16="http://schemas.microsoft.com/office/drawing/2014/main" id="{6AEAB90C-5250-41ED-B9AD-FD7C2E60E552}"/>
              </a:ext>
            </a:extLst>
          </p:cNvPr>
          <p:cNvSpPr txBox="1"/>
          <p:nvPr/>
        </p:nvSpPr>
        <p:spPr>
          <a:xfrm>
            <a:off x="2191080" y="4568881"/>
            <a:ext cx="904217"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400" b="1" dirty="0">
                <a:solidFill>
                  <a:schemeClr val="bg1"/>
                </a:solidFill>
                <a:latin typeface="Candara" panose="020E0502030303020204" pitchFamily="34" charset="0"/>
              </a:rPr>
              <a:t>T10</a:t>
            </a:r>
            <a:endParaRPr lang="en-BE" sz="2400" b="1" baseline="30000" dirty="0">
              <a:solidFill>
                <a:schemeClr val="bg1"/>
              </a:solidFill>
              <a:latin typeface="Candara" panose="020E0502030303020204" pitchFamily="34" charset="0"/>
            </a:endParaRPr>
          </a:p>
        </p:txBody>
      </p:sp>
      <p:sp>
        <p:nvSpPr>
          <p:cNvPr id="29" name="Tekstvak 28">
            <a:extLst>
              <a:ext uri="{FF2B5EF4-FFF2-40B4-BE49-F238E27FC236}">
                <a16:creationId xmlns:a16="http://schemas.microsoft.com/office/drawing/2014/main" id="{601A4568-2565-4E13-9577-DD2BA0E41BA3}"/>
              </a:ext>
            </a:extLst>
          </p:cNvPr>
          <p:cNvSpPr txBox="1"/>
          <p:nvPr/>
        </p:nvSpPr>
        <p:spPr>
          <a:xfrm>
            <a:off x="1971677" y="4381336"/>
            <a:ext cx="1343024"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1100" dirty="0">
                <a:solidFill>
                  <a:schemeClr val="bg1"/>
                </a:solidFill>
                <a:latin typeface="Candara" panose="020E0502030303020204" pitchFamily="34" charset="0"/>
              </a:rPr>
              <a:t>Beste resultaat 2021</a:t>
            </a:r>
            <a:endParaRPr lang="en-BE" sz="1100" dirty="0">
              <a:solidFill>
                <a:schemeClr val="bg1"/>
              </a:solidFill>
              <a:latin typeface="Candara" panose="020E0502030303020204" pitchFamily="34" charset="0"/>
            </a:endParaRPr>
          </a:p>
        </p:txBody>
      </p:sp>
      <p:sp>
        <p:nvSpPr>
          <p:cNvPr id="30" name="Tekstvak 29">
            <a:extLst>
              <a:ext uri="{FF2B5EF4-FFF2-40B4-BE49-F238E27FC236}">
                <a16:creationId xmlns:a16="http://schemas.microsoft.com/office/drawing/2014/main" id="{9DFCF7AC-D74E-4F1F-A2F8-08A16A3C9330}"/>
              </a:ext>
            </a:extLst>
          </p:cNvPr>
          <p:cNvSpPr txBox="1"/>
          <p:nvPr/>
        </p:nvSpPr>
        <p:spPr>
          <a:xfrm>
            <a:off x="1765401" y="4955345"/>
            <a:ext cx="1739504" cy="338554"/>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en-GB" sz="1100" dirty="0">
                <a:solidFill>
                  <a:schemeClr val="bg1"/>
                </a:solidFill>
                <a:latin typeface="Candara" panose="020E0502030303020204" pitchFamily="34" charset="0"/>
              </a:rPr>
              <a:t>Saudi International </a:t>
            </a:r>
            <a:br>
              <a:rPr lang="en-GB" sz="1100" dirty="0">
                <a:solidFill>
                  <a:schemeClr val="bg1"/>
                </a:solidFill>
                <a:latin typeface="Candara" panose="020E0502030303020204" pitchFamily="34" charset="0"/>
              </a:rPr>
            </a:br>
            <a:r>
              <a:rPr lang="en-GB" sz="1100" dirty="0">
                <a:solidFill>
                  <a:schemeClr val="bg1"/>
                </a:solidFill>
                <a:latin typeface="Candara" panose="020E0502030303020204" pitchFamily="34" charset="0"/>
              </a:rPr>
              <a:t>powered by SBIA</a:t>
            </a:r>
            <a:endParaRPr lang="en-BE" sz="1100" dirty="0">
              <a:solidFill>
                <a:schemeClr val="bg1"/>
              </a:solidFill>
              <a:latin typeface="Candara" panose="020E0502030303020204" pitchFamily="34" charset="0"/>
            </a:endParaRPr>
          </a:p>
        </p:txBody>
      </p:sp>
      <p:sp>
        <p:nvSpPr>
          <p:cNvPr id="38" name="Rechthoek: afgeronde hoeken 37">
            <a:extLst>
              <a:ext uri="{FF2B5EF4-FFF2-40B4-BE49-F238E27FC236}">
                <a16:creationId xmlns:a16="http://schemas.microsoft.com/office/drawing/2014/main" id="{F1F603FD-5E1A-434A-AEF1-970C46C3DCFE}"/>
              </a:ext>
            </a:extLst>
          </p:cNvPr>
          <p:cNvSpPr/>
          <p:nvPr/>
        </p:nvSpPr>
        <p:spPr>
          <a:xfrm>
            <a:off x="5035697" y="1304312"/>
            <a:ext cx="2120604" cy="4529251"/>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9" name="Vrije vorm: vorm 68">
            <a:extLst>
              <a:ext uri="{FF2B5EF4-FFF2-40B4-BE49-F238E27FC236}">
                <a16:creationId xmlns:a16="http://schemas.microsoft.com/office/drawing/2014/main" id="{8359D720-E938-494D-A62F-344E49347C0B}"/>
              </a:ext>
            </a:extLst>
          </p:cNvPr>
          <p:cNvSpPr/>
          <p:nvPr/>
        </p:nvSpPr>
        <p:spPr>
          <a:xfrm>
            <a:off x="5035697" y="3543169"/>
            <a:ext cx="2120604" cy="2290394"/>
          </a:xfrm>
          <a:custGeom>
            <a:avLst/>
            <a:gdLst>
              <a:gd name="connsiteX0" fmla="*/ 0 w 2120604"/>
              <a:gd name="connsiteY0" fmla="*/ 0 h 2290394"/>
              <a:gd name="connsiteX1" fmla="*/ 1091 w 2120604"/>
              <a:gd name="connsiteY1" fmla="*/ 0 h 2290394"/>
              <a:gd name="connsiteX2" fmla="*/ 5475 w 2120604"/>
              <a:gd name="connsiteY2" fmla="*/ 86803 h 2290394"/>
              <a:gd name="connsiteX3" fmla="*/ 1060302 w 2120604"/>
              <a:gd name="connsiteY3" fmla="*/ 1038695 h 2290394"/>
              <a:gd name="connsiteX4" fmla="*/ 2115130 w 2120604"/>
              <a:gd name="connsiteY4" fmla="*/ 86803 h 2290394"/>
              <a:gd name="connsiteX5" fmla="*/ 2119513 w 2120604"/>
              <a:gd name="connsiteY5" fmla="*/ 0 h 2290394"/>
              <a:gd name="connsiteX6" fmla="*/ 2120604 w 2120604"/>
              <a:gd name="connsiteY6" fmla="*/ 0 h 2290394"/>
              <a:gd name="connsiteX7" fmla="*/ 2120604 w 2120604"/>
              <a:gd name="connsiteY7" fmla="*/ 1054922 h 2290394"/>
              <a:gd name="connsiteX8" fmla="*/ 2120604 w 2120604"/>
              <a:gd name="connsiteY8" fmla="*/ 1098877 h 2290394"/>
              <a:gd name="connsiteX9" fmla="*/ 2120604 w 2120604"/>
              <a:gd name="connsiteY9" fmla="*/ 1230092 h 2290394"/>
              <a:gd name="connsiteX10" fmla="*/ 1060302 w 2120604"/>
              <a:gd name="connsiteY10" fmla="*/ 2290394 h 2290394"/>
              <a:gd name="connsiteX11" fmla="*/ 0 w 2120604"/>
              <a:gd name="connsiteY11" fmla="*/ 1230092 h 2290394"/>
              <a:gd name="connsiteX12" fmla="*/ 0 w 2120604"/>
              <a:gd name="connsiteY12" fmla="*/ 1098877 h 2290394"/>
              <a:gd name="connsiteX13" fmla="*/ 0 w 2120604"/>
              <a:gd name="connsiteY13" fmla="*/ 1054922 h 2290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20604" h="2290394">
                <a:moveTo>
                  <a:pt x="0" y="0"/>
                </a:moveTo>
                <a:lnTo>
                  <a:pt x="1091" y="0"/>
                </a:lnTo>
                <a:lnTo>
                  <a:pt x="5475" y="86803"/>
                </a:lnTo>
                <a:cubicBezTo>
                  <a:pt x="59773" y="621467"/>
                  <a:pt x="511313" y="1038695"/>
                  <a:pt x="1060302" y="1038695"/>
                </a:cubicBezTo>
                <a:cubicBezTo>
                  <a:pt x="1609292" y="1038695"/>
                  <a:pt x="2060832" y="621467"/>
                  <a:pt x="2115130" y="86803"/>
                </a:cubicBezTo>
                <a:lnTo>
                  <a:pt x="2119513" y="0"/>
                </a:lnTo>
                <a:lnTo>
                  <a:pt x="2120604" y="0"/>
                </a:lnTo>
                <a:lnTo>
                  <a:pt x="2120604" y="1054922"/>
                </a:lnTo>
                <a:lnTo>
                  <a:pt x="2120604" y="1098877"/>
                </a:lnTo>
                <a:lnTo>
                  <a:pt x="2120604" y="1230092"/>
                </a:lnTo>
                <a:cubicBezTo>
                  <a:pt x="2120604" y="1815681"/>
                  <a:pt x="1645891" y="2290394"/>
                  <a:pt x="1060302" y="2290394"/>
                </a:cubicBezTo>
                <a:cubicBezTo>
                  <a:pt x="474713" y="2290394"/>
                  <a:pt x="0" y="1815681"/>
                  <a:pt x="0" y="1230092"/>
                </a:cubicBezTo>
                <a:lnTo>
                  <a:pt x="0" y="1098877"/>
                </a:lnTo>
                <a:lnTo>
                  <a:pt x="0" y="105492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solidFill>
                <a:schemeClr val="bg1"/>
              </a:solidFill>
            </a:endParaRPr>
          </a:p>
        </p:txBody>
      </p:sp>
      <p:pic>
        <p:nvPicPr>
          <p:cNvPr id="39" name="Picture 2">
            <a:extLst>
              <a:ext uri="{FF2B5EF4-FFF2-40B4-BE49-F238E27FC236}">
                <a16:creationId xmlns:a16="http://schemas.microsoft.com/office/drawing/2014/main" id="{669D9955-6D04-485E-9E26-4779E437CCC7}"/>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4205" r="28977" b="14773"/>
          <a:stretch/>
        </p:blipFill>
        <p:spPr bwMode="auto">
          <a:xfrm>
            <a:off x="5288663" y="1531935"/>
            <a:ext cx="1614673" cy="1614672"/>
          </a:xfrm>
          <a:prstGeom prst="ellipse">
            <a:avLst/>
          </a:prstGeom>
          <a:noFill/>
          <a:extLst>
            <a:ext uri="{909E8E84-426E-40DD-AFC4-6F175D3DCCD1}">
              <a14:hiddenFill xmlns:a14="http://schemas.microsoft.com/office/drawing/2010/main">
                <a:solidFill>
                  <a:srgbClr val="FFFFFF"/>
                </a:solidFill>
              </a14:hiddenFill>
            </a:ext>
          </a:extLst>
        </p:spPr>
      </p:pic>
      <p:sp>
        <p:nvSpPr>
          <p:cNvPr id="40" name="Tekstvak 39">
            <a:extLst>
              <a:ext uri="{FF2B5EF4-FFF2-40B4-BE49-F238E27FC236}">
                <a16:creationId xmlns:a16="http://schemas.microsoft.com/office/drawing/2014/main" id="{D3D264A2-5400-4774-BF47-B898AF359994}"/>
              </a:ext>
            </a:extLst>
          </p:cNvPr>
          <p:cNvSpPr txBox="1"/>
          <p:nvPr/>
        </p:nvSpPr>
        <p:spPr>
          <a:xfrm>
            <a:off x="5079999" y="3382358"/>
            <a:ext cx="2032000"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400" b="1" dirty="0">
                <a:latin typeface="Candara" panose="020E0502030303020204" pitchFamily="34" charset="0"/>
              </a:rPr>
              <a:t>DETRY</a:t>
            </a:r>
            <a:endParaRPr lang="en-BE" sz="2400" b="1" dirty="0">
              <a:latin typeface="Candara" panose="020E0502030303020204" pitchFamily="34" charset="0"/>
            </a:endParaRPr>
          </a:p>
        </p:txBody>
      </p:sp>
      <p:sp>
        <p:nvSpPr>
          <p:cNvPr id="41" name="Tekstvak 40">
            <a:extLst>
              <a:ext uri="{FF2B5EF4-FFF2-40B4-BE49-F238E27FC236}">
                <a16:creationId xmlns:a16="http://schemas.microsoft.com/office/drawing/2014/main" id="{82030726-5C94-4F41-BF57-A8A4AB81DB28}"/>
              </a:ext>
            </a:extLst>
          </p:cNvPr>
          <p:cNvSpPr txBox="1"/>
          <p:nvPr/>
        </p:nvSpPr>
        <p:spPr>
          <a:xfrm>
            <a:off x="5079999" y="3202330"/>
            <a:ext cx="2032000" cy="215444"/>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1400" dirty="0">
                <a:solidFill>
                  <a:schemeClr val="accent4"/>
                </a:solidFill>
                <a:latin typeface="Candara" panose="020E0502030303020204" pitchFamily="34" charset="0"/>
              </a:rPr>
              <a:t>Thomas</a:t>
            </a:r>
            <a:endParaRPr lang="en-BE" sz="1400" dirty="0">
              <a:solidFill>
                <a:schemeClr val="accent4"/>
              </a:solidFill>
              <a:latin typeface="Candara" panose="020E0502030303020204" pitchFamily="34" charset="0"/>
            </a:endParaRPr>
          </a:p>
        </p:txBody>
      </p:sp>
      <p:sp>
        <p:nvSpPr>
          <p:cNvPr id="42" name="Tekstvak 41">
            <a:extLst>
              <a:ext uri="{FF2B5EF4-FFF2-40B4-BE49-F238E27FC236}">
                <a16:creationId xmlns:a16="http://schemas.microsoft.com/office/drawing/2014/main" id="{C6470F0D-0C86-4480-929A-ABC75FCF5A42}"/>
              </a:ext>
            </a:extLst>
          </p:cNvPr>
          <p:cNvSpPr txBox="1"/>
          <p:nvPr/>
        </p:nvSpPr>
        <p:spPr>
          <a:xfrm>
            <a:off x="5643890" y="3988409"/>
            <a:ext cx="904217"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400" b="1" dirty="0">
                <a:latin typeface="Candara" panose="020E0502030303020204" pitchFamily="34" charset="0"/>
              </a:rPr>
              <a:t>72</a:t>
            </a:r>
            <a:r>
              <a:rPr lang="nl-BE" sz="2400" b="1" baseline="30000" dirty="0">
                <a:latin typeface="Candara" panose="020E0502030303020204" pitchFamily="34" charset="0"/>
              </a:rPr>
              <a:t>de</a:t>
            </a:r>
            <a:endParaRPr lang="en-BE" sz="2400" b="1" baseline="30000" dirty="0">
              <a:latin typeface="Candara" panose="020E0502030303020204" pitchFamily="34" charset="0"/>
            </a:endParaRPr>
          </a:p>
        </p:txBody>
      </p:sp>
      <p:sp>
        <p:nvSpPr>
          <p:cNvPr id="43" name="Tekstvak 42">
            <a:extLst>
              <a:ext uri="{FF2B5EF4-FFF2-40B4-BE49-F238E27FC236}">
                <a16:creationId xmlns:a16="http://schemas.microsoft.com/office/drawing/2014/main" id="{3792F675-22D9-4AA5-AF54-747E1FB64725}"/>
              </a:ext>
            </a:extLst>
          </p:cNvPr>
          <p:cNvSpPr txBox="1"/>
          <p:nvPr/>
        </p:nvSpPr>
        <p:spPr>
          <a:xfrm>
            <a:off x="5643890" y="3808381"/>
            <a:ext cx="904217"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1100" dirty="0" err="1">
                <a:solidFill>
                  <a:schemeClr val="accent4"/>
                </a:solidFill>
                <a:latin typeface="Candara" panose="020E0502030303020204" pitchFamily="34" charset="0"/>
              </a:rPr>
              <a:t>Wereldranking</a:t>
            </a:r>
            <a:endParaRPr lang="en-BE" sz="1100" dirty="0">
              <a:solidFill>
                <a:schemeClr val="accent4"/>
              </a:solidFill>
              <a:latin typeface="Candara" panose="020E0502030303020204" pitchFamily="34" charset="0"/>
            </a:endParaRPr>
          </a:p>
        </p:txBody>
      </p:sp>
      <p:sp>
        <p:nvSpPr>
          <p:cNvPr id="47" name="Tekstvak 46">
            <a:extLst>
              <a:ext uri="{FF2B5EF4-FFF2-40B4-BE49-F238E27FC236}">
                <a16:creationId xmlns:a16="http://schemas.microsoft.com/office/drawing/2014/main" id="{2E6E9E8D-EEB1-46CE-9E37-81AE73896AA1}"/>
              </a:ext>
            </a:extLst>
          </p:cNvPr>
          <p:cNvSpPr txBox="1"/>
          <p:nvPr/>
        </p:nvSpPr>
        <p:spPr>
          <a:xfrm>
            <a:off x="5643891" y="4848757"/>
            <a:ext cx="904217"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400" b="1" dirty="0">
                <a:solidFill>
                  <a:schemeClr val="bg1"/>
                </a:solidFill>
                <a:latin typeface="Candara" panose="020E0502030303020204" pitchFamily="34" charset="0"/>
              </a:rPr>
              <a:t>2</a:t>
            </a:r>
            <a:endParaRPr lang="en-BE" sz="2400" b="1" baseline="30000" dirty="0">
              <a:solidFill>
                <a:schemeClr val="bg1"/>
              </a:solidFill>
              <a:latin typeface="Candara" panose="020E0502030303020204" pitchFamily="34" charset="0"/>
            </a:endParaRPr>
          </a:p>
        </p:txBody>
      </p:sp>
      <p:sp>
        <p:nvSpPr>
          <p:cNvPr id="48" name="Tekstvak 47">
            <a:extLst>
              <a:ext uri="{FF2B5EF4-FFF2-40B4-BE49-F238E27FC236}">
                <a16:creationId xmlns:a16="http://schemas.microsoft.com/office/drawing/2014/main" id="{53A05B17-2848-4432-B934-F6429B53A6A4}"/>
              </a:ext>
            </a:extLst>
          </p:cNvPr>
          <p:cNvSpPr txBox="1"/>
          <p:nvPr/>
        </p:nvSpPr>
        <p:spPr>
          <a:xfrm>
            <a:off x="5441949" y="4668729"/>
            <a:ext cx="1308102"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1100" dirty="0">
                <a:solidFill>
                  <a:schemeClr val="bg1"/>
                </a:solidFill>
                <a:latin typeface="Candara" panose="020E0502030303020204" pitchFamily="34" charset="0"/>
              </a:rPr>
              <a:t>Beste resultaat 2021</a:t>
            </a:r>
            <a:endParaRPr lang="en-BE" sz="1100" dirty="0">
              <a:solidFill>
                <a:schemeClr val="bg1"/>
              </a:solidFill>
              <a:latin typeface="Candara" panose="020E0502030303020204" pitchFamily="34" charset="0"/>
            </a:endParaRPr>
          </a:p>
        </p:txBody>
      </p:sp>
      <p:sp>
        <p:nvSpPr>
          <p:cNvPr id="49" name="Tekstvak 48">
            <a:extLst>
              <a:ext uri="{FF2B5EF4-FFF2-40B4-BE49-F238E27FC236}">
                <a16:creationId xmlns:a16="http://schemas.microsoft.com/office/drawing/2014/main" id="{6AFFED30-2895-428D-BB76-FA86BED0CD4F}"/>
              </a:ext>
            </a:extLst>
          </p:cNvPr>
          <p:cNvSpPr txBox="1"/>
          <p:nvPr/>
        </p:nvSpPr>
        <p:spPr>
          <a:xfrm>
            <a:off x="5218212" y="5235221"/>
            <a:ext cx="1739504" cy="338554"/>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en-GB" sz="1100" dirty="0" err="1">
                <a:solidFill>
                  <a:schemeClr val="bg1"/>
                </a:solidFill>
                <a:latin typeface="Candara" panose="020E0502030303020204" pitchFamily="34" charset="0"/>
              </a:rPr>
              <a:t>Abdrdn</a:t>
            </a:r>
            <a:r>
              <a:rPr lang="en-GB" sz="1100" dirty="0">
                <a:solidFill>
                  <a:schemeClr val="bg1"/>
                </a:solidFill>
                <a:latin typeface="Candara" panose="020E0502030303020204" pitchFamily="34" charset="0"/>
              </a:rPr>
              <a:t> Scottish </a:t>
            </a:r>
          </a:p>
          <a:p>
            <a:pPr algn="ctr"/>
            <a:r>
              <a:rPr lang="en-GB" sz="1100" dirty="0">
                <a:solidFill>
                  <a:schemeClr val="bg1"/>
                </a:solidFill>
                <a:latin typeface="Candara" panose="020E0502030303020204" pitchFamily="34" charset="0"/>
              </a:rPr>
              <a:t>Open</a:t>
            </a:r>
            <a:endParaRPr lang="en-BE" sz="1100" dirty="0">
              <a:solidFill>
                <a:schemeClr val="bg1"/>
              </a:solidFill>
              <a:latin typeface="Candara" panose="020E0502030303020204" pitchFamily="34" charset="0"/>
            </a:endParaRPr>
          </a:p>
        </p:txBody>
      </p:sp>
      <p:sp>
        <p:nvSpPr>
          <p:cNvPr id="15" name="!!Red">
            <a:extLst>
              <a:ext uri="{FF2B5EF4-FFF2-40B4-BE49-F238E27FC236}">
                <a16:creationId xmlns:a16="http://schemas.microsoft.com/office/drawing/2014/main" id="{8BC56FDC-718E-48E9-88F0-5900919A11D3}"/>
              </a:ext>
            </a:extLst>
          </p:cNvPr>
          <p:cNvSpPr/>
          <p:nvPr/>
        </p:nvSpPr>
        <p:spPr>
          <a:xfrm>
            <a:off x="9077055" y="5104175"/>
            <a:ext cx="3056592" cy="774655"/>
          </a:xfrm>
          <a:prstGeom prst="rect">
            <a:avLst/>
          </a:prstGeom>
          <a:solidFill>
            <a:schemeClr val="tx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7" name="!!Yellow">
            <a:extLst>
              <a:ext uri="{FF2B5EF4-FFF2-40B4-BE49-F238E27FC236}">
                <a16:creationId xmlns:a16="http://schemas.microsoft.com/office/drawing/2014/main" id="{0F815BCD-3707-407C-A6F8-AC51BBA94A6B}"/>
              </a:ext>
            </a:extLst>
          </p:cNvPr>
          <p:cNvSpPr/>
          <p:nvPr/>
        </p:nvSpPr>
        <p:spPr>
          <a:xfrm>
            <a:off x="9176199" y="5104175"/>
            <a:ext cx="2976899"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8" name="!!Black">
            <a:extLst>
              <a:ext uri="{FF2B5EF4-FFF2-40B4-BE49-F238E27FC236}">
                <a16:creationId xmlns:a16="http://schemas.microsoft.com/office/drawing/2014/main" id="{B6887207-A5D1-47FF-9DB1-F20BD8E42328}"/>
              </a:ext>
            </a:extLst>
          </p:cNvPr>
          <p:cNvSpPr/>
          <p:nvPr/>
        </p:nvSpPr>
        <p:spPr>
          <a:xfrm>
            <a:off x="9268947" y="5104175"/>
            <a:ext cx="2902348" cy="774655"/>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9" name="!!White">
            <a:extLst>
              <a:ext uri="{FF2B5EF4-FFF2-40B4-BE49-F238E27FC236}">
                <a16:creationId xmlns:a16="http://schemas.microsoft.com/office/drawing/2014/main" id="{154B24D6-39F6-49A1-A1C6-0DC27BED0323}"/>
              </a:ext>
            </a:extLst>
          </p:cNvPr>
          <p:cNvSpPr/>
          <p:nvPr/>
        </p:nvSpPr>
        <p:spPr>
          <a:xfrm>
            <a:off x="9374487" y="5104175"/>
            <a:ext cx="2817513"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0" name="Tekstvak 19">
            <a:extLst>
              <a:ext uri="{FF2B5EF4-FFF2-40B4-BE49-F238E27FC236}">
                <a16:creationId xmlns:a16="http://schemas.microsoft.com/office/drawing/2014/main" id="{AE76D169-A443-4C11-BD82-ECD4D1D8AB16}"/>
              </a:ext>
            </a:extLst>
          </p:cNvPr>
          <p:cNvSpPr txBox="1"/>
          <p:nvPr/>
        </p:nvSpPr>
        <p:spPr>
          <a:xfrm>
            <a:off x="9372038" y="5235587"/>
            <a:ext cx="2810885" cy="492443"/>
          </a:xfrm>
          <a:prstGeom prst="rect">
            <a:avLst/>
          </a:prstGeom>
          <a:noFill/>
        </p:spPr>
        <p:txBody>
          <a:bodyPr vert="horz" wrap="none" lIns="216000" tIns="0" rIns="396000" bIns="0" rtlCol="0">
            <a:spAutoFit/>
          </a:bodyPr>
          <a:lstStyle>
            <a:defPPr>
              <a:defRPr lang="en-BE"/>
            </a:defPPr>
            <a:lvl1pPr>
              <a:defRPr sz="3200" b="1">
                <a:latin typeface="Candara" panose="020E0502030303020204" pitchFamily="34" charset="0"/>
              </a:defRPr>
            </a:lvl1pPr>
          </a:lstStyle>
          <a:p>
            <a:r>
              <a:rPr lang="nl-BE" dirty="0"/>
              <a:t>Onze helden</a:t>
            </a:r>
          </a:p>
        </p:txBody>
      </p:sp>
      <p:pic>
        <p:nvPicPr>
          <p:cNvPr id="6" name="Graphic 5">
            <a:hlinkClick r:id="rId6" action="ppaction://hlinksldjump"/>
            <a:extLst>
              <a:ext uri="{FF2B5EF4-FFF2-40B4-BE49-F238E27FC236}">
                <a16:creationId xmlns:a16="http://schemas.microsoft.com/office/drawing/2014/main" id="{9424BEB5-33A1-4CE4-B33C-DB633D69EB4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58722" y="4552521"/>
            <a:ext cx="725579" cy="402052"/>
          </a:xfrm>
          <a:prstGeom prst="rect">
            <a:avLst/>
          </a:prstGeom>
        </p:spPr>
      </p:pic>
      <p:sp>
        <p:nvSpPr>
          <p:cNvPr id="44" name="!!NextBG">
            <a:extLst>
              <a:ext uri="{FF2B5EF4-FFF2-40B4-BE49-F238E27FC236}">
                <a16:creationId xmlns:a16="http://schemas.microsoft.com/office/drawing/2014/main" id="{4D76F9BB-53D9-4A86-AF14-87596180DA07}"/>
              </a:ext>
            </a:extLst>
          </p:cNvPr>
          <p:cNvSpPr/>
          <p:nvPr/>
        </p:nvSpPr>
        <p:spPr>
          <a:xfrm>
            <a:off x="6206587" y="5929366"/>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45" name="!!NextArrow">
            <a:extLst>
              <a:ext uri="{FF2B5EF4-FFF2-40B4-BE49-F238E27FC236}">
                <a16:creationId xmlns:a16="http://schemas.microsoft.com/office/drawing/2014/main" id="{E0A9471E-9944-4FB7-AB00-31FC98A78CFA}"/>
              </a:ext>
            </a:extLst>
          </p:cNvPr>
          <p:cNvSpPr/>
          <p:nvPr/>
        </p:nvSpPr>
        <p:spPr>
          <a:xfrm>
            <a:off x="6377711" y="6055735"/>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46" name="!!NextLabel">
            <a:extLst>
              <a:ext uri="{FF2B5EF4-FFF2-40B4-BE49-F238E27FC236}">
                <a16:creationId xmlns:a16="http://schemas.microsoft.com/office/drawing/2014/main" id="{17C252AE-4311-41AE-9102-D66EF816C6DE}"/>
              </a:ext>
            </a:extLst>
          </p:cNvPr>
          <p:cNvSpPr txBox="1"/>
          <p:nvPr/>
        </p:nvSpPr>
        <p:spPr>
          <a:xfrm>
            <a:off x="6206587" y="6470983"/>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Volgende</a:t>
            </a:r>
            <a:endParaRPr lang="en-BE" sz="800" dirty="0">
              <a:solidFill>
                <a:schemeClr val="bg1"/>
              </a:solidFill>
              <a:latin typeface="Candara" panose="020E0502030303020204" pitchFamily="34" charset="0"/>
            </a:endParaRPr>
          </a:p>
        </p:txBody>
      </p:sp>
      <p:sp>
        <p:nvSpPr>
          <p:cNvPr id="56" name="!!NextTrigger">
            <a:hlinkClick r:id="" action="ppaction://hlinkshowjump?jump=nextslide"/>
            <a:extLst>
              <a:ext uri="{FF2B5EF4-FFF2-40B4-BE49-F238E27FC236}">
                <a16:creationId xmlns:a16="http://schemas.microsoft.com/office/drawing/2014/main" id="{31E4BBDA-3CA9-4DF8-924A-FC364D951BB0}"/>
              </a:ext>
            </a:extLst>
          </p:cNvPr>
          <p:cNvSpPr/>
          <p:nvPr/>
        </p:nvSpPr>
        <p:spPr>
          <a:xfrm>
            <a:off x="6206586" y="5934877"/>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57" name="!!PrevBG">
            <a:extLst>
              <a:ext uri="{FF2B5EF4-FFF2-40B4-BE49-F238E27FC236}">
                <a16:creationId xmlns:a16="http://schemas.microsoft.com/office/drawing/2014/main" id="{09F1562A-C5EB-49AA-82EB-43F9AE9BBBC8}"/>
              </a:ext>
            </a:extLst>
          </p:cNvPr>
          <p:cNvSpPr/>
          <p:nvPr/>
        </p:nvSpPr>
        <p:spPr>
          <a:xfrm>
            <a:off x="5519597" y="59240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8" name="!!PrevArrow">
            <a:extLst>
              <a:ext uri="{FF2B5EF4-FFF2-40B4-BE49-F238E27FC236}">
                <a16:creationId xmlns:a16="http://schemas.microsoft.com/office/drawing/2014/main" id="{2BFF8EEC-8C9A-4029-8ED3-FC6E5A586424}"/>
              </a:ext>
            </a:extLst>
          </p:cNvPr>
          <p:cNvSpPr/>
          <p:nvPr/>
        </p:nvSpPr>
        <p:spPr>
          <a:xfrm flipH="1">
            <a:off x="5646270" y="6050400"/>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62" name="!!PrevLabel">
            <a:extLst>
              <a:ext uri="{FF2B5EF4-FFF2-40B4-BE49-F238E27FC236}">
                <a16:creationId xmlns:a16="http://schemas.microsoft.com/office/drawing/2014/main" id="{E377041E-6C0B-4362-B587-44DAC97A9532}"/>
              </a:ext>
            </a:extLst>
          </p:cNvPr>
          <p:cNvSpPr txBox="1"/>
          <p:nvPr/>
        </p:nvSpPr>
        <p:spPr>
          <a:xfrm>
            <a:off x="5519597" y="6465648"/>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Terug</a:t>
            </a:r>
            <a:endParaRPr lang="en-BE" sz="800" dirty="0">
              <a:solidFill>
                <a:schemeClr val="bg1"/>
              </a:solidFill>
              <a:latin typeface="Candara" panose="020E0502030303020204" pitchFamily="34" charset="0"/>
            </a:endParaRPr>
          </a:p>
        </p:txBody>
      </p:sp>
      <p:sp>
        <p:nvSpPr>
          <p:cNvPr id="65" name="!!PrevTrigger">
            <a:hlinkClick r:id="" action="ppaction://hlinkshowjump?jump=previousslide"/>
            <a:extLst>
              <a:ext uri="{FF2B5EF4-FFF2-40B4-BE49-F238E27FC236}">
                <a16:creationId xmlns:a16="http://schemas.microsoft.com/office/drawing/2014/main" id="{79A84F4B-510F-4683-ACDA-FD0BEA1412DD}"/>
              </a:ext>
            </a:extLst>
          </p:cNvPr>
          <p:cNvSpPr/>
          <p:nvPr/>
        </p:nvSpPr>
        <p:spPr>
          <a:xfrm>
            <a:off x="5519596" y="5929542"/>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87" name="!!MenuBlack">
            <a:extLst>
              <a:ext uri="{FF2B5EF4-FFF2-40B4-BE49-F238E27FC236}">
                <a16:creationId xmlns:a16="http://schemas.microsoft.com/office/drawing/2014/main" id="{07994F68-6959-4AEF-884D-56CE44AF8987}"/>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8" name="!!MenuYellow">
            <a:extLst>
              <a:ext uri="{FF2B5EF4-FFF2-40B4-BE49-F238E27FC236}">
                <a16:creationId xmlns:a16="http://schemas.microsoft.com/office/drawing/2014/main" id="{3F204D66-2BDD-4DDF-BE2D-A986FED5FE4C}"/>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89" name="!!MenuRed">
            <a:extLst>
              <a:ext uri="{FF2B5EF4-FFF2-40B4-BE49-F238E27FC236}">
                <a16:creationId xmlns:a16="http://schemas.microsoft.com/office/drawing/2014/main" id="{EAA7A2F4-1AC6-4583-9A6B-9AF6CB9D59FE}"/>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90" name="!!MenuWhite">
            <a:extLst>
              <a:ext uri="{FF2B5EF4-FFF2-40B4-BE49-F238E27FC236}">
                <a16:creationId xmlns:a16="http://schemas.microsoft.com/office/drawing/2014/main" id="{A4678C28-3417-49E8-91B7-2D892F753937}"/>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91" name="!!Menu-1">
            <a:extLst>
              <a:ext uri="{FF2B5EF4-FFF2-40B4-BE49-F238E27FC236}">
                <a16:creationId xmlns:a16="http://schemas.microsoft.com/office/drawing/2014/main" id="{C88A7897-B330-4CA1-B850-D67F65471623}"/>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92" name="!!Menu-2">
            <a:extLst>
              <a:ext uri="{FF2B5EF4-FFF2-40B4-BE49-F238E27FC236}">
                <a16:creationId xmlns:a16="http://schemas.microsoft.com/office/drawing/2014/main" id="{F2FDA354-7BBE-4C4C-A79F-0C6536B8C128}"/>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93" name="!!Menu-3">
            <a:extLst>
              <a:ext uri="{FF2B5EF4-FFF2-40B4-BE49-F238E27FC236}">
                <a16:creationId xmlns:a16="http://schemas.microsoft.com/office/drawing/2014/main" id="{ED933666-AD5E-4370-A356-C2D8894C9763}"/>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94" name="!!Menu-4">
            <a:extLst>
              <a:ext uri="{FF2B5EF4-FFF2-40B4-BE49-F238E27FC236}">
                <a16:creationId xmlns:a16="http://schemas.microsoft.com/office/drawing/2014/main" id="{EEFB9EA4-34CB-43F2-8075-30E2645D9684}"/>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95" name="!!Menu-5">
            <a:extLst>
              <a:ext uri="{FF2B5EF4-FFF2-40B4-BE49-F238E27FC236}">
                <a16:creationId xmlns:a16="http://schemas.microsoft.com/office/drawing/2014/main" id="{8208D8BF-D844-4478-93F0-F099BE95A3AA}"/>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96" name="!!Menu-6">
            <a:extLst>
              <a:ext uri="{FF2B5EF4-FFF2-40B4-BE49-F238E27FC236}">
                <a16:creationId xmlns:a16="http://schemas.microsoft.com/office/drawing/2014/main" id="{AC8AB593-E892-435C-8B4F-B6316CDDCCD2}"/>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97" name="!!Menu-Line5">
            <a:extLst>
              <a:ext uri="{FF2B5EF4-FFF2-40B4-BE49-F238E27FC236}">
                <a16:creationId xmlns:a16="http://schemas.microsoft.com/office/drawing/2014/main" id="{625CBA40-630A-4F5D-8EEB-D4C5DC3A4ADF}"/>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8" name="!!Menu-Line4">
            <a:extLst>
              <a:ext uri="{FF2B5EF4-FFF2-40B4-BE49-F238E27FC236}">
                <a16:creationId xmlns:a16="http://schemas.microsoft.com/office/drawing/2014/main" id="{8E36D5D1-C4A9-43F2-BCC5-F55FB8C6AC77}"/>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9" name="!!Menu-Line3">
            <a:extLst>
              <a:ext uri="{FF2B5EF4-FFF2-40B4-BE49-F238E27FC236}">
                <a16:creationId xmlns:a16="http://schemas.microsoft.com/office/drawing/2014/main" id="{59CFA449-B12C-40D4-A64A-D0A87D590ACE}"/>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0" name="!!Menu-Line2">
            <a:extLst>
              <a:ext uri="{FF2B5EF4-FFF2-40B4-BE49-F238E27FC236}">
                <a16:creationId xmlns:a16="http://schemas.microsoft.com/office/drawing/2014/main" id="{4C4CF8E8-002B-4D33-B081-84F251AA38D5}"/>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1" name="!!Menu-Line1">
            <a:extLst>
              <a:ext uri="{FF2B5EF4-FFF2-40B4-BE49-F238E27FC236}">
                <a16:creationId xmlns:a16="http://schemas.microsoft.com/office/drawing/2014/main" id="{CF111375-4719-4DB8-A0FE-9B9B455F7FE3}"/>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02" name="!!Menu-7">
            <a:extLst>
              <a:ext uri="{FF2B5EF4-FFF2-40B4-BE49-F238E27FC236}">
                <a16:creationId xmlns:a16="http://schemas.microsoft.com/office/drawing/2014/main" id="{6D3B7DA1-9855-478E-8316-EA99699844C1}"/>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103" name="!!Menu-Line6">
            <a:extLst>
              <a:ext uri="{FF2B5EF4-FFF2-40B4-BE49-F238E27FC236}">
                <a16:creationId xmlns:a16="http://schemas.microsoft.com/office/drawing/2014/main" id="{5C96AAC7-6A4B-424B-A6DC-806813386862}"/>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04" name="!!MenuTrigger1">
            <a:hlinkClick r:id="rId9" action="ppaction://hlinksldjump"/>
            <a:extLst>
              <a:ext uri="{FF2B5EF4-FFF2-40B4-BE49-F238E27FC236}">
                <a16:creationId xmlns:a16="http://schemas.microsoft.com/office/drawing/2014/main" id="{C461C47A-66AF-4D96-8D6F-2FD3B5D7BB1D}"/>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5" name="!!MenuTrigger2">
            <a:hlinkClick r:id="rId10" action="ppaction://hlinksldjump"/>
            <a:extLst>
              <a:ext uri="{FF2B5EF4-FFF2-40B4-BE49-F238E27FC236}">
                <a16:creationId xmlns:a16="http://schemas.microsoft.com/office/drawing/2014/main" id="{6EA1B9A1-1A0B-4118-BC56-2558194A4A4A}"/>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6" name="!!MenuTrigger3">
            <a:hlinkClick r:id="rId11" action="ppaction://hlinksldjump"/>
            <a:extLst>
              <a:ext uri="{FF2B5EF4-FFF2-40B4-BE49-F238E27FC236}">
                <a16:creationId xmlns:a16="http://schemas.microsoft.com/office/drawing/2014/main" id="{40B0F3E3-0608-4320-A10E-3AC7676377B9}"/>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7" name="!!MenuTrigger4">
            <a:hlinkClick r:id="rId12" action="ppaction://hlinksldjump"/>
            <a:extLst>
              <a:ext uri="{FF2B5EF4-FFF2-40B4-BE49-F238E27FC236}">
                <a16:creationId xmlns:a16="http://schemas.microsoft.com/office/drawing/2014/main" id="{D2DE7BB4-22DA-40E0-ADC0-EF3E9B388552}"/>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8" name="!!MenuTrigger5">
            <a:hlinkClick r:id="rId13" action="ppaction://hlinksldjump"/>
            <a:extLst>
              <a:ext uri="{FF2B5EF4-FFF2-40B4-BE49-F238E27FC236}">
                <a16:creationId xmlns:a16="http://schemas.microsoft.com/office/drawing/2014/main" id="{2AB0AF54-D0A5-4A72-9306-942F9229A5D9}"/>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9" name="!!MenuTrigger6">
            <a:hlinkClick r:id="rId14" action="ppaction://hlinksldjump"/>
            <a:extLst>
              <a:ext uri="{FF2B5EF4-FFF2-40B4-BE49-F238E27FC236}">
                <a16:creationId xmlns:a16="http://schemas.microsoft.com/office/drawing/2014/main" id="{58175A27-7575-4D19-B653-CFC7F3DE5014}"/>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0" name="!!MenuTrigger7">
            <a:hlinkClick r:id="rId15" action="ppaction://hlinksldjump"/>
            <a:extLst>
              <a:ext uri="{FF2B5EF4-FFF2-40B4-BE49-F238E27FC236}">
                <a16:creationId xmlns:a16="http://schemas.microsoft.com/office/drawing/2014/main" id="{E3287394-C091-47FC-BF12-880ED06C2F65}"/>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1" name="!!MenuBG">
            <a:extLst>
              <a:ext uri="{FF2B5EF4-FFF2-40B4-BE49-F238E27FC236}">
                <a16:creationId xmlns:a16="http://schemas.microsoft.com/office/drawing/2014/main" id="{C61B9F22-C259-4638-95A9-CAA518BC1D89}"/>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12" name="!!MenuLabel">
            <a:extLst>
              <a:ext uri="{FF2B5EF4-FFF2-40B4-BE49-F238E27FC236}">
                <a16:creationId xmlns:a16="http://schemas.microsoft.com/office/drawing/2014/main" id="{8ACCF0CE-AB7B-4BAB-9E20-061D57C66F4A}"/>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113" name="!!MenuTriggerComplete">
            <a:extLst>
              <a:ext uri="{FF2B5EF4-FFF2-40B4-BE49-F238E27FC236}">
                <a16:creationId xmlns:a16="http://schemas.microsoft.com/office/drawing/2014/main" id="{95441178-2630-422C-A361-EDC3150D8E3D}"/>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14" name="!!MenuCloseButton">
            <a:extLst>
              <a:ext uri="{FF2B5EF4-FFF2-40B4-BE49-F238E27FC236}">
                <a16:creationId xmlns:a16="http://schemas.microsoft.com/office/drawing/2014/main" id="{C3310EB9-D6DA-4DF6-B84D-F32C77CEC0C6}"/>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15" name="!!MenuCloseTriggerComplete">
            <a:extLst>
              <a:ext uri="{FF2B5EF4-FFF2-40B4-BE49-F238E27FC236}">
                <a16:creationId xmlns:a16="http://schemas.microsoft.com/office/drawing/2014/main" id="{914BC412-0EBB-4EEE-9D40-64E8073A9FC7}"/>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2494973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750" fill="hold"/>
                                        <p:tgtEl>
                                          <p:spTgt spid="39"/>
                                        </p:tgtEl>
                                        <p:attrNameLst>
                                          <p:attrName>ppt_x</p:attrName>
                                        </p:attrNameLst>
                                      </p:cBhvr>
                                      <p:tavLst>
                                        <p:tav tm="0">
                                          <p:val>
                                            <p:strVal val="#ppt_x"/>
                                          </p:val>
                                        </p:tav>
                                        <p:tav tm="100000">
                                          <p:val>
                                            <p:strVal val="#ppt_x"/>
                                          </p:val>
                                        </p:tav>
                                      </p:tavLst>
                                    </p:anim>
                                    <p:anim calcmode="lin" valueType="num">
                                      <p:cBhvr additive="base">
                                        <p:cTn id="8" dur="750" fill="hold"/>
                                        <p:tgtEl>
                                          <p:spTgt spid="39"/>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0"/>
                                  </p:stCondLst>
                                  <p:childTnLst>
                                    <p:set>
                                      <p:cBhvr>
                                        <p:cTn id="10" dur="1" fill="hold">
                                          <p:stCondLst>
                                            <p:cond delay="0"/>
                                          </p:stCondLst>
                                        </p:cTn>
                                        <p:tgtEl>
                                          <p:spTgt spid="38"/>
                                        </p:tgtEl>
                                        <p:attrNameLst>
                                          <p:attrName>style.visibility</p:attrName>
                                        </p:attrNameLst>
                                      </p:cBhvr>
                                      <p:to>
                                        <p:strVal val="visible"/>
                                      </p:to>
                                    </p:set>
                                    <p:anim calcmode="lin" valueType="num">
                                      <p:cBhvr additive="base">
                                        <p:cTn id="11" dur="500" fill="hold"/>
                                        <p:tgtEl>
                                          <p:spTgt spid="38"/>
                                        </p:tgtEl>
                                        <p:attrNameLst>
                                          <p:attrName>ppt_x</p:attrName>
                                        </p:attrNameLst>
                                      </p:cBhvr>
                                      <p:tavLst>
                                        <p:tav tm="0">
                                          <p:val>
                                            <p:strVal val="#ppt_x"/>
                                          </p:val>
                                        </p:tav>
                                        <p:tav tm="100000">
                                          <p:val>
                                            <p:strVal val="#ppt_x"/>
                                          </p:val>
                                        </p:tav>
                                      </p:tavLst>
                                    </p:anim>
                                    <p:anim calcmode="lin" valueType="num">
                                      <p:cBhvr additive="base">
                                        <p:cTn id="12" dur="500" fill="hold"/>
                                        <p:tgtEl>
                                          <p:spTgt spid="38"/>
                                        </p:tgtEl>
                                        <p:attrNameLst>
                                          <p:attrName>ppt_y</p:attrName>
                                        </p:attrNameLst>
                                      </p:cBhvr>
                                      <p:tavLst>
                                        <p:tav tm="0">
                                          <p:val>
                                            <p:strVal val="1+#ppt_h/2"/>
                                          </p:val>
                                        </p:tav>
                                        <p:tav tm="100000">
                                          <p:val>
                                            <p:strVal val="#ppt_y"/>
                                          </p:val>
                                        </p:tav>
                                      </p:tavLst>
                                    </p:anim>
                                  </p:childTnLst>
                                </p:cTn>
                              </p:par>
                            </p:childTnLst>
                          </p:cTn>
                        </p:par>
                        <p:par>
                          <p:cTn id="13" fill="hold">
                            <p:stCondLst>
                              <p:cond delay="750"/>
                            </p:stCondLst>
                            <p:childTnLst>
                              <p:par>
                                <p:cTn id="14" presetID="10" presetClass="entr" presetSubtype="0" fill="hold" grpId="0" nodeType="afterEffect">
                                  <p:stCondLst>
                                    <p:cond delay="0"/>
                                  </p:stCondLst>
                                  <p:childTnLst>
                                    <p:set>
                                      <p:cBhvr>
                                        <p:cTn id="15" dur="1" fill="hold">
                                          <p:stCondLst>
                                            <p:cond delay="0"/>
                                          </p:stCondLst>
                                        </p:cTn>
                                        <p:tgtEl>
                                          <p:spTgt spid="41"/>
                                        </p:tgtEl>
                                        <p:attrNameLst>
                                          <p:attrName>style.visibility</p:attrName>
                                        </p:attrNameLst>
                                      </p:cBhvr>
                                      <p:to>
                                        <p:strVal val="visible"/>
                                      </p:to>
                                    </p:set>
                                    <p:animEffect transition="in" filter="fade">
                                      <p:cBhvr>
                                        <p:cTn id="16" dur="500"/>
                                        <p:tgtEl>
                                          <p:spTgt spid="4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fade">
                                      <p:cBhvr>
                                        <p:cTn id="19" dur="1000"/>
                                        <p:tgtEl>
                                          <p:spTgt spid="40"/>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fade">
                                      <p:cBhvr>
                                        <p:cTn id="22" dur="500"/>
                                        <p:tgtEl>
                                          <p:spTgt spid="4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2"/>
                                        </p:tgtEl>
                                        <p:attrNameLst>
                                          <p:attrName>style.visibility</p:attrName>
                                        </p:attrNameLst>
                                      </p:cBhvr>
                                      <p:to>
                                        <p:strVal val="visible"/>
                                      </p:to>
                                    </p:set>
                                    <p:animEffect transition="in" filter="fade">
                                      <p:cBhvr>
                                        <p:cTn id="25" dur="1000"/>
                                        <p:tgtEl>
                                          <p:spTgt spid="42"/>
                                        </p:tgtEl>
                                      </p:cBhvr>
                                    </p:animEffect>
                                  </p:childTnLst>
                                </p:cTn>
                              </p:par>
                              <p:par>
                                <p:cTn id="26" presetID="22" presetClass="entr" presetSubtype="4" fill="hold" grpId="0" nodeType="withEffect">
                                  <p:stCondLst>
                                    <p:cond delay="500"/>
                                  </p:stCondLst>
                                  <p:childTnLst>
                                    <p:set>
                                      <p:cBhvr>
                                        <p:cTn id="27" dur="1" fill="hold">
                                          <p:stCondLst>
                                            <p:cond delay="0"/>
                                          </p:stCondLst>
                                        </p:cTn>
                                        <p:tgtEl>
                                          <p:spTgt spid="69"/>
                                        </p:tgtEl>
                                        <p:attrNameLst>
                                          <p:attrName>style.visibility</p:attrName>
                                        </p:attrNameLst>
                                      </p:cBhvr>
                                      <p:to>
                                        <p:strVal val="visible"/>
                                      </p:to>
                                    </p:set>
                                    <p:animEffect transition="in" filter="wipe(down)">
                                      <p:cBhvr>
                                        <p:cTn id="28" dur="500"/>
                                        <p:tgtEl>
                                          <p:spTgt spid="69"/>
                                        </p:tgtEl>
                                      </p:cBhvr>
                                    </p:animEffect>
                                  </p:childTnLst>
                                </p:cTn>
                              </p:par>
                              <p:par>
                                <p:cTn id="29" presetID="10" presetClass="entr" presetSubtype="0" fill="hold" grpId="0" nodeType="withEffect">
                                  <p:stCondLst>
                                    <p:cond delay="1000"/>
                                  </p:stCondLst>
                                  <p:childTnLst>
                                    <p:set>
                                      <p:cBhvr>
                                        <p:cTn id="30" dur="1" fill="hold">
                                          <p:stCondLst>
                                            <p:cond delay="0"/>
                                          </p:stCondLst>
                                        </p:cTn>
                                        <p:tgtEl>
                                          <p:spTgt spid="48"/>
                                        </p:tgtEl>
                                        <p:attrNameLst>
                                          <p:attrName>style.visibility</p:attrName>
                                        </p:attrNameLst>
                                      </p:cBhvr>
                                      <p:to>
                                        <p:strVal val="visible"/>
                                      </p:to>
                                    </p:set>
                                    <p:animEffect transition="in" filter="fade">
                                      <p:cBhvr>
                                        <p:cTn id="31" dur="500"/>
                                        <p:tgtEl>
                                          <p:spTgt spid="48"/>
                                        </p:tgtEl>
                                      </p:cBhvr>
                                    </p:animEffect>
                                  </p:childTnLst>
                                </p:cTn>
                              </p:par>
                              <p:par>
                                <p:cTn id="32" presetID="10" presetClass="entr" presetSubtype="0" fill="hold" grpId="0" nodeType="withEffect">
                                  <p:stCondLst>
                                    <p:cond delay="1000"/>
                                  </p:stCondLst>
                                  <p:childTnLst>
                                    <p:set>
                                      <p:cBhvr>
                                        <p:cTn id="33" dur="1" fill="hold">
                                          <p:stCondLst>
                                            <p:cond delay="0"/>
                                          </p:stCondLst>
                                        </p:cTn>
                                        <p:tgtEl>
                                          <p:spTgt spid="47"/>
                                        </p:tgtEl>
                                        <p:attrNameLst>
                                          <p:attrName>style.visibility</p:attrName>
                                        </p:attrNameLst>
                                      </p:cBhvr>
                                      <p:to>
                                        <p:strVal val="visible"/>
                                      </p:to>
                                    </p:set>
                                    <p:animEffect transition="in" filter="fade">
                                      <p:cBhvr>
                                        <p:cTn id="34" dur="1000"/>
                                        <p:tgtEl>
                                          <p:spTgt spid="47"/>
                                        </p:tgtEl>
                                      </p:cBhvr>
                                    </p:animEffect>
                                  </p:childTnLst>
                                </p:cTn>
                              </p:par>
                              <p:par>
                                <p:cTn id="35" presetID="10" presetClass="entr" presetSubtype="0" fill="hold" grpId="0" nodeType="withEffect">
                                  <p:stCondLst>
                                    <p:cond delay="1500"/>
                                  </p:stCondLst>
                                  <p:childTnLst>
                                    <p:set>
                                      <p:cBhvr>
                                        <p:cTn id="36" dur="1" fill="hold">
                                          <p:stCondLst>
                                            <p:cond delay="0"/>
                                          </p:stCondLst>
                                        </p:cTn>
                                        <p:tgtEl>
                                          <p:spTgt spid="49"/>
                                        </p:tgtEl>
                                        <p:attrNameLst>
                                          <p:attrName>style.visibility</p:attrName>
                                        </p:attrNameLst>
                                      </p:cBhvr>
                                      <p:to>
                                        <p:strVal val="visible"/>
                                      </p:to>
                                    </p:set>
                                    <p:animEffect transition="in" filter="fade">
                                      <p:cBhvr>
                                        <p:cTn id="37"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8" restart="whenNotActive" fill="hold" evtFilter="cancelBubble" nodeType="interactiveSeq">
                <p:stCondLst>
                  <p:cond evt="onClick" delay="0">
                    <p:tgtEl>
                      <p:spTgt spid="113"/>
                    </p:tgtEl>
                  </p:cond>
                </p:stCondLst>
                <p:endSync evt="end" delay="0">
                  <p:rtn val="all"/>
                </p:endSync>
                <p:childTnLst>
                  <p:par>
                    <p:cTn id="39" fill="hold">
                      <p:stCondLst>
                        <p:cond delay="0"/>
                      </p:stCondLst>
                      <p:childTnLst>
                        <p:par>
                          <p:cTn id="40" fill="hold">
                            <p:stCondLst>
                              <p:cond delay="0"/>
                            </p:stCondLst>
                            <p:childTnLst>
                              <p:par>
                                <p:cTn id="41" presetID="35" presetClass="path" presetSubtype="0" decel="100000" fill="hold" grpId="0" nodeType="withEffect">
                                  <p:stCondLst>
                                    <p:cond delay="0"/>
                                  </p:stCondLst>
                                  <p:childTnLst>
                                    <p:animMotion origin="layout" path="M 8.33333E-7 0 L -0.33698 0 " pathEditMode="relative" rAng="0" ptsTypes="AA">
                                      <p:cBhvr>
                                        <p:cTn id="42" dur="500" fill="hold"/>
                                        <p:tgtEl>
                                          <p:spTgt spid="87"/>
                                        </p:tgtEl>
                                        <p:attrNameLst>
                                          <p:attrName>ppt_x</p:attrName>
                                          <p:attrName>ppt_y</p:attrName>
                                        </p:attrNameLst>
                                      </p:cBhvr>
                                      <p:rCtr x="-16849" y="0"/>
                                    </p:animMotion>
                                  </p:childTnLst>
                                </p:cTn>
                              </p:par>
                              <p:par>
                                <p:cTn id="43" presetID="35" presetClass="path" presetSubtype="0" decel="100000" fill="hold" grpId="0" nodeType="withEffect">
                                  <p:stCondLst>
                                    <p:cond delay="0"/>
                                  </p:stCondLst>
                                  <p:childTnLst>
                                    <p:animMotion origin="layout" path="M 8.33333E-7 0 L -0.33698 0 " pathEditMode="relative" rAng="0" ptsTypes="AA">
                                      <p:cBhvr>
                                        <p:cTn id="44" dur="750" fill="hold"/>
                                        <p:tgtEl>
                                          <p:spTgt spid="88"/>
                                        </p:tgtEl>
                                        <p:attrNameLst>
                                          <p:attrName>ppt_x</p:attrName>
                                          <p:attrName>ppt_y</p:attrName>
                                        </p:attrNameLst>
                                      </p:cBhvr>
                                      <p:rCtr x="-16849" y="0"/>
                                    </p:animMotion>
                                  </p:childTnLst>
                                </p:cTn>
                              </p:par>
                              <p:par>
                                <p:cTn id="45" presetID="35" presetClass="path" presetSubtype="0" decel="100000" fill="hold" grpId="0" nodeType="withEffect">
                                  <p:stCondLst>
                                    <p:cond delay="0"/>
                                  </p:stCondLst>
                                  <p:childTnLst>
                                    <p:animMotion origin="layout" path="M 8.33333E-7 0 L -0.33698 0 " pathEditMode="relative" rAng="0" ptsTypes="AA">
                                      <p:cBhvr>
                                        <p:cTn id="46" dur="1000" fill="hold"/>
                                        <p:tgtEl>
                                          <p:spTgt spid="89"/>
                                        </p:tgtEl>
                                        <p:attrNameLst>
                                          <p:attrName>ppt_x</p:attrName>
                                          <p:attrName>ppt_y</p:attrName>
                                        </p:attrNameLst>
                                      </p:cBhvr>
                                      <p:rCtr x="-16849" y="0"/>
                                    </p:animMotion>
                                  </p:childTnLst>
                                </p:cTn>
                              </p:par>
                              <p:par>
                                <p:cTn id="47" presetID="35" presetClass="path" presetSubtype="0" decel="100000" fill="hold" grpId="0" nodeType="withEffect">
                                  <p:stCondLst>
                                    <p:cond delay="0"/>
                                  </p:stCondLst>
                                  <p:childTnLst>
                                    <p:animMotion origin="layout" path="M 8.33333E-7 0 L -0.33698 0 " pathEditMode="relative" rAng="0" ptsTypes="AA">
                                      <p:cBhvr>
                                        <p:cTn id="48" dur="1250" fill="hold"/>
                                        <p:tgtEl>
                                          <p:spTgt spid="90"/>
                                        </p:tgtEl>
                                        <p:attrNameLst>
                                          <p:attrName>ppt_x</p:attrName>
                                          <p:attrName>ppt_y</p:attrName>
                                        </p:attrNameLst>
                                      </p:cBhvr>
                                      <p:rCtr x="-16849" y="0"/>
                                    </p:animMotion>
                                  </p:childTnLst>
                                </p:cTn>
                              </p:par>
                              <p:par>
                                <p:cTn id="49" presetID="35" presetClass="path" presetSubtype="0" decel="100000" fill="hold" grpId="0" nodeType="withEffect">
                                  <p:stCondLst>
                                    <p:cond delay="750"/>
                                  </p:stCondLst>
                                  <p:childTnLst>
                                    <p:animMotion origin="layout" path="M 8.33333E-7 0 L -0.33698 0 " pathEditMode="relative" rAng="0" ptsTypes="AA">
                                      <p:cBhvr>
                                        <p:cTn id="50" dur="500" fill="hold"/>
                                        <p:tgtEl>
                                          <p:spTgt spid="91"/>
                                        </p:tgtEl>
                                        <p:attrNameLst>
                                          <p:attrName>ppt_x</p:attrName>
                                          <p:attrName>ppt_y</p:attrName>
                                        </p:attrNameLst>
                                      </p:cBhvr>
                                      <p:rCtr x="-16849" y="0"/>
                                    </p:animMotion>
                                  </p:childTnLst>
                                </p:cTn>
                              </p:par>
                              <p:par>
                                <p:cTn id="51" presetID="35" presetClass="path" presetSubtype="0" decel="100000" fill="hold" grpId="0" nodeType="withEffect" nodePh="1">
                                  <p:stCondLst>
                                    <p:cond delay="750"/>
                                  </p:stCondLst>
                                  <p:endCondLst>
                                    <p:cond evt="begin" delay="0">
                                      <p:tn val="51"/>
                                    </p:cond>
                                  </p:endCondLst>
                                  <p:childTnLst>
                                    <p:animMotion origin="layout" path="M 8.33333E-7 0 L -0.33698 0 " pathEditMode="relative" rAng="0" ptsTypes="AA">
                                      <p:cBhvr>
                                        <p:cTn id="52" dur="500" fill="hold"/>
                                        <p:tgtEl>
                                          <p:spTgt spid="104"/>
                                        </p:tgtEl>
                                        <p:attrNameLst>
                                          <p:attrName>ppt_x</p:attrName>
                                          <p:attrName>ppt_y</p:attrName>
                                        </p:attrNameLst>
                                      </p:cBhvr>
                                      <p:rCtr x="-16849" y="0"/>
                                    </p:animMotion>
                                  </p:childTnLst>
                                </p:cTn>
                              </p:par>
                              <p:par>
                                <p:cTn id="53" presetID="35" presetClass="path" presetSubtype="0" decel="100000" fill="hold" nodeType="withEffect">
                                  <p:stCondLst>
                                    <p:cond delay="850"/>
                                  </p:stCondLst>
                                  <p:childTnLst>
                                    <p:animMotion origin="layout" path="M 8.33333E-7 0 L -0.33698 0 " pathEditMode="relative" rAng="0" ptsTypes="AA">
                                      <p:cBhvr>
                                        <p:cTn id="54" dur="500" fill="hold"/>
                                        <p:tgtEl>
                                          <p:spTgt spid="101"/>
                                        </p:tgtEl>
                                        <p:attrNameLst>
                                          <p:attrName>ppt_x</p:attrName>
                                          <p:attrName>ppt_y</p:attrName>
                                        </p:attrNameLst>
                                      </p:cBhvr>
                                      <p:rCtr x="-16849" y="0"/>
                                    </p:animMotion>
                                  </p:childTnLst>
                                </p:cTn>
                              </p:par>
                              <p:par>
                                <p:cTn id="55" presetID="35" presetClass="path" presetSubtype="0" decel="100000" fill="hold" grpId="0" nodeType="withEffect">
                                  <p:stCondLst>
                                    <p:cond delay="850"/>
                                  </p:stCondLst>
                                  <p:childTnLst>
                                    <p:animMotion origin="layout" path="M 8.33333E-7 0 L -0.33698 0 " pathEditMode="relative" rAng="0" ptsTypes="AA">
                                      <p:cBhvr>
                                        <p:cTn id="56" dur="500" fill="hold"/>
                                        <p:tgtEl>
                                          <p:spTgt spid="92"/>
                                        </p:tgtEl>
                                        <p:attrNameLst>
                                          <p:attrName>ppt_x</p:attrName>
                                          <p:attrName>ppt_y</p:attrName>
                                        </p:attrNameLst>
                                      </p:cBhvr>
                                      <p:rCtr x="-16849" y="0"/>
                                    </p:animMotion>
                                  </p:childTnLst>
                                </p:cTn>
                              </p:par>
                              <p:par>
                                <p:cTn id="57" presetID="35" presetClass="path" presetSubtype="0" decel="100000" fill="hold" grpId="0" nodeType="withEffect" nodePh="1">
                                  <p:stCondLst>
                                    <p:cond delay="850"/>
                                  </p:stCondLst>
                                  <p:endCondLst>
                                    <p:cond evt="begin" delay="0">
                                      <p:tn val="57"/>
                                    </p:cond>
                                  </p:endCondLst>
                                  <p:childTnLst>
                                    <p:animMotion origin="layout" path="M 8.33333E-7 0 L -0.33698 0 " pathEditMode="relative" rAng="0" ptsTypes="AA">
                                      <p:cBhvr>
                                        <p:cTn id="58" dur="500" fill="hold"/>
                                        <p:tgtEl>
                                          <p:spTgt spid="105"/>
                                        </p:tgtEl>
                                        <p:attrNameLst>
                                          <p:attrName>ppt_x</p:attrName>
                                          <p:attrName>ppt_y</p:attrName>
                                        </p:attrNameLst>
                                      </p:cBhvr>
                                      <p:rCtr x="-16849" y="0"/>
                                    </p:animMotion>
                                  </p:childTnLst>
                                </p:cTn>
                              </p:par>
                              <p:par>
                                <p:cTn id="59" presetID="35" presetClass="path" presetSubtype="0" decel="100000" fill="hold" nodeType="withEffect">
                                  <p:stCondLst>
                                    <p:cond delay="950"/>
                                  </p:stCondLst>
                                  <p:childTnLst>
                                    <p:animMotion origin="layout" path="M 8.33333E-7 0 L -0.33698 0 " pathEditMode="relative" rAng="0" ptsTypes="AA">
                                      <p:cBhvr>
                                        <p:cTn id="60" dur="500" fill="hold"/>
                                        <p:tgtEl>
                                          <p:spTgt spid="100"/>
                                        </p:tgtEl>
                                        <p:attrNameLst>
                                          <p:attrName>ppt_x</p:attrName>
                                          <p:attrName>ppt_y</p:attrName>
                                        </p:attrNameLst>
                                      </p:cBhvr>
                                      <p:rCtr x="-16849" y="0"/>
                                    </p:animMotion>
                                  </p:childTnLst>
                                </p:cTn>
                              </p:par>
                              <p:par>
                                <p:cTn id="61" presetID="35" presetClass="path" presetSubtype="0" decel="100000" fill="hold" grpId="0" nodeType="withEffect">
                                  <p:stCondLst>
                                    <p:cond delay="950"/>
                                  </p:stCondLst>
                                  <p:childTnLst>
                                    <p:animMotion origin="layout" path="M 8.33333E-7 0 L -0.33698 0 " pathEditMode="relative" rAng="0" ptsTypes="AA">
                                      <p:cBhvr>
                                        <p:cTn id="62" dur="500" fill="hold"/>
                                        <p:tgtEl>
                                          <p:spTgt spid="93"/>
                                        </p:tgtEl>
                                        <p:attrNameLst>
                                          <p:attrName>ppt_x</p:attrName>
                                          <p:attrName>ppt_y</p:attrName>
                                        </p:attrNameLst>
                                      </p:cBhvr>
                                      <p:rCtr x="-16849" y="0"/>
                                    </p:animMotion>
                                  </p:childTnLst>
                                </p:cTn>
                              </p:par>
                              <p:par>
                                <p:cTn id="63" presetID="35" presetClass="path" presetSubtype="0" decel="100000" fill="hold" grpId="0" nodeType="withEffect" nodePh="1">
                                  <p:stCondLst>
                                    <p:cond delay="950"/>
                                  </p:stCondLst>
                                  <p:endCondLst>
                                    <p:cond evt="begin" delay="0">
                                      <p:tn val="63"/>
                                    </p:cond>
                                  </p:endCondLst>
                                  <p:childTnLst>
                                    <p:animMotion origin="layout" path="M 8.33333E-7 0 L -0.33698 0 " pathEditMode="relative" rAng="0" ptsTypes="AA">
                                      <p:cBhvr>
                                        <p:cTn id="64" dur="500" fill="hold"/>
                                        <p:tgtEl>
                                          <p:spTgt spid="106"/>
                                        </p:tgtEl>
                                        <p:attrNameLst>
                                          <p:attrName>ppt_x</p:attrName>
                                          <p:attrName>ppt_y</p:attrName>
                                        </p:attrNameLst>
                                      </p:cBhvr>
                                      <p:rCtr x="-16849" y="0"/>
                                    </p:animMotion>
                                  </p:childTnLst>
                                </p:cTn>
                              </p:par>
                              <p:par>
                                <p:cTn id="65" presetID="35" presetClass="path" presetSubtype="0" decel="100000" fill="hold" nodeType="withEffect">
                                  <p:stCondLst>
                                    <p:cond delay="1050"/>
                                  </p:stCondLst>
                                  <p:childTnLst>
                                    <p:animMotion origin="layout" path="M 8.33333E-7 0 L -0.33698 0 " pathEditMode="relative" rAng="0" ptsTypes="AA">
                                      <p:cBhvr>
                                        <p:cTn id="66" dur="500" fill="hold"/>
                                        <p:tgtEl>
                                          <p:spTgt spid="99"/>
                                        </p:tgtEl>
                                        <p:attrNameLst>
                                          <p:attrName>ppt_x</p:attrName>
                                          <p:attrName>ppt_y</p:attrName>
                                        </p:attrNameLst>
                                      </p:cBhvr>
                                      <p:rCtr x="-16849" y="0"/>
                                    </p:animMotion>
                                  </p:childTnLst>
                                </p:cTn>
                              </p:par>
                              <p:par>
                                <p:cTn id="67" presetID="35" presetClass="path" presetSubtype="0" decel="100000" fill="hold" grpId="0" nodeType="withEffect">
                                  <p:stCondLst>
                                    <p:cond delay="1050"/>
                                  </p:stCondLst>
                                  <p:childTnLst>
                                    <p:animMotion origin="layout" path="M 8.33333E-7 0 L -0.33698 0 " pathEditMode="relative" rAng="0" ptsTypes="AA">
                                      <p:cBhvr>
                                        <p:cTn id="68" dur="500" fill="hold"/>
                                        <p:tgtEl>
                                          <p:spTgt spid="94"/>
                                        </p:tgtEl>
                                        <p:attrNameLst>
                                          <p:attrName>ppt_x</p:attrName>
                                          <p:attrName>ppt_y</p:attrName>
                                        </p:attrNameLst>
                                      </p:cBhvr>
                                      <p:rCtr x="-16849" y="0"/>
                                    </p:animMotion>
                                  </p:childTnLst>
                                </p:cTn>
                              </p:par>
                              <p:par>
                                <p:cTn id="69" presetID="35" presetClass="path" presetSubtype="0" decel="100000" fill="hold" grpId="0" nodeType="withEffect" nodePh="1">
                                  <p:stCondLst>
                                    <p:cond delay="1050"/>
                                  </p:stCondLst>
                                  <p:endCondLst>
                                    <p:cond evt="begin" delay="0">
                                      <p:tn val="69"/>
                                    </p:cond>
                                  </p:endCondLst>
                                  <p:childTnLst>
                                    <p:animMotion origin="layout" path="M 8.33333E-7 0 L -0.33698 0 " pathEditMode="relative" rAng="0" ptsTypes="AA">
                                      <p:cBhvr>
                                        <p:cTn id="70" dur="500" fill="hold"/>
                                        <p:tgtEl>
                                          <p:spTgt spid="107"/>
                                        </p:tgtEl>
                                        <p:attrNameLst>
                                          <p:attrName>ppt_x</p:attrName>
                                          <p:attrName>ppt_y</p:attrName>
                                        </p:attrNameLst>
                                      </p:cBhvr>
                                      <p:rCtr x="-16849" y="0"/>
                                    </p:animMotion>
                                  </p:childTnLst>
                                </p:cTn>
                              </p:par>
                              <p:par>
                                <p:cTn id="71" presetID="35" presetClass="path" presetSubtype="0" decel="100000" fill="hold" nodeType="withEffect">
                                  <p:stCondLst>
                                    <p:cond delay="1150"/>
                                  </p:stCondLst>
                                  <p:childTnLst>
                                    <p:animMotion origin="layout" path="M 8.33333E-7 0 L -0.33698 0 " pathEditMode="relative" rAng="0" ptsTypes="AA">
                                      <p:cBhvr>
                                        <p:cTn id="72" dur="500" fill="hold"/>
                                        <p:tgtEl>
                                          <p:spTgt spid="98"/>
                                        </p:tgtEl>
                                        <p:attrNameLst>
                                          <p:attrName>ppt_x</p:attrName>
                                          <p:attrName>ppt_y</p:attrName>
                                        </p:attrNameLst>
                                      </p:cBhvr>
                                      <p:rCtr x="-16849" y="0"/>
                                    </p:animMotion>
                                  </p:childTnLst>
                                </p:cTn>
                              </p:par>
                              <p:par>
                                <p:cTn id="73" presetID="35" presetClass="path" presetSubtype="0" decel="100000" fill="hold" grpId="0" nodeType="withEffect">
                                  <p:stCondLst>
                                    <p:cond delay="1150"/>
                                  </p:stCondLst>
                                  <p:childTnLst>
                                    <p:animMotion origin="layout" path="M 8.33333E-7 0 L -0.33698 0 " pathEditMode="relative" rAng="0" ptsTypes="AA">
                                      <p:cBhvr>
                                        <p:cTn id="74" dur="500" fill="hold"/>
                                        <p:tgtEl>
                                          <p:spTgt spid="95"/>
                                        </p:tgtEl>
                                        <p:attrNameLst>
                                          <p:attrName>ppt_x</p:attrName>
                                          <p:attrName>ppt_y</p:attrName>
                                        </p:attrNameLst>
                                      </p:cBhvr>
                                      <p:rCtr x="-16849" y="0"/>
                                    </p:animMotion>
                                  </p:childTnLst>
                                </p:cTn>
                              </p:par>
                              <p:par>
                                <p:cTn id="75" presetID="35" presetClass="path" presetSubtype="0" decel="100000" fill="hold" grpId="0" nodeType="withEffect" nodePh="1">
                                  <p:stCondLst>
                                    <p:cond delay="1150"/>
                                  </p:stCondLst>
                                  <p:endCondLst>
                                    <p:cond evt="begin" delay="0">
                                      <p:tn val="75"/>
                                    </p:cond>
                                  </p:endCondLst>
                                  <p:childTnLst>
                                    <p:animMotion origin="layout" path="M 8.33333E-7 0 L -0.33698 0 " pathEditMode="relative" rAng="0" ptsTypes="AA">
                                      <p:cBhvr>
                                        <p:cTn id="76" dur="500" fill="hold"/>
                                        <p:tgtEl>
                                          <p:spTgt spid="108"/>
                                        </p:tgtEl>
                                        <p:attrNameLst>
                                          <p:attrName>ppt_x</p:attrName>
                                          <p:attrName>ppt_y</p:attrName>
                                        </p:attrNameLst>
                                      </p:cBhvr>
                                      <p:rCtr x="-16849" y="0"/>
                                    </p:animMotion>
                                  </p:childTnLst>
                                </p:cTn>
                              </p:par>
                              <p:par>
                                <p:cTn id="77" presetID="35" presetClass="path" presetSubtype="0" decel="100000" fill="hold" nodeType="withEffect">
                                  <p:stCondLst>
                                    <p:cond delay="1250"/>
                                  </p:stCondLst>
                                  <p:childTnLst>
                                    <p:animMotion origin="layout" path="M 8.33333E-7 0 L -0.33698 0 " pathEditMode="relative" rAng="0" ptsTypes="AA">
                                      <p:cBhvr>
                                        <p:cTn id="78" dur="500" fill="hold"/>
                                        <p:tgtEl>
                                          <p:spTgt spid="97"/>
                                        </p:tgtEl>
                                        <p:attrNameLst>
                                          <p:attrName>ppt_x</p:attrName>
                                          <p:attrName>ppt_y</p:attrName>
                                        </p:attrNameLst>
                                      </p:cBhvr>
                                      <p:rCtr x="-16849" y="0"/>
                                    </p:animMotion>
                                  </p:childTnLst>
                                </p:cTn>
                              </p:par>
                              <p:par>
                                <p:cTn id="79" presetID="35" presetClass="path" presetSubtype="0" decel="100000" fill="hold" grpId="0" nodeType="withEffect">
                                  <p:stCondLst>
                                    <p:cond delay="1250"/>
                                  </p:stCondLst>
                                  <p:childTnLst>
                                    <p:animMotion origin="layout" path="M 8.33333E-7 0 L -0.33698 0 " pathEditMode="relative" rAng="0" ptsTypes="AA">
                                      <p:cBhvr>
                                        <p:cTn id="80" dur="500" fill="hold"/>
                                        <p:tgtEl>
                                          <p:spTgt spid="96"/>
                                        </p:tgtEl>
                                        <p:attrNameLst>
                                          <p:attrName>ppt_x</p:attrName>
                                          <p:attrName>ppt_y</p:attrName>
                                        </p:attrNameLst>
                                      </p:cBhvr>
                                      <p:rCtr x="-16849" y="0"/>
                                    </p:animMotion>
                                  </p:childTnLst>
                                </p:cTn>
                              </p:par>
                              <p:par>
                                <p:cTn id="81" presetID="35" presetClass="path" presetSubtype="0" decel="100000" fill="hold" grpId="0" nodeType="withEffect" nodePh="1">
                                  <p:stCondLst>
                                    <p:cond delay="1250"/>
                                  </p:stCondLst>
                                  <p:endCondLst>
                                    <p:cond evt="begin" delay="0">
                                      <p:tn val="81"/>
                                    </p:cond>
                                  </p:endCondLst>
                                  <p:childTnLst>
                                    <p:animMotion origin="layout" path="M 8.33333E-7 0 L -0.33698 0 " pathEditMode="relative" rAng="0" ptsTypes="AA">
                                      <p:cBhvr>
                                        <p:cTn id="82" dur="500" fill="hold"/>
                                        <p:tgtEl>
                                          <p:spTgt spid="109"/>
                                        </p:tgtEl>
                                        <p:attrNameLst>
                                          <p:attrName>ppt_x</p:attrName>
                                          <p:attrName>ppt_y</p:attrName>
                                        </p:attrNameLst>
                                      </p:cBhvr>
                                      <p:rCtr x="-16849" y="0"/>
                                    </p:animMotion>
                                  </p:childTnLst>
                                </p:cTn>
                              </p:par>
                              <p:par>
                                <p:cTn id="83" presetID="35" presetClass="path" presetSubtype="0" decel="100000" fill="hold" nodeType="withEffect">
                                  <p:stCondLst>
                                    <p:cond delay="1350"/>
                                  </p:stCondLst>
                                  <p:childTnLst>
                                    <p:animMotion origin="layout" path="M 8.33333E-7 0 L -0.33698 0 " pathEditMode="relative" rAng="0" ptsTypes="AA">
                                      <p:cBhvr>
                                        <p:cTn id="84" dur="500" fill="hold"/>
                                        <p:tgtEl>
                                          <p:spTgt spid="103"/>
                                        </p:tgtEl>
                                        <p:attrNameLst>
                                          <p:attrName>ppt_x</p:attrName>
                                          <p:attrName>ppt_y</p:attrName>
                                        </p:attrNameLst>
                                      </p:cBhvr>
                                      <p:rCtr x="-16849" y="0"/>
                                    </p:animMotion>
                                  </p:childTnLst>
                                </p:cTn>
                              </p:par>
                              <p:par>
                                <p:cTn id="85" presetID="35" presetClass="path" presetSubtype="0" decel="100000" fill="hold" grpId="0" nodeType="withEffect">
                                  <p:stCondLst>
                                    <p:cond delay="1350"/>
                                  </p:stCondLst>
                                  <p:childTnLst>
                                    <p:animMotion origin="layout" path="M 8.33333E-7 0 L -0.33698 0 " pathEditMode="relative" rAng="0" ptsTypes="AA">
                                      <p:cBhvr>
                                        <p:cTn id="86" dur="500" fill="hold"/>
                                        <p:tgtEl>
                                          <p:spTgt spid="102"/>
                                        </p:tgtEl>
                                        <p:attrNameLst>
                                          <p:attrName>ppt_x</p:attrName>
                                          <p:attrName>ppt_y</p:attrName>
                                        </p:attrNameLst>
                                      </p:cBhvr>
                                      <p:rCtr x="-16849" y="0"/>
                                    </p:animMotion>
                                  </p:childTnLst>
                                </p:cTn>
                              </p:par>
                              <p:par>
                                <p:cTn id="87" presetID="35" presetClass="path" presetSubtype="0" decel="100000" fill="hold" grpId="0" nodeType="withEffect" nodePh="1">
                                  <p:stCondLst>
                                    <p:cond delay="1350"/>
                                  </p:stCondLst>
                                  <p:endCondLst>
                                    <p:cond evt="begin" delay="0">
                                      <p:tn val="87"/>
                                    </p:cond>
                                  </p:endCondLst>
                                  <p:childTnLst>
                                    <p:animMotion origin="layout" path="M 8.33333E-7 0 L -0.33698 0 " pathEditMode="relative" rAng="0" ptsTypes="AA">
                                      <p:cBhvr>
                                        <p:cTn id="88" dur="500" fill="hold"/>
                                        <p:tgtEl>
                                          <p:spTgt spid="110"/>
                                        </p:tgtEl>
                                        <p:attrNameLst>
                                          <p:attrName>ppt_x</p:attrName>
                                          <p:attrName>ppt_y</p:attrName>
                                        </p:attrNameLst>
                                      </p:cBhvr>
                                      <p:rCtr x="-16849" y="0"/>
                                    </p:animMotion>
                                  </p:childTnLst>
                                </p:cTn>
                              </p:par>
                              <p:par>
                                <p:cTn id="89" presetID="10" presetClass="entr" presetSubtype="0" fill="hold" grpId="0" nodeType="withEffect" nodePh="1">
                                  <p:stCondLst>
                                    <p:cond delay="0"/>
                                  </p:stCondLst>
                                  <p:endCondLst>
                                    <p:cond evt="begin" delay="0">
                                      <p:tn val="89"/>
                                    </p:cond>
                                  </p:endCondLst>
                                  <p:childTnLst>
                                    <p:set>
                                      <p:cBhvr>
                                        <p:cTn id="90" dur="1" fill="hold">
                                          <p:stCondLst>
                                            <p:cond delay="0"/>
                                          </p:stCondLst>
                                        </p:cTn>
                                        <p:tgtEl>
                                          <p:spTgt spid="115"/>
                                        </p:tgtEl>
                                        <p:attrNameLst>
                                          <p:attrName>style.visibility</p:attrName>
                                        </p:attrNameLst>
                                      </p:cBhvr>
                                      <p:to>
                                        <p:strVal val="visible"/>
                                      </p:to>
                                    </p:set>
                                    <p:animEffect transition="in" filter="fade">
                                      <p:cBhvr>
                                        <p:cTn id="91" dur="1000"/>
                                        <p:tgtEl>
                                          <p:spTgt spid="115"/>
                                        </p:tgtEl>
                                      </p:cBhvr>
                                    </p:animEffect>
                                  </p:childTnLst>
                                </p:cTn>
                              </p:par>
                              <p:par>
                                <p:cTn id="92" presetID="10" presetClass="exit" presetSubtype="0" fill="hold" grpId="0" nodeType="withEffect">
                                  <p:stCondLst>
                                    <p:cond delay="0"/>
                                  </p:stCondLst>
                                  <p:childTnLst>
                                    <p:animEffect transition="out" filter="fade">
                                      <p:cBhvr>
                                        <p:cTn id="93" dur="500"/>
                                        <p:tgtEl>
                                          <p:spTgt spid="112"/>
                                        </p:tgtEl>
                                      </p:cBhvr>
                                    </p:animEffect>
                                    <p:set>
                                      <p:cBhvr>
                                        <p:cTn id="94" dur="1" fill="hold">
                                          <p:stCondLst>
                                            <p:cond delay="499"/>
                                          </p:stCondLst>
                                        </p:cTn>
                                        <p:tgtEl>
                                          <p:spTgt spid="112"/>
                                        </p:tgtEl>
                                        <p:attrNameLst>
                                          <p:attrName>style.visibility</p:attrName>
                                        </p:attrNameLst>
                                      </p:cBhvr>
                                      <p:to>
                                        <p:strVal val="hidden"/>
                                      </p:to>
                                    </p:set>
                                  </p:childTnLst>
                                </p:cTn>
                              </p:par>
                              <p:par>
                                <p:cTn id="95" presetID="53" presetClass="entr" presetSubtype="16" fill="hold" grpId="0" nodeType="withEffect">
                                  <p:stCondLst>
                                    <p:cond delay="0"/>
                                  </p:stCondLst>
                                  <p:childTnLst>
                                    <p:set>
                                      <p:cBhvr>
                                        <p:cTn id="96" dur="1" fill="hold">
                                          <p:stCondLst>
                                            <p:cond delay="0"/>
                                          </p:stCondLst>
                                        </p:cTn>
                                        <p:tgtEl>
                                          <p:spTgt spid="114"/>
                                        </p:tgtEl>
                                        <p:attrNameLst>
                                          <p:attrName>style.visibility</p:attrName>
                                        </p:attrNameLst>
                                      </p:cBhvr>
                                      <p:to>
                                        <p:strVal val="visible"/>
                                      </p:to>
                                    </p:set>
                                    <p:anim calcmode="lin" valueType="num">
                                      <p:cBhvr>
                                        <p:cTn id="97" dur="500" fill="hold"/>
                                        <p:tgtEl>
                                          <p:spTgt spid="114"/>
                                        </p:tgtEl>
                                        <p:attrNameLst>
                                          <p:attrName>ppt_w</p:attrName>
                                        </p:attrNameLst>
                                      </p:cBhvr>
                                      <p:tavLst>
                                        <p:tav tm="0">
                                          <p:val>
                                            <p:fltVal val="0"/>
                                          </p:val>
                                        </p:tav>
                                        <p:tav tm="100000">
                                          <p:val>
                                            <p:strVal val="#ppt_w"/>
                                          </p:val>
                                        </p:tav>
                                      </p:tavLst>
                                    </p:anim>
                                    <p:anim calcmode="lin" valueType="num">
                                      <p:cBhvr>
                                        <p:cTn id="98" dur="500" fill="hold"/>
                                        <p:tgtEl>
                                          <p:spTgt spid="114"/>
                                        </p:tgtEl>
                                        <p:attrNameLst>
                                          <p:attrName>ppt_h</p:attrName>
                                        </p:attrNameLst>
                                      </p:cBhvr>
                                      <p:tavLst>
                                        <p:tav tm="0">
                                          <p:val>
                                            <p:fltVal val="0"/>
                                          </p:val>
                                        </p:tav>
                                        <p:tav tm="100000">
                                          <p:val>
                                            <p:strVal val="#ppt_h"/>
                                          </p:val>
                                        </p:tav>
                                      </p:tavLst>
                                    </p:anim>
                                    <p:animEffect transition="in" filter="fade">
                                      <p:cBhvr>
                                        <p:cTn id="99" dur="500"/>
                                        <p:tgtEl>
                                          <p:spTgt spid="114"/>
                                        </p:tgtEl>
                                      </p:cBhvr>
                                    </p:animEffect>
                                  </p:childTnLst>
                                </p:cTn>
                              </p:par>
                            </p:childTnLst>
                          </p:cTn>
                        </p:par>
                      </p:childTnLst>
                    </p:cTn>
                  </p:par>
                </p:childTnLst>
              </p:cTn>
              <p:nextCondLst>
                <p:cond evt="onClick" delay="0">
                  <p:tgtEl>
                    <p:spTgt spid="113"/>
                  </p:tgtEl>
                </p:cond>
              </p:nextCondLst>
            </p:seq>
            <p:seq concurrent="1" nextAc="seek">
              <p:cTn id="100" restart="whenNotActive" fill="hold" evtFilter="cancelBubble" nodeType="interactiveSeq">
                <p:stCondLst>
                  <p:cond evt="onClick" delay="0">
                    <p:tgtEl>
                      <p:spTgt spid="115"/>
                    </p:tgtEl>
                  </p:cond>
                </p:stCondLst>
                <p:endSync evt="end" delay="0">
                  <p:rtn val="all"/>
                </p:endSync>
                <p:childTnLst>
                  <p:par>
                    <p:cTn id="101" fill="hold">
                      <p:stCondLst>
                        <p:cond delay="0"/>
                      </p:stCondLst>
                      <p:childTnLst>
                        <p:par>
                          <p:cTn id="102" fill="hold">
                            <p:stCondLst>
                              <p:cond delay="0"/>
                            </p:stCondLst>
                            <p:childTnLst>
                              <p:par>
                                <p:cTn id="103" presetID="63" presetClass="path" presetSubtype="0" accel="100000" fill="hold" grpId="1" nodeType="withEffect">
                                  <p:stCondLst>
                                    <p:cond delay="600"/>
                                  </p:stCondLst>
                                  <p:childTnLst>
                                    <p:animMotion origin="layout" path="M -0.33698 0 L 1.66667E-6 0 " pathEditMode="relative" rAng="0" ptsTypes="AA">
                                      <p:cBhvr>
                                        <p:cTn id="104" dur="500" fill="hold"/>
                                        <p:tgtEl>
                                          <p:spTgt spid="91"/>
                                        </p:tgtEl>
                                        <p:attrNameLst>
                                          <p:attrName>ppt_x</p:attrName>
                                          <p:attrName>ppt_y</p:attrName>
                                        </p:attrNameLst>
                                      </p:cBhvr>
                                      <p:rCtr x="16823" y="0"/>
                                    </p:animMotion>
                                  </p:childTnLst>
                                </p:cTn>
                              </p:par>
                              <p:par>
                                <p:cTn id="105" presetID="63" presetClass="path" presetSubtype="0" accel="100000" fill="hold" grpId="1" nodeType="withEffect" nodePh="1">
                                  <p:stCondLst>
                                    <p:cond delay="600"/>
                                  </p:stCondLst>
                                  <p:endCondLst>
                                    <p:cond evt="begin" delay="0">
                                      <p:tn val="105"/>
                                    </p:cond>
                                  </p:endCondLst>
                                  <p:childTnLst>
                                    <p:animMotion origin="layout" path="M -0.33698 0 L 1.66667E-6 0 " pathEditMode="relative" rAng="0" ptsTypes="AA">
                                      <p:cBhvr>
                                        <p:cTn id="106" dur="500" fill="hold"/>
                                        <p:tgtEl>
                                          <p:spTgt spid="104"/>
                                        </p:tgtEl>
                                        <p:attrNameLst>
                                          <p:attrName>ppt_x</p:attrName>
                                          <p:attrName>ppt_y</p:attrName>
                                        </p:attrNameLst>
                                      </p:cBhvr>
                                      <p:rCtr x="16823" y="0"/>
                                    </p:animMotion>
                                  </p:childTnLst>
                                </p:cTn>
                              </p:par>
                              <p:par>
                                <p:cTn id="107" presetID="63" presetClass="path" presetSubtype="0" accel="100000" fill="hold" nodeType="withEffect">
                                  <p:stCondLst>
                                    <p:cond delay="600"/>
                                  </p:stCondLst>
                                  <p:childTnLst>
                                    <p:animMotion origin="layout" path="M -0.33698 0 L 1.66667E-6 0 " pathEditMode="relative" rAng="0" ptsTypes="AA">
                                      <p:cBhvr>
                                        <p:cTn id="108" dur="500" fill="hold"/>
                                        <p:tgtEl>
                                          <p:spTgt spid="101"/>
                                        </p:tgtEl>
                                        <p:attrNameLst>
                                          <p:attrName>ppt_x</p:attrName>
                                          <p:attrName>ppt_y</p:attrName>
                                        </p:attrNameLst>
                                      </p:cBhvr>
                                      <p:rCtr x="16823" y="0"/>
                                    </p:animMotion>
                                  </p:childTnLst>
                                </p:cTn>
                              </p:par>
                              <p:par>
                                <p:cTn id="109" presetID="63" presetClass="path" presetSubtype="0" accel="100000" fill="hold" grpId="1" nodeType="withEffect">
                                  <p:stCondLst>
                                    <p:cond delay="500"/>
                                  </p:stCondLst>
                                  <p:childTnLst>
                                    <p:animMotion origin="layout" path="M -0.33698 0 L 1.66667E-6 0 " pathEditMode="relative" rAng="0" ptsTypes="AA">
                                      <p:cBhvr>
                                        <p:cTn id="110" dur="500" fill="hold"/>
                                        <p:tgtEl>
                                          <p:spTgt spid="92"/>
                                        </p:tgtEl>
                                        <p:attrNameLst>
                                          <p:attrName>ppt_x</p:attrName>
                                          <p:attrName>ppt_y</p:attrName>
                                        </p:attrNameLst>
                                      </p:cBhvr>
                                      <p:rCtr x="16823" y="0"/>
                                    </p:animMotion>
                                  </p:childTnLst>
                                </p:cTn>
                              </p:par>
                              <p:par>
                                <p:cTn id="111" presetID="63" presetClass="path" presetSubtype="0" accel="100000" fill="hold" grpId="1" nodeType="withEffect" nodePh="1">
                                  <p:stCondLst>
                                    <p:cond delay="500"/>
                                  </p:stCondLst>
                                  <p:endCondLst>
                                    <p:cond evt="begin" delay="0">
                                      <p:tn val="111"/>
                                    </p:cond>
                                  </p:endCondLst>
                                  <p:childTnLst>
                                    <p:animMotion origin="layout" path="M -0.33698 0 L 1.66667E-6 0 " pathEditMode="relative" rAng="0" ptsTypes="AA">
                                      <p:cBhvr>
                                        <p:cTn id="112" dur="500" fill="hold"/>
                                        <p:tgtEl>
                                          <p:spTgt spid="105"/>
                                        </p:tgtEl>
                                        <p:attrNameLst>
                                          <p:attrName>ppt_x</p:attrName>
                                          <p:attrName>ppt_y</p:attrName>
                                        </p:attrNameLst>
                                      </p:cBhvr>
                                      <p:rCtr x="16823" y="0"/>
                                    </p:animMotion>
                                  </p:childTnLst>
                                </p:cTn>
                              </p:par>
                              <p:par>
                                <p:cTn id="113" presetID="63" presetClass="path" presetSubtype="0" accel="100000" fill="hold" nodeType="withEffect">
                                  <p:stCondLst>
                                    <p:cond delay="500"/>
                                  </p:stCondLst>
                                  <p:childTnLst>
                                    <p:animMotion origin="layout" path="M -0.33698 0 L 1.66667E-6 0 " pathEditMode="relative" rAng="0" ptsTypes="AA">
                                      <p:cBhvr>
                                        <p:cTn id="114" dur="500" fill="hold"/>
                                        <p:tgtEl>
                                          <p:spTgt spid="100"/>
                                        </p:tgtEl>
                                        <p:attrNameLst>
                                          <p:attrName>ppt_x</p:attrName>
                                          <p:attrName>ppt_y</p:attrName>
                                        </p:attrNameLst>
                                      </p:cBhvr>
                                      <p:rCtr x="16823" y="0"/>
                                    </p:animMotion>
                                  </p:childTnLst>
                                </p:cTn>
                              </p:par>
                              <p:par>
                                <p:cTn id="115" presetID="63" presetClass="path" presetSubtype="0" accel="100000" fill="hold" grpId="1" nodeType="withEffect">
                                  <p:stCondLst>
                                    <p:cond delay="400"/>
                                  </p:stCondLst>
                                  <p:childTnLst>
                                    <p:animMotion origin="layout" path="M -0.33698 0 L 1.66667E-6 0 " pathEditMode="relative" rAng="0" ptsTypes="AA">
                                      <p:cBhvr>
                                        <p:cTn id="116" dur="500" fill="hold"/>
                                        <p:tgtEl>
                                          <p:spTgt spid="93"/>
                                        </p:tgtEl>
                                        <p:attrNameLst>
                                          <p:attrName>ppt_x</p:attrName>
                                          <p:attrName>ppt_y</p:attrName>
                                        </p:attrNameLst>
                                      </p:cBhvr>
                                      <p:rCtr x="16823" y="0"/>
                                    </p:animMotion>
                                  </p:childTnLst>
                                </p:cTn>
                              </p:par>
                              <p:par>
                                <p:cTn id="117" presetID="63" presetClass="path" presetSubtype="0" accel="100000" fill="hold" grpId="1" nodeType="withEffect" nodePh="1">
                                  <p:stCondLst>
                                    <p:cond delay="400"/>
                                  </p:stCondLst>
                                  <p:endCondLst>
                                    <p:cond evt="begin" delay="0">
                                      <p:tn val="117"/>
                                    </p:cond>
                                  </p:endCondLst>
                                  <p:childTnLst>
                                    <p:animMotion origin="layout" path="M -0.33698 0 L 1.66667E-6 0 " pathEditMode="relative" rAng="0" ptsTypes="AA">
                                      <p:cBhvr>
                                        <p:cTn id="118" dur="500" fill="hold"/>
                                        <p:tgtEl>
                                          <p:spTgt spid="106"/>
                                        </p:tgtEl>
                                        <p:attrNameLst>
                                          <p:attrName>ppt_x</p:attrName>
                                          <p:attrName>ppt_y</p:attrName>
                                        </p:attrNameLst>
                                      </p:cBhvr>
                                      <p:rCtr x="16823" y="0"/>
                                    </p:animMotion>
                                  </p:childTnLst>
                                </p:cTn>
                              </p:par>
                              <p:par>
                                <p:cTn id="119" presetID="63" presetClass="path" presetSubtype="0" accel="100000" fill="hold" nodeType="withEffect">
                                  <p:stCondLst>
                                    <p:cond delay="400"/>
                                  </p:stCondLst>
                                  <p:childTnLst>
                                    <p:animMotion origin="layout" path="M -0.33698 0 L 1.66667E-6 0 " pathEditMode="relative" rAng="0" ptsTypes="AA">
                                      <p:cBhvr>
                                        <p:cTn id="120" dur="500" fill="hold"/>
                                        <p:tgtEl>
                                          <p:spTgt spid="99"/>
                                        </p:tgtEl>
                                        <p:attrNameLst>
                                          <p:attrName>ppt_x</p:attrName>
                                          <p:attrName>ppt_y</p:attrName>
                                        </p:attrNameLst>
                                      </p:cBhvr>
                                      <p:rCtr x="16823" y="0"/>
                                    </p:animMotion>
                                  </p:childTnLst>
                                </p:cTn>
                              </p:par>
                              <p:par>
                                <p:cTn id="121" presetID="63" presetClass="path" presetSubtype="0" accel="100000" fill="hold" grpId="1" nodeType="withEffect">
                                  <p:stCondLst>
                                    <p:cond delay="300"/>
                                  </p:stCondLst>
                                  <p:childTnLst>
                                    <p:animMotion origin="layout" path="M -0.33698 0 L 1.66667E-6 0 " pathEditMode="relative" rAng="0" ptsTypes="AA">
                                      <p:cBhvr>
                                        <p:cTn id="122" dur="500" fill="hold"/>
                                        <p:tgtEl>
                                          <p:spTgt spid="94"/>
                                        </p:tgtEl>
                                        <p:attrNameLst>
                                          <p:attrName>ppt_x</p:attrName>
                                          <p:attrName>ppt_y</p:attrName>
                                        </p:attrNameLst>
                                      </p:cBhvr>
                                      <p:rCtr x="16823" y="0"/>
                                    </p:animMotion>
                                  </p:childTnLst>
                                </p:cTn>
                              </p:par>
                              <p:par>
                                <p:cTn id="123" presetID="63" presetClass="path" presetSubtype="0" accel="100000" fill="hold" grpId="1" nodeType="withEffect" nodePh="1">
                                  <p:stCondLst>
                                    <p:cond delay="300"/>
                                  </p:stCondLst>
                                  <p:endCondLst>
                                    <p:cond evt="begin" delay="0">
                                      <p:tn val="123"/>
                                    </p:cond>
                                  </p:endCondLst>
                                  <p:childTnLst>
                                    <p:animMotion origin="layout" path="M -0.33698 0 L 1.66667E-6 0 " pathEditMode="relative" rAng="0" ptsTypes="AA">
                                      <p:cBhvr>
                                        <p:cTn id="124" dur="500" fill="hold"/>
                                        <p:tgtEl>
                                          <p:spTgt spid="107"/>
                                        </p:tgtEl>
                                        <p:attrNameLst>
                                          <p:attrName>ppt_x</p:attrName>
                                          <p:attrName>ppt_y</p:attrName>
                                        </p:attrNameLst>
                                      </p:cBhvr>
                                      <p:rCtr x="16823" y="0"/>
                                    </p:animMotion>
                                  </p:childTnLst>
                                </p:cTn>
                              </p:par>
                              <p:par>
                                <p:cTn id="125" presetID="63" presetClass="path" presetSubtype="0" accel="100000" fill="hold" nodeType="withEffect">
                                  <p:stCondLst>
                                    <p:cond delay="300"/>
                                  </p:stCondLst>
                                  <p:childTnLst>
                                    <p:animMotion origin="layout" path="M -0.33698 0 L 1.66667E-6 0 " pathEditMode="relative" rAng="0" ptsTypes="AA">
                                      <p:cBhvr>
                                        <p:cTn id="126" dur="500" fill="hold"/>
                                        <p:tgtEl>
                                          <p:spTgt spid="98"/>
                                        </p:tgtEl>
                                        <p:attrNameLst>
                                          <p:attrName>ppt_x</p:attrName>
                                          <p:attrName>ppt_y</p:attrName>
                                        </p:attrNameLst>
                                      </p:cBhvr>
                                      <p:rCtr x="16823" y="0"/>
                                    </p:animMotion>
                                  </p:childTnLst>
                                </p:cTn>
                              </p:par>
                              <p:par>
                                <p:cTn id="127" presetID="63" presetClass="path" presetSubtype="0" accel="100000" fill="hold" grpId="1" nodeType="withEffect">
                                  <p:stCondLst>
                                    <p:cond delay="200"/>
                                  </p:stCondLst>
                                  <p:childTnLst>
                                    <p:animMotion origin="layout" path="M -0.33698 0 L 1.66667E-6 0 " pathEditMode="relative" rAng="0" ptsTypes="AA">
                                      <p:cBhvr>
                                        <p:cTn id="128" dur="500" fill="hold"/>
                                        <p:tgtEl>
                                          <p:spTgt spid="95"/>
                                        </p:tgtEl>
                                        <p:attrNameLst>
                                          <p:attrName>ppt_x</p:attrName>
                                          <p:attrName>ppt_y</p:attrName>
                                        </p:attrNameLst>
                                      </p:cBhvr>
                                      <p:rCtr x="16823" y="0"/>
                                    </p:animMotion>
                                  </p:childTnLst>
                                </p:cTn>
                              </p:par>
                              <p:par>
                                <p:cTn id="129" presetID="63" presetClass="path" presetSubtype="0" accel="100000" fill="hold" grpId="1" nodeType="withEffect" nodePh="1">
                                  <p:stCondLst>
                                    <p:cond delay="200"/>
                                  </p:stCondLst>
                                  <p:endCondLst>
                                    <p:cond evt="begin" delay="0">
                                      <p:tn val="129"/>
                                    </p:cond>
                                  </p:endCondLst>
                                  <p:childTnLst>
                                    <p:animMotion origin="layout" path="M -0.33698 0 L 1.66667E-6 0 " pathEditMode="relative" rAng="0" ptsTypes="AA">
                                      <p:cBhvr>
                                        <p:cTn id="130" dur="500" fill="hold"/>
                                        <p:tgtEl>
                                          <p:spTgt spid="108"/>
                                        </p:tgtEl>
                                        <p:attrNameLst>
                                          <p:attrName>ppt_x</p:attrName>
                                          <p:attrName>ppt_y</p:attrName>
                                        </p:attrNameLst>
                                      </p:cBhvr>
                                      <p:rCtr x="16823" y="0"/>
                                    </p:animMotion>
                                  </p:childTnLst>
                                </p:cTn>
                              </p:par>
                              <p:par>
                                <p:cTn id="131" presetID="63" presetClass="path" presetSubtype="0" accel="100000" fill="hold" nodeType="withEffect">
                                  <p:stCondLst>
                                    <p:cond delay="200"/>
                                  </p:stCondLst>
                                  <p:childTnLst>
                                    <p:animMotion origin="layout" path="M -0.33698 0 L 1.66667E-6 0 " pathEditMode="relative" rAng="0" ptsTypes="AA">
                                      <p:cBhvr>
                                        <p:cTn id="132" dur="500" fill="hold"/>
                                        <p:tgtEl>
                                          <p:spTgt spid="97"/>
                                        </p:tgtEl>
                                        <p:attrNameLst>
                                          <p:attrName>ppt_x</p:attrName>
                                          <p:attrName>ppt_y</p:attrName>
                                        </p:attrNameLst>
                                      </p:cBhvr>
                                      <p:rCtr x="16823" y="0"/>
                                    </p:animMotion>
                                  </p:childTnLst>
                                </p:cTn>
                              </p:par>
                              <p:par>
                                <p:cTn id="133" presetID="63" presetClass="path" presetSubtype="0" accel="100000" fill="hold" grpId="1" nodeType="withEffect">
                                  <p:stCondLst>
                                    <p:cond delay="100"/>
                                  </p:stCondLst>
                                  <p:childTnLst>
                                    <p:animMotion origin="layout" path="M -0.33698 0 L 1.66667E-6 0 " pathEditMode="relative" rAng="0" ptsTypes="AA">
                                      <p:cBhvr>
                                        <p:cTn id="134" dur="500" fill="hold"/>
                                        <p:tgtEl>
                                          <p:spTgt spid="96"/>
                                        </p:tgtEl>
                                        <p:attrNameLst>
                                          <p:attrName>ppt_x</p:attrName>
                                          <p:attrName>ppt_y</p:attrName>
                                        </p:attrNameLst>
                                      </p:cBhvr>
                                      <p:rCtr x="16823" y="0"/>
                                    </p:animMotion>
                                  </p:childTnLst>
                                </p:cTn>
                              </p:par>
                              <p:par>
                                <p:cTn id="135" presetID="63" presetClass="path" presetSubtype="0" accel="100000" fill="hold" grpId="1" nodeType="withEffect" nodePh="1">
                                  <p:stCondLst>
                                    <p:cond delay="100"/>
                                  </p:stCondLst>
                                  <p:endCondLst>
                                    <p:cond evt="begin" delay="0">
                                      <p:tn val="135"/>
                                    </p:cond>
                                  </p:endCondLst>
                                  <p:childTnLst>
                                    <p:animMotion origin="layout" path="M -0.33698 0 L 1.66667E-6 0 " pathEditMode="relative" rAng="0" ptsTypes="AA">
                                      <p:cBhvr>
                                        <p:cTn id="136" dur="500" fill="hold"/>
                                        <p:tgtEl>
                                          <p:spTgt spid="109"/>
                                        </p:tgtEl>
                                        <p:attrNameLst>
                                          <p:attrName>ppt_x</p:attrName>
                                          <p:attrName>ppt_y</p:attrName>
                                        </p:attrNameLst>
                                      </p:cBhvr>
                                      <p:rCtr x="16823" y="0"/>
                                    </p:animMotion>
                                  </p:childTnLst>
                                </p:cTn>
                              </p:par>
                              <p:par>
                                <p:cTn id="137" presetID="63" presetClass="path" presetSubtype="0" accel="100000" fill="hold" nodeType="withEffect">
                                  <p:stCondLst>
                                    <p:cond delay="100"/>
                                  </p:stCondLst>
                                  <p:childTnLst>
                                    <p:animMotion origin="layout" path="M -0.33698 0 L 1.66667E-6 0 " pathEditMode="relative" rAng="0" ptsTypes="AA">
                                      <p:cBhvr>
                                        <p:cTn id="138" dur="500" fill="hold"/>
                                        <p:tgtEl>
                                          <p:spTgt spid="103"/>
                                        </p:tgtEl>
                                        <p:attrNameLst>
                                          <p:attrName>ppt_x</p:attrName>
                                          <p:attrName>ppt_y</p:attrName>
                                        </p:attrNameLst>
                                      </p:cBhvr>
                                      <p:rCtr x="16823" y="0"/>
                                    </p:animMotion>
                                  </p:childTnLst>
                                </p:cTn>
                              </p:par>
                              <p:par>
                                <p:cTn id="139" presetID="63" presetClass="path" presetSubtype="0" accel="100000" fill="hold" grpId="1" nodeType="withEffect">
                                  <p:stCondLst>
                                    <p:cond delay="0"/>
                                  </p:stCondLst>
                                  <p:childTnLst>
                                    <p:animMotion origin="layout" path="M -0.33698 0 L 1.66667E-6 0 " pathEditMode="relative" rAng="0" ptsTypes="AA">
                                      <p:cBhvr>
                                        <p:cTn id="140" dur="500" fill="hold"/>
                                        <p:tgtEl>
                                          <p:spTgt spid="102"/>
                                        </p:tgtEl>
                                        <p:attrNameLst>
                                          <p:attrName>ppt_x</p:attrName>
                                          <p:attrName>ppt_y</p:attrName>
                                        </p:attrNameLst>
                                      </p:cBhvr>
                                      <p:rCtr x="16823" y="0"/>
                                    </p:animMotion>
                                  </p:childTnLst>
                                </p:cTn>
                              </p:par>
                              <p:par>
                                <p:cTn id="141" presetID="63" presetClass="path" presetSubtype="0" accel="100000" fill="hold" grpId="1" nodeType="withEffect" nodePh="1">
                                  <p:stCondLst>
                                    <p:cond delay="0"/>
                                  </p:stCondLst>
                                  <p:endCondLst>
                                    <p:cond evt="begin" delay="0">
                                      <p:tn val="141"/>
                                    </p:cond>
                                  </p:endCondLst>
                                  <p:childTnLst>
                                    <p:animMotion origin="layout" path="M -0.33698 0 L 1.66667E-6 0 " pathEditMode="relative" rAng="0" ptsTypes="AA">
                                      <p:cBhvr>
                                        <p:cTn id="142" dur="500" fill="hold"/>
                                        <p:tgtEl>
                                          <p:spTgt spid="110"/>
                                        </p:tgtEl>
                                        <p:attrNameLst>
                                          <p:attrName>ppt_x</p:attrName>
                                          <p:attrName>ppt_y</p:attrName>
                                        </p:attrNameLst>
                                      </p:cBhvr>
                                      <p:rCtr x="16823" y="0"/>
                                    </p:animMotion>
                                  </p:childTnLst>
                                </p:cTn>
                              </p:par>
                              <p:par>
                                <p:cTn id="143" presetID="10" presetClass="exit" presetSubtype="0" fill="hold" grpId="1" nodeType="withEffect">
                                  <p:stCondLst>
                                    <p:cond delay="0"/>
                                  </p:stCondLst>
                                  <p:childTnLst>
                                    <p:animEffect transition="out" filter="fade">
                                      <p:cBhvr>
                                        <p:cTn id="144" dur="500"/>
                                        <p:tgtEl>
                                          <p:spTgt spid="115"/>
                                        </p:tgtEl>
                                      </p:cBhvr>
                                    </p:animEffect>
                                    <p:set>
                                      <p:cBhvr>
                                        <p:cTn id="145" dur="1" fill="hold">
                                          <p:stCondLst>
                                            <p:cond delay="499"/>
                                          </p:stCondLst>
                                        </p:cTn>
                                        <p:tgtEl>
                                          <p:spTgt spid="115"/>
                                        </p:tgtEl>
                                        <p:attrNameLst>
                                          <p:attrName>style.visibility</p:attrName>
                                        </p:attrNameLst>
                                      </p:cBhvr>
                                      <p:to>
                                        <p:strVal val="hidden"/>
                                      </p:to>
                                    </p:set>
                                  </p:childTnLst>
                                </p:cTn>
                              </p:par>
                              <p:par>
                                <p:cTn id="146" presetID="53" presetClass="exit" presetSubtype="32" fill="hold" grpId="1" nodeType="withEffect">
                                  <p:stCondLst>
                                    <p:cond delay="0"/>
                                  </p:stCondLst>
                                  <p:childTnLst>
                                    <p:anim calcmode="lin" valueType="num">
                                      <p:cBhvr>
                                        <p:cTn id="147" dur="500"/>
                                        <p:tgtEl>
                                          <p:spTgt spid="114"/>
                                        </p:tgtEl>
                                        <p:attrNameLst>
                                          <p:attrName>ppt_w</p:attrName>
                                        </p:attrNameLst>
                                      </p:cBhvr>
                                      <p:tavLst>
                                        <p:tav tm="0">
                                          <p:val>
                                            <p:strVal val="ppt_w"/>
                                          </p:val>
                                        </p:tav>
                                        <p:tav tm="100000">
                                          <p:val>
                                            <p:fltVal val="0"/>
                                          </p:val>
                                        </p:tav>
                                      </p:tavLst>
                                    </p:anim>
                                    <p:anim calcmode="lin" valueType="num">
                                      <p:cBhvr>
                                        <p:cTn id="148" dur="500"/>
                                        <p:tgtEl>
                                          <p:spTgt spid="114"/>
                                        </p:tgtEl>
                                        <p:attrNameLst>
                                          <p:attrName>ppt_h</p:attrName>
                                        </p:attrNameLst>
                                      </p:cBhvr>
                                      <p:tavLst>
                                        <p:tav tm="0">
                                          <p:val>
                                            <p:strVal val="ppt_h"/>
                                          </p:val>
                                        </p:tav>
                                        <p:tav tm="100000">
                                          <p:val>
                                            <p:fltVal val="0"/>
                                          </p:val>
                                        </p:tav>
                                      </p:tavLst>
                                    </p:anim>
                                    <p:animEffect transition="out" filter="fade">
                                      <p:cBhvr>
                                        <p:cTn id="149" dur="500"/>
                                        <p:tgtEl>
                                          <p:spTgt spid="114"/>
                                        </p:tgtEl>
                                      </p:cBhvr>
                                    </p:animEffect>
                                    <p:set>
                                      <p:cBhvr>
                                        <p:cTn id="150" dur="1" fill="hold">
                                          <p:stCondLst>
                                            <p:cond delay="499"/>
                                          </p:stCondLst>
                                        </p:cTn>
                                        <p:tgtEl>
                                          <p:spTgt spid="114"/>
                                        </p:tgtEl>
                                        <p:attrNameLst>
                                          <p:attrName>style.visibility</p:attrName>
                                        </p:attrNameLst>
                                      </p:cBhvr>
                                      <p:to>
                                        <p:strVal val="hidden"/>
                                      </p:to>
                                    </p:set>
                                  </p:childTnLst>
                                </p:cTn>
                              </p:par>
                              <p:par>
                                <p:cTn id="151" presetID="10" presetClass="entr" presetSubtype="0" fill="hold" grpId="1" nodeType="withEffect">
                                  <p:stCondLst>
                                    <p:cond delay="0"/>
                                  </p:stCondLst>
                                  <p:childTnLst>
                                    <p:set>
                                      <p:cBhvr>
                                        <p:cTn id="152" dur="1" fill="hold">
                                          <p:stCondLst>
                                            <p:cond delay="0"/>
                                          </p:stCondLst>
                                        </p:cTn>
                                        <p:tgtEl>
                                          <p:spTgt spid="112"/>
                                        </p:tgtEl>
                                        <p:attrNameLst>
                                          <p:attrName>style.visibility</p:attrName>
                                        </p:attrNameLst>
                                      </p:cBhvr>
                                      <p:to>
                                        <p:strVal val="visible"/>
                                      </p:to>
                                    </p:set>
                                    <p:animEffect transition="in" filter="fade">
                                      <p:cBhvr>
                                        <p:cTn id="153" dur="500"/>
                                        <p:tgtEl>
                                          <p:spTgt spid="112"/>
                                        </p:tgtEl>
                                      </p:cBhvr>
                                    </p:animEffect>
                                  </p:childTnLst>
                                </p:cTn>
                              </p:par>
                            </p:childTnLst>
                          </p:cTn>
                        </p:par>
                        <p:par>
                          <p:cTn id="154" fill="hold">
                            <p:stCondLst>
                              <p:cond delay="1100"/>
                            </p:stCondLst>
                            <p:childTnLst>
                              <p:par>
                                <p:cTn id="155" presetID="63" presetClass="path" presetSubtype="0" accel="100000" fill="hold" grpId="1" nodeType="afterEffect">
                                  <p:stCondLst>
                                    <p:cond delay="0"/>
                                  </p:stCondLst>
                                  <p:childTnLst>
                                    <p:animMotion origin="layout" path="M -0.33698 0 L 1.66667E-6 0 " pathEditMode="relative" rAng="0" ptsTypes="AA">
                                      <p:cBhvr>
                                        <p:cTn id="156" dur="500" fill="hold"/>
                                        <p:tgtEl>
                                          <p:spTgt spid="90"/>
                                        </p:tgtEl>
                                        <p:attrNameLst>
                                          <p:attrName>ppt_x</p:attrName>
                                          <p:attrName>ppt_y</p:attrName>
                                        </p:attrNameLst>
                                      </p:cBhvr>
                                      <p:rCtr x="16823" y="0"/>
                                    </p:animMotion>
                                  </p:childTnLst>
                                </p:cTn>
                              </p:par>
                              <p:par>
                                <p:cTn id="157" presetID="63" presetClass="path" presetSubtype="0" accel="100000" fill="hold" grpId="1" nodeType="withEffect">
                                  <p:stCondLst>
                                    <p:cond delay="0"/>
                                  </p:stCondLst>
                                  <p:childTnLst>
                                    <p:animMotion origin="layout" path="M -0.33698 0 L 1.66667E-6 0 " pathEditMode="relative" rAng="0" ptsTypes="AA">
                                      <p:cBhvr>
                                        <p:cTn id="158" dur="750" fill="hold"/>
                                        <p:tgtEl>
                                          <p:spTgt spid="89"/>
                                        </p:tgtEl>
                                        <p:attrNameLst>
                                          <p:attrName>ppt_x</p:attrName>
                                          <p:attrName>ppt_y</p:attrName>
                                        </p:attrNameLst>
                                      </p:cBhvr>
                                      <p:rCtr x="16823" y="0"/>
                                    </p:animMotion>
                                  </p:childTnLst>
                                </p:cTn>
                              </p:par>
                              <p:par>
                                <p:cTn id="159" presetID="63" presetClass="path" presetSubtype="0" accel="100000" fill="hold" grpId="1" nodeType="withEffect">
                                  <p:stCondLst>
                                    <p:cond delay="0"/>
                                  </p:stCondLst>
                                  <p:childTnLst>
                                    <p:animMotion origin="layout" path="M -0.33698 0 L 1.66667E-6 0 " pathEditMode="relative" rAng="0" ptsTypes="AA">
                                      <p:cBhvr>
                                        <p:cTn id="160" dur="1000" fill="hold"/>
                                        <p:tgtEl>
                                          <p:spTgt spid="88"/>
                                        </p:tgtEl>
                                        <p:attrNameLst>
                                          <p:attrName>ppt_x</p:attrName>
                                          <p:attrName>ppt_y</p:attrName>
                                        </p:attrNameLst>
                                      </p:cBhvr>
                                      <p:rCtr x="16823" y="0"/>
                                    </p:animMotion>
                                  </p:childTnLst>
                                </p:cTn>
                              </p:par>
                              <p:par>
                                <p:cTn id="161" presetID="63" presetClass="path" presetSubtype="0" accel="100000" fill="hold" grpId="1" nodeType="withEffect">
                                  <p:stCondLst>
                                    <p:cond delay="0"/>
                                  </p:stCondLst>
                                  <p:childTnLst>
                                    <p:animMotion origin="layout" path="M -0.33698 0 L 1.66667E-6 0 " pathEditMode="relative" rAng="0" ptsTypes="AA">
                                      <p:cBhvr>
                                        <p:cTn id="162" dur="1250" fill="hold"/>
                                        <p:tgtEl>
                                          <p:spTgt spid="87"/>
                                        </p:tgtEl>
                                        <p:attrNameLst>
                                          <p:attrName>ppt_x</p:attrName>
                                          <p:attrName>ppt_y</p:attrName>
                                        </p:attrNameLst>
                                      </p:cBhvr>
                                      <p:rCtr x="16823" y="0"/>
                                    </p:animMotion>
                                  </p:childTnLst>
                                </p:cTn>
                              </p:par>
                            </p:childTnLst>
                          </p:cTn>
                        </p:par>
                      </p:childTnLst>
                    </p:cTn>
                  </p:par>
                </p:childTnLst>
              </p:cTn>
              <p:nextCondLst>
                <p:cond evt="onClick" delay="0">
                  <p:tgtEl>
                    <p:spTgt spid="115"/>
                  </p:tgtEl>
                </p:cond>
              </p:nextCondLst>
            </p:seq>
          </p:childTnLst>
        </p:cTn>
      </p:par>
    </p:tnLst>
    <p:bldLst>
      <p:bldP spid="38" grpId="0" animBg="1"/>
      <p:bldP spid="69" grpId="0" animBg="1"/>
      <p:bldP spid="40" grpId="0"/>
      <p:bldP spid="41" grpId="0"/>
      <p:bldP spid="42" grpId="0"/>
      <p:bldP spid="43" grpId="0"/>
      <p:bldP spid="47" grpId="0"/>
      <p:bldP spid="48" grpId="0"/>
      <p:bldP spid="49" grpId="0"/>
      <p:bldP spid="87" grpId="0" animBg="1"/>
      <p:bldP spid="87" grpId="1" animBg="1"/>
      <p:bldP spid="88" grpId="0" animBg="1"/>
      <p:bldP spid="88" grpId="1" animBg="1"/>
      <p:bldP spid="89" grpId="0" animBg="1"/>
      <p:bldP spid="89" grpId="1" animBg="1"/>
      <p:bldP spid="90" grpId="0" animBg="1"/>
      <p:bldP spid="90" grpId="1" animBg="1"/>
      <p:bldP spid="91" grpId="0"/>
      <p:bldP spid="91" grpId="1"/>
      <p:bldP spid="92" grpId="0"/>
      <p:bldP spid="92" grpId="1"/>
      <p:bldP spid="93" grpId="0"/>
      <p:bldP spid="93" grpId="1"/>
      <p:bldP spid="94" grpId="0"/>
      <p:bldP spid="94" grpId="1"/>
      <p:bldP spid="95" grpId="0"/>
      <p:bldP spid="95" grpId="1"/>
      <p:bldP spid="96" grpId="0"/>
      <p:bldP spid="96" grpId="1"/>
      <p:bldP spid="102" grpId="0"/>
      <p:bldP spid="102" grpId="1"/>
      <p:bldP spid="104" grpId="0"/>
      <p:bldP spid="104" grpId="1"/>
      <p:bldP spid="105" grpId="0"/>
      <p:bldP spid="105" grpId="1"/>
      <p:bldP spid="106" grpId="0"/>
      <p:bldP spid="106" grpId="1"/>
      <p:bldP spid="107" grpId="0"/>
      <p:bldP spid="107" grpId="1"/>
      <p:bldP spid="108" grpId="0"/>
      <p:bldP spid="108" grpId="1"/>
      <p:bldP spid="109" grpId="0"/>
      <p:bldP spid="109" grpId="1"/>
      <p:bldP spid="110" grpId="0"/>
      <p:bldP spid="110" grpId="1"/>
      <p:bldP spid="112" grpId="0"/>
      <p:bldP spid="112" grpId="1"/>
      <p:bldP spid="114" grpId="0" animBg="1"/>
      <p:bldP spid="114" grpId="1" animBg="1"/>
      <p:bldP spid="115" grpId="0" animBg="1"/>
      <p:bldP spid="115"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hoek 1">
            <a:extLst>
              <a:ext uri="{FF2B5EF4-FFF2-40B4-BE49-F238E27FC236}">
                <a16:creationId xmlns:a16="http://schemas.microsoft.com/office/drawing/2014/main" id="{5CCC8073-4DE4-49F1-A8D3-810029733B97}"/>
              </a:ext>
            </a:extLst>
          </p:cNvPr>
          <p:cNvSpPr/>
          <p:nvPr/>
        </p:nvSpPr>
        <p:spPr>
          <a:xfrm>
            <a:off x="0" y="0"/>
            <a:ext cx="12192000" cy="6858000"/>
          </a:xfrm>
          <a:prstGeom prst="rect">
            <a:avLst/>
          </a:prstGeom>
          <a:gradFill flip="none" rotWithShape="1">
            <a:gsLst>
              <a:gs pos="0">
                <a:schemeClr val="accent4"/>
              </a:gs>
              <a:gs pos="100000">
                <a:schemeClr val="accent4">
                  <a:lumMod val="6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9" name="Graphic 8">
            <a:extLst>
              <a:ext uri="{FF2B5EF4-FFF2-40B4-BE49-F238E27FC236}">
                <a16:creationId xmlns:a16="http://schemas.microsoft.com/office/drawing/2014/main" id="{0C7259E9-36D7-4E7C-84AF-A21BDE044D1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439763" y="0"/>
            <a:ext cx="10760273" cy="6858000"/>
          </a:xfrm>
          <a:prstGeom prst="rect">
            <a:avLst/>
          </a:prstGeom>
        </p:spPr>
      </p:pic>
      <p:sp>
        <p:nvSpPr>
          <p:cNvPr id="4" name="Rechthoek: afgeronde hoeken 3">
            <a:extLst>
              <a:ext uri="{FF2B5EF4-FFF2-40B4-BE49-F238E27FC236}">
                <a16:creationId xmlns:a16="http://schemas.microsoft.com/office/drawing/2014/main" id="{8F6DB6C1-B0E5-43BA-9DF8-D7BD8BFF3CEB}"/>
              </a:ext>
            </a:extLst>
          </p:cNvPr>
          <p:cNvSpPr/>
          <p:nvPr/>
        </p:nvSpPr>
        <p:spPr>
          <a:xfrm>
            <a:off x="1582886" y="1024436"/>
            <a:ext cx="2120604" cy="4529251"/>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1" name="Vrije vorm: vorm 70">
            <a:extLst>
              <a:ext uri="{FF2B5EF4-FFF2-40B4-BE49-F238E27FC236}">
                <a16:creationId xmlns:a16="http://schemas.microsoft.com/office/drawing/2014/main" id="{A44ADFBF-C271-4F54-BACE-ED29A5867A1F}"/>
              </a:ext>
            </a:extLst>
          </p:cNvPr>
          <p:cNvSpPr/>
          <p:nvPr/>
        </p:nvSpPr>
        <p:spPr>
          <a:xfrm>
            <a:off x="1582886" y="3263293"/>
            <a:ext cx="2120604" cy="2290394"/>
          </a:xfrm>
          <a:custGeom>
            <a:avLst/>
            <a:gdLst>
              <a:gd name="connsiteX0" fmla="*/ 0 w 2120604"/>
              <a:gd name="connsiteY0" fmla="*/ 0 h 2290394"/>
              <a:gd name="connsiteX1" fmla="*/ 1091 w 2120604"/>
              <a:gd name="connsiteY1" fmla="*/ 0 h 2290394"/>
              <a:gd name="connsiteX2" fmla="*/ 5475 w 2120604"/>
              <a:gd name="connsiteY2" fmla="*/ 86803 h 2290394"/>
              <a:gd name="connsiteX3" fmla="*/ 1060302 w 2120604"/>
              <a:gd name="connsiteY3" fmla="*/ 1038695 h 2290394"/>
              <a:gd name="connsiteX4" fmla="*/ 2115130 w 2120604"/>
              <a:gd name="connsiteY4" fmla="*/ 86803 h 2290394"/>
              <a:gd name="connsiteX5" fmla="*/ 2119513 w 2120604"/>
              <a:gd name="connsiteY5" fmla="*/ 0 h 2290394"/>
              <a:gd name="connsiteX6" fmla="*/ 2120604 w 2120604"/>
              <a:gd name="connsiteY6" fmla="*/ 0 h 2290394"/>
              <a:gd name="connsiteX7" fmla="*/ 2120604 w 2120604"/>
              <a:gd name="connsiteY7" fmla="*/ 1054922 h 2290394"/>
              <a:gd name="connsiteX8" fmla="*/ 2120604 w 2120604"/>
              <a:gd name="connsiteY8" fmla="*/ 1098877 h 2290394"/>
              <a:gd name="connsiteX9" fmla="*/ 2120604 w 2120604"/>
              <a:gd name="connsiteY9" fmla="*/ 1230092 h 2290394"/>
              <a:gd name="connsiteX10" fmla="*/ 1060302 w 2120604"/>
              <a:gd name="connsiteY10" fmla="*/ 2290394 h 2290394"/>
              <a:gd name="connsiteX11" fmla="*/ 0 w 2120604"/>
              <a:gd name="connsiteY11" fmla="*/ 1230092 h 2290394"/>
              <a:gd name="connsiteX12" fmla="*/ 0 w 2120604"/>
              <a:gd name="connsiteY12" fmla="*/ 1098877 h 2290394"/>
              <a:gd name="connsiteX13" fmla="*/ 0 w 2120604"/>
              <a:gd name="connsiteY13" fmla="*/ 1054922 h 2290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20604" h="2290394">
                <a:moveTo>
                  <a:pt x="0" y="0"/>
                </a:moveTo>
                <a:lnTo>
                  <a:pt x="1091" y="0"/>
                </a:lnTo>
                <a:lnTo>
                  <a:pt x="5475" y="86803"/>
                </a:lnTo>
                <a:cubicBezTo>
                  <a:pt x="59773" y="621467"/>
                  <a:pt x="511313" y="1038695"/>
                  <a:pt x="1060302" y="1038695"/>
                </a:cubicBezTo>
                <a:cubicBezTo>
                  <a:pt x="1609292" y="1038695"/>
                  <a:pt x="2060832" y="621467"/>
                  <a:pt x="2115130" y="86803"/>
                </a:cubicBezTo>
                <a:lnTo>
                  <a:pt x="2119513" y="0"/>
                </a:lnTo>
                <a:lnTo>
                  <a:pt x="2120604" y="0"/>
                </a:lnTo>
                <a:lnTo>
                  <a:pt x="2120604" y="1054922"/>
                </a:lnTo>
                <a:lnTo>
                  <a:pt x="2120604" y="1098877"/>
                </a:lnTo>
                <a:lnTo>
                  <a:pt x="2120604" y="1230092"/>
                </a:lnTo>
                <a:cubicBezTo>
                  <a:pt x="2120604" y="1815681"/>
                  <a:pt x="1645891" y="2290394"/>
                  <a:pt x="1060302" y="2290394"/>
                </a:cubicBezTo>
                <a:cubicBezTo>
                  <a:pt x="474713" y="2290394"/>
                  <a:pt x="0" y="1815681"/>
                  <a:pt x="0" y="1230092"/>
                </a:cubicBezTo>
                <a:lnTo>
                  <a:pt x="0" y="1098877"/>
                </a:lnTo>
                <a:lnTo>
                  <a:pt x="0" y="105492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solidFill>
                <a:schemeClr val="bg1"/>
              </a:solidFill>
            </a:endParaRPr>
          </a:p>
        </p:txBody>
      </p:sp>
      <p:pic>
        <p:nvPicPr>
          <p:cNvPr id="2050" name="Picture 2" descr="Thomas Pieters klaar voor US Open: “Als ik mis, denk ik aan mijn dochtertje  Florence en dan moet ik vanzelf weer glimlachen” | Meer Sport | hln.be">
            <a:extLst>
              <a:ext uri="{FF2B5EF4-FFF2-40B4-BE49-F238E27FC236}">
                <a16:creationId xmlns:a16="http://schemas.microsoft.com/office/drawing/2014/main" id="{EB20A975-3F53-45E4-AA3C-2E359011A2A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7723" r="17723"/>
          <a:stretch/>
        </p:blipFill>
        <p:spPr bwMode="auto">
          <a:xfrm>
            <a:off x="1835852" y="1252059"/>
            <a:ext cx="1614673" cy="1614672"/>
          </a:xfrm>
          <a:prstGeom prst="ellipse">
            <a:avLst/>
          </a:prstGeom>
          <a:noFill/>
          <a:extLst>
            <a:ext uri="{909E8E84-426E-40DD-AFC4-6F175D3DCCD1}">
              <a14:hiddenFill xmlns:a14="http://schemas.microsoft.com/office/drawing/2010/main">
                <a:solidFill>
                  <a:srgbClr val="FFFFFF"/>
                </a:solidFill>
              </a14:hiddenFill>
            </a:ext>
          </a:extLst>
        </p:spPr>
      </p:pic>
      <p:sp>
        <p:nvSpPr>
          <p:cNvPr id="5" name="Tekstvak 4">
            <a:extLst>
              <a:ext uri="{FF2B5EF4-FFF2-40B4-BE49-F238E27FC236}">
                <a16:creationId xmlns:a16="http://schemas.microsoft.com/office/drawing/2014/main" id="{4200A9A3-2A4F-4E8C-A726-74715A00EDDB}"/>
              </a:ext>
            </a:extLst>
          </p:cNvPr>
          <p:cNvSpPr txBox="1"/>
          <p:nvPr/>
        </p:nvSpPr>
        <p:spPr>
          <a:xfrm>
            <a:off x="1627188" y="3102482"/>
            <a:ext cx="2032000"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defPPr>
              <a:defRPr lang="en-BE"/>
            </a:defPPr>
            <a:lvl1pPr algn="ctr">
              <a:defRPr sz="2400" b="1">
                <a:latin typeface="Candara" panose="020E0502030303020204" pitchFamily="34" charset="0"/>
              </a:defRPr>
            </a:lvl1pPr>
          </a:lstStyle>
          <a:p>
            <a:r>
              <a:rPr lang="nl-BE" dirty="0"/>
              <a:t>PIETERS</a:t>
            </a:r>
            <a:endParaRPr lang="en-BE" dirty="0"/>
          </a:p>
        </p:txBody>
      </p:sp>
      <p:sp>
        <p:nvSpPr>
          <p:cNvPr id="22" name="Tekstvak 21">
            <a:extLst>
              <a:ext uri="{FF2B5EF4-FFF2-40B4-BE49-F238E27FC236}">
                <a16:creationId xmlns:a16="http://schemas.microsoft.com/office/drawing/2014/main" id="{3B0A5892-6801-4062-A33D-129194339F80}"/>
              </a:ext>
            </a:extLst>
          </p:cNvPr>
          <p:cNvSpPr txBox="1"/>
          <p:nvPr/>
        </p:nvSpPr>
        <p:spPr>
          <a:xfrm>
            <a:off x="1627188" y="2922454"/>
            <a:ext cx="2032000" cy="215444"/>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1400" dirty="0">
                <a:solidFill>
                  <a:schemeClr val="accent4"/>
                </a:solidFill>
                <a:latin typeface="Candara" panose="020E0502030303020204" pitchFamily="34" charset="0"/>
              </a:rPr>
              <a:t>Thomas</a:t>
            </a:r>
            <a:endParaRPr lang="en-BE" sz="1400" dirty="0">
              <a:solidFill>
                <a:schemeClr val="accent4"/>
              </a:solidFill>
              <a:latin typeface="Candara" panose="020E0502030303020204" pitchFamily="34" charset="0"/>
            </a:endParaRPr>
          </a:p>
        </p:txBody>
      </p:sp>
      <p:sp>
        <p:nvSpPr>
          <p:cNvPr id="23" name="Tekstvak 22">
            <a:extLst>
              <a:ext uri="{FF2B5EF4-FFF2-40B4-BE49-F238E27FC236}">
                <a16:creationId xmlns:a16="http://schemas.microsoft.com/office/drawing/2014/main" id="{2E816105-F856-49DA-8F74-C12C131F6721}"/>
              </a:ext>
            </a:extLst>
          </p:cNvPr>
          <p:cNvSpPr txBox="1"/>
          <p:nvPr/>
        </p:nvSpPr>
        <p:spPr>
          <a:xfrm>
            <a:off x="1743733" y="3708533"/>
            <a:ext cx="904217"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400" b="1" dirty="0">
                <a:latin typeface="Candara" panose="020E0502030303020204" pitchFamily="34" charset="0"/>
              </a:rPr>
              <a:t>116</a:t>
            </a:r>
            <a:r>
              <a:rPr lang="nl-BE" sz="2400" b="1" baseline="30000" dirty="0">
                <a:latin typeface="Candara" panose="020E0502030303020204" pitchFamily="34" charset="0"/>
              </a:rPr>
              <a:t>de</a:t>
            </a:r>
            <a:endParaRPr lang="en-BE" sz="2400" b="1" baseline="30000" dirty="0">
              <a:latin typeface="Candara" panose="020E0502030303020204" pitchFamily="34" charset="0"/>
            </a:endParaRPr>
          </a:p>
        </p:txBody>
      </p:sp>
      <p:sp>
        <p:nvSpPr>
          <p:cNvPr id="24" name="Tekstvak 23">
            <a:extLst>
              <a:ext uri="{FF2B5EF4-FFF2-40B4-BE49-F238E27FC236}">
                <a16:creationId xmlns:a16="http://schemas.microsoft.com/office/drawing/2014/main" id="{36C59683-3ABB-493A-8B37-E95AE3D50FBF}"/>
              </a:ext>
            </a:extLst>
          </p:cNvPr>
          <p:cNvSpPr txBox="1"/>
          <p:nvPr/>
        </p:nvSpPr>
        <p:spPr>
          <a:xfrm>
            <a:off x="1743733" y="3528505"/>
            <a:ext cx="904217"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1100" dirty="0" err="1">
                <a:solidFill>
                  <a:schemeClr val="accent4"/>
                </a:solidFill>
                <a:latin typeface="Candara" panose="020E0502030303020204" pitchFamily="34" charset="0"/>
              </a:rPr>
              <a:t>Wereldranking</a:t>
            </a:r>
            <a:endParaRPr lang="en-BE" sz="1100" dirty="0">
              <a:solidFill>
                <a:schemeClr val="accent4"/>
              </a:solidFill>
              <a:latin typeface="Candara" panose="020E0502030303020204" pitchFamily="34" charset="0"/>
            </a:endParaRPr>
          </a:p>
        </p:txBody>
      </p:sp>
      <p:cxnSp>
        <p:nvCxnSpPr>
          <p:cNvPr id="7" name="Rechte verbindingslijn 6">
            <a:extLst>
              <a:ext uri="{FF2B5EF4-FFF2-40B4-BE49-F238E27FC236}">
                <a16:creationId xmlns:a16="http://schemas.microsoft.com/office/drawing/2014/main" id="{2A41C212-1934-46A0-B431-BCDFE8D86479}"/>
              </a:ext>
            </a:extLst>
          </p:cNvPr>
          <p:cNvCxnSpPr/>
          <p:nvPr/>
        </p:nvCxnSpPr>
        <p:spPr>
          <a:xfrm>
            <a:off x="2647950" y="3495215"/>
            <a:ext cx="0" cy="58420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5" name="Tekstvak 24">
            <a:extLst>
              <a:ext uri="{FF2B5EF4-FFF2-40B4-BE49-F238E27FC236}">
                <a16:creationId xmlns:a16="http://schemas.microsoft.com/office/drawing/2014/main" id="{614F8A1E-EEB9-490A-BCD5-46840FEA99A0}"/>
              </a:ext>
            </a:extLst>
          </p:cNvPr>
          <p:cNvSpPr txBox="1"/>
          <p:nvPr/>
        </p:nvSpPr>
        <p:spPr>
          <a:xfrm>
            <a:off x="2656397" y="3700010"/>
            <a:ext cx="904217"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400" b="1" dirty="0">
                <a:latin typeface="Candara" panose="020E0502030303020204" pitchFamily="34" charset="0"/>
              </a:rPr>
              <a:t>4</a:t>
            </a:r>
            <a:r>
              <a:rPr lang="nl-BE" sz="2400" b="1" baseline="30000" dirty="0">
                <a:latin typeface="Candara" panose="020E0502030303020204" pitchFamily="34" charset="0"/>
              </a:rPr>
              <a:t>de</a:t>
            </a:r>
            <a:endParaRPr lang="en-BE" sz="2400" b="1" baseline="30000" dirty="0">
              <a:latin typeface="Candara" panose="020E0502030303020204" pitchFamily="34" charset="0"/>
            </a:endParaRPr>
          </a:p>
        </p:txBody>
      </p:sp>
      <p:sp>
        <p:nvSpPr>
          <p:cNvPr id="26" name="Tekstvak 25">
            <a:extLst>
              <a:ext uri="{FF2B5EF4-FFF2-40B4-BE49-F238E27FC236}">
                <a16:creationId xmlns:a16="http://schemas.microsoft.com/office/drawing/2014/main" id="{F4888386-F878-4606-B899-5AA7603E5AC9}"/>
              </a:ext>
            </a:extLst>
          </p:cNvPr>
          <p:cNvSpPr txBox="1"/>
          <p:nvPr/>
        </p:nvSpPr>
        <p:spPr>
          <a:xfrm>
            <a:off x="2656397" y="3519982"/>
            <a:ext cx="904217"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1100" dirty="0">
                <a:solidFill>
                  <a:schemeClr val="accent4"/>
                </a:solidFill>
                <a:latin typeface="Candara" panose="020E0502030303020204" pitchFamily="34" charset="0"/>
              </a:rPr>
              <a:t>Rio 2016</a:t>
            </a:r>
            <a:endParaRPr lang="en-BE" sz="1100" dirty="0">
              <a:solidFill>
                <a:schemeClr val="accent4"/>
              </a:solidFill>
              <a:latin typeface="Candara" panose="020E0502030303020204" pitchFamily="34" charset="0"/>
            </a:endParaRPr>
          </a:p>
        </p:txBody>
      </p:sp>
      <p:sp>
        <p:nvSpPr>
          <p:cNvPr id="28" name="Tekstvak 27">
            <a:extLst>
              <a:ext uri="{FF2B5EF4-FFF2-40B4-BE49-F238E27FC236}">
                <a16:creationId xmlns:a16="http://schemas.microsoft.com/office/drawing/2014/main" id="{6AEAB90C-5250-41ED-B9AD-FD7C2E60E552}"/>
              </a:ext>
            </a:extLst>
          </p:cNvPr>
          <p:cNvSpPr txBox="1"/>
          <p:nvPr/>
        </p:nvSpPr>
        <p:spPr>
          <a:xfrm>
            <a:off x="2191080" y="4568881"/>
            <a:ext cx="904217"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400" b="1" dirty="0">
                <a:solidFill>
                  <a:schemeClr val="bg1"/>
                </a:solidFill>
                <a:latin typeface="Candara" panose="020E0502030303020204" pitchFamily="34" charset="0"/>
              </a:rPr>
              <a:t>T10</a:t>
            </a:r>
            <a:endParaRPr lang="en-BE" sz="2400" b="1" baseline="30000" dirty="0">
              <a:solidFill>
                <a:schemeClr val="bg1"/>
              </a:solidFill>
              <a:latin typeface="Candara" panose="020E0502030303020204" pitchFamily="34" charset="0"/>
            </a:endParaRPr>
          </a:p>
        </p:txBody>
      </p:sp>
      <p:sp>
        <p:nvSpPr>
          <p:cNvPr id="29" name="Tekstvak 28">
            <a:extLst>
              <a:ext uri="{FF2B5EF4-FFF2-40B4-BE49-F238E27FC236}">
                <a16:creationId xmlns:a16="http://schemas.microsoft.com/office/drawing/2014/main" id="{601A4568-2565-4E13-9577-DD2BA0E41BA3}"/>
              </a:ext>
            </a:extLst>
          </p:cNvPr>
          <p:cNvSpPr txBox="1"/>
          <p:nvPr/>
        </p:nvSpPr>
        <p:spPr>
          <a:xfrm>
            <a:off x="1971677" y="4381336"/>
            <a:ext cx="1343024"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1100" dirty="0">
                <a:solidFill>
                  <a:schemeClr val="bg1"/>
                </a:solidFill>
                <a:latin typeface="Candara" panose="020E0502030303020204" pitchFamily="34" charset="0"/>
              </a:rPr>
              <a:t>Beste resultaat 2021</a:t>
            </a:r>
            <a:endParaRPr lang="en-BE" sz="1100" dirty="0">
              <a:solidFill>
                <a:schemeClr val="bg1"/>
              </a:solidFill>
              <a:latin typeface="Candara" panose="020E0502030303020204" pitchFamily="34" charset="0"/>
            </a:endParaRPr>
          </a:p>
        </p:txBody>
      </p:sp>
      <p:sp>
        <p:nvSpPr>
          <p:cNvPr id="30" name="Tekstvak 29">
            <a:extLst>
              <a:ext uri="{FF2B5EF4-FFF2-40B4-BE49-F238E27FC236}">
                <a16:creationId xmlns:a16="http://schemas.microsoft.com/office/drawing/2014/main" id="{9DFCF7AC-D74E-4F1F-A2F8-08A16A3C9330}"/>
              </a:ext>
            </a:extLst>
          </p:cNvPr>
          <p:cNvSpPr txBox="1"/>
          <p:nvPr/>
        </p:nvSpPr>
        <p:spPr>
          <a:xfrm>
            <a:off x="1765401" y="4955345"/>
            <a:ext cx="1739504" cy="338554"/>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en-GB" sz="1100" dirty="0">
                <a:solidFill>
                  <a:schemeClr val="bg1"/>
                </a:solidFill>
                <a:latin typeface="Candara" panose="020E0502030303020204" pitchFamily="34" charset="0"/>
              </a:rPr>
              <a:t>Saudi International </a:t>
            </a:r>
            <a:br>
              <a:rPr lang="en-GB" sz="1100" dirty="0">
                <a:solidFill>
                  <a:schemeClr val="bg1"/>
                </a:solidFill>
                <a:latin typeface="Candara" panose="020E0502030303020204" pitchFamily="34" charset="0"/>
              </a:rPr>
            </a:br>
            <a:r>
              <a:rPr lang="en-GB" sz="1100" dirty="0">
                <a:solidFill>
                  <a:schemeClr val="bg1"/>
                </a:solidFill>
                <a:latin typeface="Candara" panose="020E0502030303020204" pitchFamily="34" charset="0"/>
              </a:rPr>
              <a:t>powered by SBIA</a:t>
            </a:r>
            <a:endParaRPr lang="en-BE" sz="1100" dirty="0">
              <a:solidFill>
                <a:schemeClr val="bg1"/>
              </a:solidFill>
              <a:latin typeface="Candara" panose="020E0502030303020204" pitchFamily="34" charset="0"/>
            </a:endParaRPr>
          </a:p>
        </p:txBody>
      </p:sp>
      <p:sp>
        <p:nvSpPr>
          <p:cNvPr id="38" name="Rechthoek: afgeronde hoeken 37">
            <a:extLst>
              <a:ext uri="{FF2B5EF4-FFF2-40B4-BE49-F238E27FC236}">
                <a16:creationId xmlns:a16="http://schemas.microsoft.com/office/drawing/2014/main" id="{F1F603FD-5E1A-434A-AEF1-970C46C3DCFE}"/>
              </a:ext>
            </a:extLst>
          </p:cNvPr>
          <p:cNvSpPr/>
          <p:nvPr/>
        </p:nvSpPr>
        <p:spPr>
          <a:xfrm>
            <a:off x="5035697" y="1304312"/>
            <a:ext cx="2120604" cy="4529251"/>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9" name="Vrije vorm: vorm 68">
            <a:extLst>
              <a:ext uri="{FF2B5EF4-FFF2-40B4-BE49-F238E27FC236}">
                <a16:creationId xmlns:a16="http://schemas.microsoft.com/office/drawing/2014/main" id="{8359D720-E938-494D-A62F-344E49347C0B}"/>
              </a:ext>
            </a:extLst>
          </p:cNvPr>
          <p:cNvSpPr/>
          <p:nvPr/>
        </p:nvSpPr>
        <p:spPr>
          <a:xfrm>
            <a:off x="5035697" y="3543169"/>
            <a:ext cx="2120604" cy="2290394"/>
          </a:xfrm>
          <a:custGeom>
            <a:avLst/>
            <a:gdLst>
              <a:gd name="connsiteX0" fmla="*/ 0 w 2120604"/>
              <a:gd name="connsiteY0" fmla="*/ 0 h 2290394"/>
              <a:gd name="connsiteX1" fmla="*/ 1091 w 2120604"/>
              <a:gd name="connsiteY1" fmla="*/ 0 h 2290394"/>
              <a:gd name="connsiteX2" fmla="*/ 5475 w 2120604"/>
              <a:gd name="connsiteY2" fmla="*/ 86803 h 2290394"/>
              <a:gd name="connsiteX3" fmla="*/ 1060302 w 2120604"/>
              <a:gd name="connsiteY3" fmla="*/ 1038695 h 2290394"/>
              <a:gd name="connsiteX4" fmla="*/ 2115130 w 2120604"/>
              <a:gd name="connsiteY4" fmla="*/ 86803 h 2290394"/>
              <a:gd name="connsiteX5" fmla="*/ 2119513 w 2120604"/>
              <a:gd name="connsiteY5" fmla="*/ 0 h 2290394"/>
              <a:gd name="connsiteX6" fmla="*/ 2120604 w 2120604"/>
              <a:gd name="connsiteY6" fmla="*/ 0 h 2290394"/>
              <a:gd name="connsiteX7" fmla="*/ 2120604 w 2120604"/>
              <a:gd name="connsiteY7" fmla="*/ 1054922 h 2290394"/>
              <a:gd name="connsiteX8" fmla="*/ 2120604 w 2120604"/>
              <a:gd name="connsiteY8" fmla="*/ 1098877 h 2290394"/>
              <a:gd name="connsiteX9" fmla="*/ 2120604 w 2120604"/>
              <a:gd name="connsiteY9" fmla="*/ 1230092 h 2290394"/>
              <a:gd name="connsiteX10" fmla="*/ 1060302 w 2120604"/>
              <a:gd name="connsiteY10" fmla="*/ 2290394 h 2290394"/>
              <a:gd name="connsiteX11" fmla="*/ 0 w 2120604"/>
              <a:gd name="connsiteY11" fmla="*/ 1230092 h 2290394"/>
              <a:gd name="connsiteX12" fmla="*/ 0 w 2120604"/>
              <a:gd name="connsiteY12" fmla="*/ 1098877 h 2290394"/>
              <a:gd name="connsiteX13" fmla="*/ 0 w 2120604"/>
              <a:gd name="connsiteY13" fmla="*/ 1054922 h 2290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20604" h="2290394">
                <a:moveTo>
                  <a:pt x="0" y="0"/>
                </a:moveTo>
                <a:lnTo>
                  <a:pt x="1091" y="0"/>
                </a:lnTo>
                <a:lnTo>
                  <a:pt x="5475" y="86803"/>
                </a:lnTo>
                <a:cubicBezTo>
                  <a:pt x="59773" y="621467"/>
                  <a:pt x="511313" y="1038695"/>
                  <a:pt x="1060302" y="1038695"/>
                </a:cubicBezTo>
                <a:cubicBezTo>
                  <a:pt x="1609292" y="1038695"/>
                  <a:pt x="2060832" y="621467"/>
                  <a:pt x="2115130" y="86803"/>
                </a:cubicBezTo>
                <a:lnTo>
                  <a:pt x="2119513" y="0"/>
                </a:lnTo>
                <a:lnTo>
                  <a:pt x="2120604" y="0"/>
                </a:lnTo>
                <a:lnTo>
                  <a:pt x="2120604" y="1054922"/>
                </a:lnTo>
                <a:lnTo>
                  <a:pt x="2120604" y="1098877"/>
                </a:lnTo>
                <a:lnTo>
                  <a:pt x="2120604" y="1230092"/>
                </a:lnTo>
                <a:cubicBezTo>
                  <a:pt x="2120604" y="1815681"/>
                  <a:pt x="1645891" y="2290394"/>
                  <a:pt x="1060302" y="2290394"/>
                </a:cubicBezTo>
                <a:cubicBezTo>
                  <a:pt x="474713" y="2290394"/>
                  <a:pt x="0" y="1815681"/>
                  <a:pt x="0" y="1230092"/>
                </a:cubicBezTo>
                <a:lnTo>
                  <a:pt x="0" y="1098877"/>
                </a:lnTo>
                <a:lnTo>
                  <a:pt x="0" y="105492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solidFill>
                <a:schemeClr val="bg1"/>
              </a:solidFill>
            </a:endParaRPr>
          </a:p>
        </p:txBody>
      </p:sp>
      <p:pic>
        <p:nvPicPr>
          <p:cNvPr id="39" name="Picture 2">
            <a:extLst>
              <a:ext uri="{FF2B5EF4-FFF2-40B4-BE49-F238E27FC236}">
                <a16:creationId xmlns:a16="http://schemas.microsoft.com/office/drawing/2014/main" id="{669D9955-6D04-485E-9E26-4779E437CCC7}"/>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4205" r="28977" b="14773"/>
          <a:stretch/>
        </p:blipFill>
        <p:spPr bwMode="auto">
          <a:xfrm>
            <a:off x="5288663" y="1531935"/>
            <a:ext cx="1614673" cy="1614672"/>
          </a:xfrm>
          <a:prstGeom prst="ellipse">
            <a:avLst/>
          </a:prstGeom>
          <a:noFill/>
          <a:extLst>
            <a:ext uri="{909E8E84-426E-40DD-AFC4-6F175D3DCCD1}">
              <a14:hiddenFill xmlns:a14="http://schemas.microsoft.com/office/drawing/2010/main">
                <a:solidFill>
                  <a:srgbClr val="FFFFFF"/>
                </a:solidFill>
              </a14:hiddenFill>
            </a:ext>
          </a:extLst>
        </p:spPr>
      </p:pic>
      <p:sp>
        <p:nvSpPr>
          <p:cNvPr id="40" name="Tekstvak 39">
            <a:extLst>
              <a:ext uri="{FF2B5EF4-FFF2-40B4-BE49-F238E27FC236}">
                <a16:creationId xmlns:a16="http://schemas.microsoft.com/office/drawing/2014/main" id="{D3D264A2-5400-4774-BF47-B898AF359994}"/>
              </a:ext>
            </a:extLst>
          </p:cNvPr>
          <p:cNvSpPr txBox="1"/>
          <p:nvPr/>
        </p:nvSpPr>
        <p:spPr>
          <a:xfrm>
            <a:off x="5079999" y="3382358"/>
            <a:ext cx="2032000"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400" b="1" dirty="0">
                <a:latin typeface="Candara" panose="020E0502030303020204" pitchFamily="34" charset="0"/>
              </a:rPr>
              <a:t>DETRY</a:t>
            </a:r>
            <a:endParaRPr lang="en-BE" sz="2400" b="1" dirty="0">
              <a:latin typeface="Candara" panose="020E0502030303020204" pitchFamily="34" charset="0"/>
            </a:endParaRPr>
          </a:p>
        </p:txBody>
      </p:sp>
      <p:sp>
        <p:nvSpPr>
          <p:cNvPr id="41" name="Tekstvak 40">
            <a:extLst>
              <a:ext uri="{FF2B5EF4-FFF2-40B4-BE49-F238E27FC236}">
                <a16:creationId xmlns:a16="http://schemas.microsoft.com/office/drawing/2014/main" id="{82030726-5C94-4F41-BF57-A8A4AB81DB28}"/>
              </a:ext>
            </a:extLst>
          </p:cNvPr>
          <p:cNvSpPr txBox="1"/>
          <p:nvPr/>
        </p:nvSpPr>
        <p:spPr>
          <a:xfrm>
            <a:off x="5079999" y="3202330"/>
            <a:ext cx="2032000" cy="215444"/>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1400" dirty="0">
                <a:solidFill>
                  <a:schemeClr val="accent4"/>
                </a:solidFill>
                <a:latin typeface="Candara" panose="020E0502030303020204" pitchFamily="34" charset="0"/>
              </a:rPr>
              <a:t>Thomas</a:t>
            </a:r>
            <a:endParaRPr lang="en-BE" sz="1400" dirty="0">
              <a:solidFill>
                <a:schemeClr val="accent4"/>
              </a:solidFill>
              <a:latin typeface="Candara" panose="020E0502030303020204" pitchFamily="34" charset="0"/>
            </a:endParaRPr>
          </a:p>
        </p:txBody>
      </p:sp>
      <p:sp>
        <p:nvSpPr>
          <p:cNvPr id="42" name="Tekstvak 41">
            <a:extLst>
              <a:ext uri="{FF2B5EF4-FFF2-40B4-BE49-F238E27FC236}">
                <a16:creationId xmlns:a16="http://schemas.microsoft.com/office/drawing/2014/main" id="{C6470F0D-0C86-4480-929A-ABC75FCF5A42}"/>
              </a:ext>
            </a:extLst>
          </p:cNvPr>
          <p:cNvSpPr txBox="1"/>
          <p:nvPr/>
        </p:nvSpPr>
        <p:spPr>
          <a:xfrm>
            <a:off x="5643890" y="3988409"/>
            <a:ext cx="904217"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400" b="1" dirty="0">
                <a:latin typeface="Candara" panose="020E0502030303020204" pitchFamily="34" charset="0"/>
              </a:rPr>
              <a:t>72</a:t>
            </a:r>
            <a:r>
              <a:rPr lang="nl-BE" sz="2400" b="1" baseline="30000" dirty="0">
                <a:latin typeface="Candara" panose="020E0502030303020204" pitchFamily="34" charset="0"/>
              </a:rPr>
              <a:t>de</a:t>
            </a:r>
            <a:endParaRPr lang="en-BE" sz="2400" b="1" baseline="30000" dirty="0">
              <a:latin typeface="Candara" panose="020E0502030303020204" pitchFamily="34" charset="0"/>
            </a:endParaRPr>
          </a:p>
        </p:txBody>
      </p:sp>
      <p:sp>
        <p:nvSpPr>
          <p:cNvPr id="43" name="Tekstvak 42">
            <a:extLst>
              <a:ext uri="{FF2B5EF4-FFF2-40B4-BE49-F238E27FC236}">
                <a16:creationId xmlns:a16="http://schemas.microsoft.com/office/drawing/2014/main" id="{3792F675-22D9-4AA5-AF54-747E1FB64725}"/>
              </a:ext>
            </a:extLst>
          </p:cNvPr>
          <p:cNvSpPr txBox="1"/>
          <p:nvPr/>
        </p:nvSpPr>
        <p:spPr>
          <a:xfrm>
            <a:off x="5643890" y="3808381"/>
            <a:ext cx="904217"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1100" dirty="0" err="1">
                <a:solidFill>
                  <a:schemeClr val="accent4"/>
                </a:solidFill>
                <a:latin typeface="Candara" panose="020E0502030303020204" pitchFamily="34" charset="0"/>
              </a:rPr>
              <a:t>Wereldranking</a:t>
            </a:r>
            <a:endParaRPr lang="en-BE" sz="1100" dirty="0">
              <a:solidFill>
                <a:schemeClr val="accent4"/>
              </a:solidFill>
              <a:latin typeface="Candara" panose="020E0502030303020204" pitchFamily="34" charset="0"/>
            </a:endParaRPr>
          </a:p>
        </p:txBody>
      </p:sp>
      <p:sp>
        <p:nvSpPr>
          <p:cNvPr id="47" name="Tekstvak 46">
            <a:extLst>
              <a:ext uri="{FF2B5EF4-FFF2-40B4-BE49-F238E27FC236}">
                <a16:creationId xmlns:a16="http://schemas.microsoft.com/office/drawing/2014/main" id="{2E6E9E8D-EEB1-46CE-9E37-81AE73896AA1}"/>
              </a:ext>
            </a:extLst>
          </p:cNvPr>
          <p:cNvSpPr txBox="1"/>
          <p:nvPr/>
        </p:nvSpPr>
        <p:spPr>
          <a:xfrm>
            <a:off x="5643891" y="4848757"/>
            <a:ext cx="904217"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400" b="1" dirty="0">
                <a:solidFill>
                  <a:schemeClr val="bg1"/>
                </a:solidFill>
                <a:latin typeface="Candara" panose="020E0502030303020204" pitchFamily="34" charset="0"/>
              </a:rPr>
              <a:t>2</a:t>
            </a:r>
            <a:endParaRPr lang="en-BE" sz="2400" b="1" baseline="30000" dirty="0">
              <a:solidFill>
                <a:schemeClr val="bg1"/>
              </a:solidFill>
              <a:latin typeface="Candara" panose="020E0502030303020204" pitchFamily="34" charset="0"/>
            </a:endParaRPr>
          </a:p>
        </p:txBody>
      </p:sp>
      <p:sp>
        <p:nvSpPr>
          <p:cNvPr id="48" name="Tekstvak 47">
            <a:extLst>
              <a:ext uri="{FF2B5EF4-FFF2-40B4-BE49-F238E27FC236}">
                <a16:creationId xmlns:a16="http://schemas.microsoft.com/office/drawing/2014/main" id="{53A05B17-2848-4432-B934-F6429B53A6A4}"/>
              </a:ext>
            </a:extLst>
          </p:cNvPr>
          <p:cNvSpPr txBox="1"/>
          <p:nvPr/>
        </p:nvSpPr>
        <p:spPr>
          <a:xfrm>
            <a:off x="5441949" y="4668729"/>
            <a:ext cx="1308102"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1100" dirty="0">
                <a:solidFill>
                  <a:schemeClr val="bg1"/>
                </a:solidFill>
                <a:latin typeface="Candara" panose="020E0502030303020204" pitchFamily="34" charset="0"/>
              </a:rPr>
              <a:t>Beste resultaat 2021</a:t>
            </a:r>
            <a:endParaRPr lang="en-BE" sz="1100" dirty="0">
              <a:solidFill>
                <a:schemeClr val="bg1"/>
              </a:solidFill>
              <a:latin typeface="Candara" panose="020E0502030303020204" pitchFamily="34" charset="0"/>
            </a:endParaRPr>
          </a:p>
        </p:txBody>
      </p:sp>
      <p:sp>
        <p:nvSpPr>
          <p:cNvPr id="49" name="Tekstvak 48">
            <a:extLst>
              <a:ext uri="{FF2B5EF4-FFF2-40B4-BE49-F238E27FC236}">
                <a16:creationId xmlns:a16="http://schemas.microsoft.com/office/drawing/2014/main" id="{6AFFED30-2895-428D-BB76-FA86BED0CD4F}"/>
              </a:ext>
            </a:extLst>
          </p:cNvPr>
          <p:cNvSpPr txBox="1"/>
          <p:nvPr/>
        </p:nvSpPr>
        <p:spPr>
          <a:xfrm>
            <a:off x="5218212" y="5235221"/>
            <a:ext cx="1739504" cy="338554"/>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en-GB" sz="1100" dirty="0" err="1">
                <a:solidFill>
                  <a:schemeClr val="bg1"/>
                </a:solidFill>
                <a:latin typeface="Candara" panose="020E0502030303020204" pitchFamily="34" charset="0"/>
              </a:rPr>
              <a:t>Abdrdn</a:t>
            </a:r>
            <a:r>
              <a:rPr lang="en-GB" sz="1100" dirty="0">
                <a:solidFill>
                  <a:schemeClr val="bg1"/>
                </a:solidFill>
                <a:latin typeface="Candara" panose="020E0502030303020204" pitchFamily="34" charset="0"/>
              </a:rPr>
              <a:t> Scottish </a:t>
            </a:r>
          </a:p>
          <a:p>
            <a:pPr algn="ctr"/>
            <a:r>
              <a:rPr lang="en-GB" sz="1100" dirty="0">
                <a:solidFill>
                  <a:schemeClr val="bg1"/>
                </a:solidFill>
                <a:latin typeface="Candara" panose="020E0502030303020204" pitchFamily="34" charset="0"/>
              </a:rPr>
              <a:t>Open</a:t>
            </a:r>
            <a:endParaRPr lang="en-BE" sz="1100" dirty="0">
              <a:solidFill>
                <a:schemeClr val="bg1"/>
              </a:solidFill>
              <a:latin typeface="Candara" panose="020E0502030303020204" pitchFamily="34" charset="0"/>
            </a:endParaRPr>
          </a:p>
        </p:txBody>
      </p:sp>
      <p:sp>
        <p:nvSpPr>
          <p:cNvPr id="50" name="Rechthoek: afgeronde hoeken 49">
            <a:extLst>
              <a:ext uri="{FF2B5EF4-FFF2-40B4-BE49-F238E27FC236}">
                <a16:creationId xmlns:a16="http://schemas.microsoft.com/office/drawing/2014/main" id="{FE0E0FB7-66B6-4C6F-B6CF-233B828B7683}"/>
              </a:ext>
            </a:extLst>
          </p:cNvPr>
          <p:cNvSpPr/>
          <p:nvPr/>
        </p:nvSpPr>
        <p:spPr>
          <a:xfrm>
            <a:off x="8488508" y="287462"/>
            <a:ext cx="2120604" cy="4529251"/>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0" name="Vrije vorm: vorm 69">
            <a:extLst>
              <a:ext uri="{FF2B5EF4-FFF2-40B4-BE49-F238E27FC236}">
                <a16:creationId xmlns:a16="http://schemas.microsoft.com/office/drawing/2014/main" id="{443C5FF9-EBA3-4B5D-8253-F57330A999A9}"/>
              </a:ext>
            </a:extLst>
          </p:cNvPr>
          <p:cNvSpPr/>
          <p:nvPr/>
        </p:nvSpPr>
        <p:spPr>
          <a:xfrm>
            <a:off x="8488508" y="2526319"/>
            <a:ext cx="2120604" cy="2290394"/>
          </a:xfrm>
          <a:custGeom>
            <a:avLst/>
            <a:gdLst>
              <a:gd name="connsiteX0" fmla="*/ 0 w 2120604"/>
              <a:gd name="connsiteY0" fmla="*/ 0 h 2290394"/>
              <a:gd name="connsiteX1" fmla="*/ 1091 w 2120604"/>
              <a:gd name="connsiteY1" fmla="*/ 0 h 2290394"/>
              <a:gd name="connsiteX2" fmla="*/ 5475 w 2120604"/>
              <a:gd name="connsiteY2" fmla="*/ 86803 h 2290394"/>
              <a:gd name="connsiteX3" fmla="*/ 1060302 w 2120604"/>
              <a:gd name="connsiteY3" fmla="*/ 1038695 h 2290394"/>
              <a:gd name="connsiteX4" fmla="*/ 2115130 w 2120604"/>
              <a:gd name="connsiteY4" fmla="*/ 86803 h 2290394"/>
              <a:gd name="connsiteX5" fmla="*/ 2119513 w 2120604"/>
              <a:gd name="connsiteY5" fmla="*/ 0 h 2290394"/>
              <a:gd name="connsiteX6" fmla="*/ 2120604 w 2120604"/>
              <a:gd name="connsiteY6" fmla="*/ 0 h 2290394"/>
              <a:gd name="connsiteX7" fmla="*/ 2120604 w 2120604"/>
              <a:gd name="connsiteY7" fmla="*/ 1054922 h 2290394"/>
              <a:gd name="connsiteX8" fmla="*/ 2120604 w 2120604"/>
              <a:gd name="connsiteY8" fmla="*/ 1098877 h 2290394"/>
              <a:gd name="connsiteX9" fmla="*/ 2120604 w 2120604"/>
              <a:gd name="connsiteY9" fmla="*/ 1230092 h 2290394"/>
              <a:gd name="connsiteX10" fmla="*/ 1060302 w 2120604"/>
              <a:gd name="connsiteY10" fmla="*/ 2290394 h 2290394"/>
              <a:gd name="connsiteX11" fmla="*/ 0 w 2120604"/>
              <a:gd name="connsiteY11" fmla="*/ 1230092 h 2290394"/>
              <a:gd name="connsiteX12" fmla="*/ 0 w 2120604"/>
              <a:gd name="connsiteY12" fmla="*/ 1098877 h 2290394"/>
              <a:gd name="connsiteX13" fmla="*/ 0 w 2120604"/>
              <a:gd name="connsiteY13" fmla="*/ 1054922 h 2290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20604" h="2290394">
                <a:moveTo>
                  <a:pt x="0" y="0"/>
                </a:moveTo>
                <a:lnTo>
                  <a:pt x="1091" y="0"/>
                </a:lnTo>
                <a:lnTo>
                  <a:pt x="5475" y="86803"/>
                </a:lnTo>
                <a:cubicBezTo>
                  <a:pt x="59773" y="621467"/>
                  <a:pt x="511313" y="1038695"/>
                  <a:pt x="1060302" y="1038695"/>
                </a:cubicBezTo>
                <a:cubicBezTo>
                  <a:pt x="1609292" y="1038695"/>
                  <a:pt x="2060832" y="621467"/>
                  <a:pt x="2115130" y="86803"/>
                </a:cubicBezTo>
                <a:lnTo>
                  <a:pt x="2119513" y="0"/>
                </a:lnTo>
                <a:lnTo>
                  <a:pt x="2120604" y="0"/>
                </a:lnTo>
                <a:lnTo>
                  <a:pt x="2120604" y="1054922"/>
                </a:lnTo>
                <a:lnTo>
                  <a:pt x="2120604" y="1098877"/>
                </a:lnTo>
                <a:lnTo>
                  <a:pt x="2120604" y="1230092"/>
                </a:lnTo>
                <a:cubicBezTo>
                  <a:pt x="2120604" y="1815681"/>
                  <a:pt x="1645891" y="2290394"/>
                  <a:pt x="1060302" y="2290394"/>
                </a:cubicBezTo>
                <a:cubicBezTo>
                  <a:pt x="474713" y="2290394"/>
                  <a:pt x="0" y="1815681"/>
                  <a:pt x="0" y="1230092"/>
                </a:cubicBezTo>
                <a:lnTo>
                  <a:pt x="0" y="1098877"/>
                </a:lnTo>
                <a:lnTo>
                  <a:pt x="0" y="105492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solidFill>
                <a:schemeClr val="bg1"/>
              </a:solidFill>
            </a:endParaRPr>
          </a:p>
        </p:txBody>
      </p:sp>
      <p:pic>
        <p:nvPicPr>
          <p:cNvPr id="51" name="Picture 2">
            <a:extLst>
              <a:ext uri="{FF2B5EF4-FFF2-40B4-BE49-F238E27FC236}">
                <a16:creationId xmlns:a16="http://schemas.microsoft.com/office/drawing/2014/main" id="{D6F3D182-518E-49F5-B64B-6DE8AE52C78C}"/>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5728" r="21210" b="5482"/>
          <a:stretch/>
        </p:blipFill>
        <p:spPr bwMode="auto">
          <a:xfrm>
            <a:off x="8741474" y="515085"/>
            <a:ext cx="1614673" cy="1614672"/>
          </a:xfrm>
          <a:prstGeom prst="ellipse">
            <a:avLst/>
          </a:prstGeom>
          <a:noFill/>
          <a:extLst>
            <a:ext uri="{909E8E84-426E-40DD-AFC4-6F175D3DCCD1}">
              <a14:hiddenFill xmlns:a14="http://schemas.microsoft.com/office/drawing/2010/main">
                <a:solidFill>
                  <a:srgbClr val="FFFFFF"/>
                </a:solidFill>
              </a14:hiddenFill>
            </a:ext>
          </a:extLst>
        </p:spPr>
      </p:pic>
      <p:sp>
        <p:nvSpPr>
          <p:cNvPr id="52" name="Tekstvak 51">
            <a:extLst>
              <a:ext uri="{FF2B5EF4-FFF2-40B4-BE49-F238E27FC236}">
                <a16:creationId xmlns:a16="http://schemas.microsoft.com/office/drawing/2014/main" id="{6A215B97-E962-489C-AE42-0E4A8E5FE8FE}"/>
              </a:ext>
            </a:extLst>
          </p:cNvPr>
          <p:cNvSpPr txBox="1"/>
          <p:nvPr/>
        </p:nvSpPr>
        <p:spPr>
          <a:xfrm>
            <a:off x="8532810" y="2365508"/>
            <a:ext cx="2032000"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400" b="1" dirty="0">
                <a:latin typeface="Candara" panose="020E0502030303020204" pitchFamily="34" charset="0"/>
              </a:rPr>
              <a:t>De ROEY</a:t>
            </a:r>
            <a:endParaRPr lang="en-BE" sz="2400" b="1" dirty="0">
              <a:latin typeface="Candara" panose="020E0502030303020204" pitchFamily="34" charset="0"/>
            </a:endParaRPr>
          </a:p>
        </p:txBody>
      </p:sp>
      <p:sp>
        <p:nvSpPr>
          <p:cNvPr id="53" name="Tekstvak 52">
            <a:extLst>
              <a:ext uri="{FF2B5EF4-FFF2-40B4-BE49-F238E27FC236}">
                <a16:creationId xmlns:a16="http://schemas.microsoft.com/office/drawing/2014/main" id="{0E3DA308-951B-4FED-A2FA-3B754FC67A8D}"/>
              </a:ext>
            </a:extLst>
          </p:cNvPr>
          <p:cNvSpPr txBox="1"/>
          <p:nvPr/>
        </p:nvSpPr>
        <p:spPr>
          <a:xfrm>
            <a:off x="8532810" y="2185480"/>
            <a:ext cx="2032000" cy="215444"/>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1400" dirty="0">
                <a:solidFill>
                  <a:schemeClr val="accent4"/>
                </a:solidFill>
                <a:latin typeface="Candara" panose="020E0502030303020204" pitchFamily="34" charset="0"/>
              </a:rPr>
              <a:t>Manon</a:t>
            </a:r>
            <a:endParaRPr lang="en-BE" sz="1400" dirty="0">
              <a:solidFill>
                <a:schemeClr val="accent4"/>
              </a:solidFill>
              <a:latin typeface="Candara" panose="020E0502030303020204" pitchFamily="34" charset="0"/>
            </a:endParaRPr>
          </a:p>
        </p:txBody>
      </p:sp>
      <p:sp>
        <p:nvSpPr>
          <p:cNvPr id="54" name="Tekstvak 53">
            <a:extLst>
              <a:ext uri="{FF2B5EF4-FFF2-40B4-BE49-F238E27FC236}">
                <a16:creationId xmlns:a16="http://schemas.microsoft.com/office/drawing/2014/main" id="{8B6D6319-31D6-44C2-B2EB-C3B12A300426}"/>
              </a:ext>
            </a:extLst>
          </p:cNvPr>
          <p:cNvSpPr txBox="1"/>
          <p:nvPr/>
        </p:nvSpPr>
        <p:spPr>
          <a:xfrm>
            <a:off x="9096702" y="2971559"/>
            <a:ext cx="904217"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400" b="1" dirty="0">
                <a:latin typeface="Candara" panose="020E0502030303020204" pitchFamily="34" charset="0"/>
              </a:rPr>
              <a:t>292</a:t>
            </a:r>
            <a:r>
              <a:rPr lang="nl-BE" sz="2400" b="1" baseline="30000" dirty="0">
                <a:latin typeface="Candara" panose="020E0502030303020204" pitchFamily="34" charset="0"/>
              </a:rPr>
              <a:t>de</a:t>
            </a:r>
            <a:endParaRPr lang="en-BE" sz="2400" b="1" baseline="30000" dirty="0">
              <a:latin typeface="Candara" panose="020E0502030303020204" pitchFamily="34" charset="0"/>
            </a:endParaRPr>
          </a:p>
        </p:txBody>
      </p:sp>
      <p:sp>
        <p:nvSpPr>
          <p:cNvPr id="55" name="Tekstvak 54">
            <a:extLst>
              <a:ext uri="{FF2B5EF4-FFF2-40B4-BE49-F238E27FC236}">
                <a16:creationId xmlns:a16="http://schemas.microsoft.com/office/drawing/2014/main" id="{1E8AE0B6-DCF2-482A-99DE-477B41330367}"/>
              </a:ext>
            </a:extLst>
          </p:cNvPr>
          <p:cNvSpPr txBox="1"/>
          <p:nvPr/>
        </p:nvSpPr>
        <p:spPr>
          <a:xfrm>
            <a:off x="9096702" y="2791531"/>
            <a:ext cx="904217"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1100" dirty="0" err="1">
                <a:solidFill>
                  <a:schemeClr val="accent4"/>
                </a:solidFill>
                <a:latin typeface="Candara" panose="020E0502030303020204" pitchFamily="34" charset="0"/>
              </a:rPr>
              <a:t>Wereldranking</a:t>
            </a:r>
            <a:endParaRPr lang="en-BE" sz="1100" dirty="0">
              <a:solidFill>
                <a:schemeClr val="accent4"/>
              </a:solidFill>
              <a:latin typeface="Candara" panose="020E0502030303020204" pitchFamily="34" charset="0"/>
            </a:endParaRPr>
          </a:p>
        </p:txBody>
      </p:sp>
      <p:sp>
        <p:nvSpPr>
          <p:cNvPr id="59" name="Tekstvak 58">
            <a:extLst>
              <a:ext uri="{FF2B5EF4-FFF2-40B4-BE49-F238E27FC236}">
                <a16:creationId xmlns:a16="http://schemas.microsoft.com/office/drawing/2014/main" id="{250A6619-1FE8-4BC0-8DBE-5B2593A67887}"/>
              </a:ext>
            </a:extLst>
          </p:cNvPr>
          <p:cNvSpPr txBox="1"/>
          <p:nvPr/>
        </p:nvSpPr>
        <p:spPr>
          <a:xfrm>
            <a:off x="9096702" y="3831907"/>
            <a:ext cx="904217"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400" b="1" dirty="0">
                <a:solidFill>
                  <a:schemeClr val="bg1"/>
                </a:solidFill>
                <a:latin typeface="Candara" panose="020E0502030303020204" pitchFamily="34" charset="0"/>
              </a:rPr>
              <a:t>T30</a:t>
            </a:r>
            <a:endParaRPr lang="en-BE" sz="2400" b="1" baseline="30000" dirty="0">
              <a:solidFill>
                <a:schemeClr val="bg1"/>
              </a:solidFill>
              <a:latin typeface="Candara" panose="020E0502030303020204" pitchFamily="34" charset="0"/>
            </a:endParaRPr>
          </a:p>
        </p:txBody>
      </p:sp>
      <p:sp>
        <p:nvSpPr>
          <p:cNvPr id="60" name="Tekstvak 59">
            <a:extLst>
              <a:ext uri="{FF2B5EF4-FFF2-40B4-BE49-F238E27FC236}">
                <a16:creationId xmlns:a16="http://schemas.microsoft.com/office/drawing/2014/main" id="{0467BF76-78BC-4548-A2B8-0B4184D30054}"/>
              </a:ext>
            </a:extLst>
          </p:cNvPr>
          <p:cNvSpPr txBox="1"/>
          <p:nvPr/>
        </p:nvSpPr>
        <p:spPr>
          <a:xfrm>
            <a:off x="8791571" y="3651879"/>
            <a:ext cx="1514480"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1100" dirty="0">
                <a:solidFill>
                  <a:schemeClr val="bg1"/>
                </a:solidFill>
                <a:latin typeface="Candara" panose="020E0502030303020204" pitchFamily="34" charset="0"/>
              </a:rPr>
              <a:t>Beste resultaat 2021</a:t>
            </a:r>
            <a:endParaRPr lang="en-BE" sz="1100" dirty="0">
              <a:solidFill>
                <a:schemeClr val="bg1"/>
              </a:solidFill>
              <a:latin typeface="Candara" panose="020E0502030303020204" pitchFamily="34" charset="0"/>
            </a:endParaRPr>
          </a:p>
        </p:txBody>
      </p:sp>
      <p:sp>
        <p:nvSpPr>
          <p:cNvPr id="61" name="Tekstvak 60">
            <a:extLst>
              <a:ext uri="{FF2B5EF4-FFF2-40B4-BE49-F238E27FC236}">
                <a16:creationId xmlns:a16="http://schemas.microsoft.com/office/drawing/2014/main" id="{651B30D0-0738-4023-A1F7-6FCEBB49C33B}"/>
              </a:ext>
            </a:extLst>
          </p:cNvPr>
          <p:cNvSpPr txBox="1"/>
          <p:nvPr/>
        </p:nvSpPr>
        <p:spPr>
          <a:xfrm>
            <a:off x="8671023" y="4218371"/>
            <a:ext cx="1739504" cy="338554"/>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en-GB" sz="1100" dirty="0">
                <a:solidFill>
                  <a:schemeClr val="bg1"/>
                </a:solidFill>
                <a:latin typeface="Candara" panose="020E0502030303020204" pitchFamily="34" charset="0"/>
              </a:rPr>
              <a:t>Gant Ladies </a:t>
            </a:r>
          </a:p>
          <a:p>
            <a:pPr algn="ctr"/>
            <a:r>
              <a:rPr lang="en-GB" sz="1100" dirty="0">
                <a:solidFill>
                  <a:schemeClr val="bg1"/>
                </a:solidFill>
                <a:latin typeface="Candara" panose="020E0502030303020204" pitchFamily="34" charset="0"/>
              </a:rPr>
              <a:t>Open</a:t>
            </a:r>
            <a:endParaRPr lang="en-BE" sz="1100" dirty="0">
              <a:solidFill>
                <a:schemeClr val="bg1"/>
              </a:solidFill>
              <a:latin typeface="Candara" panose="020E0502030303020204" pitchFamily="34" charset="0"/>
            </a:endParaRPr>
          </a:p>
        </p:txBody>
      </p:sp>
      <p:sp>
        <p:nvSpPr>
          <p:cNvPr id="15" name="!!Red">
            <a:extLst>
              <a:ext uri="{FF2B5EF4-FFF2-40B4-BE49-F238E27FC236}">
                <a16:creationId xmlns:a16="http://schemas.microsoft.com/office/drawing/2014/main" id="{8BC56FDC-718E-48E9-88F0-5900919A11D3}"/>
              </a:ext>
            </a:extLst>
          </p:cNvPr>
          <p:cNvSpPr/>
          <p:nvPr/>
        </p:nvSpPr>
        <p:spPr>
          <a:xfrm>
            <a:off x="9077055" y="5104175"/>
            <a:ext cx="3056592" cy="774655"/>
          </a:xfrm>
          <a:prstGeom prst="rect">
            <a:avLst/>
          </a:prstGeom>
          <a:solidFill>
            <a:schemeClr val="tx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7" name="!!Yellow">
            <a:extLst>
              <a:ext uri="{FF2B5EF4-FFF2-40B4-BE49-F238E27FC236}">
                <a16:creationId xmlns:a16="http://schemas.microsoft.com/office/drawing/2014/main" id="{0F815BCD-3707-407C-A6F8-AC51BBA94A6B}"/>
              </a:ext>
            </a:extLst>
          </p:cNvPr>
          <p:cNvSpPr/>
          <p:nvPr/>
        </p:nvSpPr>
        <p:spPr>
          <a:xfrm>
            <a:off x="9176199" y="5104175"/>
            <a:ext cx="2976899"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8" name="!!Black">
            <a:extLst>
              <a:ext uri="{FF2B5EF4-FFF2-40B4-BE49-F238E27FC236}">
                <a16:creationId xmlns:a16="http://schemas.microsoft.com/office/drawing/2014/main" id="{B6887207-A5D1-47FF-9DB1-F20BD8E42328}"/>
              </a:ext>
            </a:extLst>
          </p:cNvPr>
          <p:cNvSpPr/>
          <p:nvPr/>
        </p:nvSpPr>
        <p:spPr>
          <a:xfrm>
            <a:off x="9268947" y="5104175"/>
            <a:ext cx="2902348" cy="774655"/>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9" name="!!White">
            <a:extLst>
              <a:ext uri="{FF2B5EF4-FFF2-40B4-BE49-F238E27FC236}">
                <a16:creationId xmlns:a16="http://schemas.microsoft.com/office/drawing/2014/main" id="{154B24D6-39F6-49A1-A1C6-0DC27BED0323}"/>
              </a:ext>
            </a:extLst>
          </p:cNvPr>
          <p:cNvSpPr/>
          <p:nvPr/>
        </p:nvSpPr>
        <p:spPr>
          <a:xfrm>
            <a:off x="9374487" y="5104175"/>
            <a:ext cx="2817513"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0" name="Tekstvak 19">
            <a:extLst>
              <a:ext uri="{FF2B5EF4-FFF2-40B4-BE49-F238E27FC236}">
                <a16:creationId xmlns:a16="http://schemas.microsoft.com/office/drawing/2014/main" id="{AE76D169-A443-4C11-BD82-ECD4D1D8AB16}"/>
              </a:ext>
            </a:extLst>
          </p:cNvPr>
          <p:cNvSpPr txBox="1"/>
          <p:nvPr/>
        </p:nvSpPr>
        <p:spPr>
          <a:xfrm>
            <a:off x="9372038" y="5235587"/>
            <a:ext cx="2810885" cy="492443"/>
          </a:xfrm>
          <a:prstGeom prst="rect">
            <a:avLst/>
          </a:prstGeom>
          <a:noFill/>
        </p:spPr>
        <p:txBody>
          <a:bodyPr vert="horz" wrap="none" lIns="216000" tIns="0" rIns="396000" bIns="0" rtlCol="0">
            <a:spAutoFit/>
          </a:bodyPr>
          <a:lstStyle>
            <a:defPPr>
              <a:defRPr lang="en-BE"/>
            </a:defPPr>
            <a:lvl1pPr>
              <a:defRPr sz="3200" b="1">
                <a:latin typeface="Candara" panose="020E0502030303020204" pitchFamily="34" charset="0"/>
              </a:defRPr>
            </a:lvl1pPr>
          </a:lstStyle>
          <a:p>
            <a:r>
              <a:rPr lang="nl-BE" dirty="0"/>
              <a:t>Onze helden</a:t>
            </a:r>
          </a:p>
        </p:txBody>
      </p:sp>
      <p:pic>
        <p:nvPicPr>
          <p:cNvPr id="6" name="Graphic 5">
            <a:hlinkClick r:id="rId7" action="ppaction://hlinksldjump"/>
            <a:extLst>
              <a:ext uri="{FF2B5EF4-FFF2-40B4-BE49-F238E27FC236}">
                <a16:creationId xmlns:a16="http://schemas.microsoft.com/office/drawing/2014/main" id="{9424BEB5-33A1-4CE4-B33C-DB633D69EB40}"/>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58722" y="4552521"/>
            <a:ext cx="725579" cy="402052"/>
          </a:xfrm>
          <a:prstGeom prst="rect">
            <a:avLst/>
          </a:prstGeom>
        </p:spPr>
      </p:pic>
      <p:sp>
        <p:nvSpPr>
          <p:cNvPr id="44" name="!!NextBG">
            <a:extLst>
              <a:ext uri="{FF2B5EF4-FFF2-40B4-BE49-F238E27FC236}">
                <a16:creationId xmlns:a16="http://schemas.microsoft.com/office/drawing/2014/main" id="{4D76F9BB-53D9-4A86-AF14-87596180DA07}"/>
              </a:ext>
            </a:extLst>
          </p:cNvPr>
          <p:cNvSpPr/>
          <p:nvPr/>
        </p:nvSpPr>
        <p:spPr>
          <a:xfrm>
            <a:off x="6206587" y="5929366"/>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45" name="!!NextArrow">
            <a:extLst>
              <a:ext uri="{FF2B5EF4-FFF2-40B4-BE49-F238E27FC236}">
                <a16:creationId xmlns:a16="http://schemas.microsoft.com/office/drawing/2014/main" id="{E0A9471E-9944-4FB7-AB00-31FC98A78CFA}"/>
              </a:ext>
            </a:extLst>
          </p:cNvPr>
          <p:cNvSpPr/>
          <p:nvPr/>
        </p:nvSpPr>
        <p:spPr>
          <a:xfrm>
            <a:off x="6377711" y="6055735"/>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46" name="!!NextLabel">
            <a:extLst>
              <a:ext uri="{FF2B5EF4-FFF2-40B4-BE49-F238E27FC236}">
                <a16:creationId xmlns:a16="http://schemas.microsoft.com/office/drawing/2014/main" id="{17C252AE-4311-41AE-9102-D66EF816C6DE}"/>
              </a:ext>
            </a:extLst>
          </p:cNvPr>
          <p:cNvSpPr txBox="1"/>
          <p:nvPr/>
        </p:nvSpPr>
        <p:spPr>
          <a:xfrm>
            <a:off x="6206587" y="6470983"/>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Volgende</a:t>
            </a:r>
            <a:endParaRPr lang="en-BE" sz="800" dirty="0">
              <a:solidFill>
                <a:schemeClr val="bg1"/>
              </a:solidFill>
              <a:latin typeface="Candara" panose="020E0502030303020204" pitchFamily="34" charset="0"/>
            </a:endParaRPr>
          </a:p>
        </p:txBody>
      </p:sp>
      <p:sp>
        <p:nvSpPr>
          <p:cNvPr id="56" name="!!NextTrigger">
            <a:hlinkClick r:id="" action="ppaction://hlinkshowjump?jump=nextslide"/>
            <a:extLst>
              <a:ext uri="{FF2B5EF4-FFF2-40B4-BE49-F238E27FC236}">
                <a16:creationId xmlns:a16="http://schemas.microsoft.com/office/drawing/2014/main" id="{31E4BBDA-3CA9-4DF8-924A-FC364D951BB0}"/>
              </a:ext>
            </a:extLst>
          </p:cNvPr>
          <p:cNvSpPr/>
          <p:nvPr/>
        </p:nvSpPr>
        <p:spPr>
          <a:xfrm>
            <a:off x="6206586" y="5934877"/>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57" name="!!PrevBG">
            <a:extLst>
              <a:ext uri="{FF2B5EF4-FFF2-40B4-BE49-F238E27FC236}">
                <a16:creationId xmlns:a16="http://schemas.microsoft.com/office/drawing/2014/main" id="{09F1562A-C5EB-49AA-82EB-43F9AE9BBBC8}"/>
              </a:ext>
            </a:extLst>
          </p:cNvPr>
          <p:cNvSpPr/>
          <p:nvPr/>
        </p:nvSpPr>
        <p:spPr>
          <a:xfrm>
            <a:off x="5519597" y="59240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8" name="!!PrevArrow">
            <a:extLst>
              <a:ext uri="{FF2B5EF4-FFF2-40B4-BE49-F238E27FC236}">
                <a16:creationId xmlns:a16="http://schemas.microsoft.com/office/drawing/2014/main" id="{2BFF8EEC-8C9A-4029-8ED3-FC6E5A586424}"/>
              </a:ext>
            </a:extLst>
          </p:cNvPr>
          <p:cNvSpPr/>
          <p:nvPr/>
        </p:nvSpPr>
        <p:spPr>
          <a:xfrm flipH="1">
            <a:off x="5646270" y="6050400"/>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62" name="!!PrevLabel">
            <a:extLst>
              <a:ext uri="{FF2B5EF4-FFF2-40B4-BE49-F238E27FC236}">
                <a16:creationId xmlns:a16="http://schemas.microsoft.com/office/drawing/2014/main" id="{E377041E-6C0B-4362-B587-44DAC97A9532}"/>
              </a:ext>
            </a:extLst>
          </p:cNvPr>
          <p:cNvSpPr txBox="1"/>
          <p:nvPr/>
        </p:nvSpPr>
        <p:spPr>
          <a:xfrm>
            <a:off x="5519597" y="6465648"/>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Terug</a:t>
            </a:r>
            <a:endParaRPr lang="en-BE" sz="800" dirty="0">
              <a:solidFill>
                <a:schemeClr val="bg1"/>
              </a:solidFill>
              <a:latin typeface="Candara" panose="020E0502030303020204" pitchFamily="34" charset="0"/>
            </a:endParaRPr>
          </a:p>
        </p:txBody>
      </p:sp>
      <p:sp>
        <p:nvSpPr>
          <p:cNvPr id="65" name="!!PrevTrigger">
            <a:hlinkClick r:id="" action="ppaction://hlinkshowjump?jump=previousslide"/>
            <a:extLst>
              <a:ext uri="{FF2B5EF4-FFF2-40B4-BE49-F238E27FC236}">
                <a16:creationId xmlns:a16="http://schemas.microsoft.com/office/drawing/2014/main" id="{79A84F4B-510F-4683-ACDA-FD0BEA1412DD}"/>
              </a:ext>
            </a:extLst>
          </p:cNvPr>
          <p:cNvSpPr/>
          <p:nvPr/>
        </p:nvSpPr>
        <p:spPr>
          <a:xfrm>
            <a:off x="5519596" y="5929542"/>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97" name="!!MenuBlack">
            <a:extLst>
              <a:ext uri="{FF2B5EF4-FFF2-40B4-BE49-F238E27FC236}">
                <a16:creationId xmlns:a16="http://schemas.microsoft.com/office/drawing/2014/main" id="{EBDEB47E-3D69-4DE9-BB29-465D2DEC75AF}"/>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98" name="!!MenuYellow">
            <a:extLst>
              <a:ext uri="{FF2B5EF4-FFF2-40B4-BE49-F238E27FC236}">
                <a16:creationId xmlns:a16="http://schemas.microsoft.com/office/drawing/2014/main" id="{04C28498-51BD-4E77-B229-92F2F7FDBC9B}"/>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99" name="!!MenuRed">
            <a:extLst>
              <a:ext uri="{FF2B5EF4-FFF2-40B4-BE49-F238E27FC236}">
                <a16:creationId xmlns:a16="http://schemas.microsoft.com/office/drawing/2014/main" id="{9A5F1EB7-8D4D-4876-AE27-65777D907794}"/>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0" name="!!MenuWhite">
            <a:extLst>
              <a:ext uri="{FF2B5EF4-FFF2-40B4-BE49-F238E27FC236}">
                <a16:creationId xmlns:a16="http://schemas.microsoft.com/office/drawing/2014/main" id="{3D6C0DE9-EF0A-4D80-967C-FF8BAF477B57}"/>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1" name="!!Menu-1">
            <a:extLst>
              <a:ext uri="{FF2B5EF4-FFF2-40B4-BE49-F238E27FC236}">
                <a16:creationId xmlns:a16="http://schemas.microsoft.com/office/drawing/2014/main" id="{E76DCDDE-C123-4766-82A3-D8632FDE85B0}"/>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102" name="!!Menu-2">
            <a:extLst>
              <a:ext uri="{FF2B5EF4-FFF2-40B4-BE49-F238E27FC236}">
                <a16:creationId xmlns:a16="http://schemas.microsoft.com/office/drawing/2014/main" id="{F99B722A-7DC6-42CD-8D6F-7E2F482D9A56}"/>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103" name="!!Menu-3">
            <a:extLst>
              <a:ext uri="{FF2B5EF4-FFF2-40B4-BE49-F238E27FC236}">
                <a16:creationId xmlns:a16="http://schemas.microsoft.com/office/drawing/2014/main" id="{5BA98899-E714-4401-9729-BF4E10D752C1}"/>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104" name="!!Menu-4">
            <a:extLst>
              <a:ext uri="{FF2B5EF4-FFF2-40B4-BE49-F238E27FC236}">
                <a16:creationId xmlns:a16="http://schemas.microsoft.com/office/drawing/2014/main" id="{1E188B69-976C-4BF4-BE70-22263479B593}"/>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105" name="!!Menu-5">
            <a:extLst>
              <a:ext uri="{FF2B5EF4-FFF2-40B4-BE49-F238E27FC236}">
                <a16:creationId xmlns:a16="http://schemas.microsoft.com/office/drawing/2014/main" id="{ED23EC0B-FF83-49AE-BE21-B5987283AFF6}"/>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106" name="!!Menu-6">
            <a:extLst>
              <a:ext uri="{FF2B5EF4-FFF2-40B4-BE49-F238E27FC236}">
                <a16:creationId xmlns:a16="http://schemas.microsoft.com/office/drawing/2014/main" id="{57A1957C-E8AE-49A3-9404-6D9A04B10E83}"/>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107" name="!!Menu-Line5">
            <a:extLst>
              <a:ext uri="{FF2B5EF4-FFF2-40B4-BE49-F238E27FC236}">
                <a16:creationId xmlns:a16="http://schemas.microsoft.com/office/drawing/2014/main" id="{AC7DE6EA-3780-4723-B429-8C3BBAA799F7}"/>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8" name="!!Menu-Line4">
            <a:extLst>
              <a:ext uri="{FF2B5EF4-FFF2-40B4-BE49-F238E27FC236}">
                <a16:creationId xmlns:a16="http://schemas.microsoft.com/office/drawing/2014/main" id="{721251FF-6D21-4464-B38E-E94C8E71536C}"/>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9" name="!!Menu-Line3">
            <a:extLst>
              <a:ext uri="{FF2B5EF4-FFF2-40B4-BE49-F238E27FC236}">
                <a16:creationId xmlns:a16="http://schemas.microsoft.com/office/drawing/2014/main" id="{5B853AA4-1422-4DC5-8645-C37948961891}"/>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0" name="!!Menu-Line2">
            <a:extLst>
              <a:ext uri="{FF2B5EF4-FFF2-40B4-BE49-F238E27FC236}">
                <a16:creationId xmlns:a16="http://schemas.microsoft.com/office/drawing/2014/main" id="{DEB4D7A3-F8C0-48C9-9103-3CE40111AFB9}"/>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1" name="!!Menu-Line1">
            <a:extLst>
              <a:ext uri="{FF2B5EF4-FFF2-40B4-BE49-F238E27FC236}">
                <a16:creationId xmlns:a16="http://schemas.microsoft.com/office/drawing/2014/main" id="{5284D2B1-873B-4622-B71C-9FC1A78EB6B7}"/>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12" name="!!Menu-7">
            <a:extLst>
              <a:ext uri="{FF2B5EF4-FFF2-40B4-BE49-F238E27FC236}">
                <a16:creationId xmlns:a16="http://schemas.microsoft.com/office/drawing/2014/main" id="{8D7C54F8-F036-4204-8E94-9BD23F83A4E8}"/>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113" name="!!Menu-Line6">
            <a:extLst>
              <a:ext uri="{FF2B5EF4-FFF2-40B4-BE49-F238E27FC236}">
                <a16:creationId xmlns:a16="http://schemas.microsoft.com/office/drawing/2014/main" id="{399A4983-25B0-49EC-A552-2FE3A7F2B078}"/>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14" name="!!MenuTrigger1">
            <a:hlinkClick r:id="rId10" action="ppaction://hlinksldjump"/>
            <a:extLst>
              <a:ext uri="{FF2B5EF4-FFF2-40B4-BE49-F238E27FC236}">
                <a16:creationId xmlns:a16="http://schemas.microsoft.com/office/drawing/2014/main" id="{D9234F5B-A4C2-4D3A-9816-58E41DD952E7}"/>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5" name="!!MenuTrigger2">
            <a:hlinkClick r:id="rId11" action="ppaction://hlinksldjump"/>
            <a:extLst>
              <a:ext uri="{FF2B5EF4-FFF2-40B4-BE49-F238E27FC236}">
                <a16:creationId xmlns:a16="http://schemas.microsoft.com/office/drawing/2014/main" id="{EC8140BE-D611-4E5A-B995-D6C38AFF1828}"/>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6" name="!!MenuTrigger3">
            <a:hlinkClick r:id="rId12" action="ppaction://hlinksldjump"/>
            <a:extLst>
              <a:ext uri="{FF2B5EF4-FFF2-40B4-BE49-F238E27FC236}">
                <a16:creationId xmlns:a16="http://schemas.microsoft.com/office/drawing/2014/main" id="{55E45CF8-4516-4F5E-B807-4412C3BAB281}"/>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7" name="!!MenuTrigger4">
            <a:hlinkClick r:id="rId13" action="ppaction://hlinksldjump"/>
            <a:extLst>
              <a:ext uri="{FF2B5EF4-FFF2-40B4-BE49-F238E27FC236}">
                <a16:creationId xmlns:a16="http://schemas.microsoft.com/office/drawing/2014/main" id="{C4730037-A351-4696-A975-DD8C8EFE6986}"/>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8" name="!!MenuTrigger5">
            <a:hlinkClick r:id="rId14" action="ppaction://hlinksldjump"/>
            <a:extLst>
              <a:ext uri="{FF2B5EF4-FFF2-40B4-BE49-F238E27FC236}">
                <a16:creationId xmlns:a16="http://schemas.microsoft.com/office/drawing/2014/main" id="{0E9351F8-7203-4A45-A97C-292F55A36426}"/>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9" name="!!MenuTrigger6">
            <a:hlinkClick r:id="rId15" action="ppaction://hlinksldjump"/>
            <a:extLst>
              <a:ext uri="{FF2B5EF4-FFF2-40B4-BE49-F238E27FC236}">
                <a16:creationId xmlns:a16="http://schemas.microsoft.com/office/drawing/2014/main" id="{637B1AA1-9604-4305-B3C3-86307D03D861}"/>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20" name="!!MenuTrigger7">
            <a:hlinkClick r:id="rId16" action="ppaction://hlinksldjump"/>
            <a:extLst>
              <a:ext uri="{FF2B5EF4-FFF2-40B4-BE49-F238E27FC236}">
                <a16:creationId xmlns:a16="http://schemas.microsoft.com/office/drawing/2014/main" id="{0BC0E098-37EA-4E96-8473-A4E1DCCC4A1F}"/>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21" name="!!MenuBG">
            <a:extLst>
              <a:ext uri="{FF2B5EF4-FFF2-40B4-BE49-F238E27FC236}">
                <a16:creationId xmlns:a16="http://schemas.microsoft.com/office/drawing/2014/main" id="{418F3BC4-B9D0-4215-A20F-25CFAB0C9FCF}"/>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2" name="!!MenuLabel">
            <a:extLst>
              <a:ext uri="{FF2B5EF4-FFF2-40B4-BE49-F238E27FC236}">
                <a16:creationId xmlns:a16="http://schemas.microsoft.com/office/drawing/2014/main" id="{3199145A-40D4-4848-85B9-0EA41AA596C2}"/>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123" name="!!MenuTriggerComplete">
            <a:extLst>
              <a:ext uri="{FF2B5EF4-FFF2-40B4-BE49-F238E27FC236}">
                <a16:creationId xmlns:a16="http://schemas.microsoft.com/office/drawing/2014/main" id="{41596816-9F66-4719-940B-C8AAFB9CD9D1}"/>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24" name="!!MenuCloseButton">
            <a:extLst>
              <a:ext uri="{FF2B5EF4-FFF2-40B4-BE49-F238E27FC236}">
                <a16:creationId xmlns:a16="http://schemas.microsoft.com/office/drawing/2014/main" id="{00F48AD0-90A8-4A72-9971-227B36222CD1}"/>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25" name="!!MenuCloseTriggerComplete">
            <a:extLst>
              <a:ext uri="{FF2B5EF4-FFF2-40B4-BE49-F238E27FC236}">
                <a16:creationId xmlns:a16="http://schemas.microsoft.com/office/drawing/2014/main" id="{0EB2DEBF-A7F2-452D-8D66-50CD06774E05}"/>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6101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750" fill="hold"/>
                                        <p:tgtEl>
                                          <p:spTgt spid="51"/>
                                        </p:tgtEl>
                                        <p:attrNameLst>
                                          <p:attrName>ppt_x</p:attrName>
                                        </p:attrNameLst>
                                      </p:cBhvr>
                                      <p:tavLst>
                                        <p:tav tm="0">
                                          <p:val>
                                            <p:strVal val="#ppt_x"/>
                                          </p:val>
                                        </p:tav>
                                        <p:tav tm="100000">
                                          <p:val>
                                            <p:strVal val="#ppt_x"/>
                                          </p:val>
                                        </p:tav>
                                      </p:tavLst>
                                    </p:anim>
                                    <p:anim calcmode="lin" valueType="num">
                                      <p:cBhvr additive="base">
                                        <p:cTn id="8" dur="750" fill="hold"/>
                                        <p:tgtEl>
                                          <p:spTgt spid="51"/>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0"/>
                                  </p:stCondLst>
                                  <p:childTnLst>
                                    <p:set>
                                      <p:cBhvr>
                                        <p:cTn id="10" dur="1" fill="hold">
                                          <p:stCondLst>
                                            <p:cond delay="0"/>
                                          </p:stCondLst>
                                        </p:cTn>
                                        <p:tgtEl>
                                          <p:spTgt spid="50"/>
                                        </p:tgtEl>
                                        <p:attrNameLst>
                                          <p:attrName>style.visibility</p:attrName>
                                        </p:attrNameLst>
                                      </p:cBhvr>
                                      <p:to>
                                        <p:strVal val="visible"/>
                                      </p:to>
                                    </p:set>
                                    <p:anim calcmode="lin" valueType="num">
                                      <p:cBhvr additive="base">
                                        <p:cTn id="11" dur="500" fill="hold"/>
                                        <p:tgtEl>
                                          <p:spTgt spid="50"/>
                                        </p:tgtEl>
                                        <p:attrNameLst>
                                          <p:attrName>ppt_x</p:attrName>
                                        </p:attrNameLst>
                                      </p:cBhvr>
                                      <p:tavLst>
                                        <p:tav tm="0">
                                          <p:val>
                                            <p:strVal val="#ppt_x"/>
                                          </p:val>
                                        </p:tav>
                                        <p:tav tm="100000">
                                          <p:val>
                                            <p:strVal val="#ppt_x"/>
                                          </p:val>
                                        </p:tav>
                                      </p:tavLst>
                                    </p:anim>
                                    <p:anim calcmode="lin" valueType="num">
                                      <p:cBhvr additive="base">
                                        <p:cTn id="12" dur="500" fill="hold"/>
                                        <p:tgtEl>
                                          <p:spTgt spid="50"/>
                                        </p:tgtEl>
                                        <p:attrNameLst>
                                          <p:attrName>ppt_y</p:attrName>
                                        </p:attrNameLst>
                                      </p:cBhvr>
                                      <p:tavLst>
                                        <p:tav tm="0">
                                          <p:val>
                                            <p:strVal val="1+#ppt_h/2"/>
                                          </p:val>
                                        </p:tav>
                                        <p:tav tm="100000">
                                          <p:val>
                                            <p:strVal val="#ppt_y"/>
                                          </p:val>
                                        </p:tav>
                                      </p:tavLst>
                                    </p:anim>
                                  </p:childTnLst>
                                </p:cTn>
                              </p:par>
                            </p:childTnLst>
                          </p:cTn>
                        </p:par>
                        <p:par>
                          <p:cTn id="13" fill="hold">
                            <p:stCondLst>
                              <p:cond delay="750"/>
                            </p:stCondLst>
                            <p:childTnLst>
                              <p:par>
                                <p:cTn id="14" presetID="10" presetClass="entr" presetSubtype="0" fill="hold" grpId="0" nodeType="afterEffect">
                                  <p:stCondLst>
                                    <p:cond delay="0"/>
                                  </p:stCondLst>
                                  <p:childTnLst>
                                    <p:set>
                                      <p:cBhvr>
                                        <p:cTn id="15" dur="1" fill="hold">
                                          <p:stCondLst>
                                            <p:cond delay="0"/>
                                          </p:stCondLst>
                                        </p:cTn>
                                        <p:tgtEl>
                                          <p:spTgt spid="53"/>
                                        </p:tgtEl>
                                        <p:attrNameLst>
                                          <p:attrName>style.visibility</p:attrName>
                                        </p:attrNameLst>
                                      </p:cBhvr>
                                      <p:to>
                                        <p:strVal val="visible"/>
                                      </p:to>
                                    </p:set>
                                    <p:animEffect transition="in" filter="fade">
                                      <p:cBhvr>
                                        <p:cTn id="16" dur="500"/>
                                        <p:tgtEl>
                                          <p:spTgt spid="5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fade">
                                      <p:cBhvr>
                                        <p:cTn id="19" dur="1000"/>
                                        <p:tgtEl>
                                          <p:spTgt spid="5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5"/>
                                        </p:tgtEl>
                                        <p:attrNameLst>
                                          <p:attrName>style.visibility</p:attrName>
                                        </p:attrNameLst>
                                      </p:cBhvr>
                                      <p:to>
                                        <p:strVal val="visible"/>
                                      </p:to>
                                    </p:set>
                                    <p:animEffect transition="in" filter="fade">
                                      <p:cBhvr>
                                        <p:cTn id="22" dur="500"/>
                                        <p:tgtEl>
                                          <p:spTgt spid="55"/>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fade">
                                      <p:cBhvr>
                                        <p:cTn id="25" dur="1000"/>
                                        <p:tgtEl>
                                          <p:spTgt spid="54"/>
                                        </p:tgtEl>
                                      </p:cBhvr>
                                    </p:animEffect>
                                  </p:childTnLst>
                                </p:cTn>
                              </p:par>
                              <p:par>
                                <p:cTn id="26" presetID="22" presetClass="entr" presetSubtype="4" fill="hold" grpId="0" nodeType="withEffect">
                                  <p:stCondLst>
                                    <p:cond delay="500"/>
                                  </p:stCondLst>
                                  <p:childTnLst>
                                    <p:set>
                                      <p:cBhvr>
                                        <p:cTn id="27" dur="1" fill="hold">
                                          <p:stCondLst>
                                            <p:cond delay="0"/>
                                          </p:stCondLst>
                                        </p:cTn>
                                        <p:tgtEl>
                                          <p:spTgt spid="70"/>
                                        </p:tgtEl>
                                        <p:attrNameLst>
                                          <p:attrName>style.visibility</p:attrName>
                                        </p:attrNameLst>
                                      </p:cBhvr>
                                      <p:to>
                                        <p:strVal val="visible"/>
                                      </p:to>
                                    </p:set>
                                    <p:animEffect transition="in" filter="wipe(down)">
                                      <p:cBhvr>
                                        <p:cTn id="28" dur="500"/>
                                        <p:tgtEl>
                                          <p:spTgt spid="70"/>
                                        </p:tgtEl>
                                      </p:cBhvr>
                                    </p:animEffect>
                                  </p:childTnLst>
                                </p:cTn>
                              </p:par>
                              <p:par>
                                <p:cTn id="29" presetID="10" presetClass="entr" presetSubtype="0" fill="hold" grpId="0" nodeType="withEffect">
                                  <p:stCondLst>
                                    <p:cond delay="1000"/>
                                  </p:stCondLst>
                                  <p:childTnLst>
                                    <p:set>
                                      <p:cBhvr>
                                        <p:cTn id="30" dur="1" fill="hold">
                                          <p:stCondLst>
                                            <p:cond delay="0"/>
                                          </p:stCondLst>
                                        </p:cTn>
                                        <p:tgtEl>
                                          <p:spTgt spid="60"/>
                                        </p:tgtEl>
                                        <p:attrNameLst>
                                          <p:attrName>style.visibility</p:attrName>
                                        </p:attrNameLst>
                                      </p:cBhvr>
                                      <p:to>
                                        <p:strVal val="visible"/>
                                      </p:to>
                                    </p:set>
                                    <p:animEffect transition="in" filter="fade">
                                      <p:cBhvr>
                                        <p:cTn id="31" dur="500"/>
                                        <p:tgtEl>
                                          <p:spTgt spid="60"/>
                                        </p:tgtEl>
                                      </p:cBhvr>
                                    </p:animEffect>
                                  </p:childTnLst>
                                </p:cTn>
                              </p:par>
                              <p:par>
                                <p:cTn id="32" presetID="10" presetClass="entr" presetSubtype="0" fill="hold" grpId="0" nodeType="withEffect">
                                  <p:stCondLst>
                                    <p:cond delay="1000"/>
                                  </p:stCondLst>
                                  <p:childTnLst>
                                    <p:set>
                                      <p:cBhvr>
                                        <p:cTn id="33" dur="1" fill="hold">
                                          <p:stCondLst>
                                            <p:cond delay="0"/>
                                          </p:stCondLst>
                                        </p:cTn>
                                        <p:tgtEl>
                                          <p:spTgt spid="59"/>
                                        </p:tgtEl>
                                        <p:attrNameLst>
                                          <p:attrName>style.visibility</p:attrName>
                                        </p:attrNameLst>
                                      </p:cBhvr>
                                      <p:to>
                                        <p:strVal val="visible"/>
                                      </p:to>
                                    </p:set>
                                    <p:animEffect transition="in" filter="fade">
                                      <p:cBhvr>
                                        <p:cTn id="34" dur="1000"/>
                                        <p:tgtEl>
                                          <p:spTgt spid="59"/>
                                        </p:tgtEl>
                                      </p:cBhvr>
                                    </p:animEffect>
                                  </p:childTnLst>
                                </p:cTn>
                              </p:par>
                              <p:par>
                                <p:cTn id="35" presetID="10" presetClass="entr" presetSubtype="0" fill="hold" grpId="0" nodeType="withEffect">
                                  <p:stCondLst>
                                    <p:cond delay="1500"/>
                                  </p:stCondLst>
                                  <p:childTnLst>
                                    <p:set>
                                      <p:cBhvr>
                                        <p:cTn id="36" dur="1" fill="hold">
                                          <p:stCondLst>
                                            <p:cond delay="0"/>
                                          </p:stCondLst>
                                        </p:cTn>
                                        <p:tgtEl>
                                          <p:spTgt spid="61"/>
                                        </p:tgtEl>
                                        <p:attrNameLst>
                                          <p:attrName>style.visibility</p:attrName>
                                        </p:attrNameLst>
                                      </p:cBhvr>
                                      <p:to>
                                        <p:strVal val="visible"/>
                                      </p:to>
                                    </p:set>
                                    <p:animEffect transition="in" filter="fade">
                                      <p:cBhvr>
                                        <p:cTn id="37"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8" restart="whenNotActive" fill="hold" evtFilter="cancelBubble" nodeType="interactiveSeq">
                <p:stCondLst>
                  <p:cond evt="onClick" delay="0">
                    <p:tgtEl>
                      <p:spTgt spid="123"/>
                    </p:tgtEl>
                  </p:cond>
                </p:stCondLst>
                <p:endSync evt="end" delay="0">
                  <p:rtn val="all"/>
                </p:endSync>
                <p:childTnLst>
                  <p:par>
                    <p:cTn id="39" fill="hold">
                      <p:stCondLst>
                        <p:cond delay="0"/>
                      </p:stCondLst>
                      <p:childTnLst>
                        <p:par>
                          <p:cTn id="40" fill="hold">
                            <p:stCondLst>
                              <p:cond delay="0"/>
                            </p:stCondLst>
                            <p:childTnLst>
                              <p:par>
                                <p:cTn id="41" presetID="35" presetClass="path" presetSubtype="0" decel="100000" fill="hold" grpId="0" nodeType="withEffect">
                                  <p:stCondLst>
                                    <p:cond delay="0"/>
                                  </p:stCondLst>
                                  <p:childTnLst>
                                    <p:animMotion origin="layout" path="M 8.33333E-7 0 L -0.33698 0 " pathEditMode="relative" rAng="0" ptsTypes="AA">
                                      <p:cBhvr>
                                        <p:cTn id="42" dur="500" fill="hold"/>
                                        <p:tgtEl>
                                          <p:spTgt spid="97"/>
                                        </p:tgtEl>
                                        <p:attrNameLst>
                                          <p:attrName>ppt_x</p:attrName>
                                          <p:attrName>ppt_y</p:attrName>
                                        </p:attrNameLst>
                                      </p:cBhvr>
                                      <p:rCtr x="-16849" y="0"/>
                                    </p:animMotion>
                                  </p:childTnLst>
                                </p:cTn>
                              </p:par>
                              <p:par>
                                <p:cTn id="43" presetID="35" presetClass="path" presetSubtype="0" decel="100000" fill="hold" grpId="0" nodeType="withEffect">
                                  <p:stCondLst>
                                    <p:cond delay="0"/>
                                  </p:stCondLst>
                                  <p:childTnLst>
                                    <p:animMotion origin="layout" path="M 8.33333E-7 0 L -0.33698 0 " pathEditMode="relative" rAng="0" ptsTypes="AA">
                                      <p:cBhvr>
                                        <p:cTn id="44" dur="750" fill="hold"/>
                                        <p:tgtEl>
                                          <p:spTgt spid="98"/>
                                        </p:tgtEl>
                                        <p:attrNameLst>
                                          <p:attrName>ppt_x</p:attrName>
                                          <p:attrName>ppt_y</p:attrName>
                                        </p:attrNameLst>
                                      </p:cBhvr>
                                      <p:rCtr x="-16849" y="0"/>
                                    </p:animMotion>
                                  </p:childTnLst>
                                </p:cTn>
                              </p:par>
                              <p:par>
                                <p:cTn id="45" presetID="35" presetClass="path" presetSubtype="0" decel="100000" fill="hold" grpId="0" nodeType="withEffect">
                                  <p:stCondLst>
                                    <p:cond delay="0"/>
                                  </p:stCondLst>
                                  <p:childTnLst>
                                    <p:animMotion origin="layout" path="M 8.33333E-7 0 L -0.33698 0 " pathEditMode="relative" rAng="0" ptsTypes="AA">
                                      <p:cBhvr>
                                        <p:cTn id="46" dur="1000" fill="hold"/>
                                        <p:tgtEl>
                                          <p:spTgt spid="99"/>
                                        </p:tgtEl>
                                        <p:attrNameLst>
                                          <p:attrName>ppt_x</p:attrName>
                                          <p:attrName>ppt_y</p:attrName>
                                        </p:attrNameLst>
                                      </p:cBhvr>
                                      <p:rCtr x="-16849" y="0"/>
                                    </p:animMotion>
                                  </p:childTnLst>
                                </p:cTn>
                              </p:par>
                              <p:par>
                                <p:cTn id="47" presetID="35" presetClass="path" presetSubtype="0" decel="100000" fill="hold" grpId="0" nodeType="withEffect">
                                  <p:stCondLst>
                                    <p:cond delay="0"/>
                                  </p:stCondLst>
                                  <p:childTnLst>
                                    <p:animMotion origin="layout" path="M 8.33333E-7 0 L -0.33698 0 " pathEditMode="relative" rAng="0" ptsTypes="AA">
                                      <p:cBhvr>
                                        <p:cTn id="48" dur="1250" fill="hold"/>
                                        <p:tgtEl>
                                          <p:spTgt spid="100"/>
                                        </p:tgtEl>
                                        <p:attrNameLst>
                                          <p:attrName>ppt_x</p:attrName>
                                          <p:attrName>ppt_y</p:attrName>
                                        </p:attrNameLst>
                                      </p:cBhvr>
                                      <p:rCtr x="-16849" y="0"/>
                                    </p:animMotion>
                                  </p:childTnLst>
                                </p:cTn>
                              </p:par>
                              <p:par>
                                <p:cTn id="49" presetID="35" presetClass="path" presetSubtype="0" decel="100000" fill="hold" grpId="0" nodeType="withEffect">
                                  <p:stCondLst>
                                    <p:cond delay="750"/>
                                  </p:stCondLst>
                                  <p:childTnLst>
                                    <p:animMotion origin="layout" path="M 8.33333E-7 0 L -0.33698 0 " pathEditMode="relative" rAng="0" ptsTypes="AA">
                                      <p:cBhvr>
                                        <p:cTn id="50" dur="500" fill="hold"/>
                                        <p:tgtEl>
                                          <p:spTgt spid="101"/>
                                        </p:tgtEl>
                                        <p:attrNameLst>
                                          <p:attrName>ppt_x</p:attrName>
                                          <p:attrName>ppt_y</p:attrName>
                                        </p:attrNameLst>
                                      </p:cBhvr>
                                      <p:rCtr x="-16849" y="0"/>
                                    </p:animMotion>
                                  </p:childTnLst>
                                </p:cTn>
                              </p:par>
                              <p:par>
                                <p:cTn id="51" presetID="35" presetClass="path" presetSubtype="0" decel="100000" fill="hold" grpId="0" nodeType="withEffect" nodePh="1">
                                  <p:stCondLst>
                                    <p:cond delay="750"/>
                                  </p:stCondLst>
                                  <p:endCondLst>
                                    <p:cond evt="begin" delay="0">
                                      <p:tn val="51"/>
                                    </p:cond>
                                  </p:endCondLst>
                                  <p:childTnLst>
                                    <p:animMotion origin="layout" path="M 8.33333E-7 0 L -0.33698 0 " pathEditMode="relative" rAng="0" ptsTypes="AA">
                                      <p:cBhvr>
                                        <p:cTn id="52" dur="500" fill="hold"/>
                                        <p:tgtEl>
                                          <p:spTgt spid="114"/>
                                        </p:tgtEl>
                                        <p:attrNameLst>
                                          <p:attrName>ppt_x</p:attrName>
                                          <p:attrName>ppt_y</p:attrName>
                                        </p:attrNameLst>
                                      </p:cBhvr>
                                      <p:rCtr x="-16849" y="0"/>
                                    </p:animMotion>
                                  </p:childTnLst>
                                </p:cTn>
                              </p:par>
                              <p:par>
                                <p:cTn id="53" presetID="35" presetClass="path" presetSubtype="0" decel="100000" fill="hold" nodeType="withEffect">
                                  <p:stCondLst>
                                    <p:cond delay="850"/>
                                  </p:stCondLst>
                                  <p:childTnLst>
                                    <p:animMotion origin="layout" path="M 8.33333E-7 0 L -0.33698 0 " pathEditMode="relative" rAng="0" ptsTypes="AA">
                                      <p:cBhvr>
                                        <p:cTn id="54" dur="500" fill="hold"/>
                                        <p:tgtEl>
                                          <p:spTgt spid="111"/>
                                        </p:tgtEl>
                                        <p:attrNameLst>
                                          <p:attrName>ppt_x</p:attrName>
                                          <p:attrName>ppt_y</p:attrName>
                                        </p:attrNameLst>
                                      </p:cBhvr>
                                      <p:rCtr x="-16849" y="0"/>
                                    </p:animMotion>
                                  </p:childTnLst>
                                </p:cTn>
                              </p:par>
                              <p:par>
                                <p:cTn id="55" presetID="35" presetClass="path" presetSubtype="0" decel="100000" fill="hold" grpId="0" nodeType="withEffect">
                                  <p:stCondLst>
                                    <p:cond delay="850"/>
                                  </p:stCondLst>
                                  <p:childTnLst>
                                    <p:animMotion origin="layout" path="M 8.33333E-7 0 L -0.33698 0 " pathEditMode="relative" rAng="0" ptsTypes="AA">
                                      <p:cBhvr>
                                        <p:cTn id="56" dur="500" fill="hold"/>
                                        <p:tgtEl>
                                          <p:spTgt spid="102"/>
                                        </p:tgtEl>
                                        <p:attrNameLst>
                                          <p:attrName>ppt_x</p:attrName>
                                          <p:attrName>ppt_y</p:attrName>
                                        </p:attrNameLst>
                                      </p:cBhvr>
                                      <p:rCtr x="-16849" y="0"/>
                                    </p:animMotion>
                                  </p:childTnLst>
                                </p:cTn>
                              </p:par>
                              <p:par>
                                <p:cTn id="57" presetID="35" presetClass="path" presetSubtype="0" decel="100000" fill="hold" grpId="0" nodeType="withEffect" nodePh="1">
                                  <p:stCondLst>
                                    <p:cond delay="850"/>
                                  </p:stCondLst>
                                  <p:endCondLst>
                                    <p:cond evt="begin" delay="0">
                                      <p:tn val="57"/>
                                    </p:cond>
                                  </p:endCondLst>
                                  <p:childTnLst>
                                    <p:animMotion origin="layout" path="M 8.33333E-7 0 L -0.33698 0 " pathEditMode="relative" rAng="0" ptsTypes="AA">
                                      <p:cBhvr>
                                        <p:cTn id="58" dur="500" fill="hold"/>
                                        <p:tgtEl>
                                          <p:spTgt spid="115"/>
                                        </p:tgtEl>
                                        <p:attrNameLst>
                                          <p:attrName>ppt_x</p:attrName>
                                          <p:attrName>ppt_y</p:attrName>
                                        </p:attrNameLst>
                                      </p:cBhvr>
                                      <p:rCtr x="-16849" y="0"/>
                                    </p:animMotion>
                                  </p:childTnLst>
                                </p:cTn>
                              </p:par>
                              <p:par>
                                <p:cTn id="59" presetID="35" presetClass="path" presetSubtype="0" decel="100000" fill="hold" nodeType="withEffect">
                                  <p:stCondLst>
                                    <p:cond delay="950"/>
                                  </p:stCondLst>
                                  <p:childTnLst>
                                    <p:animMotion origin="layout" path="M 8.33333E-7 0 L -0.33698 0 " pathEditMode="relative" rAng="0" ptsTypes="AA">
                                      <p:cBhvr>
                                        <p:cTn id="60" dur="500" fill="hold"/>
                                        <p:tgtEl>
                                          <p:spTgt spid="110"/>
                                        </p:tgtEl>
                                        <p:attrNameLst>
                                          <p:attrName>ppt_x</p:attrName>
                                          <p:attrName>ppt_y</p:attrName>
                                        </p:attrNameLst>
                                      </p:cBhvr>
                                      <p:rCtr x="-16849" y="0"/>
                                    </p:animMotion>
                                  </p:childTnLst>
                                </p:cTn>
                              </p:par>
                              <p:par>
                                <p:cTn id="61" presetID="35" presetClass="path" presetSubtype="0" decel="100000" fill="hold" grpId="0" nodeType="withEffect">
                                  <p:stCondLst>
                                    <p:cond delay="950"/>
                                  </p:stCondLst>
                                  <p:childTnLst>
                                    <p:animMotion origin="layout" path="M 8.33333E-7 0 L -0.33698 0 " pathEditMode="relative" rAng="0" ptsTypes="AA">
                                      <p:cBhvr>
                                        <p:cTn id="62" dur="500" fill="hold"/>
                                        <p:tgtEl>
                                          <p:spTgt spid="103"/>
                                        </p:tgtEl>
                                        <p:attrNameLst>
                                          <p:attrName>ppt_x</p:attrName>
                                          <p:attrName>ppt_y</p:attrName>
                                        </p:attrNameLst>
                                      </p:cBhvr>
                                      <p:rCtr x="-16849" y="0"/>
                                    </p:animMotion>
                                  </p:childTnLst>
                                </p:cTn>
                              </p:par>
                              <p:par>
                                <p:cTn id="63" presetID="35" presetClass="path" presetSubtype="0" decel="100000" fill="hold" grpId="0" nodeType="withEffect" nodePh="1">
                                  <p:stCondLst>
                                    <p:cond delay="950"/>
                                  </p:stCondLst>
                                  <p:endCondLst>
                                    <p:cond evt="begin" delay="0">
                                      <p:tn val="63"/>
                                    </p:cond>
                                  </p:endCondLst>
                                  <p:childTnLst>
                                    <p:animMotion origin="layout" path="M 8.33333E-7 0 L -0.33698 0 " pathEditMode="relative" rAng="0" ptsTypes="AA">
                                      <p:cBhvr>
                                        <p:cTn id="64" dur="500" fill="hold"/>
                                        <p:tgtEl>
                                          <p:spTgt spid="116"/>
                                        </p:tgtEl>
                                        <p:attrNameLst>
                                          <p:attrName>ppt_x</p:attrName>
                                          <p:attrName>ppt_y</p:attrName>
                                        </p:attrNameLst>
                                      </p:cBhvr>
                                      <p:rCtr x="-16849" y="0"/>
                                    </p:animMotion>
                                  </p:childTnLst>
                                </p:cTn>
                              </p:par>
                              <p:par>
                                <p:cTn id="65" presetID="35" presetClass="path" presetSubtype="0" decel="100000" fill="hold" nodeType="withEffect">
                                  <p:stCondLst>
                                    <p:cond delay="1050"/>
                                  </p:stCondLst>
                                  <p:childTnLst>
                                    <p:animMotion origin="layout" path="M 8.33333E-7 0 L -0.33698 0 " pathEditMode="relative" rAng="0" ptsTypes="AA">
                                      <p:cBhvr>
                                        <p:cTn id="66" dur="500" fill="hold"/>
                                        <p:tgtEl>
                                          <p:spTgt spid="109"/>
                                        </p:tgtEl>
                                        <p:attrNameLst>
                                          <p:attrName>ppt_x</p:attrName>
                                          <p:attrName>ppt_y</p:attrName>
                                        </p:attrNameLst>
                                      </p:cBhvr>
                                      <p:rCtr x="-16849" y="0"/>
                                    </p:animMotion>
                                  </p:childTnLst>
                                </p:cTn>
                              </p:par>
                              <p:par>
                                <p:cTn id="67" presetID="35" presetClass="path" presetSubtype="0" decel="100000" fill="hold" grpId="0" nodeType="withEffect">
                                  <p:stCondLst>
                                    <p:cond delay="1050"/>
                                  </p:stCondLst>
                                  <p:childTnLst>
                                    <p:animMotion origin="layout" path="M 8.33333E-7 0 L -0.33698 0 " pathEditMode="relative" rAng="0" ptsTypes="AA">
                                      <p:cBhvr>
                                        <p:cTn id="68" dur="500" fill="hold"/>
                                        <p:tgtEl>
                                          <p:spTgt spid="104"/>
                                        </p:tgtEl>
                                        <p:attrNameLst>
                                          <p:attrName>ppt_x</p:attrName>
                                          <p:attrName>ppt_y</p:attrName>
                                        </p:attrNameLst>
                                      </p:cBhvr>
                                      <p:rCtr x="-16849" y="0"/>
                                    </p:animMotion>
                                  </p:childTnLst>
                                </p:cTn>
                              </p:par>
                              <p:par>
                                <p:cTn id="69" presetID="35" presetClass="path" presetSubtype="0" decel="100000" fill="hold" grpId="0" nodeType="withEffect" nodePh="1">
                                  <p:stCondLst>
                                    <p:cond delay="1050"/>
                                  </p:stCondLst>
                                  <p:endCondLst>
                                    <p:cond evt="begin" delay="0">
                                      <p:tn val="69"/>
                                    </p:cond>
                                  </p:endCondLst>
                                  <p:childTnLst>
                                    <p:animMotion origin="layout" path="M 8.33333E-7 0 L -0.33698 0 " pathEditMode="relative" rAng="0" ptsTypes="AA">
                                      <p:cBhvr>
                                        <p:cTn id="70" dur="500" fill="hold"/>
                                        <p:tgtEl>
                                          <p:spTgt spid="117"/>
                                        </p:tgtEl>
                                        <p:attrNameLst>
                                          <p:attrName>ppt_x</p:attrName>
                                          <p:attrName>ppt_y</p:attrName>
                                        </p:attrNameLst>
                                      </p:cBhvr>
                                      <p:rCtr x="-16849" y="0"/>
                                    </p:animMotion>
                                  </p:childTnLst>
                                </p:cTn>
                              </p:par>
                              <p:par>
                                <p:cTn id="71" presetID="35" presetClass="path" presetSubtype="0" decel="100000" fill="hold" nodeType="withEffect">
                                  <p:stCondLst>
                                    <p:cond delay="1150"/>
                                  </p:stCondLst>
                                  <p:childTnLst>
                                    <p:animMotion origin="layout" path="M 8.33333E-7 0 L -0.33698 0 " pathEditMode="relative" rAng="0" ptsTypes="AA">
                                      <p:cBhvr>
                                        <p:cTn id="72" dur="500" fill="hold"/>
                                        <p:tgtEl>
                                          <p:spTgt spid="108"/>
                                        </p:tgtEl>
                                        <p:attrNameLst>
                                          <p:attrName>ppt_x</p:attrName>
                                          <p:attrName>ppt_y</p:attrName>
                                        </p:attrNameLst>
                                      </p:cBhvr>
                                      <p:rCtr x="-16849" y="0"/>
                                    </p:animMotion>
                                  </p:childTnLst>
                                </p:cTn>
                              </p:par>
                              <p:par>
                                <p:cTn id="73" presetID="35" presetClass="path" presetSubtype="0" decel="100000" fill="hold" grpId="0" nodeType="withEffect">
                                  <p:stCondLst>
                                    <p:cond delay="1150"/>
                                  </p:stCondLst>
                                  <p:childTnLst>
                                    <p:animMotion origin="layout" path="M 8.33333E-7 0 L -0.33698 0 " pathEditMode="relative" rAng="0" ptsTypes="AA">
                                      <p:cBhvr>
                                        <p:cTn id="74" dur="500" fill="hold"/>
                                        <p:tgtEl>
                                          <p:spTgt spid="105"/>
                                        </p:tgtEl>
                                        <p:attrNameLst>
                                          <p:attrName>ppt_x</p:attrName>
                                          <p:attrName>ppt_y</p:attrName>
                                        </p:attrNameLst>
                                      </p:cBhvr>
                                      <p:rCtr x="-16849" y="0"/>
                                    </p:animMotion>
                                  </p:childTnLst>
                                </p:cTn>
                              </p:par>
                              <p:par>
                                <p:cTn id="75" presetID="35" presetClass="path" presetSubtype="0" decel="100000" fill="hold" grpId="0" nodeType="withEffect" nodePh="1">
                                  <p:stCondLst>
                                    <p:cond delay="1150"/>
                                  </p:stCondLst>
                                  <p:endCondLst>
                                    <p:cond evt="begin" delay="0">
                                      <p:tn val="75"/>
                                    </p:cond>
                                  </p:endCondLst>
                                  <p:childTnLst>
                                    <p:animMotion origin="layout" path="M 8.33333E-7 0 L -0.33698 0 " pathEditMode="relative" rAng="0" ptsTypes="AA">
                                      <p:cBhvr>
                                        <p:cTn id="76" dur="500" fill="hold"/>
                                        <p:tgtEl>
                                          <p:spTgt spid="118"/>
                                        </p:tgtEl>
                                        <p:attrNameLst>
                                          <p:attrName>ppt_x</p:attrName>
                                          <p:attrName>ppt_y</p:attrName>
                                        </p:attrNameLst>
                                      </p:cBhvr>
                                      <p:rCtr x="-16849" y="0"/>
                                    </p:animMotion>
                                  </p:childTnLst>
                                </p:cTn>
                              </p:par>
                              <p:par>
                                <p:cTn id="77" presetID="35" presetClass="path" presetSubtype="0" decel="100000" fill="hold" nodeType="withEffect">
                                  <p:stCondLst>
                                    <p:cond delay="1250"/>
                                  </p:stCondLst>
                                  <p:childTnLst>
                                    <p:animMotion origin="layout" path="M 8.33333E-7 0 L -0.33698 0 " pathEditMode="relative" rAng="0" ptsTypes="AA">
                                      <p:cBhvr>
                                        <p:cTn id="78" dur="500" fill="hold"/>
                                        <p:tgtEl>
                                          <p:spTgt spid="107"/>
                                        </p:tgtEl>
                                        <p:attrNameLst>
                                          <p:attrName>ppt_x</p:attrName>
                                          <p:attrName>ppt_y</p:attrName>
                                        </p:attrNameLst>
                                      </p:cBhvr>
                                      <p:rCtr x="-16849" y="0"/>
                                    </p:animMotion>
                                  </p:childTnLst>
                                </p:cTn>
                              </p:par>
                              <p:par>
                                <p:cTn id="79" presetID="35" presetClass="path" presetSubtype="0" decel="100000" fill="hold" grpId="0" nodeType="withEffect">
                                  <p:stCondLst>
                                    <p:cond delay="1250"/>
                                  </p:stCondLst>
                                  <p:childTnLst>
                                    <p:animMotion origin="layout" path="M 8.33333E-7 0 L -0.33698 0 " pathEditMode="relative" rAng="0" ptsTypes="AA">
                                      <p:cBhvr>
                                        <p:cTn id="80" dur="500" fill="hold"/>
                                        <p:tgtEl>
                                          <p:spTgt spid="106"/>
                                        </p:tgtEl>
                                        <p:attrNameLst>
                                          <p:attrName>ppt_x</p:attrName>
                                          <p:attrName>ppt_y</p:attrName>
                                        </p:attrNameLst>
                                      </p:cBhvr>
                                      <p:rCtr x="-16849" y="0"/>
                                    </p:animMotion>
                                  </p:childTnLst>
                                </p:cTn>
                              </p:par>
                              <p:par>
                                <p:cTn id="81" presetID="35" presetClass="path" presetSubtype="0" decel="100000" fill="hold" grpId="0" nodeType="withEffect" nodePh="1">
                                  <p:stCondLst>
                                    <p:cond delay="1250"/>
                                  </p:stCondLst>
                                  <p:endCondLst>
                                    <p:cond evt="begin" delay="0">
                                      <p:tn val="81"/>
                                    </p:cond>
                                  </p:endCondLst>
                                  <p:childTnLst>
                                    <p:animMotion origin="layout" path="M 8.33333E-7 0 L -0.33698 0 " pathEditMode="relative" rAng="0" ptsTypes="AA">
                                      <p:cBhvr>
                                        <p:cTn id="82" dur="500" fill="hold"/>
                                        <p:tgtEl>
                                          <p:spTgt spid="119"/>
                                        </p:tgtEl>
                                        <p:attrNameLst>
                                          <p:attrName>ppt_x</p:attrName>
                                          <p:attrName>ppt_y</p:attrName>
                                        </p:attrNameLst>
                                      </p:cBhvr>
                                      <p:rCtr x="-16849" y="0"/>
                                    </p:animMotion>
                                  </p:childTnLst>
                                </p:cTn>
                              </p:par>
                              <p:par>
                                <p:cTn id="83" presetID="35" presetClass="path" presetSubtype="0" decel="100000" fill="hold" nodeType="withEffect">
                                  <p:stCondLst>
                                    <p:cond delay="1350"/>
                                  </p:stCondLst>
                                  <p:childTnLst>
                                    <p:animMotion origin="layout" path="M 8.33333E-7 0 L -0.33698 0 " pathEditMode="relative" rAng="0" ptsTypes="AA">
                                      <p:cBhvr>
                                        <p:cTn id="84" dur="500" fill="hold"/>
                                        <p:tgtEl>
                                          <p:spTgt spid="113"/>
                                        </p:tgtEl>
                                        <p:attrNameLst>
                                          <p:attrName>ppt_x</p:attrName>
                                          <p:attrName>ppt_y</p:attrName>
                                        </p:attrNameLst>
                                      </p:cBhvr>
                                      <p:rCtr x="-16849" y="0"/>
                                    </p:animMotion>
                                  </p:childTnLst>
                                </p:cTn>
                              </p:par>
                              <p:par>
                                <p:cTn id="85" presetID="35" presetClass="path" presetSubtype="0" decel="100000" fill="hold" grpId="0" nodeType="withEffect">
                                  <p:stCondLst>
                                    <p:cond delay="1350"/>
                                  </p:stCondLst>
                                  <p:childTnLst>
                                    <p:animMotion origin="layout" path="M 8.33333E-7 0 L -0.33698 0 " pathEditMode="relative" rAng="0" ptsTypes="AA">
                                      <p:cBhvr>
                                        <p:cTn id="86" dur="500" fill="hold"/>
                                        <p:tgtEl>
                                          <p:spTgt spid="112"/>
                                        </p:tgtEl>
                                        <p:attrNameLst>
                                          <p:attrName>ppt_x</p:attrName>
                                          <p:attrName>ppt_y</p:attrName>
                                        </p:attrNameLst>
                                      </p:cBhvr>
                                      <p:rCtr x="-16849" y="0"/>
                                    </p:animMotion>
                                  </p:childTnLst>
                                </p:cTn>
                              </p:par>
                              <p:par>
                                <p:cTn id="87" presetID="35" presetClass="path" presetSubtype="0" decel="100000" fill="hold" grpId="0" nodeType="withEffect" nodePh="1">
                                  <p:stCondLst>
                                    <p:cond delay="1350"/>
                                  </p:stCondLst>
                                  <p:endCondLst>
                                    <p:cond evt="begin" delay="0">
                                      <p:tn val="87"/>
                                    </p:cond>
                                  </p:endCondLst>
                                  <p:childTnLst>
                                    <p:animMotion origin="layout" path="M 8.33333E-7 0 L -0.33698 0 " pathEditMode="relative" rAng="0" ptsTypes="AA">
                                      <p:cBhvr>
                                        <p:cTn id="88" dur="500" fill="hold"/>
                                        <p:tgtEl>
                                          <p:spTgt spid="120"/>
                                        </p:tgtEl>
                                        <p:attrNameLst>
                                          <p:attrName>ppt_x</p:attrName>
                                          <p:attrName>ppt_y</p:attrName>
                                        </p:attrNameLst>
                                      </p:cBhvr>
                                      <p:rCtr x="-16849" y="0"/>
                                    </p:animMotion>
                                  </p:childTnLst>
                                </p:cTn>
                              </p:par>
                              <p:par>
                                <p:cTn id="89" presetID="10" presetClass="entr" presetSubtype="0" fill="hold" grpId="0" nodeType="withEffect" nodePh="1">
                                  <p:stCondLst>
                                    <p:cond delay="0"/>
                                  </p:stCondLst>
                                  <p:endCondLst>
                                    <p:cond evt="begin" delay="0">
                                      <p:tn val="89"/>
                                    </p:cond>
                                  </p:endCondLst>
                                  <p:childTnLst>
                                    <p:set>
                                      <p:cBhvr>
                                        <p:cTn id="90" dur="1" fill="hold">
                                          <p:stCondLst>
                                            <p:cond delay="0"/>
                                          </p:stCondLst>
                                        </p:cTn>
                                        <p:tgtEl>
                                          <p:spTgt spid="125"/>
                                        </p:tgtEl>
                                        <p:attrNameLst>
                                          <p:attrName>style.visibility</p:attrName>
                                        </p:attrNameLst>
                                      </p:cBhvr>
                                      <p:to>
                                        <p:strVal val="visible"/>
                                      </p:to>
                                    </p:set>
                                    <p:animEffect transition="in" filter="fade">
                                      <p:cBhvr>
                                        <p:cTn id="91" dur="1000"/>
                                        <p:tgtEl>
                                          <p:spTgt spid="125"/>
                                        </p:tgtEl>
                                      </p:cBhvr>
                                    </p:animEffect>
                                  </p:childTnLst>
                                </p:cTn>
                              </p:par>
                              <p:par>
                                <p:cTn id="92" presetID="10" presetClass="exit" presetSubtype="0" fill="hold" grpId="0" nodeType="withEffect">
                                  <p:stCondLst>
                                    <p:cond delay="0"/>
                                  </p:stCondLst>
                                  <p:childTnLst>
                                    <p:animEffect transition="out" filter="fade">
                                      <p:cBhvr>
                                        <p:cTn id="93" dur="500"/>
                                        <p:tgtEl>
                                          <p:spTgt spid="122"/>
                                        </p:tgtEl>
                                      </p:cBhvr>
                                    </p:animEffect>
                                    <p:set>
                                      <p:cBhvr>
                                        <p:cTn id="94" dur="1" fill="hold">
                                          <p:stCondLst>
                                            <p:cond delay="499"/>
                                          </p:stCondLst>
                                        </p:cTn>
                                        <p:tgtEl>
                                          <p:spTgt spid="122"/>
                                        </p:tgtEl>
                                        <p:attrNameLst>
                                          <p:attrName>style.visibility</p:attrName>
                                        </p:attrNameLst>
                                      </p:cBhvr>
                                      <p:to>
                                        <p:strVal val="hidden"/>
                                      </p:to>
                                    </p:set>
                                  </p:childTnLst>
                                </p:cTn>
                              </p:par>
                              <p:par>
                                <p:cTn id="95" presetID="53" presetClass="entr" presetSubtype="16" fill="hold" grpId="0" nodeType="withEffect">
                                  <p:stCondLst>
                                    <p:cond delay="0"/>
                                  </p:stCondLst>
                                  <p:childTnLst>
                                    <p:set>
                                      <p:cBhvr>
                                        <p:cTn id="96" dur="1" fill="hold">
                                          <p:stCondLst>
                                            <p:cond delay="0"/>
                                          </p:stCondLst>
                                        </p:cTn>
                                        <p:tgtEl>
                                          <p:spTgt spid="124"/>
                                        </p:tgtEl>
                                        <p:attrNameLst>
                                          <p:attrName>style.visibility</p:attrName>
                                        </p:attrNameLst>
                                      </p:cBhvr>
                                      <p:to>
                                        <p:strVal val="visible"/>
                                      </p:to>
                                    </p:set>
                                    <p:anim calcmode="lin" valueType="num">
                                      <p:cBhvr>
                                        <p:cTn id="97" dur="500" fill="hold"/>
                                        <p:tgtEl>
                                          <p:spTgt spid="124"/>
                                        </p:tgtEl>
                                        <p:attrNameLst>
                                          <p:attrName>ppt_w</p:attrName>
                                        </p:attrNameLst>
                                      </p:cBhvr>
                                      <p:tavLst>
                                        <p:tav tm="0">
                                          <p:val>
                                            <p:fltVal val="0"/>
                                          </p:val>
                                        </p:tav>
                                        <p:tav tm="100000">
                                          <p:val>
                                            <p:strVal val="#ppt_w"/>
                                          </p:val>
                                        </p:tav>
                                      </p:tavLst>
                                    </p:anim>
                                    <p:anim calcmode="lin" valueType="num">
                                      <p:cBhvr>
                                        <p:cTn id="98" dur="500" fill="hold"/>
                                        <p:tgtEl>
                                          <p:spTgt spid="124"/>
                                        </p:tgtEl>
                                        <p:attrNameLst>
                                          <p:attrName>ppt_h</p:attrName>
                                        </p:attrNameLst>
                                      </p:cBhvr>
                                      <p:tavLst>
                                        <p:tav tm="0">
                                          <p:val>
                                            <p:fltVal val="0"/>
                                          </p:val>
                                        </p:tav>
                                        <p:tav tm="100000">
                                          <p:val>
                                            <p:strVal val="#ppt_h"/>
                                          </p:val>
                                        </p:tav>
                                      </p:tavLst>
                                    </p:anim>
                                    <p:animEffect transition="in" filter="fade">
                                      <p:cBhvr>
                                        <p:cTn id="99" dur="500"/>
                                        <p:tgtEl>
                                          <p:spTgt spid="124"/>
                                        </p:tgtEl>
                                      </p:cBhvr>
                                    </p:animEffect>
                                  </p:childTnLst>
                                </p:cTn>
                              </p:par>
                            </p:childTnLst>
                          </p:cTn>
                        </p:par>
                      </p:childTnLst>
                    </p:cTn>
                  </p:par>
                </p:childTnLst>
              </p:cTn>
              <p:nextCondLst>
                <p:cond evt="onClick" delay="0">
                  <p:tgtEl>
                    <p:spTgt spid="123"/>
                  </p:tgtEl>
                </p:cond>
              </p:nextCondLst>
            </p:seq>
            <p:seq concurrent="1" nextAc="seek">
              <p:cTn id="100" restart="whenNotActive" fill="hold" evtFilter="cancelBubble" nodeType="interactiveSeq">
                <p:stCondLst>
                  <p:cond evt="onClick" delay="0">
                    <p:tgtEl>
                      <p:spTgt spid="125"/>
                    </p:tgtEl>
                  </p:cond>
                </p:stCondLst>
                <p:endSync evt="end" delay="0">
                  <p:rtn val="all"/>
                </p:endSync>
                <p:childTnLst>
                  <p:par>
                    <p:cTn id="101" fill="hold">
                      <p:stCondLst>
                        <p:cond delay="0"/>
                      </p:stCondLst>
                      <p:childTnLst>
                        <p:par>
                          <p:cTn id="102" fill="hold">
                            <p:stCondLst>
                              <p:cond delay="0"/>
                            </p:stCondLst>
                            <p:childTnLst>
                              <p:par>
                                <p:cTn id="103" presetID="63" presetClass="path" presetSubtype="0" accel="100000" fill="hold" grpId="1" nodeType="withEffect">
                                  <p:stCondLst>
                                    <p:cond delay="600"/>
                                  </p:stCondLst>
                                  <p:childTnLst>
                                    <p:animMotion origin="layout" path="M -0.33698 0 L 1.66667E-6 0 " pathEditMode="relative" rAng="0" ptsTypes="AA">
                                      <p:cBhvr>
                                        <p:cTn id="104" dur="500" fill="hold"/>
                                        <p:tgtEl>
                                          <p:spTgt spid="101"/>
                                        </p:tgtEl>
                                        <p:attrNameLst>
                                          <p:attrName>ppt_x</p:attrName>
                                          <p:attrName>ppt_y</p:attrName>
                                        </p:attrNameLst>
                                      </p:cBhvr>
                                      <p:rCtr x="16823" y="0"/>
                                    </p:animMotion>
                                  </p:childTnLst>
                                </p:cTn>
                              </p:par>
                              <p:par>
                                <p:cTn id="105" presetID="63" presetClass="path" presetSubtype="0" accel="100000" fill="hold" grpId="1" nodeType="withEffect" nodePh="1">
                                  <p:stCondLst>
                                    <p:cond delay="600"/>
                                  </p:stCondLst>
                                  <p:endCondLst>
                                    <p:cond evt="begin" delay="0">
                                      <p:tn val="105"/>
                                    </p:cond>
                                  </p:endCondLst>
                                  <p:childTnLst>
                                    <p:animMotion origin="layout" path="M -0.33698 0 L 1.66667E-6 0 " pathEditMode="relative" rAng="0" ptsTypes="AA">
                                      <p:cBhvr>
                                        <p:cTn id="106" dur="500" fill="hold"/>
                                        <p:tgtEl>
                                          <p:spTgt spid="114"/>
                                        </p:tgtEl>
                                        <p:attrNameLst>
                                          <p:attrName>ppt_x</p:attrName>
                                          <p:attrName>ppt_y</p:attrName>
                                        </p:attrNameLst>
                                      </p:cBhvr>
                                      <p:rCtr x="16823" y="0"/>
                                    </p:animMotion>
                                  </p:childTnLst>
                                </p:cTn>
                              </p:par>
                              <p:par>
                                <p:cTn id="107" presetID="63" presetClass="path" presetSubtype="0" accel="100000" fill="hold" nodeType="withEffect">
                                  <p:stCondLst>
                                    <p:cond delay="600"/>
                                  </p:stCondLst>
                                  <p:childTnLst>
                                    <p:animMotion origin="layout" path="M -0.33698 0 L 1.66667E-6 0 " pathEditMode="relative" rAng="0" ptsTypes="AA">
                                      <p:cBhvr>
                                        <p:cTn id="108" dur="500" fill="hold"/>
                                        <p:tgtEl>
                                          <p:spTgt spid="111"/>
                                        </p:tgtEl>
                                        <p:attrNameLst>
                                          <p:attrName>ppt_x</p:attrName>
                                          <p:attrName>ppt_y</p:attrName>
                                        </p:attrNameLst>
                                      </p:cBhvr>
                                      <p:rCtr x="16823" y="0"/>
                                    </p:animMotion>
                                  </p:childTnLst>
                                </p:cTn>
                              </p:par>
                              <p:par>
                                <p:cTn id="109" presetID="63" presetClass="path" presetSubtype="0" accel="100000" fill="hold" grpId="1" nodeType="withEffect">
                                  <p:stCondLst>
                                    <p:cond delay="500"/>
                                  </p:stCondLst>
                                  <p:childTnLst>
                                    <p:animMotion origin="layout" path="M -0.33698 0 L 1.66667E-6 0 " pathEditMode="relative" rAng="0" ptsTypes="AA">
                                      <p:cBhvr>
                                        <p:cTn id="110" dur="500" fill="hold"/>
                                        <p:tgtEl>
                                          <p:spTgt spid="102"/>
                                        </p:tgtEl>
                                        <p:attrNameLst>
                                          <p:attrName>ppt_x</p:attrName>
                                          <p:attrName>ppt_y</p:attrName>
                                        </p:attrNameLst>
                                      </p:cBhvr>
                                      <p:rCtr x="16823" y="0"/>
                                    </p:animMotion>
                                  </p:childTnLst>
                                </p:cTn>
                              </p:par>
                              <p:par>
                                <p:cTn id="111" presetID="63" presetClass="path" presetSubtype="0" accel="100000" fill="hold" grpId="1" nodeType="withEffect" nodePh="1">
                                  <p:stCondLst>
                                    <p:cond delay="500"/>
                                  </p:stCondLst>
                                  <p:endCondLst>
                                    <p:cond evt="begin" delay="0">
                                      <p:tn val="111"/>
                                    </p:cond>
                                  </p:endCondLst>
                                  <p:childTnLst>
                                    <p:animMotion origin="layout" path="M -0.33698 0 L 1.66667E-6 0 " pathEditMode="relative" rAng="0" ptsTypes="AA">
                                      <p:cBhvr>
                                        <p:cTn id="112" dur="500" fill="hold"/>
                                        <p:tgtEl>
                                          <p:spTgt spid="115"/>
                                        </p:tgtEl>
                                        <p:attrNameLst>
                                          <p:attrName>ppt_x</p:attrName>
                                          <p:attrName>ppt_y</p:attrName>
                                        </p:attrNameLst>
                                      </p:cBhvr>
                                      <p:rCtr x="16823" y="0"/>
                                    </p:animMotion>
                                  </p:childTnLst>
                                </p:cTn>
                              </p:par>
                              <p:par>
                                <p:cTn id="113" presetID="63" presetClass="path" presetSubtype="0" accel="100000" fill="hold" nodeType="withEffect">
                                  <p:stCondLst>
                                    <p:cond delay="500"/>
                                  </p:stCondLst>
                                  <p:childTnLst>
                                    <p:animMotion origin="layout" path="M -0.33698 0 L 1.66667E-6 0 " pathEditMode="relative" rAng="0" ptsTypes="AA">
                                      <p:cBhvr>
                                        <p:cTn id="114" dur="500" fill="hold"/>
                                        <p:tgtEl>
                                          <p:spTgt spid="110"/>
                                        </p:tgtEl>
                                        <p:attrNameLst>
                                          <p:attrName>ppt_x</p:attrName>
                                          <p:attrName>ppt_y</p:attrName>
                                        </p:attrNameLst>
                                      </p:cBhvr>
                                      <p:rCtr x="16823" y="0"/>
                                    </p:animMotion>
                                  </p:childTnLst>
                                </p:cTn>
                              </p:par>
                              <p:par>
                                <p:cTn id="115" presetID="63" presetClass="path" presetSubtype="0" accel="100000" fill="hold" grpId="1" nodeType="withEffect">
                                  <p:stCondLst>
                                    <p:cond delay="400"/>
                                  </p:stCondLst>
                                  <p:childTnLst>
                                    <p:animMotion origin="layout" path="M -0.33698 0 L 1.66667E-6 0 " pathEditMode="relative" rAng="0" ptsTypes="AA">
                                      <p:cBhvr>
                                        <p:cTn id="116" dur="500" fill="hold"/>
                                        <p:tgtEl>
                                          <p:spTgt spid="103"/>
                                        </p:tgtEl>
                                        <p:attrNameLst>
                                          <p:attrName>ppt_x</p:attrName>
                                          <p:attrName>ppt_y</p:attrName>
                                        </p:attrNameLst>
                                      </p:cBhvr>
                                      <p:rCtr x="16823" y="0"/>
                                    </p:animMotion>
                                  </p:childTnLst>
                                </p:cTn>
                              </p:par>
                              <p:par>
                                <p:cTn id="117" presetID="63" presetClass="path" presetSubtype="0" accel="100000" fill="hold" grpId="1" nodeType="withEffect" nodePh="1">
                                  <p:stCondLst>
                                    <p:cond delay="400"/>
                                  </p:stCondLst>
                                  <p:endCondLst>
                                    <p:cond evt="begin" delay="0">
                                      <p:tn val="117"/>
                                    </p:cond>
                                  </p:endCondLst>
                                  <p:childTnLst>
                                    <p:animMotion origin="layout" path="M -0.33698 0 L 1.66667E-6 0 " pathEditMode="relative" rAng="0" ptsTypes="AA">
                                      <p:cBhvr>
                                        <p:cTn id="118" dur="500" fill="hold"/>
                                        <p:tgtEl>
                                          <p:spTgt spid="116"/>
                                        </p:tgtEl>
                                        <p:attrNameLst>
                                          <p:attrName>ppt_x</p:attrName>
                                          <p:attrName>ppt_y</p:attrName>
                                        </p:attrNameLst>
                                      </p:cBhvr>
                                      <p:rCtr x="16823" y="0"/>
                                    </p:animMotion>
                                  </p:childTnLst>
                                </p:cTn>
                              </p:par>
                              <p:par>
                                <p:cTn id="119" presetID="63" presetClass="path" presetSubtype="0" accel="100000" fill="hold" nodeType="withEffect">
                                  <p:stCondLst>
                                    <p:cond delay="400"/>
                                  </p:stCondLst>
                                  <p:childTnLst>
                                    <p:animMotion origin="layout" path="M -0.33698 0 L 1.66667E-6 0 " pathEditMode="relative" rAng="0" ptsTypes="AA">
                                      <p:cBhvr>
                                        <p:cTn id="120" dur="500" fill="hold"/>
                                        <p:tgtEl>
                                          <p:spTgt spid="109"/>
                                        </p:tgtEl>
                                        <p:attrNameLst>
                                          <p:attrName>ppt_x</p:attrName>
                                          <p:attrName>ppt_y</p:attrName>
                                        </p:attrNameLst>
                                      </p:cBhvr>
                                      <p:rCtr x="16823" y="0"/>
                                    </p:animMotion>
                                  </p:childTnLst>
                                </p:cTn>
                              </p:par>
                              <p:par>
                                <p:cTn id="121" presetID="63" presetClass="path" presetSubtype="0" accel="100000" fill="hold" grpId="1" nodeType="withEffect">
                                  <p:stCondLst>
                                    <p:cond delay="300"/>
                                  </p:stCondLst>
                                  <p:childTnLst>
                                    <p:animMotion origin="layout" path="M -0.33698 0 L 1.66667E-6 0 " pathEditMode="relative" rAng="0" ptsTypes="AA">
                                      <p:cBhvr>
                                        <p:cTn id="122" dur="500" fill="hold"/>
                                        <p:tgtEl>
                                          <p:spTgt spid="104"/>
                                        </p:tgtEl>
                                        <p:attrNameLst>
                                          <p:attrName>ppt_x</p:attrName>
                                          <p:attrName>ppt_y</p:attrName>
                                        </p:attrNameLst>
                                      </p:cBhvr>
                                      <p:rCtr x="16823" y="0"/>
                                    </p:animMotion>
                                  </p:childTnLst>
                                </p:cTn>
                              </p:par>
                              <p:par>
                                <p:cTn id="123" presetID="63" presetClass="path" presetSubtype="0" accel="100000" fill="hold" grpId="1" nodeType="withEffect" nodePh="1">
                                  <p:stCondLst>
                                    <p:cond delay="300"/>
                                  </p:stCondLst>
                                  <p:endCondLst>
                                    <p:cond evt="begin" delay="0">
                                      <p:tn val="123"/>
                                    </p:cond>
                                  </p:endCondLst>
                                  <p:childTnLst>
                                    <p:animMotion origin="layout" path="M -0.33698 0 L 1.66667E-6 0 " pathEditMode="relative" rAng="0" ptsTypes="AA">
                                      <p:cBhvr>
                                        <p:cTn id="124" dur="500" fill="hold"/>
                                        <p:tgtEl>
                                          <p:spTgt spid="117"/>
                                        </p:tgtEl>
                                        <p:attrNameLst>
                                          <p:attrName>ppt_x</p:attrName>
                                          <p:attrName>ppt_y</p:attrName>
                                        </p:attrNameLst>
                                      </p:cBhvr>
                                      <p:rCtr x="16823" y="0"/>
                                    </p:animMotion>
                                  </p:childTnLst>
                                </p:cTn>
                              </p:par>
                              <p:par>
                                <p:cTn id="125" presetID="63" presetClass="path" presetSubtype="0" accel="100000" fill="hold" nodeType="withEffect">
                                  <p:stCondLst>
                                    <p:cond delay="300"/>
                                  </p:stCondLst>
                                  <p:childTnLst>
                                    <p:animMotion origin="layout" path="M -0.33698 0 L 1.66667E-6 0 " pathEditMode="relative" rAng="0" ptsTypes="AA">
                                      <p:cBhvr>
                                        <p:cTn id="126" dur="500" fill="hold"/>
                                        <p:tgtEl>
                                          <p:spTgt spid="108"/>
                                        </p:tgtEl>
                                        <p:attrNameLst>
                                          <p:attrName>ppt_x</p:attrName>
                                          <p:attrName>ppt_y</p:attrName>
                                        </p:attrNameLst>
                                      </p:cBhvr>
                                      <p:rCtr x="16823" y="0"/>
                                    </p:animMotion>
                                  </p:childTnLst>
                                </p:cTn>
                              </p:par>
                              <p:par>
                                <p:cTn id="127" presetID="63" presetClass="path" presetSubtype="0" accel="100000" fill="hold" grpId="1" nodeType="withEffect">
                                  <p:stCondLst>
                                    <p:cond delay="200"/>
                                  </p:stCondLst>
                                  <p:childTnLst>
                                    <p:animMotion origin="layout" path="M -0.33698 0 L 1.66667E-6 0 " pathEditMode="relative" rAng="0" ptsTypes="AA">
                                      <p:cBhvr>
                                        <p:cTn id="128" dur="500" fill="hold"/>
                                        <p:tgtEl>
                                          <p:spTgt spid="105"/>
                                        </p:tgtEl>
                                        <p:attrNameLst>
                                          <p:attrName>ppt_x</p:attrName>
                                          <p:attrName>ppt_y</p:attrName>
                                        </p:attrNameLst>
                                      </p:cBhvr>
                                      <p:rCtr x="16823" y="0"/>
                                    </p:animMotion>
                                  </p:childTnLst>
                                </p:cTn>
                              </p:par>
                              <p:par>
                                <p:cTn id="129" presetID="63" presetClass="path" presetSubtype="0" accel="100000" fill="hold" grpId="1" nodeType="withEffect" nodePh="1">
                                  <p:stCondLst>
                                    <p:cond delay="200"/>
                                  </p:stCondLst>
                                  <p:endCondLst>
                                    <p:cond evt="begin" delay="0">
                                      <p:tn val="129"/>
                                    </p:cond>
                                  </p:endCondLst>
                                  <p:childTnLst>
                                    <p:animMotion origin="layout" path="M -0.33698 0 L 1.66667E-6 0 " pathEditMode="relative" rAng="0" ptsTypes="AA">
                                      <p:cBhvr>
                                        <p:cTn id="130" dur="500" fill="hold"/>
                                        <p:tgtEl>
                                          <p:spTgt spid="118"/>
                                        </p:tgtEl>
                                        <p:attrNameLst>
                                          <p:attrName>ppt_x</p:attrName>
                                          <p:attrName>ppt_y</p:attrName>
                                        </p:attrNameLst>
                                      </p:cBhvr>
                                      <p:rCtr x="16823" y="0"/>
                                    </p:animMotion>
                                  </p:childTnLst>
                                </p:cTn>
                              </p:par>
                              <p:par>
                                <p:cTn id="131" presetID="63" presetClass="path" presetSubtype="0" accel="100000" fill="hold" nodeType="withEffect">
                                  <p:stCondLst>
                                    <p:cond delay="200"/>
                                  </p:stCondLst>
                                  <p:childTnLst>
                                    <p:animMotion origin="layout" path="M -0.33698 0 L 1.66667E-6 0 " pathEditMode="relative" rAng="0" ptsTypes="AA">
                                      <p:cBhvr>
                                        <p:cTn id="132" dur="500" fill="hold"/>
                                        <p:tgtEl>
                                          <p:spTgt spid="107"/>
                                        </p:tgtEl>
                                        <p:attrNameLst>
                                          <p:attrName>ppt_x</p:attrName>
                                          <p:attrName>ppt_y</p:attrName>
                                        </p:attrNameLst>
                                      </p:cBhvr>
                                      <p:rCtr x="16823" y="0"/>
                                    </p:animMotion>
                                  </p:childTnLst>
                                </p:cTn>
                              </p:par>
                              <p:par>
                                <p:cTn id="133" presetID="63" presetClass="path" presetSubtype="0" accel="100000" fill="hold" grpId="1" nodeType="withEffect">
                                  <p:stCondLst>
                                    <p:cond delay="100"/>
                                  </p:stCondLst>
                                  <p:childTnLst>
                                    <p:animMotion origin="layout" path="M -0.33698 0 L 1.66667E-6 0 " pathEditMode="relative" rAng="0" ptsTypes="AA">
                                      <p:cBhvr>
                                        <p:cTn id="134" dur="500" fill="hold"/>
                                        <p:tgtEl>
                                          <p:spTgt spid="106"/>
                                        </p:tgtEl>
                                        <p:attrNameLst>
                                          <p:attrName>ppt_x</p:attrName>
                                          <p:attrName>ppt_y</p:attrName>
                                        </p:attrNameLst>
                                      </p:cBhvr>
                                      <p:rCtr x="16823" y="0"/>
                                    </p:animMotion>
                                  </p:childTnLst>
                                </p:cTn>
                              </p:par>
                              <p:par>
                                <p:cTn id="135" presetID="63" presetClass="path" presetSubtype="0" accel="100000" fill="hold" grpId="1" nodeType="withEffect" nodePh="1">
                                  <p:stCondLst>
                                    <p:cond delay="100"/>
                                  </p:stCondLst>
                                  <p:endCondLst>
                                    <p:cond evt="begin" delay="0">
                                      <p:tn val="135"/>
                                    </p:cond>
                                  </p:endCondLst>
                                  <p:childTnLst>
                                    <p:animMotion origin="layout" path="M -0.33698 0 L 1.66667E-6 0 " pathEditMode="relative" rAng="0" ptsTypes="AA">
                                      <p:cBhvr>
                                        <p:cTn id="136" dur="500" fill="hold"/>
                                        <p:tgtEl>
                                          <p:spTgt spid="119"/>
                                        </p:tgtEl>
                                        <p:attrNameLst>
                                          <p:attrName>ppt_x</p:attrName>
                                          <p:attrName>ppt_y</p:attrName>
                                        </p:attrNameLst>
                                      </p:cBhvr>
                                      <p:rCtr x="16823" y="0"/>
                                    </p:animMotion>
                                  </p:childTnLst>
                                </p:cTn>
                              </p:par>
                              <p:par>
                                <p:cTn id="137" presetID="63" presetClass="path" presetSubtype="0" accel="100000" fill="hold" nodeType="withEffect">
                                  <p:stCondLst>
                                    <p:cond delay="100"/>
                                  </p:stCondLst>
                                  <p:childTnLst>
                                    <p:animMotion origin="layout" path="M -0.33698 0 L 1.66667E-6 0 " pathEditMode="relative" rAng="0" ptsTypes="AA">
                                      <p:cBhvr>
                                        <p:cTn id="138" dur="500" fill="hold"/>
                                        <p:tgtEl>
                                          <p:spTgt spid="113"/>
                                        </p:tgtEl>
                                        <p:attrNameLst>
                                          <p:attrName>ppt_x</p:attrName>
                                          <p:attrName>ppt_y</p:attrName>
                                        </p:attrNameLst>
                                      </p:cBhvr>
                                      <p:rCtr x="16823" y="0"/>
                                    </p:animMotion>
                                  </p:childTnLst>
                                </p:cTn>
                              </p:par>
                              <p:par>
                                <p:cTn id="139" presetID="63" presetClass="path" presetSubtype="0" accel="100000" fill="hold" grpId="1" nodeType="withEffect">
                                  <p:stCondLst>
                                    <p:cond delay="0"/>
                                  </p:stCondLst>
                                  <p:childTnLst>
                                    <p:animMotion origin="layout" path="M -0.33698 0 L 1.66667E-6 0 " pathEditMode="relative" rAng="0" ptsTypes="AA">
                                      <p:cBhvr>
                                        <p:cTn id="140" dur="500" fill="hold"/>
                                        <p:tgtEl>
                                          <p:spTgt spid="112"/>
                                        </p:tgtEl>
                                        <p:attrNameLst>
                                          <p:attrName>ppt_x</p:attrName>
                                          <p:attrName>ppt_y</p:attrName>
                                        </p:attrNameLst>
                                      </p:cBhvr>
                                      <p:rCtr x="16823" y="0"/>
                                    </p:animMotion>
                                  </p:childTnLst>
                                </p:cTn>
                              </p:par>
                              <p:par>
                                <p:cTn id="141" presetID="63" presetClass="path" presetSubtype="0" accel="100000" fill="hold" grpId="1" nodeType="withEffect" nodePh="1">
                                  <p:stCondLst>
                                    <p:cond delay="0"/>
                                  </p:stCondLst>
                                  <p:endCondLst>
                                    <p:cond evt="begin" delay="0">
                                      <p:tn val="141"/>
                                    </p:cond>
                                  </p:endCondLst>
                                  <p:childTnLst>
                                    <p:animMotion origin="layout" path="M -0.33698 0 L 1.66667E-6 0 " pathEditMode="relative" rAng="0" ptsTypes="AA">
                                      <p:cBhvr>
                                        <p:cTn id="142" dur="500" fill="hold"/>
                                        <p:tgtEl>
                                          <p:spTgt spid="120"/>
                                        </p:tgtEl>
                                        <p:attrNameLst>
                                          <p:attrName>ppt_x</p:attrName>
                                          <p:attrName>ppt_y</p:attrName>
                                        </p:attrNameLst>
                                      </p:cBhvr>
                                      <p:rCtr x="16823" y="0"/>
                                    </p:animMotion>
                                  </p:childTnLst>
                                </p:cTn>
                              </p:par>
                              <p:par>
                                <p:cTn id="143" presetID="10" presetClass="exit" presetSubtype="0" fill="hold" grpId="1" nodeType="withEffect">
                                  <p:stCondLst>
                                    <p:cond delay="0"/>
                                  </p:stCondLst>
                                  <p:childTnLst>
                                    <p:animEffect transition="out" filter="fade">
                                      <p:cBhvr>
                                        <p:cTn id="144" dur="500"/>
                                        <p:tgtEl>
                                          <p:spTgt spid="125"/>
                                        </p:tgtEl>
                                      </p:cBhvr>
                                    </p:animEffect>
                                    <p:set>
                                      <p:cBhvr>
                                        <p:cTn id="145" dur="1" fill="hold">
                                          <p:stCondLst>
                                            <p:cond delay="499"/>
                                          </p:stCondLst>
                                        </p:cTn>
                                        <p:tgtEl>
                                          <p:spTgt spid="125"/>
                                        </p:tgtEl>
                                        <p:attrNameLst>
                                          <p:attrName>style.visibility</p:attrName>
                                        </p:attrNameLst>
                                      </p:cBhvr>
                                      <p:to>
                                        <p:strVal val="hidden"/>
                                      </p:to>
                                    </p:set>
                                  </p:childTnLst>
                                </p:cTn>
                              </p:par>
                              <p:par>
                                <p:cTn id="146" presetID="53" presetClass="exit" presetSubtype="32" fill="hold" grpId="1" nodeType="withEffect">
                                  <p:stCondLst>
                                    <p:cond delay="0"/>
                                  </p:stCondLst>
                                  <p:childTnLst>
                                    <p:anim calcmode="lin" valueType="num">
                                      <p:cBhvr>
                                        <p:cTn id="147" dur="500"/>
                                        <p:tgtEl>
                                          <p:spTgt spid="124"/>
                                        </p:tgtEl>
                                        <p:attrNameLst>
                                          <p:attrName>ppt_w</p:attrName>
                                        </p:attrNameLst>
                                      </p:cBhvr>
                                      <p:tavLst>
                                        <p:tav tm="0">
                                          <p:val>
                                            <p:strVal val="ppt_w"/>
                                          </p:val>
                                        </p:tav>
                                        <p:tav tm="100000">
                                          <p:val>
                                            <p:fltVal val="0"/>
                                          </p:val>
                                        </p:tav>
                                      </p:tavLst>
                                    </p:anim>
                                    <p:anim calcmode="lin" valueType="num">
                                      <p:cBhvr>
                                        <p:cTn id="148" dur="500"/>
                                        <p:tgtEl>
                                          <p:spTgt spid="124"/>
                                        </p:tgtEl>
                                        <p:attrNameLst>
                                          <p:attrName>ppt_h</p:attrName>
                                        </p:attrNameLst>
                                      </p:cBhvr>
                                      <p:tavLst>
                                        <p:tav tm="0">
                                          <p:val>
                                            <p:strVal val="ppt_h"/>
                                          </p:val>
                                        </p:tav>
                                        <p:tav tm="100000">
                                          <p:val>
                                            <p:fltVal val="0"/>
                                          </p:val>
                                        </p:tav>
                                      </p:tavLst>
                                    </p:anim>
                                    <p:animEffect transition="out" filter="fade">
                                      <p:cBhvr>
                                        <p:cTn id="149" dur="500"/>
                                        <p:tgtEl>
                                          <p:spTgt spid="124"/>
                                        </p:tgtEl>
                                      </p:cBhvr>
                                    </p:animEffect>
                                    <p:set>
                                      <p:cBhvr>
                                        <p:cTn id="150" dur="1" fill="hold">
                                          <p:stCondLst>
                                            <p:cond delay="499"/>
                                          </p:stCondLst>
                                        </p:cTn>
                                        <p:tgtEl>
                                          <p:spTgt spid="124"/>
                                        </p:tgtEl>
                                        <p:attrNameLst>
                                          <p:attrName>style.visibility</p:attrName>
                                        </p:attrNameLst>
                                      </p:cBhvr>
                                      <p:to>
                                        <p:strVal val="hidden"/>
                                      </p:to>
                                    </p:set>
                                  </p:childTnLst>
                                </p:cTn>
                              </p:par>
                              <p:par>
                                <p:cTn id="151" presetID="10" presetClass="entr" presetSubtype="0" fill="hold" grpId="1" nodeType="withEffect">
                                  <p:stCondLst>
                                    <p:cond delay="0"/>
                                  </p:stCondLst>
                                  <p:childTnLst>
                                    <p:set>
                                      <p:cBhvr>
                                        <p:cTn id="152" dur="1" fill="hold">
                                          <p:stCondLst>
                                            <p:cond delay="0"/>
                                          </p:stCondLst>
                                        </p:cTn>
                                        <p:tgtEl>
                                          <p:spTgt spid="122"/>
                                        </p:tgtEl>
                                        <p:attrNameLst>
                                          <p:attrName>style.visibility</p:attrName>
                                        </p:attrNameLst>
                                      </p:cBhvr>
                                      <p:to>
                                        <p:strVal val="visible"/>
                                      </p:to>
                                    </p:set>
                                    <p:animEffect transition="in" filter="fade">
                                      <p:cBhvr>
                                        <p:cTn id="153" dur="500"/>
                                        <p:tgtEl>
                                          <p:spTgt spid="122"/>
                                        </p:tgtEl>
                                      </p:cBhvr>
                                    </p:animEffect>
                                  </p:childTnLst>
                                </p:cTn>
                              </p:par>
                            </p:childTnLst>
                          </p:cTn>
                        </p:par>
                        <p:par>
                          <p:cTn id="154" fill="hold">
                            <p:stCondLst>
                              <p:cond delay="1100"/>
                            </p:stCondLst>
                            <p:childTnLst>
                              <p:par>
                                <p:cTn id="155" presetID="63" presetClass="path" presetSubtype="0" accel="100000" fill="hold" grpId="1" nodeType="afterEffect">
                                  <p:stCondLst>
                                    <p:cond delay="0"/>
                                  </p:stCondLst>
                                  <p:childTnLst>
                                    <p:animMotion origin="layout" path="M -0.33698 0 L 1.66667E-6 0 " pathEditMode="relative" rAng="0" ptsTypes="AA">
                                      <p:cBhvr>
                                        <p:cTn id="156" dur="500" fill="hold"/>
                                        <p:tgtEl>
                                          <p:spTgt spid="100"/>
                                        </p:tgtEl>
                                        <p:attrNameLst>
                                          <p:attrName>ppt_x</p:attrName>
                                          <p:attrName>ppt_y</p:attrName>
                                        </p:attrNameLst>
                                      </p:cBhvr>
                                      <p:rCtr x="16823" y="0"/>
                                    </p:animMotion>
                                  </p:childTnLst>
                                </p:cTn>
                              </p:par>
                              <p:par>
                                <p:cTn id="157" presetID="63" presetClass="path" presetSubtype="0" accel="100000" fill="hold" grpId="1" nodeType="withEffect">
                                  <p:stCondLst>
                                    <p:cond delay="0"/>
                                  </p:stCondLst>
                                  <p:childTnLst>
                                    <p:animMotion origin="layout" path="M -0.33698 0 L 1.66667E-6 0 " pathEditMode="relative" rAng="0" ptsTypes="AA">
                                      <p:cBhvr>
                                        <p:cTn id="158" dur="750" fill="hold"/>
                                        <p:tgtEl>
                                          <p:spTgt spid="99"/>
                                        </p:tgtEl>
                                        <p:attrNameLst>
                                          <p:attrName>ppt_x</p:attrName>
                                          <p:attrName>ppt_y</p:attrName>
                                        </p:attrNameLst>
                                      </p:cBhvr>
                                      <p:rCtr x="16823" y="0"/>
                                    </p:animMotion>
                                  </p:childTnLst>
                                </p:cTn>
                              </p:par>
                              <p:par>
                                <p:cTn id="159" presetID="63" presetClass="path" presetSubtype="0" accel="100000" fill="hold" grpId="1" nodeType="withEffect">
                                  <p:stCondLst>
                                    <p:cond delay="0"/>
                                  </p:stCondLst>
                                  <p:childTnLst>
                                    <p:animMotion origin="layout" path="M -0.33698 0 L 1.66667E-6 0 " pathEditMode="relative" rAng="0" ptsTypes="AA">
                                      <p:cBhvr>
                                        <p:cTn id="160" dur="1000" fill="hold"/>
                                        <p:tgtEl>
                                          <p:spTgt spid="98"/>
                                        </p:tgtEl>
                                        <p:attrNameLst>
                                          <p:attrName>ppt_x</p:attrName>
                                          <p:attrName>ppt_y</p:attrName>
                                        </p:attrNameLst>
                                      </p:cBhvr>
                                      <p:rCtr x="16823" y="0"/>
                                    </p:animMotion>
                                  </p:childTnLst>
                                </p:cTn>
                              </p:par>
                              <p:par>
                                <p:cTn id="161" presetID="63" presetClass="path" presetSubtype="0" accel="100000" fill="hold" grpId="1" nodeType="withEffect">
                                  <p:stCondLst>
                                    <p:cond delay="0"/>
                                  </p:stCondLst>
                                  <p:childTnLst>
                                    <p:animMotion origin="layout" path="M -0.33698 0 L 1.66667E-6 0 " pathEditMode="relative" rAng="0" ptsTypes="AA">
                                      <p:cBhvr>
                                        <p:cTn id="162" dur="1250" fill="hold"/>
                                        <p:tgtEl>
                                          <p:spTgt spid="97"/>
                                        </p:tgtEl>
                                        <p:attrNameLst>
                                          <p:attrName>ppt_x</p:attrName>
                                          <p:attrName>ppt_y</p:attrName>
                                        </p:attrNameLst>
                                      </p:cBhvr>
                                      <p:rCtr x="16823" y="0"/>
                                    </p:animMotion>
                                  </p:childTnLst>
                                </p:cTn>
                              </p:par>
                            </p:childTnLst>
                          </p:cTn>
                        </p:par>
                      </p:childTnLst>
                    </p:cTn>
                  </p:par>
                </p:childTnLst>
              </p:cTn>
              <p:nextCondLst>
                <p:cond evt="onClick" delay="0">
                  <p:tgtEl>
                    <p:spTgt spid="125"/>
                  </p:tgtEl>
                </p:cond>
              </p:nextCondLst>
            </p:seq>
          </p:childTnLst>
        </p:cTn>
      </p:par>
    </p:tnLst>
    <p:bldLst>
      <p:bldP spid="50" grpId="0" animBg="1"/>
      <p:bldP spid="70" grpId="0" animBg="1"/>
      <p:bldP spid="52" grpId="0"/>
      <p:bldP spid="53" grpId="0"/>
      <p:bldP spid="54" grpId="0"/>
      <p:bldP spid="55" grpId="0"/>
      <p:bldP spid="59" grpId="0"/>
      <p:bldP spid="60" grpId="0"/>
      <p:bldP spid="61" grpId="0"/>
      <p:bldP spid="97" grpId="0" animBg="1"/>
      <p:bldP spid="97" grpId="1" animBg="1"/>
      <p:bldP spid="98" grpId="0" animBg="1"/>
      <p:bldP spid="98" grpId="1" animBg="1"/>
      <p:bldP spid="99" grpId="0" animBg="1"/>
      <p:bldP spid="99" grpId="1" animBg="1"/>
      <p:bldP spid="100" grpId="0" animBg="1"/>
      <p:bldP spid="100" grpId="1" animBg="1"/>
      <p:bldP spid="101" grpId="0"/>
      <p:bldP spid="101" grpId="1"/>
      <p:bldP spid="102" grpId="0"/>
      <p:bldP spid="102" grpId="1"/>
      <p:bldP spid="103" grpId="0"/>
      <p:bldP spid="103" grpId="1"/>
      <p:bldP spid="104" grpId="0"/>
      <p:bldP spid="104" grpId="1"/>
      <p:bldP spid="105" grpId="0"/>
      <p:bldP spid="105" grpId="1"/>
      <p:bldP spid="106" grpId="0"/>
      <p:bldP spid="106" grpId="1"/>
      <p:bldP spid="112" grpId="0"/>
      <p:bldP spid="112" grpId="1"/>
      <p:bldP spid="114" grpId="0"/>
      <p:bldP spid="114" grpId="1"/>
      <p:bldP spid="115" grpId="0"/>
      <p:bldP spid="115" grpId="1"/>
      <p:bldP spid="116" grpId="0"/>
      <p:bldP spid="116" grpId="1"/>
      <p:bldP spid="117" grpId="0"/>
      <p:bldP spid="117" grpId="1"/>
      <p:bldP spid="118" grpId="0"/>
      <p:bldP spid="118" grpId="1"/>
      <p:bldP spid="119" grpId="0"/>
      <p:bldP spid="119" grpId="1"/>
      <p:bldP spid="120" grpId="0"/>
      <p:bldP spid="120" grpId="1"/>
      <p:bldP spid="122" grpId="0"/>
      <p:bldP spid="122" grpId="1"/>
      <p:bldP spid="124" grpId="0" animBg="1"/>
      <p:bldP spid="124" grpId="1" animBg="1"/>
      <p:bldP spid="125" grpId="0" animBg="1"/>
      <p:bldP spid="125"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hoek 1">
            <a:extLst>
              <a:ext uri="{FF2B5EF4-FFF2-40B4-BE49-F238E27FC236}">
                <a16:creationId xmlns:a16="http://schemas.microsoft.com/office/drawing/2014/main" id="{5CCC8073-4DE4-49F1-A8D3-810029733B97}"/>
              </a:ext>
            </a:extLst>
          </p:cNvPr>
          <p:cNvSpPr/>
          <p:nvPr/>
        </p:nvSpPr>
        <p:spPr>
          <a:xfrm>
            <a:off x="0" y="0"/>
            <a:ext cx="12208072" cy="6858000"/>
          </a:xfrm>
          <a:prstGeom prst="rect">
            <a:avLst/>
          </a:prstGeom>
          <a:gradFill flip="none" rotWithShape="1">
            <a:gsLst>
              <a:gs pos="0">
                <a:schemeClr val="accent3"/>
              </a:gs>
              <a:gs pos="100000">
                <a:schemeClr val="accent3">
                  <a:lumMod val="6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8" name="Afbeelding 7">
            <a:extLst>
              <a:ext uri="{FF2B5EF4-FFF2-40B4-BE49-F238E27FC236}">
                <a16:creationId xmlns:a16="http://schemas.microsoft.com/office/drawing/2014/main" id="{8DE177B7-51A4-4FCA-BDD4-61B7B7AB299D}"/>
              </a:ext>
            </a:extLst>
          </p:cNvPr>
          <p:cNvPicPr>
            <a:picLocks noChangeAspect="1"/>
          </p:cNvPicPr>
          <p:nvPr/>
        </p:nvPicPr>
        <p:blipFill rotWithShape="1">
          <a:blip r:embed="rId2">
            <a:extLst>
              <a:ext uri="{28A0092B-C50C-407E-A947-70E740481C1C}">
                <a14:useLocalDpi xmlns:a14="http://schemas.microsoft.com/office/drawing/2010/main" val="0"/>
              </a:ext>
            </a:extLst>
          </a:blip>
          <a:srcRect t="7930" b="7930"/>
          <a:stretch/>
        </p:blipFill>
        <p:spPr>
          <a:xfrm>
            <a:off x="-8036" y="0"/>
            <a:ext cx="12208072" cy="6858000"/>
          </a:xfrm>
          <a:prstGeom prst="rect">
            <a:avLst/>
          </a:prstGeom>
        </p:spPr>
      </p:pic>
      <p:pic>
        <p:nvPicPr>
          <p:cNvPr id="9" name="Graphic 8">
            <a:extLst>
              <a:ext uri="{FF2B5EF4-FFF2-40B4-BE49-F238E27FC236}">
                <a16:creationId xmlns:a16="http://schemas.microsoft.com/office/drawing/2014/main" id="{0C7259E9-36D7-4E7C-84AF-A21BDE044D1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439763" y="-621"/>
            <a:ext cx="10760273" cy="6858000"/>
          </a:xfrm>
          <a:prstGeom prst="rect">
            <a:avLst/>
          </a:prstGeom>
        </p:spPr>
      </p:pic>
      <p:sp>
        <p:nvSpPr>
          <p:cNvPr id="159" name="Rechthoek: afgeronde hoeken 158">
            <a:extLst>
              <a:ext uri="{FF2B5EF4-FFF2-40B4-BE49-F238E27FC236}">
                <a16:creationId xmlns:a16="http://schemas.microsoft.com/office/drawing/2014/main" id="{44E8E425-0630-4EA5-A022-18E56B3833F0}"/>
              </a:ext>
            </a:extLst>
          </p:cNvPr>
          <p:cNvSpPr/>
          <p:nvPr/>
        </p:nvSpPr>
        <p:spPr>
          <a:xfrm>
            <a:off x="469899" y="2295654"/>
            <a:ext cx="1707491" cy="2983380"/>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2" name="!!Red">
            <a:extLst>
              <a:ext uri="{FF2B5EF4-FFF2-40B4-BE49-F238E27FC236}">
                <a16:creationId xmlns:a16="http://schemas.microsoft.com/office/drawing/2014/main" id="{CA2DA798-5589-4D1F-A8C1-43F9BA47A701}"/>
              </a:ext>
            </a:extLst>
          </p:cNvPr>
          <p:cNvSpPr/>
          <p:nvPr/>
        </p:nvSpPr>
        <p:spPr>
          <a:xfrm>
            <a:off x="-8036" y="924967"/>
            <a:ext cx="1750491"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73" name="!!Yellow">
            <a:extLst>
              <a:ext uri="{FF2B5EF4-FFF2-40B4-BE49-F238E27FC236}">
                <a16:creationId xmlns:a16="http://schemas.microsoft.com/office/drawing/2014/main" id="{70739B6D-84AF-4664-A5AE-140F301C8BEC}"/>
              </a:ext>
            </a:extLst>
          </p:cNvPr>
          <p:cNvSpPr/>
          <p:nvPr/>
        </p:nvSpPr>
        <p:spPr>
          <a:xfrm>
            <a:off x="-8036" y="924967"/>
            <a:ext cx="1670610"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4" name="!!Black">
            <a:extLst>
              <a:ext uri="{FF2B5EF4-FFF2-40B4-BE49-F238E27FC236}">
                <a16:creationId xmlns:a16="http://schemas.microsoft.com/office/drawing/2014/main" id="{DF72009F-002C-4269-9AA6-FBFC5DA4D0D8}"/>
              </a:ext>
            </a:extLst>
          </p:cNvPr>
          <p:cNvSpPr/>
          <p:nvPr/>
        </p:nvSpPr>
        <p:spPr>
          <a:xfrm>
            <a:off x="-8036" y="924967"/>
            <a:ext cx="1595884"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5" name="!!White">
            <a:extLst>
              <a:ext uri="{FF2B5EF4-FFF2-40B4-BE49-F238E27FC236}">
                <a16:creationId xmlns:a16="http://schemas.microsoft.com/office/drawing/2014/main" id="{7EAE8560-85AB-49B1-B99C-07C6F206B173}"/>
              </a:ext>
            </a:extLst>
          </p:cNvPr>
          <p:cNvSpPr/>
          <p:nvPr/>
        </p:nvSpPr>
        <p:spPr>
          <a:xfrm>
            <a:off x="-8036" y="924967"/>
            <a:ext cx="1510850"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4" name="Tekstvak 123">
            <a:extLst>
              <a:ext uri="{FF2B5EF4-FFF2-40B4-BE49-F238E27FC236}">
                <a16:creationId xmlns:a16="http://schemas.microsoft.com/office/drawing/2014/main" id="{FBE028F4-602B-44A4-8400-BE8C6879ECA2}"/>
              </a:ext>
            </a:extLst>
          </p:cNvPr>
          <p:cNvSpPr txBox="1"/>
          <p:nvPr/>
        </p:nvSpPr>
        <p:spPr>
          <a:xfrm>
            <a:off x="-8036" y="1056379"/>
            <a:ext cx="1510850" cy="492443"/>
          </a:xfrm>
          <a:prstGeom prst="rect">
            <a:avLst/>
          </a:prstGeom>
          <a:noFill/>
          <a:extLst>
            <a:ext uri="{909E8E84-426E-40DD-AFC4-6F175D3DCCD1}">
              <a14:hiddenFill xmlns:a14="http://schemas.microsoft.com/office/drawing/2010/main">
                <a:solidFill>
                  <a:scrgbClr r="0" g="0" b="0"/>
                </a:solidFill>
              </a14:hiddenFill>
            </a:ext>
          </a:extLst>
        </p:spPr>
        <p:txBody>
          <a:bodyPr vert="horz" wrap="none" lIns="396000" tIns="0" rIns="216000" bIns="0" rtlCol="0">
            <a:spAutoFit/>
          </a:bodyPr>
          <a:lstStyle/>
          <a:p>
            <a:r>
              <a:rPr lang="nl-BE" sz="3200" b="1" dirty="0">
                <a:latin typeface="Candara" panose="020E0502030303020204" pitchFamily="34" charset="0"/>
              </a:rPr>
              <a:t>Basis</a:t>
            </a:r>
          </a:p>
        </p:txBody>
      </p:sp>
      <p:sp>
        <p:nvSpPr>
          <p:cNvPr id="6" name="Rechthoek: afgeronde hoeken 5">
            <a:extLst>
              <a:ext uri="{FF2B5EF4-FFF2-40B4-BE49-F238E27FC236}">
                <a16:creationId xmlns:a16="http://schemas.microsoft.com/office/drawing/2014/main" id="{AD826533-9DE0-43FC-9E0F-515ECF30B9BA}"/>
              </a:ext>
            </a:extLst>
          </p:cNvPr>
          <p:cNvSpPr/>
          <p:nvPr/>
        </p:nvSpPr>
        <p:spPr>
          <a:xfrm>
            <a:off x="469901" y="2282953"/>
            <a:ext cx="1707491" cy="1828915"/>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0" name="Tekstvak 9">
            <a:extLst>
              <a:ext uri="{FF2B5EF4-FFF2-40B4-BE49-F238E27FC236}">
                <a16:creationId xmlns:a16="http://schemas.microsoft.com/office/drawing/2014/main" id="{103B526D-16DF-4738-B87B-573FC14F4FCE}"/>
              </a:ext>
            </a:extLst>
          </p:cNvPr>
          <p:cNvSpPr txBox="1"/>
          <p:nvPr/>
        </p:nvSpPr>
        <p:spPr>
          <a:xfrm>
            <a:off x="594981" y="3429000"/>
            <a:ext cx="1457325" cy="461665"/>
          </a:xfrm>
          <a:prstGeom prst="rect">
            <a:avLst/>
          </a:prstGeom>
          <a:noFill/>
        </p:spPr>
        <p:txBody>
          <a:bodyPr wrap="square" rtlCol="0">
            <a:spAutoFit/>
          </a:bodyPr>
          <a:lstStyle/>
          <a:p>
            <a:pPr algn="ctr"/>
            <a:r>
              <a:rPr lang="nl-NL" sz="2400" b="1" dirty="0">
                <a:solidFill>
                  <a:schemeClr val="accent4"/>
                </a:solidFill>
                <a:latin typeface="Candara" panose="020E0502030303020204" pitchFamily="34" charset="0"/>
              </a:rPr>
              <a:t>Doel</a:t>
            </a:r>
            <a:endParaRPr lang="nl-BE" sz="2400" b="1" dirty="0">
              <a:solidFill>
                <a:schemeClr val="accent4"/>
              </a:solidFill>
              <a:latin typeface="Candara" panose="020E0502030303020204" pitchFamily="34" charset="0"/>
            </a:endParaRPr>
          </a:p>
        </p:txBody>
      </p:sp>
      <p:pic>
        <p:nvPicPr>
          <p:cNvPr id="12" name="Graphic 11">
            <a:extLst>
              <a:ext uri="{FF2B5EF4-FFF2-40B4-BE49-F238E27FC236}">
                <a16:creationId xmlns:a16="http://schemas.microsoft.com/office/drawing/2014/main" id="{99A836A6-85B8-49FD-888C-4209DB8E0CF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87420" y="2768697"/>
            <a:ext cx="872445" cy="513773"/>
          </a:xfrm>
          <a:prstGeom prst="rect">
            <a:avLst/>
          </a:prstGeom>
        </p:spPr>
      </p:pic>
      <p:sp>
        <p:nvSpPr>
          <p:cNvPr id="165" name="Tekstvak 164">
            <a:extLst>
              <a:ext uri="{FF2B5EF4-FFF2-40B4-BE49-F238E27FC236}">
                <a16:creationId xmlns:a16="http://schemas.microsoft.com/office/drawing/2014/main" id="{F62C03F7-3876-47A1-A0B8-C68A66C43C98}"/>
              </a:ext>
            </a:extLst>
          </p:cNvPr>
          <p:cNvSpPr txBox="1"/>
          <p:nvPr/>
        </p:nvSpPr>
        <p:spPr>
          <a:xfrm>
            <a:off x="594979" y="4196589"/>
            <a:ext cx="1457325" cy="646331"/>
          </a:xfrm>
          <a:prstGeom prst="rect">
            <a:avLst/>
          </a:prstGeom>
          <a:noFill/>
        </p:spPr>
        <p:txBody>
          <a:bodyPr wrap="square" rtlCol="0">
            <a:spAutoFit/>
          </a:bodyPr>
          <a:lstStyle/>
          <a:p>
            <a:pPr algn="ctr"/>
            <a:r>
              <a:rPr lang="nl-NL" sz="1200" dirty="0">
                <a:solidFill>
                  <a:schemeClr val="bg1"/>
                </a:solidFill>
                <a:latin typeface="Candara" panose="020E0502030303020204" pitchFamily="34" charset="0"/>
              </a:rPr>
              <a:t>De bal in de hole slaan in zo weinig mogelijk slagen.</a:t>
            </a:r>
            <a:endParaRPr lang="nl-BE" sz="1200" dirty="0">
              <a:solidFill>
                <a:schemeClr val="bg1"/>
              </a:solidFill>
              <a:latin typeface="Candara" panose="020E0502030303020204" pitchFamily="34" charset="0"/>
            </a:endParaRPr>
          </a:p>
        </p:txBody>
      </p:sp>
      <p:sp>
        <p:nvSpPr>
          <p:cNvPr id="48" name="!!NextBG">
            <a:extLst>
              <a:ext uri="{FF2B5EF4-FFF2-40B4-BE49-F238E27FC236}">
                <a16:creationId xmlns:a16="http://schemas.microsoft.com/office/drawing/2014/main" id="{607D8B04-5AB6-4F94-AF1B-70E06CD68131}"/>
              </a:ext>
            </a:extLst>
          </p:cNvPr>
          <p:cNvSpPr/>
          <p:nvPr/>
        </p:nvSpPr>
        <p:spPr>
          <a:xfrm>
            <a:off x="6206587" y="5929366"/>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49" name="!!NextArrow">
            <a:extLst>
              <a:ext uri="{FF2B5EF4-FFF2-40B4-BE49-F238E27FC236}">
                <a16:creationId xmlns:a16="http://schemas.microsoft.com/office/drawing/2014/main" id="{CDE32E1F-4663-49B0-BA6A-8B8EBB23C773}"/>
              </a:ext>
            </a:extLst>
          </p:cNvPr>
          <p:cNvSpPr/>
          <p:nvPr/>
        </p:nvSpPr>
        <p:spPr>
          <a:xfrm>
            <a:off x="6377711" y="6055735"/>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50" name="!!NextLabel">
            <a:extLst>
              <a:ext uri="{FF2B5EF4-FFF2-40B4-BE49-F238E27FC236}">
                <a16:creationId xmlns:a16="http://schemas.microsoft.com/office/drawing/2014/main" id="{C6119316-35A9-408E-BD87-220A36498453}"/>
              </a:ext>
            </a:extLst>
          </p:cNvPr>
          <p:cNvSpPr txBox="1"/>
          <p:nvPr/>
        </p:nvSpPr>
        <p:spPr>
          <a:xfrm>
            <a:off x="6206587" y="6470983"/>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Volgende</a:t>
            </a:r>
            <a:endParaRPr lang="en-BE" sz="800" dirty="0">
              <a:solidFill>
                <a:schemeClr val="bg1"/>
              </a:solidFill>
              <a:latin typeface="Candara" panose="020E0502030303020204" pitchFamily="34" charset="0"/>
            </a:endParaRPr>
          </a:p>
        </p:txBody>
      </p:sp>
      <p:sp>
        <p:nvSpPr>
          <p:cNvPr id="51" name="!!NextTrigger">
            <a:hlinkClick r:id="rId7" action="ppaction://hlinksldjump"/>
            <a:extLst>
              <a:ext uri="{FF2B5EF4-FFF2-40B4-BE49-F238E27FC236}">
                <a16:creationId xmlns:a16="http://schemas.microsoft.com/office/drawing/2014/main" id="{045BEAC7-D99D-4B85-99CD-EF55D1E6D7CB}"/>
              </a:ext>
            </a:extLst>
          </p:cNvPr>
          <p:cNvSpPr/>
          <p:nvPr/>
        </p:nvSpPr>
        <p:spPr>
          <a:xfrm>
            <a:off x="6206586" y="5934877"/>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52" name="!!PrevBG">
            <a:extLst>
              <a:ext uri="{FF2B5EF4-FFF2-40B4-BE49-F238E27FC236}">
                <a16:creationId xmlns:a16="http://schemas.microsoft.com/office/drawing/2014/main" id="{13D090EA-0C62-4AA4-8C5D-B1F13D2EA59C}"/>
              </a:ext>
            </a:extLst>
          </p:cNvPr>
          <p:cNvSpPr/>
          <p:nvPr/>
        </p:nvSpPr>
        <p:spPr>
          <a:xfrm>
            <a:off x="5519597" y="59240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3" name="!!PrevArrow">
            <a:extLst>
              <a:ext uri="{FF2B5EF4-FFF2-40B4-BE49-F238E27FC236}">
                <a16:creationId xmlns:a16="http://schemas.microsoft.com/office/drawing/2014/main" id="{B6B1A298-5994-4A9F-95E4-368C8C498971}"/>
              </a:ext>
            </a:extLst>
          </p:cNvPr>
          <p:cNvSpPr/>
          <p:nvPr/>
        </p:nvSpPr>
        <p:spPr>
          <a:xfrm flipH="1">
            <a:off x="5646270" y="6050400"/>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54" name="!!PrevLabel">
            <a:extLst>
              <a:ext uri="{FF2B5EF4-FFF2-40B4-BE49-F238E27FC236}">
                <a16:creationId xmlns:a16="http://schemas.microsoft.com/office/drawing/2014/main" id="{81FC4E63-EF9A-4687-942E-CF194AE48EBA}"/>
              </a:ext>
            </a:extLst>
          </p:cNvPr>
          <p:cNvSpPr txBox="1"/>
          <p:nvPr/>
        </p:nvSpPr>
        <p:spPr>
          <a:xfrm>
            <a:off x="5519597" y="6465648"/>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Terug</a:t>
            </a:r>
            <a:endParaRPr lang="en-BE" sz="800" dirty="0">
              <a:solidFill>
                <a:schemeClr val="bg1"/>
              </a:solidFill>
              <a:latin typeface="Candara" panose="020E0502030303020204" pitchFamily="34" charset="0"/>
            </a:endParaRPr>
          </a:p>
        </p:txBody>
      </p:sp>
      <p:sp>
        <p:nvSpPr>
          <p:cNvPr id="57" name="!!PrevTrigger">
            <a:hlinkClick r:id="" action="ppaction://hlinkshowjump?jump=previousslide"/>
            <a:extLst>
              <a:ext uri="{FF2B5EF4-FFF2-40B4-BE49-F238E27FC236}">
                <a16:creationId xmlns:a16="http://schemas.microsoft.com/office/drawing/2014/main" id="{AFBB5B48-7441-4A2E-A00B-CCEBA3E4D37E}"/>
              </a:ext>
            </a:extLst>
          </p:cNvPr>
          <p:cNvSpPr/>
          <p:nvPr/>
        </p:nvSpPr>
        <p:spPr>
          <a:xfrm>
            <a:off x="5519596" y="5929542"/>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58" name="Rechthoek 57">
            <a:extLst>
              <a:ext uri="{FF2B5EF4-FFF2-40B4-BE49-F238E27FC236}">
                <a16:creationId xmlns:a16="http://schemas.microsoft.com/office/drawing/2014/main" id="{7FD5F664-6FEC-4092-8407-62215C72E6B7}"/>
              </a:ext>
            </a:extLst>
          </p:cNvPr>
          <p:cNvSpPr/>
          <p:nvPr/>
        </p:nvSpPr>
        <p:spPr>
          <a:xfrm>
            <a:off x="12278860" y="0"/>
            <a:ext cx="12192000" cy="6858000"/>
          </a:xfrm>
          <a:prstGeom prst="rect">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9" name="!!Bounds">
            <a:extLst>
              <a:ext uri="{FF2B5EF4-FFF2-40B4-BE49-F238E27FC236}">
                <a16:creationId xmlns:a16="http://schemas.microsoft.com/office/drawing/2014/main" id="{68755988-1CB6-4635-A947-3AAB5FDE3339}"/>
              </a:ext>
            </a:extLst>
          </p:cNvPr>
          <p:cNvSpPr/>
          <p:nvPr/>
        </p:nvSpPr>
        <p:spPr>
          <a:xfrm>
            <a:off x="14478303" y="420946"/>
            <a:ext cx="7791714" cy="6013816"/>
          </a:xfrm>
          <a:custGeom>
            <a:avLst/>
            <a:gdLst>
              <a:gd name="connsiteX0" fmla="*/ 483714 w 7791714"/>
              <a:gd name="connsiteY0" fmla="*/ 5995739 h 6013816"/>
              <a:gd name="connsiteX1" fmla="*/ 1191499 w 7791714"/>
              <a:gd name="connsiteY1" fmla="*/ 5815323 h 6013816"/>
              <a:gd name="connsiteX2" fmla="*/ 1462123 w 7791714"/>
              <a:gd name="connsiteY2" fmla="*/ 5607151 h 6013816"/>
              <a:gd name="connsiteX3" fmla="*/ 1757033 w 7791714"/>
              <a:gd name="connsiteY3" fmla="*/ 5249789 h 6013816"/>
              <a:gd name="connsiteX4" fmla="*/ 2312159 w 7791714"/>
              <a:gd name="connsiteY4" fmla="*/ 4784871 h 6013816"/>
              <a:gd name="connsiteX5" fmla="*/ 2985249 w 7791714"/>
              <a:gd name="connsiteY5" fmla="*/ 4132599 h 6013816"/>
              <a:gd name="connsiteX6" fmla="*/ 3498740 w 7791714"/>
              <a:gd name="connsiteY6" fmla="*/ 3521961 h 6013816"/>
              <a:gd name="connsiteX7" fmla="*/ 3963657 w 7791714"/>
              <a:gd name="connsiteY7" fmla="*/ 3063982 h 6013816"/>
              <a:gd name="connsiteX8" fmla="*/ 4497966 w 7791714"/>
              <a:gd name="connsiteY8" fmla="*/ 2814176 h 6013816"/>
              <a:gd name="connsiteX9" fmla="*/ 6080073 w 7791714"/>
              <a:gd name="connsiteY9" fmla="*/ 2259050 h 6013816"/>
              <a:gd name="connsiteX10" fmla="*/ 7585851 w 7791714"/>
              <a:gd name="connsiteY10" fmla="*/ 1627595 h 6013816"/>
              <a:gd name="connsiteX11" fmla="*/ 7759328 w 7791714"/>
              <a:gd name="connsiteY11" fmla="*/ 829602 h 6013816"/>
              <a:gd name="connsiteX12" fmla="*/ 7349923 w 7791714"/>
              <a:gd name="connsiteY12" fmla="*/ 184269 h 6013816"/>
              <a:gd name="connsiteX13" fmla="*/ 6607443 w 7791714"/>
              <a:gd name="connsiteY13" fmla="*/ 10792 h 6013816"/>
              <a:gd name="connsiteX14" fmla="*/ 6052317 w 7791714"/>
              <a:gd name="connsiteY14" fmla="*/ 218964 h 6013816"/>
              <a:gd name="connsiteX15" fmla="*/ 5635973 w 7791714"/>
              <a:gd name="connsiteY15" fmla="*/ 586735 h 6013816"/>
              <a:gd name="connsiteX16" fmla="*/ 5115543 w 7791714"/>
              <a:gd name="connsiteY16" fmla="*/ 739394 h 6013816"/>
              <a:gd name="connsiteX17" fmla="*/ 4810224 w 7791714"/>
              <a:gd name="connsiteY17" fmla="*/ 885115 h 6013816"/>
              <a:gd name="connsiteX18" fmla="*/ 4546539 w 7791714"/>
              <a:gd name="connsiteY18" fmla="*/ 1162677 h 6013816"/>
              <a:gd name="connsiteX19" fmla="*/ 3998353 w 7791714"/>
              <a:gd name="connsiteY19" fmla="*/ 1447179 h 6013816"/>
              <a:gd name="connsiteX20" fmla="*/ 3699973 w 7791714"/>
              <a:gd name="connsiteY20" fmla="*/ 1509631 h 6013816"/>
              <a:gd name="connsiteX21" fmla="*/ 3332202 w 7791714"/>
              <a:gd name="connsiteY21" fmla="*/ 1801072 h 6013816"/>
              <a:gd name="connsiteX22" fmla="*/ 2464818 w 7791714"/>
              <a:gd name="connsiteY22" fmla="*/ 2439466 h 6013816"/>
              <a:gd name="connsiteX23" fmla="*/ 1722338 w 7791714"/>
              <a:gd name="connsiteY23" fmla="*/ 3528900 h 6013816"/>
              <a:gd name="connsiteX24" fmla="*/ 709234 w 7791714"/>
              <a:gd name="connsiteY24" fmla="*/ 4465674 h 6013816"/>
              <a:gd name="connsiteX25" fmla="*/ 56962 w 7791714"/>
              <a:gd name="connsiteY25" fmla="*/ 5173459 h 6013816"/>
              <a:gd name="connsiteX26" fmla="*/ 56962 w 7791714"/>
              <a:gd name="connsiteY26" fmla="*/ 5606873 h 6013816"/>
              <a:gd name="connsiteX27" fmla="*/ 483714 w 7791714"/>
              <a:gd name="connsiteY27" fmla="*/ 5995739 h 6013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7791714" h="6013816">
                <a:moveTo>
                  <a:pt x="483714" y="5995739"/>
                </a:moveTo>
                <a:cubicBezTo>
                  <a:pt x="758918" y="6053333"/>
                  <a:pt x="1018023" y="5967982"/>
                  <a:pt x="1191499" y="5815323"/>
                </a:cubicBezTo>
                <a:cubicBezTo>
                  <a:pt x="1364976" y="5662663"/>
                  <a:pt x="1371915" y="5676541"/>
                  <a:pt x="1462123" y="5607151"/>
                </a:cubicBezTo>
                <a:cubicBezTo>
                  <a:pt x="1552331" y="5537760"/>
                  <a:pt x="1659887" y="5339997"/>
                  <a:pt x="1757033" y="5249789"/>
                </a:cubicBezTo>
                <a:cubicBezTo>
                  <a:pt x="1854180" y="5159581"/>
                  <a:pt x="2103987" y="4986104"/>
                  <a:pt x="2312159" y="4784871"/>
                </a:cubicBezTo>
                <a:cubicBezTo>
                  <a:pt x="2520331" y="4583638"/>
                  <a:pt x="2888102" y="4243624"/>
                  <a:pt x="2985249" y="4132599"/>
                </a:cubicBezTo>
                <a:cubicBezTo>
                  <a:pt x="3082396" y="4021574"/>
                  <a:pt x="3366897" y="3709315"/>
                  <a:pt x="3498740" y="3521961"/>
                </a:cubicBezTo>
                <a:cubicBezTo>
                  <a:pt x="3630582" y="3334606"/>
                  <a:pt x="3762424" y="3133373"/>
                  <a:pt x="3963657" y="3063982"/>
                </a:cubicBezTo>
                <a:cubicBezTo>
                  <a:pt x="4164890" y="2994591"/>
                  <a:pt x="4213464" y="2918262"/>
                  <a:pt x="4497966" y="2814176"/>
                </a:cubicBezTo>
                <a:cubicBezTo>
                  <a:pt x="4782468" y="2710090"/>
                  <a:pt x="5927414" y="2286807"/>
                  <a:pt x="6080073" y="2259050"/>
                </a:cubicBezTo>
                <a:cubicBezTo>
                  <a:pt x="6232733" y="2231294"/>
                  <a:pt x="7336044" y="1877401"/>
                  <a:pt x="7585851" y="1627595"/>
                </a:cubicBezTo>
                <a:cubicBezTo>
                  <a:pt x="7835657" y="1377789"/>
                  <a:pt x="7807901" y="954505"/>
                  <a:pt x="7759328" y="829602"/>
                </a:cubicBezTo>
                <a:cubicBezTo>
                  <a:pt x="7710754" y="704699"/>
                  <a:pt x="7578912" y="316111"/>
                  <a:pt x="7349923" y="184269"/>
                </a:cubicBezTo>
                <a:cubicBezTo>
                  <a:pt x="7120933" y="52427"/>
                  <a:pt x="6912762" y="-30842"/>
                  <a:pt x="6607443" y="10792"/>
                </a:cubicBezTo>
                <a:cubicBezTo>
                  <a:pt x="6302124" y="52427"/>
                  <a:pt x="6163342" y="24670"/>
                  <a:pt x="6052317" y="218964"/>
                </a:cubicBezTo>
                <a:cubicBezTo>
                  <a:pt x="5941292" y="413258"/>
                  <a:pt x="5851084" y="558978"/>
                  <a:pt x="5635973" y="586735"/>
                </a:cubicBezTo>
                <a:cubicBezTo>
                  <a:pt x="5420862" y="614491"/>
                  <a:pt x="5295959" y="642247"/>
                  <a:pt x="5115543" y="739394"/>
                </a:cubicBezTo>
                <a:cubicBezTo>
                  <a:pt x="4935127" y="836541"/>
                  <a:pt x="4928188" y="829602"/>
                  <a:pt x="4810224" y="885115"/>
                </a:cubicBezTo>
                <a:cubicBezTo>
                  <a:pt x="4692260" y="940627"/>
                  <a:pt x="4650625" y="1100226"/>
                  <a:pt x="4546539" y="1162677"/>
                </a:cubicBezTo>
                <a:cubicBezTo>
                  <a:pt x="4442453" y="1225129"/>
                  <a:pt x="4151012" y="1440240"/>
                  <a:pt x="3998353" y="1447179"/>
                </a:cubicBezTo>
                <a:cubicBezTo>
                  <a:pt x="3845693" y="1454118"/>
                  <a:pt x="3810998" y="1384728"/>
                  <a:pt x="3699973" y="1509631"/>
                </a:cubicBezTo>
                <a:cubicBezTo>
                  <a:pt x="3588948" y="1634534"/>
                  <a:pt x="3595887" y="1669229"/>
                  <a:pt x="3332202" y="1801072"/>
                </a:cubicBezTo>
                <a:cubicBezTo>
                  <a:pt x="3068517" y="1932914"/>
                  <a:pt x="2679930" y="2120269"/>
                  <a:pt x="2464818" y="2439466"/>
                </a:cubicBezTo>
                <a:cubicBezTo>
                  <a:pt x="2249707" y="2758663"/>
                  <a:pt x="1916632" y="3334606"/>
                  <a:pt x="1722338" y="3528900"/>
                </a:cubicBezTo>
                <a:cubicBezTo>
                  <a:pt x="1528044" y="3723194"/>
                  <a:pt x="848015" y="4340771"/>
                  <a:pt x="709234" y="4465674"/>
                </a:cubicBezTo>
                <a:cubicBezTo>
                  <a:pt x="570453" y="4590577"/>
                  <a:pt x="98596" y="4958348"/>
                  <a:pt x="56962" y="5173459"/>
                </a:cubicBezTo>
                <a:cubicBezTo>
                  <a:pt x="15327" y="5388570"/>
                  <a:pt x="-47124" y="5436588"/>
                  <a:pt x="56962" y="5606873"/>
                </a:cubicBezTo>
                <a:cubicBezTo>
                  <a:pt x="161048" y="5777158"/>
                  <a:pt x="334524" y="5964513"/>
                  <a:pt x="483714" y="5995739"/>
                </a:cubicBezTo>
                <a:close/>
              </a:path>
            </a:pathLst>
          </a:custGeom>
          <a:solidFill>
            <a:srgbClr val="22A241"/>
          </a:solidFill>
          <a:ln w="6938" cap="flat">
            <a:noFill/>
            <a:prstDash val="solid"/>
            <a:miter/>
          </a:ln>
        </p:spPr>
        <p:txBody>
          <a:bodyPr rtlCol="0" anchor="ctr"/>
          <a:lstStyle/>
          <a:p>
            <a:endParaRPr lang="nl-BE"/>
          </a:p>
        </p:txBody>
      </p:sp>
      <p:grpSp>
        <p:nvGrpSpPr>
          <p:cNvPr id="60" name="!!Bush">
            <a:extLst>
              <a:ext uri="{FF2B5EF4-FFF2-40B4-BE49-F238E27FC236}">
                <a16:creationId xmlns:a16="http://schemas.microsoft.com/office/drawing/2014/main" id="{1627B57F-062F-4BF6-83E6-929F78730E6C}"/>
              </a:ext>
            </a:extLst>
          </p:cNvPr>
          <p:cNvGrpSpPr/>
          <p:nvPr/>
        </p:nvGrpSpPr>
        <p:grpSpPr>
          <a:xfrm>
            <a:off x="15027295" y="586920"/>
            <a:ext cx="6983382" cy="5850581"/>
            <a:chOff x="2748713" y="586920"/>
            <a:chExt cx="6983382" cy="5850581"/>
          </a:xfrm>
        </p:grpSpPr>
        <p:sp>
          <p:nvSpPr>
            <p:cNvPr id="61" name="Graphic 4">
              <a:extLst>
                <a:ext uri="{FF2B5EF4-FFF2-40B4-BE49-F238E27FC236}">
                  <a16:creationId xmlns:a16="http://schemas.microsoft.com/office/drawing/2014/main" id="{168132FA-68A0-4758-9416-10FD50BE8240}"/>
                </a:ext>
              </a:extLst>
            </p:cNvPr>
            <p:cNvSpPr/>
            <p:nvPr/>
          </p:nvSpPr>
          <p:spPr>
            <a:xfrm>
              <a:off x="4622237" y="997778"/>
              <a:ext cx="5019331" cy="2919898"/>
            </a:xfrm>
            <a:custGeom>
              <a:avLst/>
              <a:gdLst>
                <a:gd name="connsiteX0" fmla="*/ 52711 w 5019331"/>
                <a:gd name="connsiteY0" fmla="*/ 2906964 h 2919898"/>
                <a:gd name="connsiteX1" fmla="*/ 573141 w 5019331"/>
                <a:gd name="connsiteY1" fmla="*/ 2671036 h 2919898"/>
                <a:gd name="connsiteX2" fmla="*/ 913155 w 5019331"/>
                <a:gd name="connsiteY2" fmla="*/ 2206118 h 2919898"/>
                <a:gd name="connsiteX3" fmla="*/ 1211535 w 5019331"/>
                <a:gd name="connsiteY3" fmla="*/ 2053459 h 2919898"/>
                <a:gd name="connsiteX4" fmla="*/ 1704209 w 5019331"/>
                <a:gd name="connsiteY4" fmla="*/ 1845287 h 2919898"/>
                <a:gd name="connsiteX5" fmla="*/ 2065041 w 5019331"/>
                <a:gd name="connsiteY5" fmla="*/ 1637115 h 2919898"/>
                <a:gd name="connsiteX6" fmla="*/ 2439751 w 5019331"/>
                <a:gd name="connsiteY6" fmla="*/ 1512211 h 2919898"/>
                <a:gd name="connsiteX7" fmla="*/ 2752009 w 5019331"/>
                <a:gd name="connsiteY7" fmla="*/ 1324856 h 2919898"/>
                <a:gd name="connsiteX8" fmla="*/ 3050389 w 5019331"/>
                <a:gd name="connsiteY8" fmla="*/ 1116684 h 2919898"/>
                <a:gd name="connsiteX9" fmla="*/ 3480611 w 5019331"/>
                <a:gd name="connsiteY9" fmla="*/ 811365 h 2919898"/>
                <a:gd name="connsiteX10" fmla="*/ 4105127 w 5019331"/>
                <a:gd name="connsiteY10" fmla="*/ 700340 h 2919898"/>
                <a:gd name="connsiteX11" fmla="*/ 4465959 w 5019331"/>
                <a:gd name="connsiteY11" fmla="*/ 561559 h 2919898"/>
                <a:gd name="connsiteX12" fmla="*/ 4646375 w 5019331"/>
                <a:gd name="connsiteY12" fmla="*/ 450534 h 2919898"/>
                <a:gd name="connsiteX13" fmla="*/ 4905618 w 5019331"/>
                <a:gd name="connsiteY13" fmla="*/ 447550 h 2919898"/>
                <a:gd name="connsiteX14" fmla="*/ 4986388 w 5019331"/>
                <a:gd name="connsiteY14" fmla="*/ 277057 h 2919898"/>
                <a:gd name="connsiteX15" fmla="*/ 4694948 w 5019331"/>
                <a:gd name="connsiteY15" fmla="*/ 20312 h 2919898"/>
                <a:gd name="connsiteX16" fmla="*/ 4320238 w 5019331"/>
                <a:gd name="connsiteY16" fmla="*/ 55007 h 2919898"/>
                <a:gd name="connsiteX17" fmla="*/ 3851851 w 5019331"/>
                <a:gd name="connsiteY17" fmla="*/ 384613 h 2919898"/>
                <a:gd name="connsiteX18" fmla="*/ 3608984 w 5019331"/>
                <a:gd name="connsiteY18" fmla="*/ 426247 h 2919898"/>
                <a:gd name="connsiteX19" fmla="*/ 3255091 w 5019331"/>
                <a:gd name="connsiteY19" fmla="*/ 551150 h 2919898"/>
                <a:gd name="connsiteX20" fmla="*/ 2817930 w 5019331"/>
                <a:gd name="connsiteY20" fmla="*/ 863408 h 2919898"/>
                <a:gd name="connsiteX21" fmla="*/ 2248926 w 5019331"/>
                <a:gd name="connsiteY21" fmla="*/ 1203423 h 2919898"/>
                <a:gd name="connsiteX22" fmla="*/ 1451835 w 5019331"/>
                <a:gd name="connsiteY22" fmla="*/ 1519567 h 2919898"/>
                <a:gd name="connsiteX23" fmla="*/ 812539 w 5019331"/>
                <a:gd name="connsiteY23" fmla="*/ 1827939 h 2919898"/>
                <a:gd name="connsiteX24" fmla="*/ 285170 w 5019331"/>
                <a:gd name="connsiteY24" fmla="*/ 2334491 h 2919898"/>
                <a:gd name="connsiteX25" fmla="*/ 14546 w 5019331"/>
                <a:gd name="connsiteY25" fmla="*/ 2730018 h 2919898"/>
                <a:gd name="connsiteX26" fmla="*/ 52711 w 5019331"/>
                <a:gd name="connsiteY26" fmla="*/ 2906964 h 291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19331" h="2919898">
                  <a:moveTo>
                    <a:pt x="52711" y="2906964"/>
                  </a:moveTo>
                  <a:cubicBezTo>
                    <a:pt x="157074" y="2945407"/>
                    <a:pt x="434359" y="2906964"/>
                    <a:pt x="573141" y="2671036"/>
                  </a:cubicBezTo>
                  <a:cubicBezTo>
                    <a:pt x="711922" y="2435107"/>
                    <a:pt x="836825" y="2282448"/>
                    <a:pt x="913155" y="2206118"/>
                  </a:cubicBezTo>
                  <a:cubicBezTo>
                    <a:pt x="989485" y="2129788"/>
                    <a:pt x="1100510" y="2067337"/>
                    <a:pt x="1211535" y="2053459"/>
                  </a:cubicBezTo>
                  <a:cubicBezTo>
                    <a:pt x="1322561" y="2039580"/>
                    <a:pt x="1586245" y="1907738"/>
                    <a:pt x="1704209" y="1845287"/>
                  </a:cubicBezTo>
                  <a:cubicBezTo>
                    <a:pt x="1822173" y="1782835"/>
                    <a:pt x="1954016" y="1657932"/>
                    <a:pt x="2065041" y="1637115"/>
                  </a:cubicBezTo>
                  <a:cubicBezTo>
                    <a:pt x="2176066" y="1616297"/>
                    <a:pt x="2294030" y="1602419"/>
                    <a:pt x="2439751" y="1512211"/>
                  </a:cubicBezTo>
                  <a:cubicBezTo>
                    <a:pt x="2585471" y="1422003"/>
                    <a:pt x="2606288" y="1366491"/>
                    <a:pt x="2752009" y="1324856"/>
                  </a:cubicBezTo>
                  <a:cubicBezTo>
                    <a:pt x="2897729" y="1283222"/>
                    <a:pt x="2980998" y="1186075"/>
                    <a:pt x="3050389" y="1116684"/>
                  </a:cubicBezTo>
                  <a:cubicBezTo>
                    <a:pt x="3119779" y="1047294"/>
                    <a:pt x="3154475" y="880756"/>
                    <a:pt x="3480611" y="811365"/>
                  </a:cubicBezTo>
                  <a:cubicBezTo>
                    <a:pt x="3806747" y="741975"/>
                    <a:pt x="3924711" y="714218"/>
                    <a:pt x="4105127" y="700340"/>
                  </a:cubicBezTo>
                  <a:cubicBezTo>
                    <a:pt x="4285543" y="686462"/>
                    <a:pt x="4389629" y="651767"/>
                    <a:pt x="4465959" y="561559"/>
                  </a:cubicBezTo>
                  <a:cubicBezTo>
                    <a:pt x="4542289" y="471351"/>
                    <a:pt x="4556167" y="436656"/>
                    <a:pt x="4646375" y="450534"/>
                  </a:cubicBezTo>
                  <a:cubicBezTo>
                    <a:pt x="4736582" y="464412"/>
                    <a:pt x="4776274" y="493209"/>
                    <a:pt x="4905618" y="447550"/>
                  </a:cubicBezTo>
                  <a:cubicBezTo>
                    <a:pt x="5034962" y="401960"/>
                    <a:pt x="5041901" y="353387"/>
                    <a:pt x="4986388" y="277057"/>
                  </a:cubicBezTo>
                  <a:cubicBezTo>
                    <a:pt x="4930876" y="200727"/>
                    <a:pt x="4826790" y="61946"/>
                    <a:pt x="4694948" y="20312"/>
                  </a:cubicBezTo>
                  <a:cubicBezTo>
                    <a:pt x="4563106" y="-21323"/>
                    <a:pt x="4417385" y="6433"/>
                    <a:pt x="4320238" y="55007"/>
                  </a:cubicBezTo>
                  <a:cubicBezTo>
                    <a:pt x="4223091" y="103580"/>
                    <a:pt x="4115536" y="308283"/>
                    <a:pt x="3851851" y="384613"/>
                  </a:cubicBezTo>
                  <a:cubicBezTo>
                    <a:pt x="3588166" y="460942"/>
                    <a:pt x="3782460" y="419308"/>
                    <a:pt x="3608984" y="426247"/>
                  </a:cubicBezTo>
                  <a:cubicBezTo>
                    <a:pt x="3435507" y="433186"/>
                    <a:pt x="3345299" y="481760"/>
                    <a:pt x="3255091" y="551150"/>
                  </a:cubicBezTo>
                  <a:cubicBezTo>
                    <a:pt x="3164883" y="620541"/>
                    <a:pt x="2915077" y="814835"/>
                    <a:pt x="2817930" y="863408"/>
                  </a:cubicBezTo>
                  <a:cubicBezTo>
                    <a:pt x="2720783" y="911982"/>
                    <a:pt x="2464037" y="1140971"/>
                    <a:pt x="2248926" y="1203423"/>
                  </a:cubicBezTo>
                  <a:cubicBezTo>
                    <a:pt x="2033815" y="1265874"/>
                    <a:pt x="1737308" y="1454131"/>
                    <a:pt x="1451835" y="1519567"/>
                  </a:cubicBezTo>
                  <a:cubicBezTo>
                    <a:pt x="1166431" y="1585072"/>
                    <a:pt x="965198" y="1723853"/>
                    <a:pt x="812539" y="1827939"/>
                  </a:cubicBezTo>
                  <a:cubicBezTo>
                    <a:pt x="659879" y="1932025"/>
                    <a:pt x="368438" y="2251222"/>
                    <a:pt x="285170" y="2334491"/>
                  </a:cubicBezTo>
                  <a:cubicBezTo>
                    <a:pt x="201901" y="2417760"/>
                    <a:pt x="35363" y="2632871"/>
                    <a:pt x="14546" y="2730018"/>
                  </a:cubicBezTo>
                  <a:cubicBezTo>
                    <a:pt x="-6271" y="2827165"/>
                    <a:pt x="-13210" y="2882677"/>
                    <a:pt x="52711" y="2906964"/>
                  </a:cubicBezTo>
                  <a:close/>
                </a:path>
              </a:pathLst>
            </a:custGeom>
            <a:solidFill>
              <a:srgbClr val="89C44F"/>
            </a:solidFill>
            <a:ln w="6938" cap="flat">
              <a:noFill/>
              <a:prstDash val="solid"/>
              <a:miter/>
            </a:ln>
          </p:spPr>
          <p:txBody>
            <a:bodyPr rtlCol="0" anchor="ctr"/>
            <a:lstStyle/>
            <a:p>
              <a:endParaRPr lang="nl-BE"/>
            </a:p>
          </p:txBody>
        </p:sp>
        <p:sp>
          <p:nvSpPr>
            <p:cNvPr id="62" name="Graphic 4">
              <a:extLst>
                <a:ext uri="{FF2B5EF4-FFF2-40B4-BE49-F238E27FC236}">
                  <a16:creationId xmlns:a16="http://schemas.microsoft.com/office/drawing/2014/main" id="{38F62455-C04C-41F1-804E-A580557EC195}"/>
                </a:ext>
              </a:extLst>
            </p:cNvPr>
            <p:cNvSpPr/>
            <p:nvPr/>
          </p:nvSpPr>
          <p:spPr>
            <a:xfrm>
              <a:off x="2748713" y="5549514"/>
              <a:ext cx="521035" cy="887987"/>
            </a:xfrm>
            <a:custGeom>
              <a:avLst/>
              <a:gdLst>
                <a:gd name="connsiteX0" fmla="*/ 191468 w 521035"/>
                <a:gd name="connsiteY0" fmla="*/ 887987 h 887987"/>
                <a:gd name="connsiteX1" fmla="*/ 4182 w 521035"/>
                <a:gd name="connsiteY1" fmla="*/ 449369 h 887987"/>
                <a:gd name="connsiteX2" fmla="*/ 170651 w 521035"/>
                <a:gd name="connsiteY2" fmla="*/ 388375 h 887987"/>
                <a:gd name="connsiteX3" fmla="*/ 309432 w 521035"/>
                <a:gd name="connsiteY3" fmla="*/ 89995 h 887987"/>
                <a:gd name="connsiteX4" fmla="*/ 462092 w 521035"/>
                <a:gd name="connsiteY4" fmla="*/ 126772 h 887987"/>
                <a:gd name="connsiteX5" fmla="*/ 510665 w 521035"/>
                <a:gd name="connsiteY5" fmla="*/ 342368 h 887987"/>
                <a:gd name="connsiteX6" fmla="*/ 499771 w 521035"/>
                <a:gd name="connsiteY6" fmla="*/ 443610 h 887987"/>
                <a:gd name="connsiteX7" fmla="*/ 323310 w 521035"/>
                <a:gd name="connsiteY7" fmla="*/ 714511 h 887987"/>
                <a:gd name="connsiteX8" fmla="*/ 299023 w 521035"/>
                <a:gd name="connsiteY8" fmla="*/ 690224 h 887987"/>
                <a:gd name="connsiteX9" fmla="*/ 191468 w 521035"/>
                <a:gd name="connsiteY9" fmla="*/ 887987 h 887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1035" h="887987">
                  <a:moveTo>
                    <a:pt x="191468" y="887987"/>
                  </a:moveTo>
                  <a:cubicBezTo>
                    <a:pt x="4460" y="794379"/>
                    <a:pt x="-10390" y="596339"/>
                    <a:pt x="4182" y="449369"/>
                  </a:cubicBezTo>
                  <a:cubicBezTo>
                    <a:pt x="88700" y="560741"/>
                    <a:pt x="92170" y="458875"/>
                    <a:pt x="170651" y="388375"/>
                  </a:cubicBezTo>
                  <a:cubicBezTo>
                    <a:pt x="439886" y="334666"/>
                    <a:pt x="71699" y="325229"/>
                    <a:pt x="309432" y="89995"/>
                  </a:cubicBezTo>
                  <a:cubicBezTo>
                    <a:pt x="341074" y="-58640"/>
                    <a:pt x="489987" y="-6805"/>
                    <a:pt x="462092" y="126772"/>
                  </a:cubicBezTo>
                  <a:cubicBezTo>
                    <a:pt x="503518" y="194289"/>
                    <a:pt x="531690" y="259932"/>
                    <a:pt x="510665" y="342368"/>
                  </a:cubicBezTo>
                  <a:cubicBezTo>
                    <a:pt x="503726" y="374427"/>
                    <a:pt x="544458" y="380880"/>
                    <a:pt x="499771" y="443610"/>
                  </a:cubicBezTo>
                  <a:cubicBezTo>
                    <a:pt x="434335" y="554496"/>
                    <a:pt x="446270" y="662815"/>
                    <a:pt x="323310" y="714511"/>
                  </a:cubicBezTo>
                  <a:cubicBezTo>
                    <a:pt x="253919" y="728389"/>
                    <a:pt x="326780" y="662468"/>
                    <a:pt x="299023" y="690224"/>
                  </a:cubicBezTo>
                  <a:cubicBezTo>
                    <a:pt x="252670" y="729499"/>
                    <a:pt x="185292" y="837263"/>
                    <a:pt x="191468" y="887987"/>
                  </a:cubicBezTo>
                  <a:close/>
                </a:path>
              </a:pathLst>
            </a:custGeom>
            <a:solidFill>
              <a:srgbClr val="106D41"/>
            </a:solidFill>
            <a:ln w="6938" cap="flat">
              <a:noFill/>
              <a:prstDash val="solid"/>
              <a:miter/>
            </a:ln>
          </p:spPr>
          <p:txBody>
            <a:bodyPr rtlCol="0" anchor="ctr"/>
            <a:lstStyle/>
            <a:p>
              <a:endParaRPr lang="nl-BE"/>
            </a:p>
          </p:txBody>
        </p:sp>
        <p:sp>
          <p:nvSpPr>
            <p:cNvPr id="63" name="Graphic 4">
              <a:extLst>
                <a:ext uri="{FF2B5EF4-FFF2-40B4-BE49-F238E27FC236}">
                  <a16:creationId xmlns:a16="http://schemas.microsoft.com/office/drawing/2014/main" id="{67FFCAEC-9133-452E-AABD-748F5DCDF038}"/>
                </a:ext>
              </a:extLst>
            </p:cNvPr>
            <p:cNvSpPr/>
            <p:nvPr/>
          </p:nvSpPr>
          <p:spPr>
            <a:xfrm>
              <a:off x="3352874" y="5519970"/>
              <a:ext cx="468429" cy="560180"/>
            </a:xfrm>
            <a:custGeom>
              <a:avLst/>
              <a:gdLst>
                <a:gd name="connsiteX0" fmla="*/ 27938 w 468429"/>
                <a:gd name="connsiteY0" fmla="*/ 504657 h 560180"/>
                <a:gd name="connsiteX1" fmla="*/ 27938 w 468429"/>
                <a:gd name="connsiteY1" fmla="*/ 268521 h 560180"/>
                <a:gd name="connsiteX2" fmla="*/ 243049 w 468429"/>
                <a:gd name="connsiteY2" fmla="*/ 60557 h 560180"/>
                <a:gd name="connsiteX3" fmla="*/ 305500 w 468429"/>
                <a:gd name="connsiteY3" fmla="*/ 5044 h 560180"/>
                <a:gd name="connsiteX4" fmla="*/ 423465 w 468429"/>
                <a:gd name="connsiteY4" fmla="*/ 95252 h 560180"/>
                <a:gd name="connsiteX5" fmla="*/ 437343 w 468429"/>
                <a:gd name="connsiteY5" fmla="*/ 171582 h 560180"/>
                <a:gd name="connsiteX6" fmla="*/ 208353 w 468429"/>
                <a:gd name="connsiteY6" fmla="*/ 317233 h 560180"/>
                <a:gd name="connsiteX7" fmla="*/ 111276 w 468429"/>
                <a:gd name="connsiteY7" fmla="*/ 560170 h 560180"/>
                <a:gd name="connsiteX8" fmla="*/ 27938 w 468429"/>
                <a:gd name="connsiteY8" fmla="*/ 504657 h 560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8429" h="560180">
                  <a:moveTo>
                    <a:pt x="27938" y="504657"/>
                  </a:moveTo>
                  <a:cubicBezTo>
                    <a:pt x="101631" y="368235"/>
                    <a:pt x="115786" y="354912"/>
                    <a:pt x="27938" y="268521"/>
                  </a:cubicBezTo>
                  <a:cubicBezTo>
                    <a:pt x="-101754" y="673"/>
                    <a:pt x="263311" y="320980"/>
                    <a:pt x="243049" y="60557"/>
                  </a:cubicBezTo>
                  <a:cubicBezTo>
                    <a:pt x="256927" y="32800"/>
                    <a:pt x="256927" y="-15773"/>
                    <a:pt x="305500" y="5044"/>
                  </a:cubicBezTo>
                  <a:cubicBezTo>
                    <a:pt x="354074" y="25861"/>
                    <a:pt x="381830" y="81374"/>
                    <a:pt x="423465" y="95252"/>
                  </a:cubicBezTo>
                  <a:cubicBezTo>
                    <a:pt x="465099" y="109130"/>
                    <a:pt x="492855" y="102191"/>
                    <a:pt x="437343" y="171582"/>
                  </a:cubicBezTo>
                  <a:cubicBezTo>
                    <a:pt x="366148" y="306269"/>
                    <a:pt x="290096" y="268312"/>
                    <a:pt x="208353" y="317233"/>
                  </a:cubicBezTo>
                  <a:cubicBezTo>
                    <a:pt x="160127" y="381697"/>
                    <a:pt x="240273" y="561766"/>
                    <a:pt x="111276" y="560170"/>
                  </a:cubicBezTo>
                  <a:cubicBezTo>
                    <a:pt x="27938" y="560170"/>
                    <a:pt x="27938" y="504657"/>
                    <a:pt x="27938" y="504657"/>
                  </a:cubicBezTo>
                  <a:close/>
                </a:path>
              </a:pathLst>
            </a:custGeom>
            <a:solidFill>
              <a:srgbClr val="106D41"/>
            </a:solidFill>
            <a:ln w="6938" cap="flat">
              <a:noFill/>
              <a:prstDash val="solid"/>
              <a:miter/>
            </a:ln>
          </p:spPr>
          <p:txBody>
            <a:bodyPr rtlCol="0" anchor="ctr"/>
            <a:lstStyle/>
            <a:p>
              <a:endParaRPr lang="nl-BE"/>
            </a:p>
          </p:txBody>
        </p:sp>
        <p:sp>
          <p:nvSpPr>
            <p:cNvPr id="64" name="Graphic 4">
              <a:extLst>
                <a:ext uri="{FF2B5EF4-FFF2-40B4-BE49-F238E27FC236}">
                  <a16:creationId xmlns:a16="http://schemas.microsoft.com/office/drawing/2014/main" id="{01FD9686-ACFE-4810-9129-C77C02400C2F}"/>
                </a:ext>
              </a:extLst>
            </p:cNvPr>
            <p:cNvSpPr/>
            <p:nvPr/>
          </p:nvSpPr>
          <p:spPr>
            <a:xfrm>
              <a:off x="3680954" y="5387014"/>
              <a:ext cx="157496" cy="162695"/>
            </a:xfrm>
            <a:custGeom>
              <a:avLst/>
              <a:gdLst>
                <a:gd name="connsiteX0" fmla="*/ 46811 w 157496"/>
                <a:gd name="connsiteY0" fmla="*/ 144940 h 162695"/>
                <a:gd name="connsiteX1" fmla="*/ 107458 w 157496"/>
                <a:gd name="connsiteY1" fmla="*/ 161801 h 162695"/>
                <a:gd name="connsiteX2" fmla="*/ 46811 w 157496"/>
                <a:gd name="connsiteY2" fmla="*/ 144940 h 162695"/>
              </a:gdLst>
              <a:ahLst/>
              <a:cxnLst>
                <a:cxn ang="0">
                  <a:pos x="connsiteX0" y="connsiteY0"/>
                </a:cxn>
                <a:cxn ang="0">
                  <a:pos x="connsiteX1" y="connsiteY1"/>
                </a:cxn>
                <a:cxn ang="0">
                  <a:pos x="connsiteX2" y="connsiteY2"/>
                </a:cxn>
              </a:cxnLst>
              <a:rect l="l" t="t" r="r" b="b"/>
              <a:pathLst>
                <a:path w="157496" h="162695">
                  <a:moveTo>
                    <a:pt x="46811" y="144940"/>
                  </a:moveTo>
                  <a:cubicBezTo>
                    <a:pt x="-138671" y="-63440"/>
                    <a:pt x="300087" y="-37697"/>
                    <a:pt x="107458" y="161801"/>
                  </a:cubicBezTo>
                  <a:cubicBezTo>
                    <a:pt x="95384" y="158818"/>
                    <a:pt x="74567" y="172696"/>
                    <a:pt x="46811" y="144940"/>
                  </a:cubicBezTo>
                  <a:close/>
                </a:path>
              </a:pathLst>
            </a:custGeom>
            <a:solidFill>
              <a:srgbClr val="106D41"/>
            </a:solidFill>
            <a:ln w="6938" cap="flat">
              <a:noFill/>
              <a:prstDash val="solid"/>
              <a:miter/>
            </a:ln>
          </p:spPr>
          <p:txBody>
            <a:bodyPr rtlCol="0" anchor="ctr"/>
            <a:lstStyle/>
            <a:p>
              <a:endParaRPr lang="nl-BE"/>
            </a:p>
          </p:txBody>
        </p:sp>
        <p:sp>
          <p:nvSpPr>
            <p:cNvPr id="65" name="Graphic 4">
              <a:extLst>
                <a:ext uri="{FF2B5EF4-FFF2-40B4-BE49-F238E27FC236}">
                  <a16:creationId xmlns:a16="http://schemas.microsoft.com/office/drawing/2014/main" id="{E6D82D28-5C2F-41D0-974D-579946650805}"/>
                </a:ext>
              </a:extLst>
            </p:cNvPr>
            <p:cNvSpPr/>
            <p:nvPr/>
          </p:nvSpPr>
          <p:spPr>
            <a:xfrm>
              <a:off x="3880321" y="5335529"/>
              <a:ext cx="111128" cy="163104"/>
            </a:xfrm>
            <a:custGeom>
              <a:avLst/>
              <a:gdLst>
                <a:gd name="connsiteX0" fmla="*/ 103 w 111128"/>
                <a:gd name="connsiteY0" fmla="*/ 120095 h 163104"/>
                <a:gd name="connsiteX1" fmla="*/ 111128 w 111128"/>
                <a:gd name="connsiteY1" fmla="*/ 29887 h 163104"/>
                <a:gd name="connsiteX2" fmla="*/ 103 w 111128"/>
                <a:gd name="connsiteY2" fmla="*/ 120095 h 163104"/>
              </a:gdLst>
              <a:ahLst/>
              <a:cxnLst>
                <a:cxn ang="0">
                  <a:pos x="connsiteX0" y="connsiteY0"/>
                </a:cxn>
                <a:cxn ang="0">
                  <a:pos x="connsiteX1" y="connsiteY1"/>
                </a:cxn>
                <a:cxn ang="0">
                  <a:pos x="connsiteX2" y="connsiteY2"/>
                </a:cxn>
              </a:cxnLst>
              <a:rect l="l" t="t" r="r" b="b"/>
              <a:pathLst>
                <a:path w="111128" h="163104">
                  <a:moveTo>
                    <a:pt x="103" y="120095"/>
                  </a:moveTo>
                  <a:cubicBezTo>
                    <a:pt x="-3574" y="48136"/>
                    <a:pt x="91907" y="-50190"/>
                    <a:pt x="111128" y="29887"/>
                  </a:cubicBezTo>
                  <a:cubicBezTo>
                    <a:pt x="91699" y="65831"/>
                    <a:pt x="21545" y="243471"/>
                    <a:pt x="103" y="120095"/>
                  </a:cubicBezTo>
                  <a:close/>
                </a:path>
              </a:pathLst>
            </a:custGeom>
            <a:solidFill>
              <a:srgbClr val="106D41"/>
            </a:solidFill>
            <a:ln w="6938" cap="flat">
              <a:noFill/>
              <a:prstDash val="solid"/>
              <a:miter/>
            </a:ln>
          </p:spPr>
          <p:txBody>
            <a:bodyPr rtlCol="0" anchor="ctr"/>
            <a:lstStyle/>
            <a:p>
              <a:endParaRPr lang="nl-BE"/>
            </a:p>
          </p:txBody>
        </p:sp>
        <p:sp>
          <p:nvSpPr>
            <p:cNvPr id="66" name="Graphic 4">
              <a:extLst>
                <a:ext uri="{FF2B5EF4-FFF2-40B4-BE49-F238E27FC236}">
                  <a16:creationId xmlns:a16="http://schemas.microsoft.com/office/drawing/2014/main" id="{8CAF6698-07BB-4D00-B8B1-FC9925F61121}"/>
                </a:ext>
              </a:extLst>
            </p:cNvPr>
            <p:cNvSpPr/>
            <p:nvPr/>
          </p:nvSpPr>
          <p:spPr>
            <a:xfrm>
              <a:off x="3687393" y="5061714"/>
              <a:ext cx="183289" cy="269006"/>
            </a:xfrm>
            <a:custGeom>
              <a:avLst/>
              <a:gdLst>
                <a:gd name="connsiteX0" fmla="*/ 88945 w 183289"/>
                <a:gd name="connsiteY0" fmla="*/ 269006 h 269006"/>
                <a:gd name="connsiteX1" fmla="*/ 3664 w 183289"/>
                <a:gd name="connsiteY1" fmla="*/ 46401 h 269006"/>
                <a:gd name="connsiteX2" fmla="*/ 88945 w 183289"/>
                <a:gd name="connsiteY2" fmla="*/ 269006 h 269006"/>
              </a:gdLst>
              <a:ahLst/>
              <a:cxnLst>
                <a:cxn ang="0">
                  <a:pos x="connsiteX0" y="connsiteY0"/>
                </a:cxn>
                <a:cxn ang="0">
                  <a:pos x="connsiteX1" y="connsiteY1"/>
                </a:cxn>
                <a:cxn ang="0">
                  <a:pos x="connsiteX2" y="connsiteY2"/>
                </a:cxn>
              </a:cxnLst>
              <a:rect l="l" t="t" r="r" b="b"/>
              <a:pathLst>
                <a:path w="183289" h="269006">
                  <a:moveTo>
                    <a:pt x="88945" y="269006"/>
                  </a:moveTo>
                  <a:cubicBezTo>
                    <a:pt x="-51918" y="153262"/>
                    <a:pt x="38706" y="160826"/>
                    <a:pt x="3664" y="46401"/>
                  </a:cubicBezTo>
                  <a:cubicBezTo>
                    <a:pt x="-41995" y="-74062"/>
                    <a:pt x="359291" y="54103"/>
                    <a:pt x="88945" y="269006"/>
                  </a:cubicBezTo>
                  <a:close/>
                </a:path>
              </a:pathLst>
            </a:custGeom>
            <a:solidFill>
              <a:srgbClr val="106D41"/>
            </a:solidFill>
            <a:ln w="6938" cap="flat">
              <a:noFill/>
              <a:prstDash val="solid"/>
              <a:miter/>
            </a:ln>
          </p:spPr>
          <p:txBody>
            <a:bodyPr rtlCol="0" anchor="ctr"/>
            <a:lstStyle/>
            <a:p>
              <a:endParaRPr lang="nl-BE"/>
            </a:p>
          </p:txBody>
        </p:sp>
        <p:sp>
          <p:nvSpPr>
            <p:cNvPr id="67" name="Graphic 4">
              <a:extLst>
                <a:ext uri="{FF2B5EF4-FFF2-40B4-BE49-F238E27FC236}">
                  <a16:creationId xmlns:a16="http://schemas.microsoft.com/office/drawing/2014/main" id="{9A50DCBC-E7A1-4B87-AE73-5FDE221E2ACB}"/>
                </a:ext>
              </a:extLst>
            </p:cNvPr>
            <p:cNvSpPr/>
            <p:nvPr/>
          </p:nvSpPr>
          <p:spPr>
            <a:xfrm>
              <a:off x="3853827" y="4894348"/>
              <a:ext cx="213611" cy="237539"/>
            </a:xfrm>
            <a:custGeom>
              <a:avLst/>
              <a:gdLst>
                <a:gd name="connsiteX0" fmla="*/ 40476 w 213611"/>
                <a:gd name="connsiteY0" fmla="*/ 214322 h 237539"/>
                <a:gd name="connsiteX1" fmla="*/ 47415 w 213611"/>
                <a:gd name="connsiteY1" fmla="*/ 96358 h 237539"/>
                <a:gd name="connsiteX2" fmla="*/ 200074 w 213611"/>
                <a:gd name="connsiteY2" fmla="*/ 68602 h 237539"/>
                <a:gd name="connsiteX3" fmla="*/ 40476 w 213611"/>
                <a:gd name="connsiteY3" fmla="*/ 214322 h 237539"/>
              </a:gdLst>
              <a:ahLst/>
              <a:cxnLst>
                <a:cxn ang="0">
                  <a:pos x="connsiteX0" y="connsiteY0"/>
                </a:cxn>
                <a:cxn ang="0">
                  <a:pos x="connsiteX1" y="connsiteY1"/>
                </a:cxn>
                <a:cxn ang="0">
                  <a:pos x="connsiteX2" y="connsiteY2"/>
                </a:cxn>
                <a:cxn ang="0">
                  <a:pos x="connsiteX3" y="connsiteY3"/>
                </a:cxn>
              </a:cxnLst>
              <a:rect l="l" t="t" r="r" b="b"/>
              <a:pathLst>
                <a:path w="213611" h="237539">
                  <a:moveTo>
                    <a:pt x="40476" y="214322"/>
                  </a:moveTo>
                  <a:cubicBezTo>
                    <a:pt x="19658" y="165749"/>
                    <a:pt x="-42793" y="172688"/>
                    <a:pt x="47415" y="96358"/>
                  </a:cubicBezTo>
                  <a:cubicBezTo>
                    <a:pt x="144006" y="-21606"/>
                    <a:pt x="252117" y="-31737"/>
                    <a:pt x="200074" y="68602"/>
                  </a:cubicBezTo>
                  <a:cubicBezTo>
                    <a:pt x="137345" y="144932"/>
                    <a:pt x="104246" y="295163"/>
                    <a:pt x="40476" y="214322"/>
                  </a:cubicBezTo>
                  <a:close/>
                </a:path>
              </a:pathLst>
            </a:custGeom>
            <a:solidFill>
              <a:srgbClr val="106D41"/>
            </a:solidFill>
            <a:ln w="6938" cap="flat">
              <a:noFill/>
              <a:prstDash val="solid"/>
              <a:miter/>
            </a:ln>
          </p:spPr>
          <p:txBody>
            <a:bodyPr rtlCol="0" anchor="ctr"/>
            <a:lstStyle/>
            <a:p>
              <a:endParaRPr lang="nl-BE"/>
            </a:p>
          </p:txBody>
        </p:sp>
        <p:sp>
          <p:nvSpPr>
            <p:cNvPr id="68" name="Graphic 4">
              <a:extLst>
                <a:ext uri="{FF2B5EF4-FFF2-40B4-BE49-F238E27FC236}">
                  <a16:creationId xmlns:a16="http://schemas.microsoft.com/office/drawing/2014/main" id="{B51A1CF5-60CE-47FA-95E1-B2C0B1497071}"/>
                </a:ext>
              </a:extLst>
            </p:cNvPr>
            <p:cNvSpPr/>
            <p:nvPr/>
          </p:nvSpPr>
          <p:spPr>
            <a:xfrm>
              <a:off x="3462639" y="4157047"/>
              <a:ext cx="625957" cy="818461"/>
            </a:xfrm>
            <a:custGeom>
              <a:avLst/>
              <a:gdLst>
                <a:gd name="connsiteX0" fmla="*/ 8380 w 625957"/>
                <a:gd name="connsiteY0" fmla="*/ 785086 h 818461"/>
                <a:gd name="connsiteX1" fmla="*/ 140223 w 625957"/>
                <a:gd name="connsiteY1" fmla="*/ 507523 h 818461"/>
                <a:gd name="connsiteX2" fmla="*/ 625957 w 625957"/>
                <a:gd name="connsiteY2" fmla="*/ 84240 h 818461"/>
                <a:gd name="connsiteX3" fmla="*/ 528810 w 625957"/>
                <a:gd name="connsiteY3" fmla="*/ 236899 h 818461"/>
                <a:gd name="connsiteX4" fmla="*/ 376151 w 625957"/>
                <a:gd name="connsiteY4" fmla="*/ 403437 h 818461"/>
                <a:gd name="connsiteX5" fmla="*/ 292882 w 625957"/>
                <a:gd name="connsiteY5" fmla="*/ 458949 h 818461"/>
                <a:gd name="connsiteX6" fmla="*/ 222381 w 625957"/>
                <a:gd name="connsiteY6" fmla="*/ 701886 h 818461"/>
                <a:gd name="connsiteX7" fmla="*/ 112466 w 625957"/>
                <a:gd name="connsiteY7" fmla="*/ 757329 h 818461"/>
                <a:gd name="connsiteX8" fmla="*/ 8380 w 625957"/>
                <a:gd name="connsiteY8" fmla="*/ 785086 h 818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5957" h="818461">
                  <a:moveTo>
                    <a:pt x="8380" y="785086"/>
                  </a:moveTo>
                  <a:cubicBezTo>
                    <a:pt x="184494" y="622573"/>
                    <a:pt x="103237" y="736096"/>
                    <a:pt x="140223" y="507523"/>
                  </a:cubicBezTo>
                  <a:cubicBezTo>
                    <a:pt x="103931" y="338695"/>
                    <a:pt x="572735" y="-207479"/>
                    <a:pt x="625957" y="84240"/>
                  </a:cubicBezTo>
                  <a:cubicBezTo>
                    <a:pt x="619018" y="125874"/>
                    <a:pt x="639835" y="125874"/>
                    <a:pt x="528810" y="236899"/>
                  </a:cubicBezTo>
                  <a:cubicBezTo>
                    <a:pt x="417785" y="347924"/>
                    <a:pt x="424724" y="382620"/>
                    <a:pt x="376151" y="403437"/>
                  </a:cubicBezTo>
                  <a:cubicBezTo>
                    <a:pt x="327577" y="424254"/>
                    <a:pt x="313699" y="347924"/>
                    <a:pt x="292882" y="458949"/>
                  </a:cubicBezTo>
                  <a:cubicBezTo>
                    <a:pt x="269706" y="635340"/>
                    <a:pt x="244309" y="576011"/>
                    <a:pt x="222381" y="701886"/>
                  </a:cubicBezTo>
                  <a:cubicBezTo>
                    <a:pt x="223491" y="757329"/>
                    <a:pt x="105527" y="715695"/>
                    <a:pt x="112466" y="757329"/>
                  </a:cubicBezTo>
                  <a:cubicBezTo>
                    <a:pt x="120238" y="809511"/>
                    <a:pt x="-37487" y="849688"/>
                    <a:pt x="8380" y="785086"/>
                  </a:cubicBezTo>
                  <a:close/>
                </a:path>
              </a:pathLst>
            </a:custGeom>
            <a:solidFill>
              <a:srgbClr val="106D41"/>
            </a:solidFill>
            <a:ln w="6938" cap="flat">
              <a:noFill/>
              <a:prstDash val="solid"/>
              <a:miter/>
            </a:ln>
          </p:spPr>
          <p:txBody>
            <a:bodyPr rtlCol="0" anchor="ctr"/>
            <a:lstStyle/>
            <a:p>
              <a:endParaRPr lang="nl-BE"/>
            </a:p>
          </p:txBody>
        </p:sp>
        <p:sp>
          <p:nvSpPr>
            <p:cNvPr id="69" name="Graphic 4">
              <a:extLst>
                <a:ext uri="{FF2B5EF4-FFF2-40B4-BE49-F238E27FC236}">
                  <a16:creationId xmlns:a16="http://schemas.microsoft.com/office/drawing/2014/main" id="{3D1609B7-5235-4250-8CCD-66B594534D8D}"/>
                </a:ext>
              </a:extLst>
            </p:cNvPr>
            <p:cNvSpPr/>
            <p:nvPr/>
          </p:nvSpPr>
          <p:spPr>
            <a:xfrm>
              <a:off x="2833094" y="4955930"/>
              <a:ext cx="264649" cy="428212"/>
            </a:xfrm>
            <a:custGeom>
              <a:avLst/>
              <a:gdLst>
                <a:gd name="connsiteX0" fmla="*/ 187510 w 264649"/>
                <a:gd name="connsiteY0" fmla="*/ 425515 h 428212"/>
                <a:gd name="connsiteX1" fmla="*/ 228797 w 264649"/>
                <a:gd name="connsiteY1" fmla="*/ 183203 h 428212"/>
                <a:gd name="connsiteX2" fmla="*/ 110556 w 264649"/>
                <a:gd name="connsiteY2" fmla="*/ 11 h 428212"/>
                <a:gd name="connsiteX3" fmla="*/ 36308 w 264649"/>
                <a:gd name="connsiteY3" fmla="*/ 59895 h 428212"/>
                <a:gd name="connsiteX4" fmla="*/ 6470 w 264649"/>
                <a:gd name="connsiteY4" fmla="*/ 124984 h 428212"/>
                <a:gd name="connsiteX5" fmla="*/ 187510 w 264649"/>
                <a:gd name="connsiteY5" fmla="*/ 425515 h 42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4649" h="428212">
                  <a:moveTo>
                    <a:pt x="187510" y="425515"/>
                  </a:moveTo>
                  <a:cubicBezTo>
                    <a:pt x="257733" y="364521"/>
                    <a:pt x="297910" y="258075"/>
                    <a:pt x="228797" y="183203"/>
                  </a:cubicBezTo>
                  <a:cubicBezTo>
                    <a:pt x="190008" y="154822"/>
                    <a:pt x="160725" y="-1515"/>
                    <a:pt x="110556" y="11"/>
                  </a:cubicBezTo>
                  <a:cubicBezTo>
                    <a:pt x="68921" y="6950"/>
                    <a:pt x="52267" y="29502"/>
                    <a:pt x="36308" y="59895"/>
                  </a:cubicBezTo>
                  <a:cubicBezTo>
                    <a:pt x="20348" y="90288"/>
                    <a:pt x="-14348" y="62532"/>
                    <a:pt x="6470" y="124984"/>
                  </a:cubicBezTo>
                  <a:cubicBezTo>
                    <a:pt x="52267" y="208322"/>
                    <a:pt x="94457" y="456741"/>
                    <a:pt x="187510" y="425515"/>
                  </a:cubicBezTo>
                  <a:close/>
                </a:path>
              </a:pathLst>
            </a:custGeom>
            <a:solidFill>
              <a:srgbClr val="106D41"/>
            </a:solidFill>
            <a:ln w="6938" cap="flat">
              <a:noFill/>
              <a:prstDash val="solid"/>
              <a:miter/>
            </a:ln>
          </p:spPr>
          <p:txBody>
            <a:bodyPr rtlCol="0" anchor="ctr"/>
            <a:lstStyle/>
            <a:p>
              <a:endParaRPr lang="nl-BE"/>
            </a:p>
          </p:txBody>
        </p:sp>
        <p:sp>
          <p:nvSpPr>
            <p:cNvPr id="70" name="Graphic 4">
              <a:extLst>
                <a:ext uri="{FF2B5EF4-FFF2-40B4-BE49-F238E27FC236}">
                  <a16:creationId xmlns:a16="http://schemas.microsoft.com/office/drawing/2014/main" id="{911A1083-1275-4895-8DE8-6E07421083FB}"/>
                </a:ext>
              </a:extLst>
            </p:cNvPr>
            <p:cNvSpPr/>
            <p:nvPr/>
          </p:nvSpPr>
          <p:spPr>
            <a:xfrm>
              <a:off x="4206560" y="4449819"/>
              <a:ext cx="706903" cy="583282"/>
            </a:xfrm>
            <a:custGeom>
              <a:avLst/>
              <a:gdLst>
                <a:gd name="connsiteX0" fmla="*/ 0 w 706903"/>
                <a:gd name="connsiteY0" fmla="*/ 291081 h 583282"/>
                <a:gd name="connsiteX1" fmla="*/ 700846 w 706903"/>
                <a:gd name="connsiteY1" fmla="*/ 55152 h 583282"/>
                <a:gd name="connsiteX2" fmla="*/ 624516 w 706903"/>
                <a:gd name="connsiteY2" fmla="*/ 284142 h 583282"/>
                <a:gd name="connsiteX3" fmla="*/ 274301 w 706903"/>
                <a:gd name="connsiteY3" fmla="*/ 566076 h 583282"/>
                <a:gd name="connsiteX4" fmla="*/ 312258 w 706903"/>
                <a:gd name="connsiteY4" fmla="*/ 270264 h 583282"/>
                <a:gd name="connsiteX5" fmla="*/ 138781 w 706903"/>
                <a:gd name="connsiteY5" fmla="*/ 304959 h 583282"/>
                <a:gd name="connsiteX6" fmla="*/ 0 w 706903"/>
                <a:gd name="connsiteY6" fmla="*/ 291081 h 583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6903" h="583282">
                  <a:moveTo>
                    <a:pt x="0" y="291081"/>
                  </a:moveTo>
                  <a:cubicBezTo>
                    <a:pt x="73138" y="36625"/>
                    <a:pt x="489274" y="-76135"/>
                    <a:pt x="700846" y="55152"/>
                  </a:cubicBezTo>
                  <a:cubicBezTo>
                    <a:pt x="732974" y="118229"/>
                    <a:pt x="626945" y="195599"/>
                    <a:pt x="624516" y="284142"/>
                  </a:cubicBezTo>
                  <a:cubicBezTo>
                    <a:pt x="614732" y="376778"/>
                    <a:pt x="329814" y="654688"/>
                    <a:pt x="274301" y="566076"/>
                  </a:cubicBezTo>
                  <a:cubicBezTo>
                    <a:pt x="443268" y="468235"/>
                    <a:pt x="558109" y="363178"/>
                    <a:pt x="312258" y="270264"/>
                  </a:cubicBezTo>
                  <a:cubicBezTo>
                    <a:pt x="281449" y="336185"/>
                    <a:pt x="183122" y="351937"/>
                    <a:pt x="138781" y="304959"/>
                  </a:cubicBezTo>
                  <a:cubicBezTo>
                    <a:pt x="118797" y="295106"/>
                    <a:pt x="15405" y="298991"/>
                    <a:pt x="0" y="291081"/>
                  </a:cubicBezTo>
                  <a:close/>
                </a:path>
              </a:pathLst>
            </a:custGeom>
            <a:solidFill>
              <a:srgbClr val="106D41"/>
            </a:solidFill>
            <a:ln w="6938" cap="flat">
              <a:noFill/>
              <a:prstDash val="solid"/>
              <a:miter/>
            </a:ln>
          </p:spPr>
          <p:txBody>
            <a:bodyPr rtlCol="0" anchor="ctr"/>
            <a:lstStyle/>
            <a:p>
              <a:endParaRPr lang="nl-BE"/>
            </a:p>
          </p:txBody>
        </p:sp>
        <p:sp>
          <p:nvSpPr>
            <p:cNvPr id="71" name="Graphic 4">
              <a:extLst>
                <a:ext uri="{FF2B5EF4-FFF2-40B4-BE49-F238E27FC236}">
                  <a16:creationId xmlns:a16="http://schemas.microsoft.com/office/drawing/2014/main" id="{D0CA6D3A-01EB-4AEA-AA1A-A68C0A7C94B6}"/>
                </a:ext>
              </a:extLst>
            </p:cNvPr>
            <p:cNvSpPr/>
            <p:nvPr/>
          </p:nvSpPr>
          <p:spPr>
            <a:xfrm>
              <a:off x="4791199" y="3366964"/>
              <a:ext cx="1266119" cy="1070791"/>
            </a:xfrm>
            <a:custGeom>
              <a:avLst/>
              <a:gdLst>
                <a:gd name="connsiteX0" fmla="*/ 19061 w 1266119"/>
                <a:gd name="connsiteY0" fmla="*/ 1020043 h 1070791"/>
                <a:gd name="connsiteX1" fmla="*/ 324380 w 1266119"/>
                <a:gd name="connsiteY1" fmla="*/ 867384 h 1070791"/>
                <a:gd name="connsiteX2" fmla="*/ 435405 w 1266119"/>
                <a:gd name="connsiteY2" fmla="*/ 659211 h 1070791"/>
                <a:gd name="connsiteX3" fmla="*/ 810115 w 1266119"/>
                <a:gd name="connsiteY3" fmla="*/ 340014 h 1070791"/>
                <a:gd name="connsiteX4" fmla="*/ 1233398 w 1266119"/>
                <a:gd name="connsiteY4" fmla="*/ 0 h 1070791"/>
                <a:gd name="connsiteX5" fmla="*/ 907331 w 1266119"/>
                <a:gd name="connsiteY5" fmla="*/ 416414 h 1070791"/>
                <a:gd name="connsiteX6" fmla="*/ 19061 w 1266119"/>
                <a:gd name="connsiteY6" fmla="*/ 1020043 h 1070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6119" h="1070791">
                  <a:moveTo>
                    <a:pt x="19061" y="1020043"/>
                  </a:moveTo>
                  <a:cubicBezTo>
                    <a:pt x="-93074" y="872380"/>
                    <a:pt x="326254" y="918733"/>
                    <a:pt x="324380" y="867384"/>
                  </a:cubicBezTo>
                  <a:cubicBezTo>
                    <a:pt x="380448" y="762951"/>
                    <a:pt x="297664" y="708132"/>
                    <a:pt x="435405" y="659211"/>
                  </a:cubicBezTo>
                  <a:cubicBezTo>
                    <a:pt x="677787" y="595441"/>
                    <a:pt x="658149" y="473106"/>
                    <a:pt x="810115" y="340014"/>
                  </a:cubicBezTo>
                  <a:cubicBezTo>
                    <a:pt x="898796" y="317116"/>
                    <a:pt x="1163660" y="30948"/>
                    <a:pt x="1233398" y="0"/>
                  </a:cubicBezTo>
                  <a:cubicBezTo>
                    <a:pt x="1388070" y="8327"/>
                    <a:pt x="946329" y="328357"/>
                    <a:pt x="907331" y="416414"/>
                  </a:cubicBezTo>
                  <a:cubicBezTo>
                    <a:pt x="707694" y="660322"/>
                    <a:pt x="366500" y="1245632"/>
                    <a:pt x="19061" y="1020043"/>
                  </a:cubicBezTo>
                  <a:close/>
                </a:path>
              </a:pathLst>
            </a:custGeom>
            <a:solidFill>
              <a:srgbClr val="106D41"/>
            </a:solidFill>
            <a:ln w="6938" cap="flat">
              <a:noFill/>
              <a:prstDash val="solid"/>
              <a:miter/>
            </a:ln>
          </p:spPr>
          <p:txBody>
            <a:bodyPr rtlCol="0" anchor="ctr"/>
            <a:lstStyle/>
            <a:p>
              <a:endParaRPr lang="nl-BE"/>
            </a:p>
          </p:txBody>
        </p:sp>
        <p:sp>
          <p:nvSpPr>
            <p:cNvPr id="76" name="Graphic 4">
              <a:extLst>
                <a:ext uri="{FF2B5EF4-FFF2-40B4-BE49-F238E27FC236}">
                  <a16:creationId xmlns:a16="http://schemas.microsoft.com/office/drawing/2014/main" id="{01154DC6-67DC-4535-ACCE-5647911D5352}"/>
                </a:ext>
              </a:extLst>
            </p:cNvPr>
            <p:cNvSpPr/>
            <p:nvPr/>
          </p:nvSpPr>
          <p:spPr>
            <a:xfrm>
              <a:off x="4629182" y="3976669"/>
              <a:ext cx="445333" cy="320235"/>
            </a:xfrm>
            <a:custGeom>
              <a:avLst/>
              <a:gdLst>
                <a:gd name="connsiteX0" fmla="*/ 28418 w 445333"/>
                <a:gd name="connsiteY0" fmla="*/ 320131 h 320235"/>
                <a:gd name="connsiteX1" fmla="*/ 437823 w 445333"/>
                <a:gd name="connsiteY1" fmla="*/ 35629 h 320235"/>
                <a:gd name="connsiteX2" fmla="*/ 215772 w 445333"/>
                <a:gd name="connsiteY2" fmla="*/ 98080 h 320235"/>
                <a:gd name="connsiteX3" fmla="*/ 63113 w 445333"/>
                <a:gd name="connsiteY3" fmla="*/ 202166 h 320235"/>
                <a:gd name="connsiteX4" fmla="*/ 28418 w 445333"/>
                <a:gd name="connsiteY4" fmla="*/ 320131 h 3202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5333" h="320235">
                  <a:moveTo>
                    <a:pt x="28418" y="320131"/>
                  </a:moveTo>
                  <a:cubicBezTo>
                    <a:pt x="93922" y="326237"/>
                    <a:pt x="505617" y="64148"/>
                    <a:pt x="437823" y="35629"/>
                  </a:cubicBezTo>
                  <a:cubicBezTo>
                    <a:pt x="356566" y="-62143"/>
                    <a:pt x="267885" y="69214"/>
                    <a:pt x="215772" y="98080"/>
                  </a:cubicBezTo>
                  <a:cubicBezTo>
                    <a:pt x="134655" y="129653"/>
                    <a:pt x="128757" y="104812"/>
                    <a:pt x="63113" y="202166"/>
                  </a:cubicBezTo>
                  <a:cubicBezTo>
                    <a:pt x="-9123" y="268157"/>
                    <a:pt x="-17450" y="282659"/>
                    <a:pt x="28418" y="320131"/>
                  </a:cubicBezTo>
                  <a:close/>
                </a:path>
              </a:pathLst>
            </a:custGeom>
            <a:solidFill>
              <a:srgbClr val="106D41"/>
            </a:solidFill>
            <a:ln w="6938" cap="flat">
              <a:noFill/>
              <a:prstDash val="solid"/>
              <a:miter/>
            </a:ln>
          </p:spPr>
          <p:txBody>
            <a:bodyPr rtlCol="0" anchor="ctr"/>
            <a:lstStyle/>
            <a:p>
              <a:endParaRPr lang="nl-BE"/>
            </a:p>
          </p:txBody>
        </p:sp>
        <p:sp>
          <p:nvSpPr>
            <p:cNvPr id="77" name="Graphic 4">
              <a:extLst>
                <a:ext uri="{FF2B5EF4-FFF2-40B4-BE49-F238E27FC236}">
                  <a16:creationId xmlns:a16="http://schemas.microsoft.com/office/drawing/2014/main" id="{4B7ABD70-A9E9-4A56-AB81-F22E0AFC5C2F}"/>
                </a:ext>
              </a:extLst>
            </p:cNvPr>
            <p:cNvSpPr/>
            <p:nvPr/>
          </p:nvSpPr>
          <p:spPr>
            <a:xfrm>
              <a:off x="6486612" y="1788201"/>
              <a:ext cx="3241897" cy="1327098"/>
            </a:xfrm>
            <a:custGeom>
              <a:avLst/>
              <a:gdLst>
                <a:gd name="connsiteX0" fmla="*/ 30659 w 3241897"/>
                <a:gd name="connsiteY0" fmla="*/ 1280384 h 1327098"/>
                <a:gd name="connsiteX1" fmla="*/ 460881 w 3241897"/>
                <a:gd name="connsiteY1" fmla="*/ 1023569 h 1327098"/>
                <a:gd name="connsiteX2" fmla="*/ 766200 w 3241897"/>
                <a:gd name="connsiteY2" fmla="*/ 870979 h 1327098"/>
                <a:gd name="connsiteX3" fmla="*/ 1314386 w 3241897"/>
                <a:gd name="connsiteY3" fmla="*/ 482391 h 1327098"/>
                <a:gd name="connsiteX4" fmla="*/ 1605827 w 3241897"/>
                <a:gd name="connsiteY4" fmla="*/ 433817 h 1327098"/>
                <a:gd name="connsiteX5" fmla="*/ 2521784 w 3241897"/>
                <a:gd name="connsiteY5" fmla="*/ 225715 h 1327098"/>
                <a:gd name="connsiteX6" fmla="*/ 3167117 w 3241897"/>
                <a:gd name="connsiteY6" fmla="*/ 10534 h 1327098"/>
                <a:gd name="connsiteX7" fmla="*/ 3007519 w 3241897"/>
                <a:gd name="connsiteY7" fmla="*/ 378235 h 1327098"/>
                <a:gd name="connsiteX8" fmla="*/ 2278917 w 3241897"/>
                <a:gd name="connsiteY8" fmla="*/ 558721 h 1327098"/>
                <a:gd name="connsiteX9" fmla="*/ 1751548 w 3241897"/>
                <a:gd name="connsiteY9" fmla="*/ 711380 h 1327098"/>
                <a:gd name="connsiteX10" fmla="*/ 1467046 w 3241897"/>
                <a:gd name="connsiteY10" fmla="*/ 864040 h 1327098"/>
                <a:gd name="connsiteX11" fmla="*/ 703748 w 3241897"/>
                <a:gd name="connsiteY11" fmla="*/ 1211063 h 1327098"/>
                <a:gd name="connsiteX12" fmla="*/ 51476 w 3241897"/>
                <a:gd name="connsiteY12" fmla="*/ 1315079 h 1327098"/>
                <a:gd name="connsiteX13" fmla="*/ 30659 w 3241897"/>
                <a:gd name="connsiteY13" fmla="*/ 1280384 h 1327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41897" h="1327098">
                  <a:moveTo>
                    <a:pt x="30659" y="1280384"/>
                  </a:moveTo>
                  <a:cubicBezTo>
                    <a:pt x="432431" y="1148680"/>
                    <a:pt x="139116" y="1152289"/>
                    <a:pt x="460881" y="1023569"/>
                  </a:cubicBezTo>
                  <a:cubicBezTo>
                    <a:pt x="669053" y="954247"/>
                    <a:pt x="710687" y="926491"/>
                    <a:pt x="766200" y="870979"/>
                  </a:cubicBezTo>
                  <a:cubicBezTo>
                    <a:pt x="870702" y="734210"/>
                    <a:pt x="1162282" y="540610"/>
                    <a:pt x="1314386" y="482391"/>
                  </a:cubicBezTo>
                  <a:cubicBezTo>
                    <a:pt x="1376838" y="475452"/>
                    <a:pt x="1404594" y="544842"/>
                    <a:pt x="1605827" y="433817"/>
                  </a:cubicBezTo>
                  <a:cubicBezTo>
                    <a:pt x="2082125" y="63549"/>
                    <a:pt x="2117098" y="386424"/>
                    <a:pt x="2521784" y="225715"/>
                  </a:cubicBezTo>
                  <a:cubicBezTo>
                    <a:pt x="2743002" y="-1679"/>
                    <a:pt x="2957141" y="135784"/>
                    <a:pt x="3167117" y="10534"/>
                  </a:cubicBezTo>
                  <a:cubicBezTo>
                    <a:pt x="3347048" y="-71416"/>
                    <a:pt x="3165660" y="350826"/>
                    <a:pt x="3007519" y="378235"/>
                  </a:cubicBezTo>
                  <a:cubicBezTo>
                    <a:pt x="2827311" y="479685"/>
                    <a:pt x="2466549" y="613401"/>
                    <a:pt x="2278917" y="558721"/>
                  </a:cubicBezTo>
                  <a:cubicBezTo>
                    <a:pt x="2138331" y="549075"/>
                    <a:pt x="1901224" y="682444"/>
                    <a:pt x="1751548" y="711380"/>
                  </a:cubicBezTo>
                  <a:cubicBezTo>
                    <a:pt x="1622134" y="753917"/>
                    <a:pt x="1550870" y="771056"/>
                    <a:pt x="1467046" y="864040"/>
                  </a:cubicBezTo>
                  <a:cubicBezTo>
                    <a:pt x="1292806" y="990400"/>
                    <a:pt x="1031758" y="1131402"/>
                    <a:pt x="703748" y="1211063"/>
                  </a:cubicBezTo>
                  <a:cubicBezTo>
                    <a:pt x="309332" y="1308071"/>
                    <a:pt x="342084" y="1349636"/>
                    <a:pt x="51476" y="1315079"/>
                  </a:cubicBezTo>
                  <a:cubicBezTo>
                    <a:pt x="2902" y="1315079"/>
                    <a:pt x="-24854" y="1308140"/>
                    <a:pt x="30659" y="1280384"/>
                  </a:cubicBezTo>
                  <a:close/>
                </a:path>
              </a:pathLst>
            </a:custGeom>
            <a:solidFill>
              <a:srgbClr val="106D41"/>
            </a:solidFill>
            <a:ln w="6938" cap="flat">
              <a:noFill/>
              <a:prstDash val="solid"/>
              <a:miter/>
            </a:ln>
          </p:spPr>
          <p:txBody>
            <a:bodyPr rtlCol="0" anchor="ctr"/>
            <a:lstStyle/>
            <a:p>
              <a:endParaRPr lang="nl-BE"/>
            </a:p>
          </p:txBody>
        </p:sp>
        <p:sp>
          <p:nvSpPr>
            <p:cNvPr id="78" name="Graphic 4">
              <a:extLst>
                <a:ext uri="{FF2B5EF4-FFF2-40B4-BE49-F238E27FC236}">
                  <a16:creationId xmlns:a16="http://schemas.microsoft.com/office/drawing/2014/main" id="{80DC678C-342A-49C6-936E-0031828D6812}"/>
                </a:ext>
              </a:extLst>
            </p:cNvPr>
            <p:cNvSpPr/>
            <p:nvPr/>
          </p:nvSpPr>
          <p:spPr>
            <a:xfrm>
              <a:off x="9261468" y="586920"/>
              <a:ext cx="385204" cy="358141"/>
            </a:xfrm>
            <a:custGeom>
              <a:avLst/>
              <a:gdLst>
                <a:gd name="connsiteX0" fmla="*/ 204906 w 385204"/>
                <a:gd name="connsiteY0" fmla="*/ 247285 h 358141"/>
                <a:gd name="connsiteX1" fmla="*/ 10612 w 385204"/>
                <a:gd name="connsiteY1" fmla="*/ 39113 h 358141"/>
                <a:gd name="connsiteX2" fmla="*/ 52246 w 385204"/>
                <a:gd name="connsiteY2" fmla="*/ 4417 h 358141"/>
                <a:gd name="connsiteX3" fmla="*/ 359300 w 385204"/>
                <a:gd name="connsiteY3" fmla="*/ 247285 h 358141"/>
                <a:gd name="connsiteX4" fmla="*/ 204906 w 385204"/>
                <a:gd name="connsiteY4" fmla="*/ 309736 h 358141"/>
                <a:gd name="connsiteX5" fmla="*/ 204906 w 385204"/>
                <a:gd name="connsiteY5" fmla="*/ 247285 h 35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5204" h="358141">
                  <a:moveTo>
                    <a:pt x="204906" y="247285"/>
                  </a:moveTo>
                  <a:cubicBezTo>
                    <a:pt x="109563" y="104756"/>
                    <a:pt x="55577" y="134247"/>
                    <a:pt x="10612" y="39113"/>
                  </a:cubicBezTo>
                  <a:cubicBezTo>
                    <a:pt x="17551" y="11356"/>
                    <a:pt x="-37961" y="-9461"/>
                    <a:pt x="52246" y="4417"/>
                  </a:cubicBezTo>
                  <a:cubicBezTo>
                    <a:pt x="220519" y="28288"/>
                    <a:pt x="286440" y="130778"/>
                    <a:pt x="359300" y="247285"/>
                  </a:cubicBezTo>
                  <a:cubicBezTo>
                    <a:pt x="461027" y="331733"/>
                    <a:pt x="232177" y="412851"/>
                    <a:pt x="204906" y="309736"/>
                  </a:cubicBezTo>
                  <a:cubicBezTo>
                    <a:pt x="191028" y="268102"/>
                    <a:pt x="260418" y="316675"/>
                    <a:pt x="204906" y="247285"/>
                  </a:cubicBezTo>
                  <a:close/>
                </a:path>
              </a:pathLst>
            </a:custGeom>
            <a:solidFill>
              <a:srgbClr val="106D41"/>
            </a:solidFill>
            <a:ln w="6938" cap="flat">
              <a:noFill/>
              <a:prstDash val="solid"/>
              <a:miter/>
            </a:ln>
          </p:spPr>
          <p:txBody>
            <a:bodyPr rtlCol="0" anchor="ctr"/>
            <a:lstStyle/>
            <a:p>
              <a:endParaRPr lang="nl-BE"/>
            </a:p>
          </p:txBody>
        </p:sp>
        <p:sp>
          <p:nvSpPr>
            <p:cNvPr id="79" name="Graphic 4">
              <a:extLst>
                <a:ext uri="{FF2B5EF4-FFF2-40B4-BE49-F238E27FC236}">
                  <a16:creationId xmlns:a16="http://schemas.microsoft.com/office/drawing/2014/main" id="{FD33CBF2-9F32-40D1-81F6-25A874147EC2}"/>
                </a:ext>
              </a:extLst>
            </p:cNvPr>
            <p:cNvSpPr/>
            <p:nvPr/>
          </p:nvSpPr>
          <p:spPr>
            <a:xfrm>
              <a:off x="9605156" y="1030990"/>
              <a:ext cx="126939" cy="193219"/>
            </a:xfrm>
            <a:custGeom>
              <a:avLst/>
              <a:gdLst>
                <a:gd name="connsiteX0" fmla="*/ 0 w 126939"/>
                <a:gd name="connsiteY0" fmla="*/ 136290 h 193219"/>
                <a:gd name="connsiteX1" fmla="*/ 124903 w 126939"/>
                <a:gd name="connsiteY1" fmla="*/ 25265 h 193219"/>
                <a:gd name="connsiteX2" fmla="*/ 0 w 126939"/>
                <a:gd name="connsiteY2" fmla="*/ 136290 h 193219"/>
              </a:gdLst>
              <a:ahLst/>
              <a:cxnLst>
                <a:cxn ang="0">
                  <a:pos x="connsiteX0" y="connsiteY0"/>
                </a:cxn>
                <a:cxn ang="0">
                  <a:pos x="connsiteX1" y="connsiteY1"/>
                </a:cxn>
                <a:cxn ang="0">
                  <a:pos x="connsiteX2" y="connsiteY2"/>
                </a:cxn>
              </a:cxnLst>
              <a:rect l="l" t="t" r="r" b="b"/>
              <a:pathLst>
                <a:path w="126939" h="193219">
                  <a:moveTo>
                    <a:pt x="0" y="136290"/>
                  </a:moveTo>
                  <a:cubicBezTo>
                    <a:pt x="2152" y="79597"/>
                    <a:pt x="67171" y="-55923"/>
                    <a:pt x="124903" y="25265"/>
                  </a:cubicBezTo>
                  <a:cubicBezTo>
                    <a:pt x="140933" y="111795"/>
                    <a:pt x="58843" y="282149"/>
                    <a:pt x="0" y="136290"/>
                  </a:cubicBezTo>
                  <a:close/>
                </a:path>
              </a:pathLst>
            </a:custGeom>
            <a:solidFill>
              <a:srgbClr val="106D41"/>
            </a:solidFill>
            <a:ln w="6938" cap="flat">
              <a:noFill/>
              <a:prstDash val="solid"/>
              <a:miter/>
            </a:ln>
          </p:spPr>
          <p:txBody>
            <a:bodyPr rtlCol="0" anchor="ctr"/>
            <a:lstStyle/>
            <a:p>
              <a:endParaRPr lang="nl-BE"/>
            </a:p>
          </p:txBody>
        </p:sp>
        <p:sp>
          <p:nvSpPr>
            <p:cNvPr id="80" name="Graphic 4">
              <a:extLst>
                <a:ext uri="{FF2B5EF4-FFF2-40B4-BE49-F238E27FC236}">
                  <a16:creationId xmlns:a16="http://schemas.microsoft.com/office/drawing/2014/main" id="{1CC3872D-52EC-41F1-9FA7-88780ABB4259}"/>
                </a:ext>
              </a:extLst>
            </p:cNvPr>
            <p:cNvSpPr/>
            <p:nvPr/>
          </p:nvSpPr>
          <p:spPr>
            <a:xfrm>
              <a:off x="3989029" y="3533502"/>
              <a:ext cx="483169" cy="596590"/>
            </a:xfrm>
            <a:custGeom>
              <a:avLst/>
              <a:gdLst>
                <a:gd name="connsiteX0" fmla="*/ 37116 w 483169"/>
                <a:gd name="connsiteY0" fmla="*/ 575943 h 596590"/>
                <a:gd name="connsiteX1" fmla="*/ 9360 w 483169"/>
                <a:gd name="connsiteY1" fmla="*/ 464918 h 596590"/>
                <a:gd name="connsiteX2" fmla="*/ 141202 w 483169"/>
                <a:gd name="connsiteY2" fmla="*/ 372073 h 596590"/>
                <a:gd name="connsiteX3" fmla="*/ 307740 w 483169"/>
                <a:gd name="connsiteY3" fmla="*/ 117964 h 596590"/>
                <a:gd name="connsiteX4" fmla="*/ 397947 w 483169"/>
                <a:gd name="connsiteY4" fmla="*/ 0 h 596590"/>
                <a:gd name="connsiteX5" fmla="*/ 446521 w 483169"/>
                <a:gd name="connsiteY5" fmla="*/ 208172 h 596590"/>
                <a:gd name="connsiteX6" fmla="*/ 273044 w 483169"/>
                <a:gd name="connsiteY6" fmla="*/ 471857 h 596590"/>
                <a:gd name="connsiteX7" fmla="*/ 37116 w 483169"/>
                <a:gd name="connsiteY7" fmla="*/ 575943 h 596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169" h="596590">
                  <a:moveTo>
                    <a:pt x="37116" y="575943"/>
                  </a:moveTo>
                  <a:cubicBezTo>
                    <a:pt x="-8474" y="557693"/>
                    <a:pt x="-4519" y="478796"/>
                    <a:pt x="9360" y="464918"/>
                  </a:cubicBezTo>
                  <a:cubicBezTo>
                    <a:pt x="66260" y="448888"/>
                    <a:pt x="126561" y="437161"/>
                    <a:pt x="141202" y="372073"/>
                  </a:cubicBezTo>
                  <a:cubicBezTo>
                    <a:pt x="117956" y="243284"/>
                    <a:pt x="206776" y="202968"/>
                    <a:pt x="307740" y="117964"/>
                  </a:cubicBezTo>
                  <a:cubicBezTo>
                    <a:pt x="363252" y="76330"/>
                    <a:pt x="363252" y="0"/>
                    <a:pt x="397947" y="0"/>
                  </a:cubicBezTo>
                  <a:cubicBezTo>
                    <a:pt x="515010" y="25744"/>
                    <a:pt x="491000" y="82922"/>
                    <a:pt x="446521" y="208172"/>
                  </a:cubicBezTo>
                  <a:cubicBezTo>
                    <a:pt x="381502" y="357431"/>
                    <a:pt x="354093" y="357987"/>
                    <a:pt x="273044" y="471857"/>
                  </a:cubicBezTo>
                  <a:cubicBezTo>
                    <a:pt x="207331" y="592527"/>
                    <a:pt x="148627" y="622018"/>
                    <a:pt x="37116" y="575943"/>
                  </a:cubicBezTo>
                  <a:close/>
                </a:path>
              </a:pathLst>
            </a:custGeom>
            <a:solidFill>
              <a:srgbClr val="106D41"/>
            </a:solidFill>
            <a:ln w="6938" cap="flat">
              <a:noFill/>
              <a:prstDash val="solid"/>
              <a:miter/>
            </a:ln>
          </p:spPr>
          <p:txBody>
            <a:bodyPr rtlCol="0" anchor="ctr"/>
            <a:lstStyle/>
            <a:p>
              <a:endParaRPr lang="nl-BE"/>
            </a:p>
          </p:txBody>
        </p:sp>
        <p:sp>
          <p:nvSpPr>
            <p:cNvPr id="81" name="Graphic 4">
              <a:extLst>
                <a:ext uri="{FF2B5EF4-FFF2-40B4-BE49-F238E27FC236}">
                  <a16:creationId xmlns:a16="http://schemas.microsoft.com/office/drawing/2014/main" id="{EF94AA51-8731-4578-BED5-8E65EFF45C14}"/>
                </a:ext>
              </a:extLst>
            </p:cNvPr>
            <p:cNvSpPr/>
            <p:nvPr/>
          </p:nvSpPr>
          <p:spPr>
            <a:xfrm>
              <a:off x="4393811" y="3026516"/>
              <a:ext cx="459463" cy="471425"/>
            </a:xfrm>
            <a:custGeom>
              <a:avLst/>
              <a:gdLst>
                <a:gd name="connsiteX0" fmla="*/ 104 w 459463"/>
                <a:gd name="connsiteY0" fmla="*/ 416778 h 471425"/>
                <a:gd name="connsiteX1" fmla="*/ 249911 w 459463"/>
                <a:gd name="connsiteY1" fmla="*/ 35129 h 471425"/>
                <a:gd name="connsiteX2" fmla="*/ 423388 w 459463"/>
                <a:gd name="connsiteY2" fmla="*/ 7373 h 471425"/>
                <a:gd name="connsiteX3" fmla="*/ 313681 w 459463"/>
                <a:gd name="connsiteY3" fmla="*/ 330039 h 471425"/>
                <a:gd name="connsiteX4" fmla="*/ 152764 w 459463"/>
                <a:gd name="connsiteY4" fmla="*/ 465351 h 471425"/>
                <a:gd name="connsiteX5" fmla="*/ 104 w 459463"/>
                <a:gd name="connsiteY5" fmla="*/ 416778 h 471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9463" h="471425">
                  <a:moveTo>
                    <a:pt x="104" y="416778"/>
                  </a:moveTo>
                  <a:cubicBezTo>
                    <a:pt x="9056" y="290764"/>
                    <a:pt x="122371" y="57334"/>
                    <a:pt x="249911" y="35129"/>
                  </a:cubicBezTo>
                  <a:cubicBezTo>
                    <a:pt x="367875" y="14312"/>
                    <a:pt x="409509" y="-13444"/>
                    <a:pt x="423388" y="7373"/>
                  </a:cubicBezTo>
                  <a:cubicBezTo>
                    <a:pt x="545238" y="102646"/>
                    <a:pt x="319857" y="223733"/>
                    <a:pt x="313681" y="330039"/>
                  </a:cubicBezTo>
                  <a:cubicBezTo>
                    <a:pt x="241931" y="413447"/>
                    <a:pt x="246997" y="438705"/>
                    <a:pt x="152764" y="465351"/>
                  </a:cubicBezTo>
                  <a:cubicBezTo>
                    <a:pt x="76989" y="471596"/>
                    <a:pt x="-3296" y="487695"/>
                    <a:pt x="104" y="416778"/>
                  </a:cubicBezTo>
                  <a:close/>
                </a:path>
              </a:pathLst>
            </a:custGeom>
            <a:solidFill>
              <a:srgbClr val="106D41"/>
            </a:solidFill>
            <a:ln w="6938" cap="flat">
              <a:noFill/>
              <a:prstDash val="solid"/>
              <a:miter/>
            </a:ln>
          </p:spPr>
          <p:txBody>
            <a:bodyPr rtlCol="0" anchor="ctr"/>
            <a:lstStyle/>
            <a:p>
              <a:endParaRPr lang="nl-BE"/>
            </a:p>
          </p:txBody>
        </p:sp>
        <p:sp>
          <p:nvSpPr>
            <p:cNvPr id="82" name="Graphic 4">
              <a:extLst>
                <a:ext uri="{FF2B5EF4-FFF2-40B4-BE49-F238E27FC236}">
                  <a16:creationId xmlns:a16="http://schemas.microsoft.com/office/drawing/2014/main" id="{C4E8E102-A685-4CC9-ADBD-FFDA9D57C015}"/>
                </a:ext>
              </a:extLst>
            </p:cNvPr>
            <p:cNvSpPr/>
            <p:nvPr/>
          </p:nvSpPr>
          <p:spPr>
            <a:xfrm>
              <a:off x="4735547" y="614146"/>
              <a:ext cx="3996244" cy="2360698"/>
            </a:xfrm>
            <a:custGeom>
              <a:avLst/>
              <a:gdLst>
                <a:gd name="connsiteX0" fmla="*/ 95529 w 3996244"/>
                <a:gd name="connsiteY0" fmla="*/ 2357292 h 2360698"/>
                <a:gd name="connsiteX1" fmla="*/ 886583 w 3996244"/>
                <a:gd name="connsiteY1" fmla="*/ 2065782 h 2360698"/>
                <a:gd name="connsiteX2" fmla="*/ 921279 w 3996244"/>
                <a:gd name="connsiteY2" fmla="*/ 2017278 h 2360698"/>
                <a:gd name="connsiteX3" fmla="*/ 1275171 w 3996244"/>
                <a:gd name="connsiteY3" fmla="*/ 1705019 h 2360698"/>
                <a:gd name="connsiteX4" fmla="*/ 1864992 w 3996244"/>
                <a:gd name="connsiteY4" fmla="*/ 1462152 h 2360698"/>
                <a:gd name="connsiteX5" fmla="*/ 2031530 w 3996244"/>
                <a:gd name="connsiteY5" fmla="*/ 1441335 h 2360698"/>
                <a:gd name="connsiteX6" fmla="*/ 2100851 w 3996244"/>
                <a:gd name="connsiteY6" fmla="*/ 1247041 h 2360698"/>
                <a:gd name="connsiteX7" fmla="*/ 2295145 w 3996244"/>
                <a:gd name="connsiteY7" fmla="*/ 1260919 h 2360698"/>
                <a:gd name="connsiteX8" fmla="*/ 2315962 w 3996244"/>
                <a:gd name="connsiteY8" fmla="*/ 1129077 h 2360698"/>
                <a:gd name="connsiteX9" fmla="*/ 2475561 w 3996244"/>
                <a:gd name="connsiteY9" fmla="*/ 1073564 h 2360698"/>
                <a:gd name="connsiteX10" fmla="*/ 2794758 w 3996244"/>
                <a:gd name="connsiteY10" fmla="*/ 1018052 h 2360698"/>
                <a:gd name="connsiteX11" fmla="*/ 2933539 w 3996244"/>
                <a:gd name="connsiteY11" fmla="*/ 997235 h 2360698"/>
                <a:gd name="connsiteX12" fmla="*/ 3467848 w 3996244"/>
                <a:gd name="connsiteY12" fmla="*/ 310267 h 2360698"/>
                <a:gd name="connsiteX13" fmla="*/ 3828679 w 3996244"/>
                <a:gd name="connsiteY13" fmla="*/ 136790 h 2360698"/>
                <a:gd name="connsiteX14" fmla="*/ 3988278 w 3996244"/>
                <a:gd name="connsiteY14" fmla="*/ 67399 h 2360698"/>
                <a:gd name="connsiteX15" fmla="*/ 3627446 w 3996244"/>
                <a:gd name="connsiteY15" fmla="*/ 74338 h 2360698"/>
                <a:gd name="connsiteX16" fmla="*/ 3287432 w 3996244"/>
                <a:gd name="connsiteY16" fmla="*/ 400475 h 2360698"/>
                <a:gd name="connsiteX17" fmla="*/ 2975174 w 3996244"/>
                <a:gd name="connsiteY17" fmla="*/ 525378 h 2360698"/>
                <a:gd name="connsiteX18" fmla="*/ 2440865 w 3996244"/>
                <a:gd name="connsiteY18" fmla="*/ 678037 h 2360698"/>
                <a:gd name="connsiteX19" fmla="*/ 2066156 w 3996244"/>
                <a:gd name="connsiteY19" fmla="*/ 997235 h 2360698"/>
                <a:gd name="connsiteX20" fmla="*/ 1864923 w 3996244"/>
                <a:gd name="connsiteY20" fmla="*/ 1094381 h 2360698"/>
                <a:gd name="connsiteX21" fmla="*/ 1490213 w 3996244"/>
                <a:gd name="connsiteY21" fmla="*/ 1309493 h 2360698"/>
                <a:gd name="connsiteX22" fmla="*/ 1143260 w 3996244"/>
                <a:gd name="connsiteY22" fmla="*/ 1496847 h 2360698"/>
                <a:gd name="connsiteX23" fmla="*/ 1136320 w 3996244"/>
                <a:gd name="connsiteY23" fmla="*/ 1670324 h 2360698"/>
                <a:gd name="connsiteX24" fmla="*/ 414657 w 3996244"/>
                <a:gd name="connsiteY24" fmla="*/ 1878496 h 2360698"/>
                <a:gd name="connsiteX25" fmla="*/ 109338 w 3996244"/>
                <a:gd name="connsiteY25" fmla="*/ 2162998 h 2360698"/>
                <a:gd name="connsiteX26" fmla="*/ 95529 w 3996244"/>
                <a:gd name="connsiteY26" fmla="*/ 2357292 h 2360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996244" h="2360698">
                  <a:moveTo>
                    <a:pt x="95529" y="2357292"/>
                  </a:moveTo>
                  <a:cubicBezTo>
                    <a:pt x="668003" y="2378040"/>
                    <a:pt x="459900" y="2306845"/>
                    <a:pt x="886583" y="2065782"/>
                  </a:cubicBezTo>
                  <a:cubicBezTo>
                    <a:pt x="914340" y="2051973"/>
                    <a:pt x="928218" y="2093607"/>
                    <a:pt x="921279" y="2017278"/>
                  </a:cubicBezTo>
                  <a:cubicBezTo>
                    <a:pt x="958056" y="1830131"/>
                    <a:pt x="1092604" y="1793215"/>
                    <a:pt x="1275171" y="1705019"/>
                  </a:cubicBezTo>
                  <a:cubicBezTo>
                    <a:pt x="1558424" y="1499484"/>
                    <a:pt x="1596797" y="1741103"/>
                    <a:pt x="1864992" y="1462152"/>
                  </a:cubicBezTo>
                  <a:cubicBezTo>
                    <a:pt x="1851114" y="1318097"/>
                    <a:pt x="1997112" y="1466177"/>
                    <a:pt x="2031530" y="1441335"/>
                  </a:cubicBezTo>
                  <a:cubicBezTo>
                    <a:pt x="2110704" y="1418228"/>
                    <a:pt x="2063241" y="1270495"/>
                    <a:pt x="2100851" y="1247041"/>
                  </a:cubicBezTo>
                  <a:cubicBezTo>
                    <a:pt x="2135546" y="1240102"/>
                    <a:pt x="2260450" y="1295614"/>
                    <a:pt x="2295145" y="1260919"/>
                  </a:cubicBezTo>
                  <a:cubicBezTo>
                    <a:pt x="2329840" y="1226224"/>
                    <a:pt x="2260450" y="1163772"/>
                    <a:pt x="2315962" y="1129077"/>
                  </a:cubicBezTo>
                  <a:cubicBezTo>
                    <a:pt x="2371475" y="1094381"/>
                    <a:pt x="2426987" y="1066625"/>
                    <a:pt x="2475561" y="1073564"/>
                  </a:cubicBezTo>
                  <a:cubicBezTo>
                    <a:pt x="2626902" y="1085777"/>
                    <a:pt x="2638976" y="1034497"/>
                    <a:pt x="2794758" y="1018052"/>
                  </a:cubicBezTo>
                  <a:cubicBezTo>
                    <a:pt x="2871088" y="1024991"/>
                    <a:pt x="2891905" y="1101321"/>
                    <a:pt x="2933539" y="997235"/>
                  </a:cubicBezTo>
                  <a:cubicBezTo>
                    <a:pt x="3195628" y="402487"/>
                    <a:pt x="3349398" y="852139"/>
                    <a:pt x="3467848" y="310267"/>
                  </a:cubicBezTo>
                  <a:cubicBezTo>
                    <a:pt x="3523499" y="221724"/>
                    <a:pt x="3729936" y="168432"/>
                    <a:pt x="3828679" y="136790"/>
                  </a:cubicBezTo>
                  <a:cubicBezTo>
                    <a:pt x="3904037" y="142272"/>
                    <a:pt x="4029010" y="155109"/>
                    <a:pt x="3988278" y="67399"/>
                  </a:cubicBezTo>
                  <a:cubicBezTo>
                    <a:pt x="3914585" y="-40295"/>
                    <a:pt x="3724454" y="-4559"/>
                    <a:pt x="3627446" y="74338"/>
                  </a:cubicBezTo>
                  <a:cubicBezTo>
                    <a:pt x="3484501" y="132627"/>
                    <a:pt x="3421425" y="334692"/>
                    <a:pt x="3287432" y="400475"/>
                  </a:cubicBezTo>
                  <a:cubicBezTo>
                    <a:pt x="3114094" y="435031"/>
                    <a:pt x="3101049" y="445717"/>
                    <a:pt x="2975174" y="525378"/>
                  </a:cubicBezTo>
                  <a:cubicBezTo>
                    <a:pt x="2801697" y="496511"/>
                    <a:pt x="2591860" y="630644"/>
                    <a:pt x="2440865" y="678037"/>
                  </a:cubicBezTo>
                  <a:cubicBezTo>
                    <a:pt x="2291398" y="717451"/>
                    <a:pt x="2177250" y="878785"/>
                    <a:pt x="2066156" y="997235"/>
                  </a:cubicBezTo>
                  <a:cubicBezTo>
                    <a:pt x="2017582" y="1059686"/>
                    <a:pt x="1934313" y="1073564"/>
                    <a:pt x="1864923" y="1094381"/>
                  </a:cubicBezTo>
                  <a:cubicBezTo>
                    <a:pt x="1684715" y="1149200"/>
                    <a:pt x="1640236" y="1231359"/>
                    <a:pt x="1490213" y="1309493"/>
                  </a:cubicBezTo>
                  <a:cubicBezTo>
                    <a:pt x="1308826" y="1354458"/>
                    <a:pt x="1219311" y="1245861"/>
                    <a:pt x="1143260" y="1496847"/>
                  </a:cubicBezTo>
                  <a:cubicBezTo>
                    <a:pt x="1105650" y="1556038"/>
                    <a:pt x="1258378" y="1662552"/>
                    <a:pt x="1136320" y="1670324"/>
                  </a:cubicBezTo>
                  <a:cubicBezTo>
                    <a:pt x="908788" y="1576994"/>
                    <a:pt x="629977" y="1836376"/>
                    <a:pt x="414657" y="1878496"/>
                  </a:cubicBezTo>
                  <a:cubicBezTo>
                    <a:pt x="345267" y="1899313"/>
                    <a:pt x="192607" y="2114425"/>
                    <a:pt x="109338" y="2162998"/>
                  </a:cubicBezTo>
                  <a:cubicBezTo>
                    <a:pt x="-11887" y="2243699"/>
                    <a:pt x="-53591" y="2345010"/>
                    <a:pt x="95529" y="2357292"/>
                  </a:cubicBezTo>
                  <a:close/>
                </a:path>
              </a:pathLst>
            </a:custGeom>
            <a:solidFill>
              <a:srgbClr val="106D41"/>
            </a:solidFill>
            <a:ln w="6938" cap="flat">
              <a:noFill/>
              <a:prstDash val="solid"/>
              <a:miter/>
            </a:ln>
          </p:spPr>
          <p:txBody>
            <a:bodyPr rtlCol="0" anchor="ctr"/>
            <a:lstStyle/>
            <a:p>
              <a:endParaRPr lang="nl-BE"/>
            </a:p>
          </p:txBody>
        </p:sp>
      </p:grpSp>
      <p:sp>
        <p:nvSpPr>
          <p:cNvPr id="83" name="!!SecondCut">
            <a:extLst>
              <a:ext uri="{FF2B5EF4-FFF2-40B4-BE49-F238E27FC236}">
                <a16:creationId xmlns:a16="http://schemas.microsoft.com/office/drawing/2014/main" id="{10F7D4B8-66BC-4321-B841-C8457F0492F3}"/>
              </a:ext>
            </a:extLst>
          </p:cNvPr>
          <p:cNvSpPr/>
          <p:nvPr/>
        </p:nvSpPr>
        <p:spPr>
          <a:xfrm>
            <a:off x="16866318" y="963132"/>
            <a:ext cx="5088653" cy="2989211"/>
          </a:xfrm>
          <a:custGeom>
            <a:avLst/>
            <a:gdLst>
              <a:gd name="connsiteX0" fmla="*/ 174991 w 5088653"/>
              <a:gd name="connsiteY0" fmla="*/ 2989212 h 2989211"/>
              <a:gd name="connsiteX1" fmla="*/ 75207 w 5088653"/>
              <a:gd name="connsiteY1" fmla="*/ 2974154 h 2989211"/>
              <a:gd name="connsiteX2" fmla="*/ 15115 w 5088653"/>
              <a:gd name="connsiteY2" fmla="*/ 2757378 h 2989211"/>
              <a:gd name="connsiteX3" fmla="*/ 295106 w 5088653"/>
              <a:gd name="connsiteY3" fmla="*/ 2344572 h 2989211"/>
              <a:gd name="connsiteX4" fmla="*/ 369979 w 5088653"/>
              <a:gd name="connsiteY4" fmla="*/ 2267063 h 2989211"/>
              <a:gd name="connsiteX5" fmla="*/ 827402 w 5088653"/>
              <a:gd name="connsiteY5" fmla="*/ 1833926 h 2989211"/>
              <a:gd name="connsiteX6" fmla="*/ 832884 w 5088653"/>
              <a:gd name="connsiteY6" fmla="*/ 1830179 h 2989211"/>
              <a:gd name="connsiteX7" fmla="*/ 1478564 w 5088653"/>
              <a:gd name="connsiteY7" fmla="*/ 1520419 h 2989211"/>
              <a:gd name="connsiteX8" fmla="*/ 1955209 w 5088653"/>
              <a:gd name="connsiteY8" fmla="*/ 1336326 h 2989211"/>
              <a:gd name="connsiteX9" fmla="*/ 2273712 w 5088653"/>
              <a:gd name="connsiteY9" fmla="*/ 1204692 h 2989211"/>
              <a:gd name="connsiteX10" fmla="*/ 2694012 w 5088653"/>
              <a:gd name="connsiteY10" fmla="*/ 962241 h 2989211"/>
              <a:gd name="connsiteX11" fmla="*/ 2836887 w 5088653"/>
              <a:gd name="connsiteY11" fmla="*/ 866967 h 2989211"/>
              <a:gd name="connsiteX12" fmla="*/ 3249207 w 5088653"/>
              <a:gd name="connsiteY12" fmla="*/ 573028 h 2989211"/>
              <a:gd name="connsiteX13" fmla="*/ 3268428 w 5088653"/>
              <a:gd name="connsiteY13" fmla="*/ 558248 h 2989211"/>
              <a:gd name="connsiteX14" fmla="*/ 3642097 w 5088653"/>
              <a:gd name="connsiteY14" fmla="*/ 426198 h 2989211"/>
              <a:gd name="connsiteX15" fmla="*/ 3679706 w 5088653"/>
              <a:gd name="connsiteY15" fmla="*/ 425365 h 2989211"/>
              <a:gd name="connsiteX16" fmla="*/ 3732444 w 5088653"/>
              <a:gd name="connsiteY16" fmla="*/ 429945 h 2989211"/>
              <a:gd name="connsiteX17" fmla="*/ 3739174 w 5088653"/>
              <a:gd name="connsiteY17" fmla="*/ 427794 h 2989211"/>
              <a:gd name="connsiteX18" fmla="*/ 3876776 w 5088653"/>
              <a:gd name="connsiteY18" fmla="*/ 385951 h 2989211"/>
              <a:gd name="connsiteX19" fmla="*/ 4222550 w 5088653"/>
              <a:gd name="connsiteY19" fmla="*/ 156962 h 2989211"/>
              <a:gd name="connsiteX20" fmla="*/ 4339265 w 5088653"/>
              <a:gd name="connsiteY20" fmla="*/ 58705 h 2989211"/>
              <a:gd name="connsiteX21" fmla="*/ 4592402 w 5088653"/>
              <a:gd name="connsiteY21" fmla="*/ 0 h 2989211"/>
              <a:gd name="connsiteX22" fmla="*/ 4739927 w 5088653"/>
              <a:gd name="connsiteY22" fmla="*/ 21927 h 2989211"/>
              <a:gd name="connsiteX23" fmla="*/ 5048993 w 5088653"/>
              <a:gd name="connsiteY23" fmla="*/ 291371 h 2989211"/>
              <a:gd name="connsiteX24" fmla="*/ 5084521 w 5088653"/>
              <a:gd name="connsiteY24" fmla="*/ 414679 h 2989211"/>
              <a:gd name="connsiteX25" fmla="*/ 4951707 w 5088653"/>
              <a:gd name="connsiteY25" fmla="*/ 515018 h 2989211"/>
              <a:gd name="connsiteX26" fmla="*/ 4817852 w 5088653"/>
              <a:gd name="connsiteY26" fmla="*/ 541733 h 2989211"/>
              <a:gd name="connsiteX27" fmla="*/ 4726396 w 5088653"/>
              <a:gd name="connsiteY27" fmla="*/ 529312 h 2989211"/>
              <a:gd name="connsiteX28" fmla="*/ 4675671 w 5088653"/>
              <a:gd name="connsiteY28" fmla="*/ 519528 h 2989211"/>
              <a:gd name="connsiteX29" fmla="*/ 4646874 w 5088653"/>
              <a:gd name="connsiteY29" fmla="*/ 516961 h 2989211"/>
              <a:gd name="connsiteX30" fmla="*/ 4553474 w 5088653"/>
              <a:gd name="connsiteY30" fmla="*/ 586837 h 2989211"/>
              <a:gd name="connsiteX31" fmla="*/ 4527036 w 5088653"/>
              <a:gd name="connsiteY31" fmla="*/ 618687 h 2989211"/>
              <a:gd name="connsiteX32" fmla="*/ 4142403 w 5088653"/>
              <a:gd name="connsiteY32" fmla="*/ 769681 h 2989211"/>
              <a:gd name="connsiteX33" fmla="*/ 3609275 w 5088653"/>
              <a:gd name="connsiteY33" fmla="*/ 861555 h 2989211"/>
              <a:gd name="connsiteX34" fmla="*/ 3522467 w 5088653"/>
              <a:gd name="connsiteY34" fmla="*/ 880082 h 2989211"/>
              <a:gd name="connsiteX35" fmla="*/ 3157958 w 5088653"/>
              <a:gd name="connsiteY35" fmla="*/ 1113165 h 2989211"/>
              <a:gd name="connsiteX36" fmla="*/ 3109593 w 5088653"/>
              <a:gd name="connsiteY36" fmla="*/ 1175964 h 2989211"/>
              <a:gd name="connsiteX37" fmla="*/ 3088012 w 5088653"/>
              <a:gd name="connsiteY37" fmla="*/ 1197822 h 2989211"/>
              <a:gd name="connsiteX38" fmla="*/ 2796224 w 5088653"/>
              <a:gd name="connsiteY38" fmla="*/ 1392949 h 2989211"/>
              <a:gd name="connsiteX39" fmla="*/ 2615670 w 5088653"/>
              <a:gd name="connsiteY39" fmla="*/ 1489818 h 2989211"/>
              <a:gd name="connsiteX40" fmla="*/ 2492709 w 5088653"/>
              <a:gd name="connsiteY40" fmla="*/ 1576418 h 2989211"/>
              <a:gd name="connsiteX41" fmla="*/ 2140413 w 5088653"/>
              <a:gd name="connsiteY41" fmla="*/ 1699655 h 2989211"/>
              <a:gd name="connsiteX42" fmla="*/ 2106134 w 5088653"/>
              <a:gd name="connsiteY42" fmla="*/ 1705901 h 2989211"/>
              <a:gd name="connsiteX43" fmla="*/ 1893868 w 5088653"/>
              <a:gd name="connsiteY43" fmla="*/ 1821714 h 2989211"/>
              <a:gd name="connsiteX44" fmla="*/ 1755156 w 5088653"/>
              <a:gd name="connsiteY44" fmla="*/ 1910603 h 2989211"/>
              <a:gd name="connsiteX45" fmla="*/ 1250547 w 5088653"/>
              <a:gd name="connsiteY45" fmla="*/ 2122522 h 2989211"/>
              <a:gd name="connsiteX46" fmla="*/ 972429 w 5088653"/>
              <a:gd name="connsiteY46" fmla="*/ 2265259 h 2989211"/>
              <a:gd name="connsiteX47" fmla="*/ 637757 w 5088653"/>
              <a:gd name="connsiteY47" fmla="*/ 2723237 h 2989211"/>
              <a:gd name="connsiteX48" fmla="*/ 174991 w 5088653"/>
              <a:gd name="connsiteY48" fmla="*/ 2989212 h 2989211"/>
              <a:gd name="connsiteX49" fmla="*/ 174991 w 5088653"/>
              <a:gd name="connsiteY49" fmla="*/ 2989212 h 2989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088653" h="2989211">
                <a:moveTo>
                  <a:pt x="174991" y="2989212"/>
                </a:moveTo>
                <a:cubicBezTo>
                  <a:pt x="136479" y="2989212"/>
                  <a:pt x="101992" y="2984008"/>
                  <a:pt x="75207" y="2974154"/>
                </a:cubicBezTo>
                <a:cubicBezTo>
                  <a:pt x="-23536" y="2937793"/>
                  <a:pt x="-2996" y="2841965"/>
                  <a:pt x="15115" y="2757378"/>
                </a:cubicBezTo>
                <a:cubicBezTo>
                  <a:pt x="38569" y="2648018"/>
                  <a:pt x="212393" y="2427356"/>
                  <a:pt x="295106" y="2344572"/>
                </a:cubicBezTo>
                <a:cubicBezTo>
                  <a:pt x="312107" y="2327572"/>
                  <a:pt x="337643" y="2300856"/>
                  <a:pt x="369979" y="2267063"/>
                </a:cubicBezTo>
                <a:cubicBezTo>
                  <a:pt x="494674" y="2136678"/>
                  <a:pt x="703401" y="1918514"/>
                  <a:pt x="827402" y="1833926"/>
                </a:cubicBezTo>
                <a:lnTo>
                  <a:pt x="832884" y="1830179"/>
                </a:lnTo>
                <a:cubicBezTo>
                  <a:pt x="983670" y="1727342"/>
                  <a:pt x="1190108" y="1586549"/>
                  <a:pt x="1478564" y="1520419"/>
                </a:cubicBezTo>
                <a:cubicBezTo>
                  <a:pt x="1638302" y="1483781"/>
                  <a:pt x="1806713" y="1405439"/>
                  <a:pt x="1955209" y="1336326"/>
                </a:cubicBezTo>
                <a:cubicBezTo>
                  <a:pt x="2070328" y="1282756"/>
                  <a:pt x="2179133" y="1232170"/>
                  <a:pt x="2273712" y="1204692"/>
                </a:cubicBezTo>
                <a:cubicBezTo>
                  <a:pt x="2413257" y="1164168"/>
                  <a:pt x="2575562" y="1047452"/>
                  <a:pt x="2694012" y="962241"/>
                </a:cubicBezTo>
                <a:cubicBezTo>
                  <a:pt x="2754868" y="918524"/>
                  <a:pt x="2802886" y="883968"/>
                  <a:pt x="2836887" y="866967"/>
                </a:cubicBezTo>
                <a:cubicBezTo>
                  <a:pt x="2924805" y="822974"/>
                  <a:pt x="3152129" y="647831"/>
                  <a:pt x="3249207" y="573028"/>
                </a:cubicBezTo>
                <a:lnTo>
                  <a:pt x="3268428" y="558248"/>
                </a:lnTo>
                <a:cubicBezTo>
                  <a:pt x="3367587" y="481988"/>
                  <a:pt x="3464665" y="433275"/>
                  <a:pt x="3642097" y="426198"/>
                </a:cubicBezTo>
                <a:cubicBezTo>
                  <a:pt x="3656183" y="425642"/>
                  <a:pt x="3668812" y="425365"/>
                  <a:pt x="3679706" y="425365"/>
                </a:cubicBezTo>
                <a:cubicBezTo>
                  <a:pt x="3708295" y="425365"/>
                  <a:pt x="3723076" y="427308"/>
                  <a:pt x="3732444" y="429945"/>
                </a:cubicBezTo>
                <a:cubicBezTo>
                  <a:pt x="3734456" y="429320"/>
                  <a:pt x="3736746" y="428557"/>
                  <a:pt x="3739174" y="427794"/>
                </a:cubicBezTo>
                <a:cubicBezTo>
                  <a:pt x="3757701" y="421757"/>
                  <a:pt x="3796352" y="409197"/>
                  <a:pt x="3876776" y="385951"/>
                </a:cubicBezTo>
                <a:cubicBezTo>
                  <a:pt x="4042759" y="337933"/>
                  <a:pt x="4142473" y="237524"/>
                  <a:pt x="4222550" y="156962"/>
                </a:cubicBezTo>
                <a:cubicBezTo>
                  <a:pt x="4264809" y="114425"/>
                  <a:pt x="4301378" y="77648"/>
                  <a:pt x="4339265" y="58705"/>
                </a:cubicBezTo>
                <a:cubicBezTo>
                  <a:pt x="4413860" y="21442"/>
                  <a:pt x="4506080" y="0"/>
                  <a:pt x="4592402" y="0"/>
                </a:cubicBezTo>
                <a:cubicBezTo>
                  <a:pt x="4644237" y="0"/>
                  <a:pt x="4693852" y="7355"/>
                  <a:pt x="4739927" y="21927"/>
                </a:cubicBezTo>
                <a:cubicBezTo>
                  <a:pt x="4886758" y="68280"/>
                  <a:pt x="5000420" y="224618"/>
                  <a:pt x="5048993" y="291371"/>
                </a:cubicBezTo>
                <a:cubicBezTo>
                  <a:pt x="5073071" y="324471"/>
                  <a:pt x="5098885" y="368395"/>
                  <a:pt x="5084521" y="414679"/>
                </a:cubicBezTo>
                <a:cubicBezTo>
                  <a:pt x="5071614" y="456244"/>
                  <a:pt x="5030604" y="487192"/>
                  <a:pt x="4951707" y="515018"/>
                </a:cubicBezTo>
                <a:cubicBezTo>
                  <a:pt x="4900011" y="533267"/>
                  <a:pt x="4857475" y="541733"/>
                  <a:pt x="4817852" y="541733"/>
                </a:cubicBezTo>
                <a:cubicBezTo>
                  <a:pt x="4783921" y="541733"/>
                  <a:pt x="4756026" y="535696"/>
                  <a:pt x="4726396" y="529312"/>
                </a:cubicBezTo>
                <a:cubicBezTo>
                  <a:pt x="4710505" y="525912"/>
                  <a:pt x="4694129" y="522373"/>
                  <a:pt x="4675671" y="519528"/>
                </a:cubicBezTo>
                <a:cubicBezTo>
                  <a:pt x="4664499" y="517793"/>
                  <a:pt x="4655131" y="516961"/>
                  <a:pt x="4646874" y="516961"/>
                </a:cubicBezTo>
                <a:cubicBezTo>
                  <a:pt x="4612248" y="516961"/>
                  <a:pt x="4599966" y="530284"/>
                  <a:pt x="4553474" y="586837"/>
                </a:cubicBezTo>
                <a:cubicBezTo>
                  <a:pt x="4545494" y="596552"/>
                  <a:pt x="4536751" y="607168"/>
                  <a:pt x="4527036" y="618687"/>
                </a:cubicBezTo>
                <a:cubicBezTo>
                  <a:pt x="4435857" y="726451"/>
                  <a:pt x="4307345" y="756983"/>
                  <a:pt x="4142403" y="769681"/>
                </a:cubicBezTo>
                <a:cubicBezTo>
                  <a:pt x="3981278" y="782102"/>
                  <a:pt x="3872335" y="805348"/>
                  <a:pt x="3609275" y="861555"/>
                </a:cubicBezTo>
                <a:lnTo>
                  <a:pt x="3522467" y="880082"/>
                </a:lnTo>
                <a:cubicBezTo>
                  <a:pt x="3281682" y="931292"/>
                  <a:pt x="3210140" y="1036419"/>
                  <a:pt x="3157958" y="1113165"/>
                </a:cubicBezTo>
                <a:cubicBezTo>
                  <a:pt x="3142137" y="1136411"/>
                  <a:pt x="3127148" y="1158408"/>
                  <a:pt x="3109593" y="1175964"/>
                </a:cubicBezTo>
                <a:cubicBezTo>
                  <a:pt x="3102584" y="1182972"/>
                  <a:pt x="3095367" y="1190328"/>
                  <a:pt x="3088012" y="1197822"/>
                </a:cubicBezTo>
                <a:cubicBezTo>
                  <a:pt x="3020217" y="1267005"/>
                  <a:pt x="2935838" y="1353049"/>
                  <a:pt x="2796224" y="1392949"/>
                </a:cubicBezTo>
                <a:cubicBezTo>
                  <a:pt x="2709139" y="1417860"/>
                  <a:pt x="2671946" y="1446449"/>
                  <a:pt x="2615670" y="1489818"/>
                </a:cubicBezTo>
                <a:cubicBezTo>
                  <a:pt x="2583195" y="1514799"/>
                  <a:pt x="2546418" y="1543179"/>
                  <a:pt x="2492709" y="1576418"/>
                </a:cubicBezTo>
                <a:cubicBezTo>
                  <a:pt x="2356356" y="1660797"/>
                  <a:pt x="2241654" y="1681475"/>
                  <a:pt x="2140413" y="1699655"/>
                </a:cubicBezTo>
                <a:cubicBezTo>
                  <a:pt x="2128894" y="1701737"/>
                  <a:pt x="2117444" y="1703750"/>
                  <a:pt x="2106134" y="1705901"/>
                </a:cubicBezTo>
                <a:cubicBezTo>
                  <a:pt x="2043613" y="1717628"/>
                  <a:pt x="1967491" y="1770573"/>
                  <a:pt x="1893868" y="1821714"/>
                </a:cubicBezTo>
                <a:cubicBezTo>
                  <a:pt x="1848070" y="1853564"/>
                  <a:pt x="1800746" y="1886455"/>
                  <a:pt x="1755156" y="1910603"/>
                </a:cubicBezTo>
                <a:cubicBezTo>
                  <a:pt x="1668834" y="1956332"/>
                  <a:pt x="1377185" y="2106701"/>
                  <a:pt x="1250547" y="2122522"/>
                </a:cubicBezTo>
                <a:cubicBezTo>
                  <a:pt x="1153677" y="2134666"/>
                  <a:pt x="1049661" y="2188027"/>
                  <a:pt x="972429" y="2265259"/>
                </a:cubicBezTo>
                <a:cubicBezTo>
                  <a:pt x="924757" y="2312930"/>
                  <a:pt x="796801" y="2452891"/>
                  <a:pt x="637757" y="2723237"/>
                </a:cubicBezTo>
                <a:cubicBezTo>
                  <a:pt x="522083" y="2919544"/>
                  <a:pt x="316201" y="2989212"/>
                  <a:pt x="174991" y="2989212"/>
                </a:cubicBezTo>
                <a:cubicBezTo>
                  <a:pt x="174991" y="2989212"/>
                  <a:pt x="174991" y="2989212"/>
                  <a:pt x="174991" y="2989212"/>
                </a:cubicBezTo>
                <a:close/>
              </a:path>
            </a:pathLst>
          </a:custGeom>
          <a:solidFill>
            <a:srgbClr val="62AA33"/>
          </a:solidFill>
          <a:ln w="6938" cap="flat">
            <a:noFill/>
            <a:prstDash val="solid"/>
            <a:miter/>
          </a:ln>
        </p:spPr>
        <p:txBody>
          <a:bodyPr rtlCol="0" anchor="ctr"/>
          <a:lstStyle/>
          <a:p>
            <a:endParaRPr lang="nl-BE"/>
          </a:p>
        </p:txBody>
      </p:sp>
      <p:sp>
        <p:nvSpPr>
          <p:cNvPr id="84" name="!!Fairway">
            <a:extLst>
              <a:ext uri="{FF2B5EF4-FFF2-40B4-BE49-F238E27FC236}">
                <a16:creationId xmlns:a16="http://schemas.microsoft.com/office/drawing/2014/main" id="{A3BA5462-59B2-461D-A423-EC85E49508AB}"/>
              </a:ext>
            </a:extLst>
          </p:cNvPr>
          <p:cNvSpPr/>
          <p:nvPr/>
        </p:nvSpPr>
        <p:spPr>
          <a:xfrm>
            <a:off x="16900819" y="997778"/>
            <a:ext cx="5019331" cy="2919898"/>
          </a:xfrm>
          <a:custGeom>
            <a:avLst/>
            <a:gdLst>
              <a:gd name="connsiteX0" fmla="*/ 52711 w 5019331"/>
              <a:gd name="connsiteY0" fmla="*/ 2906964 h 2919898"/>
              <a:gd name="connsiteX1" fmla="*/ 573141 w 5019331"/>
              <a:gd name="connsiteY1" fmla="*/ 2671036 h 2919898"/>
              <a:gd name="connsiteX2" fmla="*/ 913155 w 5019331"/>
              <a:gd name="connsiteY2" fmla="*/ 2206118 h 2919898"/>
              <a:gd name="connsiteX3" fmla="*/ 1211535 w 5019331"/>
              <a:gd name="connsiteY3" fmla="*/ 2053459 h 2919898"/>
              <a:gd name="connsiteX4" fmla="*/ 1704209 w 5019331"/>
              <a:gd name="connsiteY4" fmla="*/ 1845287 h 2919898"/>
              <a:gd name="connsiteX5" fmla="*/ 2065041 w 5019331"/>
              <a:gd name="connsiteY5" fmla="*/ 1637115 h 2919898"/>
              <a:gd name="connsiteX6" fmla="*/ 2439751 w 5019331"/>
              <a:gd name="connsiteY6" fmla="*/ 1512211 h 2919898"/>
              <a:gd name="connsiteX7" fmla="*/ 2752009 w 5019331"/>
              <a:gd name="connsiteY7" fmla="*/ 1324856 h 2919898"/>
              <a:gd name="connsiteX8" fmla="*/ 3050389 w 5019331"/>
              <a:gd name="connsiteY8" fmla="*/ 1116684 h 2919898"/>
              <a:gd name="connsiteX9" fmla="*/ 3480611 w 5019331"/>
              <a:gd name="connsiteY9" fmla="*/ 811365 h 2919898"/>
              <a:gd name="connsiteX10" fmla="*/ 4105127 w 5019331"/>
              <a:gd name="connsiteY10" fmla="*/ 700340 h 2919898"/>
              <a:gd name="connsiteX11" fmla="*/ 4465959 w 5019331"/>
              <a:gd name="connsiteY11" fmla="*/ 561559 h 2919898"/>
              <a:gd name="connsiteX12" fmla="*/ 4646375 w 5019331"/>
              <a:gd name="connsiteY12" fmla="*/ 450534 h 2919898"/>
              <a:gd name="connsiteX13" fmla="*/ 4905618 w 5019331"/>
              <a:gd name="connsiteY13" fmla="*/ 447550 h 2919898"/>
              <a:gd name="connsiteX14" fmla="*/ 4986388 w 5019331"/>
              <a:gd name="connsiteY14" fmla="*/ 277057 h 2919898"/>
              <a:gd name="connsiteX15" fmla="*/ 4694948 w 5019331"/>
              <a:gd name="connsiteY15" fmla="*/ 20312 h 2919898"/>
              <a:gd name="connsiteX16" fmla="*/ 4320238 w 5019331"/>
              <a:gd name="connsiteY16" fmla="*/ 55007 h 2919898"/>
              <a:gd name="connsiteX17" fmla="*/ 3851851 w 5019331"/>
              <a:gd name="connsiteY17" fmla="*/ 384613 h 2919898"/>
              <a:gd name="connsiteX18" fmla="*/ 3608984 w 5019331"/>
              <a:gd name="connsiteY18" fmla="*/ 426247 h 2919898"/>
              <a:gd name="connsiteX19" fmla="*/ 3255091 w 5019331"/>
              <a:gd name="connsiteY19" fmla="*/ 551150 h 2919898"/>
              <a:gd name="connsiteX20" fmla="*/ 2817930 w 5019331"/>
              <a:gd name="connsiteY20" fmla="*/ 863408 h 2919898"/>
              <a:gd name="connsiteX21" fmla="*/ 2248926 w 5019331"/>
              <a:gd name="connsiteY21" fmla="*/ 1203423 h 2919898"/>
              <a:gd name="connsiteX22" fmla="*/ 1451835 w 5019331"/>
              <a:gd name="connsiteY22" fmla="*/ 1519567 h 2919898"/>
              <a:gd name="connsiteX23" fmla="*/ 812539 w 5019331"/>
              <a:gd name="connsiteY23" fmla="*/ 1827939 h 2919898"/>
              <a:gd name="connsiteX24" fmla="*/ 285170 w 5019331"/>
              <a:gd name="connsiteY24" fmla="*/ 2334491 h 2919898"/>
              <a:gd name="connsiteX25" fmla="*/ 14546 w 5019331"/>
              <a:gd name="connsiteY25" fmla="*/ 2730018 h 2919898"/>
              <a:gd name="connsiteX26" fmla="*/ 52711 w 5019331"/>
              <a:gd name="connsiteY26" fmla="*/ 2906964 h 291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19331" h="2919898">
                <a:moveTo>
                  <a:pt x="52711" y="2906964"/>
                </a:moveTo>
                <a:cubicBezTo>
                  <a:pt x="157074" y="2945407"/>
                  <a:pt x="434359" y="2906964"/>
                  <a:pt x="573141" y="2671036"/>
                </a:cubicBezTo>
                <a:cubicBezTo>
                  <a:pt x="711922" y="2435107"/>
                  <a:pt x="836825" y="2282448"/>
                  <a:pt x="913155" y="2206118"/>
                </a:cubicBezTo>
                <a:cubicBezTo>
                  <a:pt x="989485" y="2129788"/>
                  <a:pt x="1100510" y="2067337"/>
                  <a:pt x="1211535" y="2053459"/>
                </a:cubicBezTo>
                <a:cubicBezTo>
                  <a:pt x="1322561" y="2039580"/>
                  <a:pt x="1586245" y="1907738"/>
                  <a:pt x="1704209" y="1845287"/>
                </a:cubicBezTo>
                <a:cubicBezTo>
                  <a:pt x="1822173" y="1782835"/>
                  <a:pt x="1954016" y="1657932"/>
                  <a:pt x="2065041" y="1637115"/>
                </a:cubicBezTo>
                <a:cubicBezTo>
                  <a:pt x="2176066" y="1616297"/>
                  <a:pt x="2294030" y="1602419"/>
                  <a:pt x="2439751" y="1512211"/>
                </a:cubicBezTo>
                <a:cubicBezTo>
                  <a:pt x="2585471" y="1422003"/>
                  <a:pt x="2606288" y="1366491"/>
                  <a:pt x="2752009" y="1324856"/>
                </a:cubicBezTo>
                <a:cubicBezTo>
                  <a:pt x="2897729" y="1283222"/>
                  <a:pt x="2980998" y="1186075"/>
                  <a:pt x="3050389" y="1116684"/>
                </a:cubicBezTo>
                <a:cubicBezTo>
                  <a:pt x="3119779" y="1047294"/>
                  <a:pt x="3154475" y="880756"/>
                  <a:pt x="3480611" y="811365"/>
                </a:cubicBezTo>
                <a:cubicBezTo>
                  <a:pt x="3806747" y="741975"/>
                  <a:pt x="3924711" y="714218"/>
                  <a:pt x="4105127" y="700340"/>
                </a:cubicBezTo>
                <a:cubicBezTo>
                  <a:pt x="4285543" y="686462"/>
                  <a:pt x="4389629" y="651767"/>
                  <a:pt x="4465959" y="561559"/>
                </a:cubicBezTo>
                <a:cubicBezTo>
                  <a:pt x="4542289" y="471351"/>
                  <a:pt x="4556167" y="436656"/>
                  <a:pt x="4646375" y="450534"/>
                </a:cubicBezTo>
                <a:cubicBezTo>
                  <a:pt x="4736582" y="464412"/>
                  <a:pt x="4776274" y="493209"/>
                  <a:pt x="4905618" y="447550"/>
                </a:cubicBezTo>
                <a:cubicBezTo>
                  <a:pt x="5034962" y="401960"/>
                  <a:pt x="5041901" y="353387"/>
                  <a:pt x="4986388" y="277057"/>
                </a:cubicBezTo>
                <a:cubicBezTo>
                  <a:pt x="4930876" y="200727"/>
                  <a:pt x="4826790" y="61946"/>
                  <a:pt x="4694948" y="20312"/>
                </a:cubicBezTo>
                <a:cubicBezTo>
                  <a:pt x="4563106" y="-21323"/>
                  <a:pt x="4417385" y="6433"/>
                  <a:pt x="4320238" y="55007"/>
                </a:cubicBezTo>
                <a:cubicBezTo>
                  <a:pt x="4223091" y="103580"/>
                  <a:pt x="4115536" y="308283"/>
                  <a:pt x="3851851" y="384613"/>
                </a:cubicBezTo>
                <a:cubicBezTo>
                  <a:pt x="3588166" y="460942"/>
                  <a:pt x="3782460" y="419308"/>
                  <a:pt x="3608984" y="426247"/>
                </a:cubicBezTo>
                <a:cubicBezTo>
                  <a:pt x="3435507" y="433186"/>
                  <a:pt x="3345299" y="481760"/>
                  <a:pt x="3255091" y="551150"/>
                </a:cubicBezTo>
                <a:cubicBezTo>
                  <a:pt x="3164883" y="620541"/>
                  <a:pt x="2915077" y="814835"/>
                  <a:pt x="2817930" y="863408"/>
                </a:cubicBezTo>
                <a:cubicBezTo>
                  <a:pt x="2720783" y="911982"/>
                  <a:pt x="2464037" y="1140971"/>
                  <a:pt x="2248926" y="1203423"/>
                </a:cubicBezTo>
                <a:cubicBezTo>
                  <a:pt x="2033815" y="1265874"/>
                  <a:pt x="1737308" y="1454131"/>
                  <a:pt x="1451835" y="1519567"/>
                </a:cubicBezTo>
                <a:cubicBezTo>
                  <a:pt x="1166431" y="1585072"/>
                  <a:pt x="965198" y="1723853"/>
                  <a:pt x="812539" y="1827939"/>
                </a:cubicBezTo>
                <a:cubicBezTo>
                  <a:pt x="659879" y="1932025"/>
                  <a:pt x="368438" y="2251222"/>
                  <a:pt x="285170" y="2334491"/>
                </a:cubicBezTo>
                <a:cubicBezTo>
                  <a:pt x="201901" y="2417760"/>
                  <a:pt x="35363" y="2632871"/>
                  <a:pt x="14546" y="2730018"/>
                </a:cubicBezTo>
                <a:cubicBezTo>
                  <a:pt x="-6271" y="2827165"/>
                  <a:pt x="-13210" y="2882677"/>
                  <a:pt x="52711" y="2906964"/>
                </a:cubicBezTo>
                <a:close/>
              </a:path>
            </a:pathLst>
          </a:custGeom>
          <a:solidFill>
            <a:srgbClr val="89C44F"/>
          </a:solidFill>
          <a:ln w="6938" cap="flat">
            <a:noFill/>
            <a:prstDash val="solid"/>
            <a:miter/>
          </a:ln>
        </p:spPr>
        <p:txBody>
          <a:bodyPr rtlCol="0" anchor="ctr"/>
          <a:lstStyle/>
          <a:p>
            <a:endParaRPr lang="nl-BE"/>
          </a:p>
        </p:txBody>
      </p:sp>
      <p:sp>
        <p:nvSpPr>
          <p:cNvPr id="85" name="!!Teebox">
            <a:extLst>
              <a:ext uri="{FF2B5EF4-FFF2-40B4-BE49-F238E27FC236}">
                <a16:creationId xmlns:a16="http://schemas.microsoft.com/office/drawing/2014/main" id="{04843C6E-5FEE-4D9E-B3A8-238C2B406124}"/>
              </a:ext>
            </a:extLst>
          </p:cNvPr>
          <p:cNvSpPr/>
          <p:nvPr/>
        </p:nvSpPr>
        <p:spPr>
          <a:xfrm rot="18664752">
            <a:off x="14955283" y="5685110"/>
            <a:ext cx="208171" cy="119976"/>
          </a:xfrm>
          <a:custGeom>
            <a:avLst/>
            <a:gdLst>
              <a:gd name="connsiteX0" fmla="*/ 0 w 208171"/>
              <a:gd name="connsiteY0" fmla="*/ 0 h 119976"/>
              <a:gd name="connsiteX1" fmla="*/ 208172 w 208171"/>
              <a:gd name="connsiteY1" fmla="*/ 0 h 119976"/>
              <a:gd name="connsiteX2" fmla="*/ 208172 w 208171"/>
              <a:gd name="connsiteY2" fmla="*/ 119976 h 119976"/>
              <a:gd name="connsiteX3" fmla="*/ 0 w 208171"/>
              <a:gd name="connsiteY3" fmla="*/ 119976 h 119976"/>
            </a:gdLst>
            <a:ahLst/>
            <a:cxnLst>
              <a:cxn ang="0">
                <a:pos x="connsiteX0" y="connsiteY0"/>
              </a:cxn>
              <a:cxn ang="0">
                <a:pos x="connsiteX1" y="connsiteY1"/>
              </a:cxn>
              <a:cxn ang="0">
                <a:pos x="connsiteX2" y="connsiteY2"/>
              </a:cxn>
              <a:cxn ang="0">
                <a:pos x="connsiteX3" y="connsiteY3"/>
              </a:cxn>
            </a:cxnLst>
            <a:rect l="l" t="t" r="r" b="b"/>
            <a:pathLst>
              <a:path w="208171" h="119976">
                <a:moveTo>
                  <a:pt x="0" y="0"/>
                </a:moveTo>
                <a:lnTo>
                  <a:pt x="208172" y="0"/>
                </a:lnTo>
                <a:lnTo>
                  <a:pt x="208172" y="119976"/>
                </a:lnTo>
                <a:lnTo>
                  <a:pt x="0" y="119976"/>
                </a:lnTo>
                <a:close/>
              </a:path>
            </a:pathLst>
          </a:custGeom>
          <a:solidFill>
            <a:srgbClr val="B0D37C"/>
          </a:solidFill>
          <a:ln w="6938" cap="flat">
            <a:noFill/>
            <a:prstDash val="solid"/>
            <a:miter/>
          </a:ln>
        </p:spPr>
        <p:txBody>
          <a:bodyPr rtlCol="0" anchor="ctr"/>
          <a:lstStyle/>
          <a:p>
            <a:endParaRPr lang="nl-BE"/>
          </a:p>
        </p:txBody>
      </p:sp>
      <p:sp>
        <p:nvSpPr>
          <p:cNvPr id="86" name="!!Red">
            <a:extLst>
              <a:ext uri="{FF2B5EF4-FFF2-40B4-BE49-F238E27FC236}">
                <a16:creationId xmlns:a16="http://schemas.microsoft.com/office/drawing/2014/main" id="{B1FB56EF-3148-4396-B1DC-70BCF813738D}"/>
              </a:ext>
            </a:extLst>
          </p:cNvPr>
          <p:cNvSpPr/>
          <p:nvPr/>
        </p:nvSpPr>
        <p:spPr>
          <a:xfrm>
            <a:off x="12270543" y="924967"/>
            <a:ext cx="3199437"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7" name="!!Yellow">
            <a:extLst>
              <a:ext uri="{FF2B5EF4-FFF2-40B4-BE49-F238E27FC236}">
                <a16:creationId xmlns:a16="http://schemas.microsoft.com/office/drawing/2014/main" id="{BA7998F1-96EC-4011-86F4-583F85303915}"/>
              </a:ext>
            </a:extLst>
          </p:cNvPr>
          <p:cNvSpPr/>
          <p:nvPr/>
        </p:nvSpPr>
        <p:spPr>
          <a:xfrm>
            <a:off x="12278583" y="924967"/>
            <a:ext cx="3111516"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8" name="!!Black">
            <a:extLst>
              <a:ext uri="{FF2B5EF4-FFF2-40B4-BE49-F238E27FC236}">
                <a16:creationId xmlns:a16="http://schemas.microsoft.com/office/drawing/2014/main" id="{E769AEA1-3A57-4982-8702-F7AD8DCBC8E7}"/>
              </a:ext>
            </a:extLst>
          </p:cNvPr>
          <p:cNvSpPr/>
          <p:nvPr/>
        </p:nvSpPr>
        <p:spPr>
          <a:xfrm>
            <a:off x="12270547" y="924967"/>
            <a:ext cx="3044826"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9" name="!!Green">
            <a:extLst>
              <a:ext uri="{FF2B5EF4-FFF2-40B4-BE49-F238E27FC236}">
                <a16:creationId xmlns:a16="http://schemas.microsoft.com/office/drawing/2014/main" id="{E8BD6ACD-DF39-48AD-93E2-37C72F6A960C}"/>
              </a:ext>
            </a:extLst>
          </p:cNvPr>
          <p:cNvSpPr/>
          <p:nvPr/>
        </p:nvSpPr>
        <p:spPr>
          <a:xfrm>
            <a:off x="21432389" y="1077671"/>
            <a:ext cx="487758" cy="377580"/>
          </a:xfrm>
          <a:custGeom>
            <a:avLst/>
            <a:gdLst>
              <a:gd name="connsiteX0" fmla="*/ 454819 w 487758"/>
              <a:gd name="connsiteY0" fmla="*/ 197164 h 377580"/>
              <a:gd name="connsiteX1" fmla="*/ 278705 w 487758"/>
              <a:gd name="connsiteY1" fmla="*/ 3426 h 377580"/>
              <a:gd name="connsiteX2" fmla="*/ 218890 w 487758"/>
              <a:gd name="connsiteY2" fmla="*/ 2870 h 377580"/>
              <a:gd name="connsiteX3" fmla="*/ 128683 w 487758"/>
              <a:gd name="connsiteY3" fmla="*/ 16749 h 377580"/>
              <a:gd name="connsiteX4" fmla="*/ 24597 w 487758"/>
              <a:gd name="connsiteY4" fmla="*/ 106956 h 377580"/>
              <a:gd name="connsiteX5" fmla="*/ 17658 w 487758"/>
              <a:gd name="connsiteY5" fmla="*/ 217982 h 377580"/>
              <a:gd name="connsiteX6" fmla="*/ 177256 w 487758"/>
              <a:gd name="connsiteY6" fmla="*/ 322068 h 377580"/>
              <a:gd name="connsiteX7" fmla="*/ 225829 w 487758"/>
              <a:gd name="connsiteY7" fmla="*/ 356763 h 377580"/>
              <a:gd name="connsiteX8" fmla="*/ 336854 w 487758"/>
              <a:gd name="connsiteY8" fmla="*/ 377580 h 377580"/>
              <a:gd name="connsiteX9" fmla="*/ 343655 w 487758"/>
              <a:gd name="connsiteY9" fmla="*/ 377511 h 377580"/>
              <a:gd name="connsiteX10" fmla="*/ 373979 w 487758"/>
              <a:gd name="connsiteY10" fmla="*/ 367657 h 377580"/>
              <a:gd name="connsiteX11" fmla="*/ 454819 w 487758"/>
              <a:gd name="connsiteY11" fmla="*/ 197164 h 377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7758" h="377580">
                <a:moveTo>
                  <a:pt x="454819" y="197164"/>
                </a:moveTo>
                <a:cubicBezTo>
                  <a:pt x="416723" y="144774"/>
                  <a:pt x="355798" y="63102"/>
                  <a:pt x="278705" y="3426"/>
                </a:cubicBezTo>
                <a:cubicBezTo>
                  <a:pt x="262259" y="-183"/>
                  <a:pt x="237487" y="-1779"/>
                  <a:pt x="218890" y="2870"/>
                </a:cubicBezTo>
                <a:cubicBezTo>
                  <a:pt x="191134" y="9809"/>
                  <a:pt x="177256" y="-4069"/>
                  <a:pt x="128683" y="16749"/>
                </a:cubicBezTo>
                <a:cubicBezTo>
                  <a:pt x="80109" y="37566"/>
                  <a:pt x="66231" y="65322"/>
                  <a:pt x="24597" y="106956"/>
                </a:cubicBezTo>
                <a:cubicBezTo>
                  <a:pt x="-17038" y="148591"/>
                  <a:pt x="3780" y="176347"/>
                  <a:pt x="17658" y="217982"/>
                </a:cubicBezTo>
                <a:cubicBezTo>
                  <a:pt x="31536" y="259616"/>
                  <a:pt x="109461" y="271274"/>
                  <a:pt x="177256" y="322068"/>
                </a:cubicBezTo>
                <a:cubicBezTo>
                  <a:pt x="205012" y="342885"/>
                  <a:pt x="198073" y="335946"/>
                  <a:pt x="225829" y="356763"/>
                </a:cubicBezTo>
                <a:cubicBezTo>
                  <a:pt x="253586" y="377580"/>
                  <a:pt x="295220" y="377580"/>
                  <a:pt x="336854" y="377580"/>
                </a:cubicBezTo>
                <a:cubicBezTo>
                  <a:pt x="339075" y="377580"/>
                  <a:pt x="341365" y="377580"/>
                  <a:pt x="343655" y="377511"/>
                </a:cubicBezTo>
                <a:cubicBezTo>
                  <a:pt x="353231" y="374666"/>
                  <a:pt x="363293" y="371474"/>
                  <a:pt x="373979" y="367657"/>
                </a:cubicBezTo>
                <a:cubicBezTo>
                  <a:pt x="503392" y="322068"/>
                  <a:pt x="510331" y="273494"/>
                  <a:pt x="454819" y="197164"/>
                </a:cubicBezTo>
                <a:close/>
              </a:path>
            </a:pathLst>
          </a:custGeom>
          <a:solidFill>
            <a:srgbClr val="BEDB94"/>
          </a:solidFill>
          <a:ln w="6938" cap="flat">
            <a:noFill/>
            <a:prstDash val="solid"/>
            <a:miter/>
          </a:ln>
        </p:spPr>
        <p:txBody>
          <a:bodyPr rtlCol="0" anchor="ctr"/>
          <a:lstStyle/>
          <a:p>
            <a:endParaRPr lang="nl-BE"/>
          </a:p>
        </p:txBody>
      </p:sp>
      <p:sp>
        <p:nvSpPr>
          <p:cNvPr id="90" name="!!White">
            <a:extLst>
              <a:ext uri="{FF2B5EF4-FFF2-40B4-BE49-F238E27FC236}">
                <a16:creationId xmlns:a16="http://schemas.microsoft.com/office/drawing/2014/main" id="{211EA790-46D8-4450-BCEF-23B43FFC9E72}"/>
              </a:ext>
            </a:extLst>
          </p:cNvPr>
          <p:cNvSpPr/>
          <p:nvPr/>
        </p:nvSpPr>
        <p:spPr>
          <a:xfrm>
            <a:off x="12270546" y="924967"/>
            <a:ext cx="2959793"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91" name="Tekstvak 90">
            <a:extLst>
              <a:ext uri="{FF2B5EF4-FFF2-40B4-BE49-F238E27FC236}">
                <a16:creationId xmlns:a16="http://schemas.microsoft.com/office/drawing/2014/main" id="{2B636F4B-BD55-48B5-BA5D-503A3FD42473}"/>
              </a:ext>
            </a:extLst>
          </p:cNvPr>
          <p:cNvSpPr txBox="1"/>
          <p:nvPr/>
        </p:nvSpPr>
        <p:spPr>
          <a:xfrm>
            <a:off x="12270546" y="1056379"/>
            <a:ext cx="2951757" cy="492443"/>
          </a:xfrm>
          <a:prstGeom prst="rect">
            <a:avLst/>
          </a:prstGeom>
          <a:noFill/>
          <a:extLst>
            <a:ext uri="{909E8E84-426E-40DD-AFC4-6F175D3DCCD1}">
              <a14:hiddenFill xmlns:a14="http://schemas.microsoft.com/office/drawing/2010/main">
                <a:solidFill>
                  <a:scrgbClr r="0" g="0" b="0"/>
                </a:solidFill>
              </a14:hiddenFill>
            </a:ext>
          </a:extLst>
        </p:spPr>
        <p:txBody>
          <a:bodyPr vert="horz" wrap="none" lIns="396000" tIns="0" rIns="216000" bIns="0" rtlCol="0">
            <a:spAutoFit/>
          </a:bodyPr>
          <a:lstStyle/>
          <a:p>
            <a:r>
              <a:rPr lang="nl-BE" sz="3200" b="1" dirty="0">
                <a:latin typeface="Candara" panose="020E0502030303020204" pitchFamily="34" charset="0"/>
              </a:rPr>
              <a:t>Terminologie</a:t>
            </a:r>
          </a:p>
        </p:txBody>
      </p:sp>
      <p:sp>
        <p:nvSpPr>
          <p:cNvPr id="92" name="Rechthoek: afgeronde hoeken 91">
            <a:hlinkClick r:id="rId8" action="ppaction://hlinksldjump"/>
            <a:extLst>
              <a:ext uri="{FF2B5EF4-FFF2-40B4-BE49-F238E27FC236}">
                <a16:creationId xmlns:a16="http://schemas.microsoft.com/office/drawing/2014/main" id="{0123ED13-40DF-4427-A5F0-4DF01E15C20C}"/>
              </a:ext>
            </a:extLst>
          </p:cNvPr>
          <p:cNvSpPr/>
          <p:nvPr/>
        </p:nvSpPr>
        <p:spPr>
          <a:xfrm>
            <a:off x="13811336" y="3870416"/>
            <a:ext cx="1046539"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err="1">
                <a:solidFill>
                  <a:schemeClr val="tx1"/>
                </a:solidFill>
                <a:latin typeface="Candara" panose="020E0502030303020204" pitchFamily="34" charset="0"/>
              </a:rPr>
              <a:t>Teebox</a:t>
            </a:r>
            <a:endParaRPr lang="en-BE" dirty="0">
              <a:solidFill>
                <a:schemeClr val="tx1"/>
              </a:solidFill>
              <a:latin typeface="Candara" panose="020E0502030303020204" pitchFamily="34" charset="0"/>
            </a:endParaRPr>
          </a:p>
        </p:txBody>
      </p:sp>
      <p:cxnSp>
        <p:nvCxnSpPr>
          <p:cNvPr id="93" name="Rechte verbindingslijn 92">
            <a:extLst>
              <a:ext uri="{FF2B5EF4-FFF2-40B4-BE49-F238E27FC236}">
                <a16:creationId xmlns:a16="http://schemas.microsoft.com/office/drawing/2014/main" id="{C63ED95D-4B30-4DE8-A8E2-26EBE04CA899}"/>
              </a:ext>
            </a:extLst>
          </p:cNvPr>
          <p:cNvCxnSpPr/>
          <p:nvPr/>
        </p:nvCxnSpPr>
        <p:spPr>
          <a:xfrm flipH="1">
            <a:off x="14333303" y="5754016"/>
            <a:ext cx="735153" cy="0"/>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94" name="Rechte verbindingslijn 93">
            <a:extLst>
              <a:ext uri="{FF2B5EF4-FFF2-40B4-BE49-F238E27FC236}">
                <a16:creationId xmlns:a16="http://schemas.microsoft.com/office/drawing/2014/main" id="{96AD67EC-2767-431C-864B-21A0D554B075}"/>
              </a:ext>
            </a:extLst>
          </p:cNvPr>
          <p:cNvCxnSpPr>
            <a:cxnSpLocks/>
          </p:cNvCxnSpPr>
          <p:nvPr/>
        </p:nvCxnSpPr>
        <p:spPr>
          <a:xfrm>
            <a:off x="14333303" y="4401822"/>
            <a:ext cx="0" cy="1347496"/>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95" name="Rechthoek: afgeronde hoeken 94">
            <a:hlinkClick r:id="rId9" action="ppaction://hlinksldjump"/>
            <a:extLst>
              <a:ext uri="{FF2B5EF4-FFF2-40B4-BE49-F238E27FC236}">
                <a16:creationId xmlns:a16="http://schemas.microsoft.com/office/drawing/2014/main" id="{61DC9BB0-FDD4-4DDC-A2F7-86D105C4792D}"/>
              </a:ext>
            </a:extLst>
          </p:cNvPr>
          <p:cNvSpPr/>
          <p:nvPr/>
        </p:nvSpPr>
        <p:spPr>
          <a:xfrm>
            <a:off x="19344303" y="3723237"/>
            <a:ext cx="1085086"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Fairway</a:t>
            </a:r>
            <a:endParaRPr lang="en-BE" dirty="0">
              <a:solidFill>
                <a:schemeClr val="tx1"/>
              </a:solidFill>
              <a:latin typeface="Candara" panose="020E0502030303020204" pitchFamily="34" charset="0"/>
            </a:endParaRPr>
          </a:p>
        </p:txBody>
      </p:sp>
      <p:cxnSp>
        <p:nvCxnSpPr>
          <p:cNvPr id="96" name="Rechte verbindingslijn 95">
            <a:extLst>
              <a:ext uri="{FF2B5EF4-FFF2-40B4-BE49-F238E27FC236}">
                <a16:creationId xmlns:a16="http://schemas.microsoft.com/office/drawing/2014/main" id="{0E69E22C-D4EE-48A7-B572-102393B7E589}"/>
              </a:ext>
            </a:extLst>
          </p:cNvPr>
          <p:cNvCxnSpPr/>
          <p:nvPr/>
        </p:nvCxnSpPr>
        <p:spPr>
          <a:xfrm flipH="1">
            <a:off x="19150389" y="2375741"/>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97" name="Rechte verbindingslijn 96">
            <a:extLst>
              <a:ext uri="{FF2B5EF4-FFF2-40B4-BE49-F238E27FC236}">
                <a16:creationId xmlns:a16="http://schemas.microsoft.com/office/drawing/2014/main" id="{3FF093DF-E172-44B5-A5B2-5B16091F65B1}"/>
              </a:ext>
            </a:extLst>
          </p:cNvPr>
          <p:cNvCxnSpPr>
            <a:cxnSpLocks/>
          </p:cNvCxnSpPr>
          <p:nvPr/>
        </p:nvCxnSpPr>
        <p:spPr>
          <a:xfrm>
            <a:off x="19885542" y="2375741"/>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98" name="Rechthoek: afgeronde hoeken 97">
            <a:hlinkClick r:id="rId10" action="ppaction://hlinksldjump"/>
            <a:extLst>
              <a:ext uri="{FF2B5EF4-FFF2-40B4-BE49-F238E27FC236}">
                <a16:creationId xmlns:a16="http://schemas.microsoft.com/office/drawing/2014/main" id="{E8EE2853-0A1A-49FA-8921-189FFB3D6A76}"/>
              </a:ext>
            </a:extLst>
          </p:cNvPr>
          <p:cNvSpPr/>
          <p:nvPr/>
        </p:nvSpPr>
        <p:spPr>
          <a:xfrm>
            <a:off x="17477317" y="5111503"/>
            <a:ext cx="1413698"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Second cut</a:t>
            </a:r>
            <a:endParaRPr lang="en-BE" dirty="0">
              <a:solidFill>
                <a:schemeClr val="tx1"/>
              </a:solidFill>
              <a:latin typeface="Candara" panose="020E0502030303020204" pitchFamily="34" charset="0"/>
            </a:endParaRPr>
          </a:p>
        </p:txBody>
      </p:sp>
      <p:cxnSp>
        <p:nvCxnSpPr>
          <p:cNvPr id="99" name="Rechte verbindingslijn 98">
            <a:extLst>
              <a:ext uri="{FF2B5EF4-FFF2-40B4-BE49-F238E27FC236}">
                <a16:creationId xmlns:a16="http://schemas.microsoft.com/office/drawing/2014/main" id="{D61E1896-4B19-4EC3-BD5D-BE7C74E7AB35}"/>
              </a:ext>
            </a:extLst>
          </p:cNvPr>
          <p:cNvCxnSpPr/>
          <p:nvPr/>
        </p:nvCxnSpPr>
        <p:spPr>
          <a:xfrm flipH="1">
            <a:off x="17447707" y="3764007"/>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00" name="Rechte verbindingslijn 99">
            <a:extLst>
              <a:ext uri="{FF2B5EF4-FFF2-40B4-BE49-F238E27FC236}">
                <a16:creationId xmlns:a16="http://schemas.microsoft.com/office/drawing/2014/main" id="{CECEBFDA-09B9-4EF9-AA14-EA77404FD9EB}"/>
              </a:ext>
            </a:extLst>
          </p:cNvPr>
          <p:cNvCxnSpPr>
            <a:cxnSpLocks/>
          </p:cNvCxnSpPr>
          <p:nvPr/>
        </p:nvCxnSpPr>
        <p:spPr>
          <a:xfrm>
            <a:off x="18182860" y="3764007"/>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01" name="Rechthoek: afgeronde hoeken 100">
            <a:hlinkClick r:id="rId11" action="ppaction://hlinksldjump"/>
            <a:extLst>
              <a:ext uri="{FF2B5EF4-FFF2-40B4-BE49-F238E27FC236}">
                <a16:creationId xmlns:a16="http://schemas.microsoft.com/office/drawing/2014/main" id="{66AEC0AA-634F-4240-B077-EF9F9F277BE6}"/>
              </a:ext>
            </a:extLst>
          </p:cNvPr>
          <p:cNvSpPr/>
          <p:nvPr/>
        </p:nvSpPr>
        <p:spPr>
          <a:xfrm>
            <a:off x="16016799" y="1910109"/>
            <a:ext cx="977622"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err="1">
                <a:solidFill>
                  <a:schemeClr val="tx1"/>
                </a:solidFill>
                <a:latin typeface="Candara" panose="020E0502030303020204" pitchFamily="34" charset="0"/>
              </a:rPr>
              <a:t>Rough</a:t>
            </a:r>
            <a:endParaRPr lang="en-BE" dirty="0">
              <a:solidFill>
                <a:schemeClr val="tx1"/>
              </a:solidFill>
              <a:latin typeface="Candara" panose="020E0502030303020204" pitchFamily="34" charset="0"/>
            </a:endParaRPr>
          </a:p>
        </p:txBody>
      </p:sp>
      <p:cxnSp>
        <p:nvCxnSpPr>
          <p:cNvPr id="102" name="Rechte verbindingslijn 101">
            <a:extLst>
              <a:ext uri="{FF2B5EF4-FFF2-40B4-BE49-F238E27FC236}">
                <a16:creationId xmlns:a16="http://schemas.microsoft.com/office/drawing/2014/main" id="{B7F73F89-919D-4F6F-A6BF-D44B2E9496AA}"/>
              </a:ext>
            </a:extLst>
          </p:cNvPr>
          <p:cNvCxnSpPr/>
          <p:nvPr/>
        </p:nvCxnSpPr>
        <p:spPr>
          <a:xfrm flipH="1">
            <a:off x="16504307" y="3031617"/>
            <a:ext cx="735153" cy="0"/>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03" name="Rechte verbindingslijn 102">
            <a:extLst>
              <a:ext uri="{FF2B5EF4-FFF2-40B4-BE49-F238E27FC236}">
                <a16:creationId xmlns:a16="http://schemas.microsoft.com/office/drawing/2014/main" id="{CC7E2661-54CE-4FDA-939F-6E33B81765D9}"/>
              </a:ext>
            </a:extLst>
          </p:cNvPr>
          <p:cNvCxnSpPr>
            <a:cxnSpLocks/>
          </p:cNvCxnSpPr>
          <p:nvPr/>
        </p:nvCxnSpPr>
        <p:spPr>
          <a:xfrm>
            <a:off x="16504307" y="2451750"/>
            <a:ext cx="0" cy="575169"/>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04" name="Rechthoek: afgeronde hoeken 103">
            <a:hlinkClick r:id="rId12" action="ppaction://hlinksldjump"/>
            <a:extLst>
              <a:ext uri="{FF2B5EF4-FFF2-40B4-BE49-F238E27FC236}">
                <a16:creationId xmlns:a16="http://schemas.microsoft.com/office/drawing/2014/main" id="{2021077F-5A1C-4645-8363-FCA3B9E523DC}"/>
              </a:ext>
            </a:extLst>
          </p:cNvPr>
          <p:cNvSpPr/>
          <p:nvPr/>
        </p:nvSpPr>
        <p:spPr>
          <a:xfrm>
            <a:off x="22003834" y="2628718"/>
            <a:ext cx="920565"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Green</a:t>
            </a:r>
            <a:endParaRPr lang="en-BE" dirty="0">
              <a:solidFill>
                <a:schemeClr val="tx1"/>
              </a:solidFill>
              <a:latin typeface="Candara" panose="020E0502030303020204" pitchFamily="34" charset="0"/>
            </a:endParaRPr>
          </a:p>
        </p:txBody>
      </p:sp>
      <p:cxnSp>
        <p:nvCxnSpPr>
          <p:cNvPr id="105" name="Rechte verbindingslijn 104">
            <a:extLst>
              <a:ext uri="{FF2B5EF4-FFF2-40B4-BE49-F238E27FC236}">
                <a16:creationId xmlns:a16="http://schemas.microsoft.com/office/drawing/2014/main" id="{4DB3D7D4-6D7C-47EA-82BD-5A644376C303}"/>
              </a:ext>
            </a:extLst>
          </p:cNvPr>
          <p:cNvCxnSpPr/>
          <p:nvPr/>
        </p:nvCxnSpPr>
        <p:spPr>
          <a:xfrm flipH="1">
            <a:off x="21727658" y="1281222"/>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06" name="Rechte verbindingslijn 105">
            <a:extLst>
              <a:ext uri="{FF2B5EF4-FFF2-40B4-BE49-F238E27FC236}">
                <a16:creationId xmlns:a16="http://schemas.microsoft.com/office/drawing/2014/main" id="{AE8DE3E7-3ADD-4EA2-8F68-63B6726E6D30}"/>
              </a:ext>
            </a:extLst>
          </p:cNvPr>
          <p:cNvCxnSpPr>
            <a:cxnSpLocks/>
          </p:cNvCxnSpPr>
          <p:nvPr/>
        </p:nvCxnSpPr>
        <p:spPr>
          <a:xfrm>
            <a:off x="22462811" y="1281222"/>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07" name="Rechthoek: afgeronde hoeken 106">
            <a:extLst>
              <a:ext uri="{FF2B5EF4-FFF2-40B4-BE49-F238E27FC236}">
                <a16:creationId xmlns:a16="http://schemas.microsoft.com/office/drawing/2014/main" id="{1E963262-AA1B-4AA6-A5D3-2AC6FC8D5925}"/>
              </a:ext>
            </a:extLst>
          </p:cNvPr>
          <p:cNvSpPr/>
          <p:nvPr/>
        </p:nvSpPr>
        <p:spPr>
          <a:xfrm>
            <a:off x="21893759" y="5676285"/>
            <a:ext cx="2148038" cy="367873"/>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100" dirty="0">
                <a:solidFill>
                  <a:schemeClr val="tx1"/>
                </a:solidFill>
                <a:latin typeface="Candara" panose="020E0502030303020204" pitchFamily="34" charset="0"/>
              </a:rPr>
              <a:t>Klik op de labels voor meer info</a:t>
            </a:r>
            <a:endParaRPr lang="en-BE" sz="1100" dirty="0">
              <a:solidFill>
                <a:schemeClr val="tx1"/>
              </a:solidFill>
              <a:latin typeface="Candara" panose="020E0502030303020204" pitchFamily="34" charset="0"/>
            </a:endParaRPr>
          </a:p>
        </p:txBody>
      </p:sp>
      <p:pic>
        <p:nvPicPr>
          <p:cNvPr id="109" name="Graphic 108">
            <a:hlinkClick r:id="rId13" action="ppaction://hlinksldjump"/>
            <a:extLst>
              <a:ext uri="{FF2B5EF4-FFF2-40B4-BE49-F238E27FC236}">
                <a16:creationId xmlns:a16="http://schemas.microsoft.com/office/drawing/2014/main" id="{949DB4AC-70E9-4943-A6ED-4CBAE581D6DC}"/>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rcRect/>
          <a:stretch/>
        </p:blipFill>
        <p:spPr>
          <a:xfrm>
            <a:off x="1051705" y="5469161"/>
            <a:ext cx="536144" cy="425306"/>
          </a:xfrm>
          <a:prstGeom prst="rect">
            <a:avLst/>
          </a:prstGeom>
        </p:spPr>
      </p:pic>
      <p:sp>
        <p:nvSpPr>
          <p:cNvPr id="140" name="!!MenuBlack">
            <a:extLst>
              <a:ext uri="{FF2B5EF4-FFF2-40B4-BE49-F238E27FC236}">
                <a16:creationId xmlns:a16="http://schemas.microsoft.com/office/drawing/2014/main" id="{BB721643-6FE6-4AFE-801E-4F21C5E9413E}"/>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41" name="!!MenuYellow">
            <a:extLst>
              <a:ext uri="{FF2B5EF4-FFF2-40B4-BE49-F238E27FC236}">
                <a16:creationId xmlns:a16="http://schemas.microsoft.com/office/drawing/2014/main" id="{DA2B60C2-3A59-450B-8E9F-17CA72883D4F}"/>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42" name="!!MenuRed">
            <a:extLst>
              <a:ext uri="{FF2B5EF4-FFF2-40B4-BE49-F238E27FC236}">
                <a16:creationId xmlns:a16="http://schemas.microsoft.com/office/drawing/2014/main" id="{849A4D7A-16F6-4ABD-A992-D5E46594F9AF}"/>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43" name="!!MenuWhite">
            <a:extLst>
              <a:ext uri="{FF2B5EF4-FFF2-40B4-BE49-F238E27FC236}">
                <a16:creationId xmlns:a16="http://schemas.microsoft.com/office/drawing/2014/main" id="{90280FC2-DBB5-4FC3-B969-673903590B6B}"/>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44" name="!!Menu-1">
            <a:extLst>
              <a:ext uri="{FF2B5EF4-FFF2-40B4-BE49-F238E27FC236}">
                <a16:creationId xmlns:a16="http://schemas.microsoft.com/office/drawing/2014/main" id="{7F0431B6-C32B-48E1-9564-F1A9AE6CB78C}"/>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145" name="!!Menu-2">
            <a:extLst>
              <a:ext uri="{FF2B5EF4-FFF2-40B4-BE49-F238E27FC236}">
                <a16:creationId xmlns:a16="http://schemas.microsoft.com/office/drawing/2014/main" id="{F6BEFA3B-5983-40E0-86A0-AB4055956113}"/>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146" name="!!Menu-3">
            <a:extLst>
              <a:ext uri="{FF2B5EF4-FFF2-40B4-BE49-F238E27FC236}">
                <a16:creationId xmlns:a16="http://schemas.microsoft.com/office/drawing/2014/main" id="{60976E5C-3B44-4C65-B91D-4D216A8B880E}"/>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147" name="!!Menu-4">
            <a:extLst>
              <a:ext uri="{FF2B5EF4-FFF2-40B4-BE49-F238E27FC236}">
                <a16:creationId xmlns:a16="http://schemas.microsoft.com/office/drawing/2014/main" id="{77FFE44C-B45F-47A4-B31C-682283DC1C08}"/>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148" name="!!Menu-5">
            <a:extLst>
              <a:ext uri="{FF2B5EF4-FFF2-40B4-BE49-F238E27FC236}">
                <a16:creationId xmlns:a16="http://schemas.microsoft.com/office/drawing/2014/main" id="{96875245-2D8A-47D8-9961-3C42A293DACB}"/>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149" name="!!Menu-6">
            <a:extLst>
              <a:ext uri="{FF2B5EF4-FFF2-40B4-BE49-F238E27FC236}">
                <a16:creationId xmlns:a16="http://schemas.microsoft.com/office/drawing/2014/main" id="{1597D879-19B6-40DF-8E6A-ED596D7A614E}"/>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150" name="!!Menu-Line5">
            <a:extLst>
              <a:ext uri="{FF2B5EF4-FFF2-40B4-BE49-F238E27FC236}">
                <a16:creationId xmlns:a16="http://schemas.microsoft.com/office/drawing/2014/main" id="{041696A9-717C-4426-9B95-A0517B896762}"/>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51" name="!!Menu-Line4">
            <a:extLst>
              <a:ext uri="{FF2B5EF4-FFF2-40B4-BE49-F238E27FC236}">
                <a16:creationId xmlns:a16="http://schemas.microsoft.com/office/drawing/2014/main" id="{9C905614-B16D-457E-AB36-05CBA6A6C6D2}"/>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52" name="!!Menu-Line3">
            <a:extLst>
              <a:ext uri="{FF2B5EF4-FFF2-40B4-BE49-F238E27FC236}">
                <a16:creationId xmlns:a16="http://schemas.microsoft.com/office/drawing/2014/main" id="{F7F15B04-B9DC-4675-8DB4-ADE0CFBF9AD4}"/>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53" name="!!Menu-Line2">
            <a:extLst>
              <a:ext uri="{FF2B5EF4-FFF2-40B4-BE49-F238E27FC236}">
                <a16:creationId xmlns:a16="http://schemas.microsoft.com/office/drawing/2014/main" id="{F80A9344-BADA-4130-B39C-641E47EEFBE1}"/>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54" name="!!Menu-Line1">
            <a:extLst>
              <a:ext uri="{FF2B5EF4-FFF2-40B4-BE49-F238E27FC236}">
                <a16:creationId xmlns:a16="http://schemas.microsoft.com/office/drawing/2014/main" id="{98C75E3D-F788-4C10-96C0-9B152D000626}"/>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55" name="!!Menu-7">
            <a:extLst>
              <a:ext uri="{FF2B5EF4-FFF2-40B4-BE49-F238E27FC236}">
                <a16:creationId xmlns:a16="http://schemas.microsoft.com/office/drawing/2014/main" id="{B2AD59E4-B5EA-412C-B475-9251A3B61C6C}"/>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156" name="!!Menu-Line6">
            <a:extLst>
              <a:ext uri="{FF2B5EF4-FFF2-40B4-BE49-F238E27FC236}">
                <a16:creationId xmlns:a16="http://schemas.microsoft.com/office/drawing/2014/main" id="{5748455C-A944-4F79-9DBC-43FDE55E8AEE}"/>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57" name="!!MenuTrigger1">
            <a:hlinkClick r:id="rId16" action="ppaction://hlinksldjump"/>
            <a:extLst>
              <a:ext uri="{FF2B5EF4-FFF2-40B4-BE49-F238E27FC236}">
                <a16:creationId xmlns:a16="http://schemas.microsoft.com/office/drawing/2014/main" id="{5F5011B0-0266-491D-B1A9-66E273C4DA7B}"/>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58" name="!!MenuTrigger2">
            <a:hlinkClick r:id="rId17" action="ppaction://hlinksldjump"/>
            <a:extLst>
              <a:ext uri="{FF2B5EF4-FFF2-40B4-BE49-F238E27FC236}">
                <a16:creationId xmlns:a16="http://schemas.microsoft.com/office/drawing/2014/main" id="{07241C51-1C69-497C-B889-1DE0F929A9DE}"/>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60" name="!!MenuTrigger3">
            <a:hlinkClick r:id="rId18" action="ppaction://hlinksldjump"/>
            <a:extLst>
              <a:ext uri="{FF2B5EF4-FFF2-40B4-BE49-F238E27FC236}">
                <a16:creationId xmlns:a16="http://schemas.microsoft.com/office/drawing/2014/main" id="{15814B3B-A07A-41E7-BFAB-DE7781570E4F}"/>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61" name="!!MenuTrigger4">
            <a:hlinkClick r:id="rId19" action="ppaction://hlinksldjump"/>
            <a:extLst>
              <a:ext uri="{FF2B5EF4-FFF2-40B4-BE49-F238E27FC236}">
                <a16:creationId xmlns:a16="http://schemas.microsoft.com/office/drawing/2014/main" id="{B2522AC2-BA6F-4F44-8F3D-0966DCEF5BB0}"/>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62" name="!!MenuTrigger5">
            <a:hlinkClick r:id="rId20" action="ppaction://hlinksldjump"/>
            <a:extLst>
              <a:ext uri="{FF2B5EF4-FFF2-40B4-BE49-F238E27FC236}">
                <a16:creationId xmlns:a16="http://schemas.microsoft.com/office/drawing/2014/main" id="{2AEADB01-F6BE-4A6E-82AC-682503543BDA}"/>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63" name="!!MenuTrigger6">
            <a:hlinkClick r:id="rId21" action="ppaction://hlinksldjump"/>
            <a:extLst>
              <a:ext uri="{FF2B5EF4-FFF2-40B4-BE49-F238E27FC236}">
                <a16:creationId xmlns:a16="http://schemas.microsoft.com/office/drawing/2014/main" id="{D4E22257-4084-4548-A7DF-A85EB40594CE}"/>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64" name="!!MenuTrigger7">
            <a:hlinkClick r:id="rId22" action="ppaction://hlinksldjump"/>
            <a:extLst>
              <a:ext uri="{FF2B5EF4-FFF2-40B4-BE49-F238E27FC236}">
                <a16:creationId xmlns:a16="http://schemas.microsoft.com/office/drawing/2014/main" id="{8BB9F9EC-7B48-43D0-8994-0E832977F891}"/>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66" name="!!MenuBG">
            <a:extLst>
              <a:ext uri="{FF2B5EF4-FFF2-40B4-BE49-F238E27FC236}">
                <a16:creationId xmlns:a16="http://schemas.microsoft.com/office/drawing/2014/main" id="{9A0D46A3-CE15-41B1-AB15-46FFE115B761}"/>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67" name="!!MenuLabel">
            <a:extLst>
              <a:ext uri="{FF2B5EF4-FFF2-40B4-BE49-F238E27FC236}">
                <a16:creationId xmlns:a16="http://schemas.microsoft.com/office/drawing/2014/main" id="{569A782A-28AE-45DC-A02D-6E9D7B8F6D5E}"/>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168" name="!!MenuTriggerComplete">
            <a:extLst>
              <a:ext uri="{FF2B5EF4-FFF2-40B4-BE49-F238E27FC236}">
                <a16:creationId xmlns:a16="http://schemas.microsoft.com/office/drawing/2014/main" id="{133C3F6A-71C6-43AE-BD54-2F2641A92B39}"/>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69" name="!!MenuCloseButton">
            <a:extLst>
              <a:ext uri="{FF2B5EF4-FFF2-40B4-BE49-F238E27FC236}">
                <a16:creationId xmlns:a16="http://schemas.microsoft.com/office/drawing/2014/main" id="{8F424B21-5451-41E2-BD82-72A3D3D1F297}"/>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70" name="!!MenuCloseTriggerComplete">
            <a:extLst>
              <a:ext uri="{FF2B5EF4-FFF2-40B4-BE49-F238E27FC236}">
                <a16:creationId xmlns:a16="http://schemas.microsoft.com/office/drawing/2014/main" id="{27727479-F9CC-422D-8C7A-A4AC4831E1D0}"/>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100352458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par>
                                <p:cTn id="8" presetID="2" presetClass="entr" presetSubtype="8" decel="100000" fill="hold" grpId="0" nodeType="withEffect">
                                  <p:stCondLst>
                                    <p:cond delay="0"/>
                                  </p:stCondLst>
                                  <p:childTnLst>
                                    <p:set>
                                      <p:cBhvr>
                                        <p:cTn id="9" dur="1" fill="hold">
                                          <p:stCondLst>
                                            <p:cond delay="0"/>
                                          </p:stCondLst>
                                        </p:cTn>
                                        <p:tgtEl>
                                          <p:spTgt spid="72"/>
                                        </p:tgtEl>
                                        <p:attrNameLst>
                                          <p:attrName>style.visibility</p:attrName>
                                        </p:attrNameLst>
                                      </p:cBhvr>
                                      <p:to>
                                        <p:strVal val="visible"/>
                                      </p:to>
                                    </p:set>
                                    <p:anim calcmode="lin" valueType="num">
                                      <p:cBhvr additive="base">
                                        <p:cTn id="10" dur="500" fill="hold"/>
                                        <p:tgtEl>
                                          <p:spTgt spid="72"/>
                                        </p:tgtEl>
                                        <p:attrNameLst>
                                          <p:attrName>ppt_x</p:attrName>
                                        </p:attrNameLst>
                                      </p:cBhvr>
                                      <p:tavLst>
                                        <p:tav tm="0">
                                          <p:val>
                                            <p:strVal val="0-#ppt_w/2"/>
                                          </p:val>
                                        </p:tav>
                                        <p:tav tm="100000">
                                          <p:val>
                                            <p:strVal val="#ppt_x"/>
                                          </p:val>
                                        </p:tav>
                                      </p:tavLst>
                                    </p:anim>
                                    <p:anim calcmode="lin" valueType="num">
                                      <p:cBhvr additive="base">
                                        <p:cTn id="11" dur="500" fill="hold"/>
                                        <p:tgtEl>
                                          <p:spTgt spid="72"/>
                                        </p:tgtEl>
                                        <p:attrNameLst>
                                          <p:attrName>ppt_y</p:attrName>
                                        </p:attrNameLst>
                                      </p:cBhvr>
                                      <p:tavLst>
                                        <p:tav tm="0">
                                          <p:val>
                                            <p:strVal val="#ppt_y"/>
                                          </p:val>
                                        </p:tav>
                                        <p:tav tm="100000">
                                          <p:val>
                                            <p:strVal val="#ppt_y"/>
                                          </p:val>
                                        </p:tav>
                                      </p:tavLst>
                                    </p:anim>
                                  </p:childTnLst>
                                </p:cTn>
                              </p:par>
                              <p:par>
                                <p:cTn id="12" presetID="2" presetClass="entr" presetSubtype="8" decel="100000" fill="hold" grpId="0" nodeType="withEffect">
                                  <p:stCondLst>
                                    <p:cond delay="0"/>
                                  </p:stCondLst>
                                  <p:childTnLst>
                                    <p:set>
                                      <p:cBhvr>
                                        <p:cTn id="13" dur="1" fill="hold">
                                          <p:stCondLst>
                                            <p:cond delay="0"/>
                                          </p:stCondLst>
                                        </p:cTn>
                                        <p:tgtEl>
                                          <p:spTgt spid="73"/>
                                        </p:tgtEl>
                                        <p:attrNameLst>
                                          <p:attrName>style.visibility</p:attrName>
                                        </p:attrNameLst>
                                      </p:cBhvr>
                                      <p:to>
                                        <p:strVal val="visible"/>
                                      </p:to>
                                    </p:set>
                                    <p:anim calcmode="lin" valueType="num">
                                      <p:cBhvr additive="base">
                                        <p:cTn id="14" dur="750" fill="hold"/>
                                        <p:tgtEl>
                                          <p:spTgt spid="73"/>
                                        </p:tgtEl>
                                        <p:attrNameLst>
                                          <p:attrName>ppt_x</p:attrName>
                                        </p:attrNameLst>
                                      </p:cBhvr>
                                      <p:tavLst>
                                        <p:tav tm="0">
                                          <p:val>
                                            <p:strVal val="0-#ppt_w/2"/>
                                          </p:val>
                                        </p:tav>
                                        <p:tav tm="100000">
                                          <p:val>
                                            <p:strVal val="#ppt_x"/>
                                          </p:val>
                                        </p:tav>
                                      </p:tavLst>
                                    </p:anim>
                                    <p:anim calcmode="lin" valueType="num">
                                      <p:cBhvr additive="base">
                                        <p:cTn id="15" dur="750" fill="hold"/>
                                        <p:tgtEl>
                                          <p:spTgt spid="73"/>
                                        </p:tgtEl>
                                        <p:attrNameLst>
                                          <p:attrName>ppt_y</p:attrName>
                                        </p:attrNameLst>
                                      </p:cBhvr>
                                      <p:tavLst>
                                        <p:tav tm="0">
                                          <p:val>
                                            <p:strVal val="#ppt_y"/>
                                          </p:val>
                                        </p:tav>
                                        <p:tav tm="100000">
                                          <p:val>
                                            <p:strVal val="#ppt_y"/>
                                          </p:val>
                                        </p:tav>
                                      </p:tavLst>
                                    </p:anim>
                                  </p:childTnLst>
                                </p:cTn>
                              </p:par>
                              <p:par>
                                <p:cTn id="16" presetID="2" presetClass="entr" presetSubtype="8" decel="100000" fill="hold" grpId="0" nodeType="withEffect">
                                  <p:stCondLst>
                                    <p:cond delay="0"/>
                                  </p:stCondLst>
                                  <p:childTnLst>
                                    <p:set>
                                      <p:cBhvr>
                                        <p:cTn id="17" dur="1" fill="hold">
                                          <p:stCondLst>
                                            <p:cond delay="0"/>
                                          </p:stCondLst>
                                        </p:cTn>
                                        <p:tgtEl>
                                          <p:spTgt spid="74"/>
                                        </p:tgtEl>
                                        <p:attrNameLst>
                                          <p:attrName>style.visibility</p:attrName>
                                        </p:attrNameLst>
                                      </p:cBhvr>
                                      <p:to>
                                        <p:strVal val="visible"/>
                                      </p:to>
                                    </p:set>
                                    <p:anim calcmode="lin" valueType="num">
                                      <p:cBhvr additive="base">
                                        <p:cTn id="18" dur="1000" fill="hold"/>
                                        <p:tgtEl>
                                          <p:spTgt spid="74"/>
                                        </p:tgtEl>
                                        <p:attrNameLst>
                                          <p:attrName>ppt_x</p:attrName>
                                        </p:attrNameLst>
                                      </p:cBhvr>
                                      <p:tavLst>
                                        <p:tav tm="0">
                                          <p:val>
                                            <p:strVal val="0-#ppt_w/2"/>
                                          </p:val>
                                        </p:tav>
                                        <p:tav tm="100000">
                                          <p:val>
                                            <p:strVal val="#ppt_x"/>
                                          </p:val>
                                        </p:tav>
                                      </p:tavLst>
                                    </p:anim>
                                    <p:anim calcmode="lin" valueType="num">
                                      <p:cBhvr additive="base">
                                        <p:cTn id="19" dur="1000" fill="hold"/>
                                        <p:tgtEl>
                                          <p:spTgt spid="74"/>
                                        </p:tgtEl>
                                        <p:attrNameLst>
                                          <p:attrName>ppt_y</p:attrName>
                                        </p:attrNameLst>
                                      </p:cBhvr>
                                      <p:tavLst>
                                        <p:tav tm="0">
                                          <p:val>
                                            <p:strVal val="#ppt_y"/>
                                          </p:val>
                                        </p:tav>
                                        <p:tav tm="100000">
                                          <p:val>
                                            <p:strVal val="#ppt_y"/>
                                          </p:val>
                                        </p:tav>
                                      </p:tavLst>
                                    </p:anim>
                                  </p:childTnLst>
                                </p:cTn>
                              </p:par>
                              <p:par>
                                <p:cTn id="20" presetID="2" presetClass="entr" presetSubtype="8" decel="100000" fill="hold" grpId="0" nodeType="withEffect">
                                  <p:stCondLst>
                                    <p:cond delay="0"/>
                                  </p:stCondLst>
                                  <p:childTnLst>
                                    <p:set>
                                      <p:cBhvr>
                                        <p:cTn id="21" dur="1" fill="hold">
                                          <p:stCondLst>
                                            <p:cond delay="0"/>
                                          </p:stCondLst>
                                        </p:cTn>
                                        <p:tgtEl>
                                          <p:spTgt spid="75"/>
                                        </p:tgtEl>
                                        <p:attrNameLst>
                                          <p:attrName>style.visibility</p:attrName>
                                        </p:attrNameLst>
                                      </p:cBhvr>
                                      <p:to>
                                        <p:strVal val="visible"/>
                                      </p:to>
                                    </p:set>
                                    <p:anim calcmode="lin" valueType="num">
                                      <p:cBhvr additive="base">
                                        <p:cTn id="22" dur="1250" fill="hold"/>
                                        <p:tgtEl>
                                          <p:spTgt spid="75"/>
                                        </p:tgtEl>
                                        <p:attrNameLst>
                                          <p:attrName>ppt_x</p:attrName>
                                        </p:attrNameLst>
                                      </p:cBhvr>
                                      <p:tavLst>
                                        <p:tav tm="0">
                                          <p:val>
                                            <p:strVal val="0-#ppt_w/2"/>
                                          </p:val>
                                        </p:tav>
                                        <p:tav tm="100000">
                                          <p:val>
                                            <p:strVal val="#ppt_x"/>
                                          </p:val>
                                        </p:tav>
                                      </p:tavLst>
                                    </p:anim>
                                    <p:anim calcmode="lin" valueType="num">
                                      <p:cBhvr additive="base">
                                        <p:cTn id="23" dur="1250" fill="hold"/>
                                        <p:tgtEl>
                                          <p:spTgt spid="75"/>
                                        </p:tgtEl>
                                        <p:attrNameLst>
                                          <p:attrName>ppt_y</p:attrName>
                                        </p:attrNameLst>
                                      </p:cBhvr>
                                      <p:tavLst>
                                        <p:tav tm="0">
                                          <p:val>
                                            <p:strVal val="#ppt_y"/>
                                          </p:val>
                                        </p:tav>
                                        <p:tav tm="100000">
                                          <p:val>
                                            <p:strVal val="#ppt_y"/>
                                          </p:val>
                                        </p:tav>
                                      </p:tavLst>
                                    </p:anim>
                                  </p:childTnLst>
                                </p:cTn>
                              </p:par>
                              <p:par>
                                <p:cTn id="24" presetID="2" presetClass="entr" presetSubtype="8" decel="100000" fill="hold" grpId="0" nodeType="withEffect">
                                  <p:stCondLst>
                                    <p:cond delay="750"/>
                                  </p:stCondLst>
                                  <p:childTnLst>
                                    <p:set>
                                      <p:cBhvr>
                                        <p:cTn id="25" dur="1" fill="hold">
                                          <p:stCondLst>
                                            <p:cond delay="0"/>
                                          </p:stCondLst>
                                        </p:cTn>
                                        <p:tgtEl>
                                          <p:spTgt spid="124"/>
                                        </p:tgtEl>
                                        <p:attrNameLst>
                                          <p:attrName>style.visibility</p:attrName>
                                        </p:attrNameLst>
                                      </p:cBhvr>
                                      <p:to>
                                        <p:strVal val="visible"/>
                                      </p:to>
                                    </p:set>
                                    <p:anim calcmode="lin" valueType="num">
                                      <p:cBhvr additive="base">
                                        <p:cTn id="26" dur="500" fill="hold"/>
                                        <p:tgtEl>
                                          <p:spTgt spid="124"/>
                                        </p:tgtEl>
                                        <p:attrNameLst>
                                          <p:attrName>ppt_x</p:attrName>
                                        </p:attrNameLst>
                                      </p:cBhvr>
                                      <p:tavLst>
                                        <p:tav tm="0">
                                          <p:val>
                                            <p:strVal val="0-#ppt_w/2"/>
                                          </p:val>
                                        </p:tav>
                                        <p:tav tm="100000">
                                          <p:val>
                                            <p:strVal val="#ppt_x"/>
                                          </p:val>
                                        </p:tav>
                                      </p:tavLst>
                                    </p:anim>
                                    <p:anim calcmode="lin" valueType="num">
                                      <p:cBhvr additive="base">
                                        <p:cTn id="27" dur="500" fill="hold"/>
                                        <p:tgtEl>
                                          <p:spTgt spid="124"/>
                                        </p:tgtEl>
                                        <p:attrNameLst>
                                          <p:attrName>ppt_y</p:attrName>
                                        </p:attrNameLst>
                                      </p:cBhvr>
                                      <p:tavLst>
                                        <p:tav tm="0">
                                          <p:val>
                                            <p:strVal val="#ppt_y"/>
                                          </p:val>
                                        </p:tav>
                                        <p:tav tm="100000">
                                          <p:val>
                                            <p:strVal val="#ppt_y"/>
                                          </p:val>
                                        </p:tav>
                                      </p:tavLst>
                                    </p:anim>
                                  </p:childTnLst>
                                </p:cTn>
                              </p:par>
                            </p:childTnLst>
                          </p:cTn>
                        </p:par>
                        <p:par>
                          <p:cTn id="28" fill="hold">
                            <p:stCondLst>
                              <p:cond delay="1250"/>
                            </p:stCondLst>
                            <p:childTnLst>
                              <p:par>
                                <p:cTn id="29" presetID="2" presetClass="entr" presetSubtype="4" decel="100000"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750" fill="hold"/>
                                        <p:tgtEl>
                                          <p:spTgt spid="6"/>
                                        </p:tgtEl>
                                        <p:attrNameLst>
                                          <p:attrName>ppt_x</p:attrName>
                                        </p:attrNameLst>
                                      </p:cBhvr>
                                      <p:tavLst>
                                        <p:tav tm="0">
                                          <p:val>
                                            <p:strVal val="#ppt_x"/>
                                          </p:val>
                                        </p:tav>
                                        <p:tav tm="100000">
                                          <p:val>
                                            <p:strVal val="#ppt_x"/>
                                          </p:val>
                                        </p:tav>
                                      </p:tavLst>
                                    </p:anim>
                                    <p:anim calcmode="lin" valueType="num">
                                      <p:cBhvr additive="base">
                                        <p:cTn id="32" dur="75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4" decel="100000"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850" fill="hold"/>
                                        <p:tgtEl>
                                          <p:spTgt spid="12"/>
                                        </p:tgtEl>
                                        <p:attrNameLst>
                                          <p:attrName>ppt_x</p:attrName>
                                        </p:attrNameLst>
                                      </p:cBhvr>
                                      <p:tavLst>
                                        <p:tav tm="0">
                                          <p:val>
                                            <p:strVal val="#ppt_x"/>
                                          </p:val>
                                        </p:tav>
                                        <p:tav tm="100000">
                                          <p:val>
                                            <p:strVal val="#ppt_x"/>
                                          </p:val>
                                        </p:tav>
                                      </p:tavLst>
                                    </p:anim>
                                    <p:anim calcmode="lin" valueType="num">
                                      <p:cBhvr additive="base">
                                        <p:cTn id="36" dur="850" fill="hold"/>
                                        <p:tgtEl>
                                          <p:spTgt spid="12"/>
                                        </p:tgtEl>
                                        <p:attrNameLst>
                                          <p:attrName>ppt_y</p:attrName>
                                        </p:attrNameLst>
                                      </p:cBhvr>
                                      <p:tavLst>
                                        <p:tav tm="0">
                                          <p:val>
                                            <p:strVal val="1+#ppt_h/2"/>
                                          </p:val>
                                        </p:tav>
                                        <p:tav tm="100000">
                                          <p:val>
                                            <p:strVal val="#ppt_y"/>
                                          </p:val>
                                        </p:tav>
                                      </p:tavLst>
                                    </p:anim>
                                  </p:childTnLst>
                                </p:cTn>
                              </p:par>
                              <p:par>
                                <p:cTn id="37" presetID="10" presetClass="entr" presetSubtype="0" fill="hold" grpId="0" nodeType="withEffect">
                                  <p:stCondLst>
                                    <p:cond delay="85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par>
                                <p:cTn id="40" presetID="2" presetClass="entr" presetSubtype="4" decel="100000" fill="hold" grpId="0" nodeType="withEffect">
                                  <p:stCondLst>
                                    <p:cond delay="0"/>
                                  </p:stCondLst>
                                  <p:childTnLst>
                                    <p:set>
                                      <p:cBhvr>
                                        <p:cTn id="41" dur="1" fill="hold">
                                          <p:stCondLst>
                                            <p:cond delay="0"/>
                                          </p:stCondLst>
                                        </p:cTn>
                                        <p:tgtEl>
                                          <p:spTgt spid="159"/>
                                        </p:tgtEl>
                                        <p:attrNameLst>
                                          <p:attrName>style.visibility</p:attrName>
                                        </p:attrNameLst>
                                      </p:cBhvr>
                                      <p:to>
                                        <p:strVal val="visible"/>
                                      </p:to>
                                    </p:set>
                                    <p:anim calcmode="lin" valueType="num">
                                      <p:cBhvr additive="base">
                                        <p:cTn id="42" dur="500" fill="hold"/>
                                        <p:tgtEl>
                                          <p:spTgt spid="159"/>
                                        </p:tgtEl>
                                        <p:attrNameLst>
                                          <p:attrName>ppt_x</p:attrName>
                                        </p:attrNameLst>
                                      </p:cBhvr>
                                      <p:tavLst>
                                        <p:tav tm="0">
                                          <p:val>
                                            <p:strVal val="#ppt_x"/>
                                          </p:val>
                                        </p:tav>
                                        <p:tav tm="100000">
                                          <p:val>
                                            <p:strVal val="#ppt_x"/>
                                          </p:val>
                                        </p:tav>
                                      </p:tavLst>
                                    </p:anim>
                                    <p:anim calcmode="lin" valueType="num">
                                      <p:cBhvr additive="base">
                                        <p:cTn id="43" dur="500" fill="hold"/>
                                        <p:tgtEl>
                                          <p:spTgt spid="159"/>
                                        </p:tgtEl>
                                        <p:attrNameLst>
                                          <p:attrName>ppt_y</p:attrName>
                                        </p:attrNameLst>
                                      </p:cBhvr>
                                      <p:tavLst>
                                        <p:tav tm="0">
                                          <p:val>
                                            <p:strVal val="1+#ppt_h/2"/>
                                          </p:val>
                                        </p:tav>
                                        <p:tav tm="100000">
                                          <p:val>
                                            <p:strVal val="#ppt_y"/>
                                          </p:val>
                                        </p:tav>
                                      </p:tavLst>
                                    </p:anim>
                                  </p:childTnLst>
                                </p:cTn>
                              </p:par>
                              <p:par>
                                <p:cTn id="44" presetID="10" presetClass="entr" presetSubtype="0" fill="hold" grpId="0" nodeType="withEffect">
                                  <p:stCondLst>
                                    <p:cond delay="850"/>
                                  </p:stCondLst>
                                  <p:iterate type="lt">
                                    <p:tmPct val="5000"/>
                                  </p:iterate>
                                  <p:childTnLst>
                                    <p:set>
                                      <p:cBhvr>
                                        <p:cTn id="45" dur="1" fill="hold">
                                          <p:stCondLst>
                                            <p:cond delay="0"/>
                                          </p:stCondLst>
                                        </p:cTn>
                                        <p:tgtEl>
                                          <p:spTgt spid="165"/>
                                        </p:tgtEl>
                                        <p:attrNameLst>
                                          <p:attrName>style.visibility</p:attrName>
                                        </p:attrNameLst>
                                      </p:cBhvr>
                                      <p:to>
                                        <p:strVal val="visible"/>
                                      </p:to>
                                    </p:set>
                                    <p:animEffect transition="in" filter="fade">
                                      <p:cBhvr>
                                        <p:cTn id="46" dur="500"/>
                                        <p:tgtEl>
                                          <p:spTgt spid="165"/>
                                        </p:tgtEl>
                                      </p:cBhvr>
                                    </p:animEffect>
                                  </p:childTnLst>
                                </p:cTn>
                              </p:par>
                            </p:childTnLst>
                          </p:cTn>
                        </p:par>
                        <p:par>
                          <p:cTn id="47" fill="hold">
                            <p:stCondLst>
                              <p:cond delay="3650"/>
                            </p:stCondLst>
                            <p:childTnLst>
                              <p:par>
                                <p:cTn id="48" presetID="2" presetClass="entr" presetSubtype="4" decel="100000" fill="hold" nodeType="afterEffect">
                                  <p:stCondLst>
                                    <p:cond delay="0"/>
                                  </p:stCondLst>
                                  <p:childTnLst>
                                    <p:set>
                                      <p:cBhvr>
                                        <p:cTn id="49" dur="1" fill="hold">
                                          <p:stCondLst>
                                            <p:cond delay="0"/>
                                          </p:stCondLst>
                                        </p:cTn>
                                        <p:tgtEl>
                                          <p:spTgt spid="109"/>
                                        </p:tgtEl>
                                        <p:attrNameLst>
                                          <p:attrName>style.visibility</p:attrName>
                                        </p:attrNameLst>
                                      </p:cBhvr>
                                      <p:to>
                                        <p:strVal val="visible"/>
                                      </p:to>
                                    </p:set>
                                    <p:anim calcmode="lin" valueType="num">
                                      <p:cBhvr additive="base">
                                        <p:cTn id="50" dur="500" fill="hold"/>
                                        <p:tgtEl>
                                          <p:spTgt spid="109"/>
                                        </p:tgtEl>
                                        <p:attrNameLst>
                                          <p:attrName>ppt_x</p:attrName>
                                        </p:attrNameLst>
                                      </p:cBhvr>
                                      <p:tavLst>
                                        <p:tav tm="0">
                                          <p:val>
                                            <p:strVal val="#ppt_x"/>
                                          </p:val>
                                        </p:tav>
                                        <p:tav tm="100000">
                                          <p:val>
                                            <p:strVal val="#ppt_x"/>
                                          </p:val>
                                        </p:tav>
                                      </p:tavLst>
                                    </p:anim>
                                    <p:anim calcmode="lin" valueType="num">
                                      <p:cBhvr additive="base">
                                        <p:cTn id="51" dur="500" fill="hold"/>
                                        <p:tgtEl>
                                          <p:spTgt spid="109"/>
                                        </p:tgtEl>
                                        <p:attrNameLst>
                                          <p:attrName>ppt_y</p:attrName>
                                        </p:attrNameLst>
                                      </p:cBhvr>
                                      <p:tavLst>
                                        <p:tav tm="0">
                                          <p:val>
                                            <p:strVal val="1+#ppt_h/2"/>
                                          </p:val>
                                        </p:tav>
                                        <p:tav tm="100000">
                                          <p:val>
                                            <p:strVal val="#ppt_y"/>
                                          </p:val>
                                        </p:tav>
                                      </p:tavLst>
                                    </p:anim>
                                  </p:childTnLst>
                                </p:cTn>
                              </p:par>
                            </p:childTnLst>
                          </p:cTn>
                        </p:par>
                        <p:par>
                          <p:cTn id="52" fill="hold">
                            <p:stCondLst>
                              <p:cond delay="4150"/>
                            </p:stCondLst>
                            <p:childTnLst>
                              <p:par>
                                <p:cTn id="53" presetID="42" presetClass="path" presetSubtype="0" repeatCount="indefinite" accel="50000" decel="50000" autoRev="1" fill="remove" nodeType="afterEffect">
                                  <p:stCondLst>
                                    <p:cond delay="0"/>
                                  </p:stCondLst>
                                  <p:childTnLst>
                                    <p:animMotion origin="layout" path="M -3.125E-6 -2.22222E-6 L -3.125E-6 -0.01412 " pathEditMode="relative" rAng="0" ptsTypes="AA">
                                      <p:cBhvr>
                                        <p:cTn id="54" dur="1000" fill="hold"/>
                                        <p:tgtEl>
                                          <p:spTgt spid="109"/>
                                        </p:tgtEl>
                                        <p:attrNameLst>
                                          <p:attrName>ppt_x</p:attrName>
                                          <p:attrName>ppt_y</p:attrName>
                                        </p:attrNameLst>
                                      </p:cBhvr>
                                      <p:rCtr x="0" y="-718"/>
                                    </p:animMotion>
                                  </p:childTnLst>
                                </p:cTn>
                              </p:par>
                            </p:childTnLst>
                          </p:cTn>
                        </p:par>
                      </p:childTnLst>
                    </p:cTn>
                  </p:par>
                </p:childTnLst>
              </p:cTn>
              <p:prevCondLst>
                <p:cond evt="onPrev" delay="0">
                  <p:tgtEl>
                    <p:sldTgt/>
                  </p:tgtEl>
                </p:cond>
              </p:prevCondLst>
              <p:nextCondLst>
                <p:cond evt="onNext" delay="0">
                  <p:tgtEl>
                    <p:sldTgt/>
                  </p:tgtEl>
                </p:cond>
              </p:nextCondLst>
            </p:seq>
            <p:seq concurrent="1" nextAc="seek">
              <p:cTn id="55" restart="whenNotActive" fill="hold" evtFilter="cancelBubble" nodeType="interactiveSeq">
                <p:stCondLst>
                  <p:cond evt="onClick" delay="0">
                    <p:tgtEl>
                      <p:spTgt spid="168"/>
                    </p:tgtEl>
                  </p:cond>
                </p:stCondLst>
                <p:endSync evt="end" delay="0">
                  <p:rtn val="all"/>
                </p:endSync>
                <p:childTnLst>
                  <p:par>
                    <p:cTn id="56" fill="hold">
                      <p:stCondLst>
                        <p:cond delay="0"/>
                      </p:stCondLst>
                      <p:childTnLst>
                        <p:par>
                          <p:cTn id="57" fill="hold">
                            <p:stCondLst>
                              <p:cond delay="0"/>
                            </p:stCondLst>
                            <p:childTnLst>
                              <p:par>
                                <p:cTn id="58" presetID="35" presetClass="path" presetSubtype="0" decel="100000" fill="hold" grpId="0" nodeType="withEffect">
                                  <p:stCondLst>
                                    <p:cond delay="0"/>
                                  </p:stCondLst>
                                  <p:childTnLst>
                                    <p:animMotion origin="layout" path="M 8.33333E-7 0 L -0.33698 0 " pathEditMode="relative" rAng="0" ptsTypes="AA">
                                      <p:cBhvr>
                                        <p:cTn id="59" dur="500" fill="hold"/>
                                        <p:tgtEl>
                                          <p:spTgt spid="140"/>
                                        </p:tgtEl>
                                        <p:attrNameLst>
                                          <p:attrName>ppt_x</p:attrName>
                                          <p:attrName>ppt_y</p:attrName>
                                        </p:attrNameLst>
                                      </p:cBhvr>
                                      <p:rCtr x="-16849" y="0"/>
                                    </p:animMotion>
                                  </p:childTnLst>
                                </p:cTn>
                              </p:par>
                              <p:par>
                                <p:cTn id="60" presetID="35" presetClass="path" presetSubtype="0" decel="100000" fill="hold" grpId="0" nodeType="withEffect">
                                  <p:stCondLst>
                                    <p:cond delay="0"/>
                                  </p:stCondLst>
                                  <p:childTnLst>
                                    <p:animMotion origin="layout" path="M 8.33333E-7 0 L -0.33698 0 " pathEditMode="relative" rAng="0" ptsTypes="AA">
                                      <p:cBhvr>
                                        <p:cTn id="61" dur="750" fill="hold"/>
                                        <p:tgtEl>
                                          <p:spTgt spid="141"/>
                                        </p:tgtEl>
                                        <p:attrNameLst>
                                          <p:attrName>ppt_x</p:attrName>
                                          <p:attrName>ppt_y</p:attrName>
                                        </p:attrNameLst>
                                      </p:cBhvr>
                                      <p:rCtr x="-16849" y="0"/>
                                    </p:animMotion>
                                  </p:childTnLst>
                                </p:cTn>
                              </p:par>
                              <p:par>
                                <p:cTn id="62" presetID="35" presetClass="path" presetSubtype="0" decel="100000" fill="hold" grpId="0" nodeType="withEffect">
                                  <p:stCondLst>
                                    <p:cond delay="0"/>
                                  </p:stCondLst>
                                  <p:childTnLst>
                                    <p:animMotion origin="layout" path="M 8.33333E-7 0 L -0.33698 0 " pathEditMode="relative" rAng="0" ptsTypes="AA">
                                      <p:cBhvr>
                                        <p:cTn id="63" dur="1000" fill="hold"/>
                                        <p:tgtEl>
                                          <p:spTgt spid="142"/>
                                        </p:tgtEl>
                                        <p:attrNameLst>
                                          <p:attrName>ppt_x</p:attrName>
                                          <p:attrName>ppt_y</p:attrName>
                                        </p:attrNameLst>
                                      </p:cBhvr>
                                      <p:rCtr x="-16849" y="0"/>
                                    </p:animMotion>
                                  </p:childTnLst>
                                </p:cTn>
                              </p:par>
                              <p:par>
                                <p:cTn id="64" presetID="35" presetClass="path" presetSubtype="0" decel="100000" fill="hold" grpId="0" nodeType="withEffect">
                                  <p:stCondLst>
                                    <p:cond delay="0"/>
                                  </p:stCondLst>
                                  <p:childTnLst>
                                    <p:animMotion origin="layout" path="M 8.33333E-7 0 L -0.33698 0 " pathEditMode="relative" rAng="0" ptsTypes="AA">
                                      <p:cBhvr>
                                        <p:cTn id="65" dur="1250" fill="hold"/>
                                        <p:tgtEl>
                                          <p:spTgt spid="143"/>
                                        </p:tgtEl>
                                        <p:attrNameLst>
                                          <p:attrName>ppt_x</p:attrName>
                                          <p:attrName>ppt_y</p:attrName>
                                        </p:attrNameLst>
                                      </p:cBhvr>
                                      <p:rCtr x="-16849" y="0"/>
                                    </p:animMotion>
                                  </p:childTnLst>
                                </p:cTn>
                              </p:par>
                              <p:par>
                                <p:cTn id="66" presetID="35" presetClass="path" presetSubtype="0" decel="100000" fill="hold" grpId="0" nodeType="withEffect">
                                  <p:stCondLst>
                                    <p:cond delay="750"/>
                                  </p:stCondLst>
                                  <p:childTnLst>
                                    <p:animMotion origin="layout" path="M 8.33333E-7 0 L -0.33698 0 " pathEditMode="relative" rAng="0" ptsTypes="AA">
                                      <p:cBhvr>
                                        <p:cTn id="67" dur="500" fill="hold"/>
                                        <p:tgtEl>
                                          <p:spTgt spid="144"/>
                                        </p:tgtEl>
                                        <p:attrNameLst>
                                          <p:attrName>ppt_x</p:attrName>
                                          <p:attrName>ppt_y</p:attrName>
                                        </p:attrNameLst>
                                      </p:cBhvr>
                                      <p:rCtr x="-16849" y="0"/>
                                    </p:animMotion>
                                  </p:childTnLst>
                                </p:cTn>
                              </p:par>
                              <p:par>
                                <p:cTn id="68" presetID="35" presetClass="path" presetSubtype="0" decel="100000" fill="hold" grpId="0" nodeType="withEffect" nodePh="1">
                                  <p:stCondLst>
                                    <p:cond delay="750"/>
                                  </p:stCondLst>
                                  <p:endCondLst>
                                    <p:cond evt="begin" delay="0">
                                      <p:tn val="68"/>
                                    </p:cond>
                                  </p:endCondLst>
                                  <p:childTnLst>
                                    <p:animMotion origin="layout" path="M 8.33333E-7 0 L -0.33698 0 " pathEditMode="relative" rAng="0" ptsTypes="AA">
                                      <p:cBhvr>
                                        <p:cTn id="69" dur="500" fill="hold"/>
                                        <p:tgtEl>
                                          <p:spTgt spid="157"/>
                                        </p:tgtEl>
                                        <p:attrNameLst>
                                          <p:attrName>ppt_x</p:attrName>
                                          <p:attrName>ppt_y</p:attrName>
                                        </p:attrNameLst>
                                      </p:cBhvr>
                                      <p:rCtr x="-16849" y="0"/>
                                    </p:animMotion>
                                  </p:childTnLst>
                                </p:cTn>
                              </p:par>
                              <p:par>
                                <p:cTn id="70" presetID="35" presetClass="path" presetSubtype="0" decel="100000" fill="hold" nodeType="withEffect">
                                  <p:stCondLst>
                                    <p:cond delay="850"/>
                                  </p:stCondLst>
                                  <p:childTnLst>
                                    <p:animMotion origin="layout" path="M 8.33333E-7 0 L -0.33698 0 " pathEditMode="relative" rAng="0" ptsTypes="AA">
                                      <p:cBhvr>
                                        <p:cTn id="71" dur="500" fill="hold"/>
                                        <p:tgtEl>
                                          <p:spTgt spid="154"/>
                                        </p:tgtEl>
                                        <p:attrNameLst>
                                          <p:attrName>ppt_x</p:attrName>
                                          <p:attrName>ppt_y</p:attrName>
                                        </p:attrNameLst>
                                      </p:cBhvr>
                                      <p:rCtr x="-16849" y="0"/>
                                    </p:animMotion>
                                  </p:childTnLst>
                                </p:cTn>
                              </p:par>
                              <p:par>
                                <p:cTn id="72" presetID="35" presetClass="path" presetSubtype="0" decel="100000" fill="hold" grpId="0" nodeType="withEffect">
                                  <p:stCondLst>
                                    <p:cond delay="850"/>
                                  </p:stCondLst>
                                  <p:childTnLst>
                                    <p:animMotion origin="layout" path="M 8.33333E-7 0 L -0.33698 0 " pathEditMode="relative" rAng="0" ptsTypes="AA">
                                      <p:cBhvr>
                                        <p:cTn id="73" dur="500" fill="hold"/>
                                        <p:tgtEl>
                                          <p:spTgt spid="145"/>
                                        </p:tgtEl>
                                        <p:attrNameLst>
                                          <p:attrName>ppt_x</p:attrName>
                                          <p:attrName>ppt_y</p:attrName>
                                        </p:attrNameLst>
                                      </p:cBhvr>
                                      <p:rCtr x="-16849" y="0"/>
                                    </p:animMotion>
                                  </p:childTnLst>
                                </p:cTn>
                              </p:par>
                              <p:par>
                                <p:cTn id="74" presetID="35" presetClass="path" presetSubtype="0" decel="100000" fill="hold" grpId="0" nodeType="withEffect" nodePh="1">
                                  <p:stCondLst>
                                    <p:cond delay="850"/>
                                  </p:stCondLst>
                                  <p:endCondLst>
                                    <p:cond evt="begin" delay="0">
                                      <p:tn val="74"/>
                                    </p:cond>
                                  </p:endCondLst>
                                  <p:childTnLst>
                                    <p:animMotion origin="layout" path="M 8.33333E-7 0 L -0.33698 0 " pathEditMode="relative" rAng="0" ptsTypes="AA">
                                      <p:cBhvr>
                                        <p:cTn id="75" dur="500" fill="hold"/>
                                        <p:tgtEl>
                                          <p:spTgt spid="158"/>
                                        </p:tgtEl>
                                        <p:attrNameLst>
                                          <p:attrName>ppt_x</p:attrName>
                                          <p:attrName>ppt_y</p:attrName>
                                        </p:attrNameLst>
                                      </p:cBhvr>
                                      <p:rCtr x="-16849" y="0"/>
                                    </p:animMotion>
                                  </p:childTnLst>
                                </p:cTn>
                              </p:par>
                              <p:par>
                                <p:cTn id="76" presetID="35" presetClass="path" presetSubtype="0" decel="100000" fill="hold" nodeType="withEffect">
                                  <p:stCondLst>
                                    <p:cond delay="950"/>
                                  </p:stCondLst>
                                  <p:childTnLst>
                                    <p:animMotion origin="layout" path="M 8.33333E-7 0 L -0.33698 0 " pathEditMode="relative" rAng="0" ptsTypes="AA">
                                      <p:cBhvr>
                                        <p:cTn id="77" dur="500" fill="hold"/>
                                        <p:tgtEl>
                                          <p:spTgt spid="153"/>
                                        </p:tgtEl>
                                        <p:attrNameLst>
                                          <p:attrName>ppt_x</p:attrName>
                                          <p:attrName>ppt_y</p:attrName>
                                        </p:attrNameLst>
                                      </p:cBhvr>
                                      <p:rCtr x="-16849" y="0"/>
                                    </p:animMotion>
                                  </p:childTnLst>
                                </p:cTn>
                              </p:par>
                              <p:par>
                                <p:cTn id="78" presetID="35" presetClass="path" presetSubtype="0" decel="100000" fill="hold" grpId="0" nodeType="withEffect">
                                  <p:stCondLst>
                                    <p:cond delay="950"/>
                                  </p:stCondLst>
                                  <p:childTnLst>
                                    <p:animMotion origin="layout" path="M 8.33333E-7 0 L -0.33698 0 " pathEditMode="relative" rAng="0" ptsTypes="AA">
                                      <p:cBhvr>
                                        <p:cTn id="79" dur="500" fill="hold"/>
                                        <p:tgtEl>
                                          <p:spTgt spid="146"/>
                                        </p:tgtEl>
                                        <p:attrNameLst>
                                          <p:attrName>ppt_x</p:attrName>
                                          <p:attrName>ppt_y</p:attrName>
                                        </p:attrNameLst>
                                      </p:cBhvr>
                                      <p:rCtr x="-16849" y="0"/>
                                    </p:animMotion>
                                  </p:childTnLst>
                                </p:cTn>
                              </p:par>
                              <p:par>
                                <p:cTn id="80" presetID="35" presetClass="path" presetSubtype="0" decel="100000" fill="hold" grpId="0" nodeType="withEffect" nodePh="1">
                                  <p:stCondLst>
                                    <p:cond delay="950"/>
                                  </p:stCondLst>
                                  <p:endCondLst>
                                    <p:cond evt="begin" delay="0">
                                      <p:tn val="80"/>
                                    </p:cond>
                                  </p:endCondLst>
                                  <p:childTnLst>
                                    <p:animMotion origin="layout" path="M 8.33333E-7 0 L -0.33698 0 " pathEditMode="relative" rAng="0" ptsTypes="AA">
                                      <p:cBhvr>
                                        <p:cTn id="81" dur="500" fill="hold"/>
                                        <p:tgtEl>
                                          <p:spTgt spid="160"/>
                                        </p:tgtEl>
                                        <p:attrNameLst>
                                          <p:attrName>ppt_x</p:attrName>
                                          <p:attrName>ppt_y</p:attrName>
                                        </p:attrNameLst>
                                      </p:cBhvr>
                                      <p:rCtr x="-16849" y="0"/>
                                    </p:animMotion>
                                  </p:childTnLst>
                                </p:cTn>
                              </p:par>
                              <p:par>
                                <p:cTn id="82" presetID="35" presetClass="path" presetSubtype="0" decel="100000" fill="hold" nodeType="withEffect">
                                  <p:stCondLst>
                                    <p:cond delay="1050"/>
                                  </p:stCondLst>
                                  <p:childTnLst>
                                    <p:animMotion origin="layout" path="M 8.33333E-7 0 L -0.33698 0 " pathEditMode="relative" rAng="0" ptsTypes="AA">
                                      <p:cBhvr>
                                        <p:cTn id="83" dur="500" fill="hold"/>
                                        <p:tgtEl>
                                          <p:spTgt spid="152"/>
                                        </p:tgtEl>
                                        <p:attrNameLst>
                                          <p:attrName>ppt_x</p:attrName>
                                          <p:attrName>ppt_y</p:attrName>
                                        </p:attrNameLst>
                                      </p:cBhvr>
                                      <p:rCtr x="-16849" y="0"/>
                                    </p:animMotion>
                                  </p:childTnLst>
                                </p:cTn>
                              </p:par>
                              <p:par>
                                <p:cTn id="84" presetID="35" presetClass="path" presetSubtype="0" decel="100000" fill="hold" grpId="0" nodeType="withEffect">
                                  <p:stCondLst>
                                    <p:cond delay="1050"/>
                                  </p:stCondLst>
                                  <p:childTnLst>
                                    <p:animMotion origin="layout" path="M 8.33333E-7 0 L -0.33698 0 " pathEditMode="relative" rAng="0" ptsTypes="AA">
                                      <p:cBhvr>
                                        <p:cTn id="85" dur="500" fill="hold"/>
                                        <p:tgtEl>
                                          <p:spTgt spid="147"/>
                                        </p:tgtEl>
                                        <p:attrNameLst>
                                          <p:attrName>ppt_x</p:attrName>
                                          <p:attrName>ppt_y</p:attrName>
                                        </p:attrNameLst>
                                      </p:cBhvr>
                                      <p:rCtr x="-16849" y="0"/>
                                    </p:animMotion>
                                  </p:childTnLst>
                                </p:cTn>
                              </p:par>
                              <p:par>
                                <p:cTn id="86" presetID="35" presetClass="path" presetSubtype="0" decel="100000" fill="hold" grpId="0" nodeType="withEffect" nodePh="1">
                                  <p:stCondLst>
                                    <p:cond delay="1050"/>
                                  </p:stCondLst>
                                  <p:endCondLst>
                                    <p:cond evt="begin" delay="0">
                                      <p:tn val="86"/>
                                    </p:cond>
                                  </p:endCondLst>
                                  <p:childTnLst>
                                    <p:animMotion origin="layout" path="M 8.33333E-7 0 L -0.33698 0 " pathEditMode="relative" rAng="0" ptsTypes="AA">
                                      <p:cBhvr>
                                        <p:cTn id="87" dur="500" fill="hold"/>
                                        <p:tgtEl>
                                          <p:spTgt spid="161"/>
                                        </p:tgtEl>
                                        <p:attrNameLst>
                                          <p:attrName>ppt_x</p:attrName>
                                          <p:attrName>ppt_y</p:attrName>
                                        </p:attrNameLst>
                                      </p:cBhvr>
                                      <p:rCtr x="-16849" y="0"/>
                                    </p:animMotion>
                                  </p:childTnLst>
                                </p:cTn>
                              </p:par>
                              <p:par>
                                <p:cTn id="88" presetID="35" presetClass="path" presetSubtype="0" decel="100000" fill="hold" nodeType="withEffect">
                                  <p:stCondLst>
                                    <p:cond delay="1150"/>
                                  </p:stCondLst>
                                  <p:childTnLst>
                                    <p:animMotion origin="layout" path="M 8.33333E-7 0 L -0.33698 0 " pathEditMode="relative" rAng="0" ptsTypes="AA">
                                      <p:cBhvr>
                                        <p:cTn id="89" dur="500" fill="hold"/>
                                        <p:tgtEl>
                                          <p:spTgt spid="151"/>
                                        </p:tgtEl>
                                        <p:attrNameLst>
                                          <p:attrName>ppt_x</p:attrName>
                                          <p:attrName>ppt_y</p:attrName>
                                        </p:attrNameLst>
                                      </p:cBhvr>
                                      <p:rCtr x="-16849" y="0"/>
                                    </p:animMotion>
                                  </p:childTnLst>
                                </p:cTn>
                              </p:par>
                              <p:par>
                                <p:cTn id="90" presetID="35" presetClass="path" presetSubtype="0" decel="100000" fill="hold" grpId="0" nodeType="withEffect">
                                  <p:stCondLst>
                                    <p:cond delay="1150"/>
                                  </p:stCondLst>
                                  <p:childTnLst>
                                    <p:animMotion origin="layout" path="M 8.33333E-7 0 L -0.33698 0 " pathEditMode="relative" rAng="0" ptsTypes="AA">
                                      <p:cBhvr>
                                        <p:cTn id="91" dur="500" fill="hold"/>
                                        <p:tgtEl>
                                          <p:spTgt spid="148"/>
                                        </p:tgtEl>
                                        <p:attrNameLst>
                                          <p:attrName>ppt_x</p:attrName>
                                          <p:attrName>ppt_y</p:attrName>
                                        </p:attrNameLst>
                                      </p:cBhvr>
                                      <p:rCtr x="-16849" y="0"/>
                                    </p:animMotion>
                                  </p:childTnLst>
                                </p:cTn>
                              </p:par>
                              <p:par>
                                <p:cTn id="92" presetID="35" presetClass="path" presetSubtype="0" decel="100000" fill="hold" grpId="0" nodeType="withEffect" nodePh="1">
                                  <p:stCondLst>
                                    <p:cond delay="1150"/>
                                  </p:stCondLst>
                                  <p:endCondLst>
                                    <p:cond evt="begin" delay="0">
                                      <p:tn val="92"/>
                                    </p:cond>
                                  </p:endCondLst>
                                  <p:childTnLst>
                                    <p:animMotion origin="layout" path="M 8.33333E-7 0 L -0.33698 0 " pathEditMode="relative" rAng="0" ptsTypes="AA">
                                      <p:cBhvr>
                                        <p:cTn id="93" dur="500" fill="hold"/>
                                        <p:tgtEl>
                                          <p:spTgt spid="162"/>
                                        </p:tgtEl>
                                        <p:attrNameLst>
                                          <p:attrName>ppt_x</p:attrName>
                                          <p:attrName>ppt_y</p:attrName>
                                        </p:attrNameLst>
                                      </p:cBhvr>
                                      <p:rCtr x="-16849" y="0"/>
                                    </p:animMotion>
                                  </p:childTnLst>
                                </p:cTn>
                              </p:par>
                              <p:par>
                                <p:cTn id="94" presetID="35" presetClass="path" presetSubtype="0" decel="100000" fill="hold" nodeType="withEffect">
                                  <p:stCondLst>
                                    <p:cond delay="1250"/>
                                  </p:stCondLst>
                                  <p:childTnLst>
                                    <p:animMotion origin="layout" path="M 8.33333E-7 0 L -0.33698 0 " pathEditMode="relative" rAng="0" ptsTypes="AA">
                                      <p:cBhvr>
                                        <p:cTn id="95" dur="500" fill="hold"/>
                                        <p:tgtEl>
                                          <p:spTgt spid="150"/>
                                        </p:tgtEl>
                                        <p:attrNameLst>
                                          <p:attrName>ppt_x</p:attrName>
                                          <p:attrName>ppt_y</p:attrName>
                                        </p:attrNameLst>
                                      </p:cBhvr>
                                      <p:rCtr x="-16849" y="0"/>
                                    </p:animMotion>
                                  </p:childTnLst>
                                </p:cTn>
                              </p:par>
                              <p:par>
                                <p:cTn id="96" presetID="35" presetClass="path" presetSubtype="0" decel="100000" fill="hold" grpId="0" nodeType="withEffect">
                                  <p:stCondLst>
                                    <p:cond delay="1250"/>
                                  </p:stCondLst>
                                  <p:childTnLst>
                                    <p:animMotion origin="layout" path="M 8.33333E-7 0 L -0.33698 0 " pathEditMode="relative" rAng="0" ptsTypes="AA">
                                      <p:cBhvr>
                                        <p:cTn id="97" dur="500" fill="hold"/>
                                        <p:tgtEl>
                                          <p:spTgt spid="149"/>
                                        </p:tgtEl>
                                        <p:attrNameLst>
                                          <p:attrName>ppt_x</p:attrName>
                                          <p:attrName>ppt_y</p:attrName>
                                        </p:attrNameLst>
                                      </p:cBhvr>
                                      <p:rCtr x="-16849" y="0"/>
                                    </p:animMotion>
                                  </p:childTnLst>
                                </p:cTn>
                              </p:par>
                              <p:par>
                                <p:cTn id="98" presetID="35" presetClass="path" presetSubtype="0" decel="100000" fill="hold" grpId="0" nodeType="withEffect" nodePh="1">
                                  <p:stCondLst>
                                    <p:cond delay="1250"/>
                                  </p:stCondLst>
                                  <p:endCondLst>
                                    <p:cond evt="begin" delay="0">
                                      <p:tn val="98"/>
                                    </p:cond>
                                  </p:endCondLst>
                                  <p:childTnLst>
                                    <p:animMotion origin="layout" path="M 8.33333E-7 0 L -0.33698 0 " pathEditMode="relative" rAng="0" ptsTypes="AA">
                                      <p:cBhvr>
                                        <p:cTn id="99" dur="500" fill="hold"/>
                                        <p:tgtEl>
                                          <p:spTgt spid="163"/>
                                        </p:tgtEl>
                                        <p:attrNameLst>
                                          <p:attrName>ppt_x</p:attrName>
                                          <p:attrName>ppt_y</p:attrName>
                                        </p:attrNameLst>
                                      </p:cBhvr>
                                      <p:rCtr x="-16849" y="0"/>
                                    </p:animMotion>
                                  </p:childTnLst>
                                </p:cTn>
                              </p:par>
                              <p:par>
                                <p:cTn id="100" presetID="35" presetClass="path" presetSubtype="0" decel="100000" fill="hold" nodeType="withEffect">
                                  <p:stCondLst>
                                    <p:cond delay="1350"/>
                                  </p:stCondLst>
                                  <p:childTnLst>
                                    <p:animMotion origin="layout" path="M 8.33333E-7 0 L -0.33698 0 " pathEditMode="relative" rAng="0" ptsTypes="AA">
                                      <p:cBhvr>
                                        <p:cTn id="101" dur="500" fill="hold"/>
                                        <p:tgtEl>
                                          <p:spTgt spid="156"/>
                                        </p:tgtEl>
                                        <p:attrNameLst>
                                          <p:attrName>ppt_x</p:attrName>
                                          <p:attrName>ppt_y</p:attrName>
                                        </p:attrNameLst>
                                      </p:cBhvr>
                                      <p:rCtr x="-16849" y="0"/>
                                    </p:animMotion>
                                  </p:childTnLst>
                                </p:cTn>
                              </p:par>
                              <p:par>
                                <p:cTn id="102" presetID="35" presetClass="path" presetSubtype="0" decel="100000" fill="hold" grpId="0" nodeType="withEffect">
                                  <p:stCondLst>
                                    <p:cond delay="1350"/>
                                  </p:stCondLst>
                                  <p:childTnLst>
                                    <p:animMotion origin="layout" path="M 8.33333E-7 0 L -0.33698 0 " pathEditMode="relative" rAng="0" ptsTypes="AA">
                                      <p:cBhvr>
                                        <p:cTn id="103" dur="500" fill="hold"/>
                                        <p:tgtEl>
                                          <p:spTgt spid="155"/>
                                        </p:tgtEl>
                                        <p:attrNameLst>
                                          <p:attrName>ppt_x</p:attrName>
                                          <p:attrName>ppt_y</p:attrName>
                                        </p:attrNameLst>
                                      </p:cBhvr>
                                      <p:rCtr x="-16849" y="0"/>
                                    </p:animMotion>
                                  </p:childTnLst>
                                </p:cTn>
                              </p:par>
                              <p:par>
                                <p:cTn id="104" presetID="35" presetClass="path" presetSubtype="0" decel="100000" fill="hold" grpId="0" nodeType="withEffect" nodePh="1">
                                  <p:stCondLst>
                                    <p:cond delay="1350"/>
                                  </p:stCondLst>
                                  <p:endCondLst>
                                    <p:cond evt="begin" delay="0">
                                      <p:tn val="104"/>
                                    </p:cond>
                                  </p:endCondLst>
                                  <p:childTnLst>
                                    <p:animMotion origin="layout" path="M 8.33333E-7 0 L -0.33698 0 " pathEditMode="relative" rAng="0" ptsTypes="AA">
                                      <p:cBhvr>
                                        <p:cTn id="105" dur="500" fill="hold"/>
                                        <p:tgtEl>
                                          <p:spTgt spid="164"/>
                                        </p:tgtEl>
                                        <p:attrNameLst>
                                          <p:attrName>ppt_x</p:attrName>
                                          <p:attrName>ppt_y</p:attrName>
                                        </p:attrNameLst>
                                      </p:cBhvr>
                                      <p:rCtr x="-16849" y="0"/>
                                    </p:animMotion>
                                  </p:childTnLst>
                                </p:cTn>
                              </p:par>
                              <p:par>
                                <p:cTn id="106" presetID="10" presetClass="entr" presetSubtype="0" fill="hold" grpId="0" nodeType="withEffect" nodePh="1">
                                  <p:stCondLst>
                                    <p:cond delay="0"/>
                                  </p:stCondLst>
                                  <p:endCondLst>
                                    <p:cond evt="begin" delay="0">
                                      <p:tn val="106"/>
                                    </p:cond>
                                  </p:endCondLst>
                                  <p:childTnLst>
                                    <p:set>
                                      <p:cBhvr>
                                        <p:cTn id="107" dur="1" fill="hold">
                                          <p:stCondLst>
                                            <p:cond delay="0"/>
                                          </p:stCondLst>
                                        </p:cTn>
                                        <p:tgtEl>
                                          <p:spTgt spid="170"/>
                                        </p:tgtEl>
                                        <p:attrNameLst>
                                          <p:attrName>style.visibility</p:attrName>
                                        </p:attrNameLst>
                                      </p:cBhvr>
                                      <p:to>
                                        <p:strVal val="visible"/>
                                      </p:to>
                                    </p:set>
                                    <p:animEffect transition="in" filter="fade">
                                      <p:cBhvr>
                                        <p:cTn id="108" dur="1000"/>
                                        <p:tgtEl>
                                          <p:spTgt spid="170"/>
                                        </p:tgtEl>
                                      </p:cBhvr>
                                    </p:animEffect>
                                  </p:childTnLst>
                                </p:cTn>
                              </p:par>
                              <p:par>
                                <p:cTn id="109" presetID="10" presetClass="exit" presetSubtype="0" fill="hold" grpId="0" nodeType="withEffect">
                                  <p:stCondLst>
                                    <p:cond delay="0"/>
                                  </p:stCondLst>
                                  <p:childTnLst>
                                    <p:animEffect transition="out" filter="fade">
                                      <p:cBhvr>
                                        <p:cTn id="110" dur="500"/>
                                        <p:tgtEl>
                                          <p:spTgt spid="167"/>
                                        </p:tgtEl>
                                      </p:cBhvr>
                                    </p:animEffect>
                                    <p:set>
                                      <p:cBhvr>
                                        <p:cTn id="111" dur="1" fill="hold">
                                          <p:stCondLst>
                                            <p:cond delay="499"/>
                                          </p:stCondLst>
                                        </p:cTn>
                                        <p:tgtEl>
                                          <p:spTgt spid="167"/>
                                        </p:tgtEl>
                                        <p:attrNameLst>
                                          <p:attrName>style.visibility</p:attrName>
                                        </p:attrNameLst>
                                      </p:cBhvr>
                                      <p:to>
                                        <p:strVal val="hidden"/>
                                      </p:to>
                                    </p:set>
                                  </p:childTnLst>
                                </p:cTn>
                              </p:par>
                              <p:par>
                                <p:cTn id="112" presetID="53" presetClass="entr" presetSubtype="16" fill="hold" grpId="0" nodeType="withEffect">
                                  <p:stCondLst>
                                    <p:cond delay="0"/>
                                  </p:stCondLst>
                                  <p:childTnLst>
                                    <p:set>
                                      <p:cBhvr>
                                        <p:cTn id="113" dur="1" fill="hold">
                                          <p:stCondLst>
                                            <p:cond delay="0"/>
                                          </p:stCondLst>
                                        </p:cTn>
                                        <p:tgtEl>
                                          <p:spTgt spid="169"/>
                                        </p:tgtEl>
                                        <p:attrNameLst>
                                          <p:attrName>style.visibility</p:attrName>
                                        </p:attrNameLst>
                                      </p:cBhvr>
                                      <p:to>
                                        <p:strVal val="visible"/>
                                      </p:to>
                                    </p:set>
                                    <p:anim calcmode="lin" valueType="num">
                                      <p:cBhvr>
                                        <p:cTn id="114" dur="500" fill="hold"/>
                                        <p:tgtEl>
                                          <p:spTgt spid="169"/>
                                        </p:tgtEl>
                                        <p:attrNameLst>
                                          <p:attrName>ppt_w</p:attrName>
                                        </p:attrNameLst>
                                      </p:cBhvr>
                                      <p:tavLst>
                                        <p:tav tm="0">
                                          <p:val>
                                            <p:fltVal val="0"/>
                                          </p:val>
                                        </p:tav>
                                        <p:tav tm="100000">
                                          <p:val>
                                            <p:strVal val="#ppt_w"/>
                                          </p:val>
                                        </p:tav>
                                      </p:tavLst>
                                    </p:anim>
                                    <p:anim calcmode="lin" valueType="num">
                                      <p:cBhvr>
                                        <p:cTn id="115" dur="500" fill="hold"/>
                                        <p:tgtEl>
                                          <p:spTgt spid="169"/>
                                        </p:tgtEl>
                                        <p:attrNameLst>
                                          <p:attrName>ppt_h</p:attrName>
                                        </p:attrNameLst>
                                      </p:cBhvr>
                                      <p:tavLst>
                                        <p:tav tm="0">
                                          <p:val>
                                            <p:fltVal val="0"/>
                                          </p:val>
                                        </p:tav>
                                        <p:tav tm="100000">
                                          <p:val>
                                            <p:strVal val="#ppt_h"/>
                                          </p:val>
                                        </p:tav>
                                      </p:tavLst>
                                    </p:anim>
                                    <p:animEffect transition="in" filter="fade">
                                      <p:cBhvr>
                                        <p:cTn id="116" dur="500"/>
                                        <p:tgtEl>
                                          <p:spTgt spid="169"/>
                                        </p:tgtEl>
                                      </p:cBhvr>
                                    </p:animEffect>
                                  </p:childTnLst>
                                </p:cTn>
                              </p:par>
                            </p:childTnLst>
                          </p:cTn>
                        </p:par>
                      </p:childTnLst>
                    </p:cTn>
                  </p:par>
                </p:childTnLst>
              </p:cTn>
              <p:nextCondLst>
                <p:cond evt="onClick" delay="0">
                  <p:tgtEl>
                    <p:spTgt spid="168"/>
                  </p:tgtEl>
                </p:cond>
              </p:nextCondLst>
            </p:seq>
            <p:seq concurrent="1" nextAc="seek">
              <p:cTn id="117" restart="whenNotActive" fill="hold" evtFilter="cancelBubble" nodeType="interactiveSeq">
                <p:stCondLst>
                  <p:cond evt="onClick" delay="0">
                    <p:tgtEl>
                      <p:spTgt spid="170"/>
                    </p:tgtEl>
                  </p:cond>
                </p:stCondLst>
                <p:endSync evt="end" delay="0">
                  <p:rtn val="all"/>
                </p:endSync>
                <p:childTnLst>
                  <p:par>
                    <p:cTn id="118" fill="hold">
                      <p:stCondLst>
                        <p:cond delay="0"/>
                      </p:stCondLst>
                      <p:childTnLst>
                        <p:par>
                          <p:cTn id="119" fill="hold">
                            <p:stCondLst>
                              <p:cond delay="0"/>
                            </p:stCondLst>
                            <p:childTnLst>
                              <p:par>
                                <p:cTn id="120" presetID="63" presetClass="path" presetSubtype="0" accel="100000" fill="hold" grpId="1" nodeType="withEffect">
                                  <p:stCondLst>
                                    <p:cond delay="600"/>
                                  </p:stCondLst>
                                  <p:childTnLst>
                                    <p:animMotion origin="layout" path="M -0.33698 0 L 1.66667E-6 0 " pathEditMode="relative" rAng="0" ptsTypes="AA">
                                      <p:cBhvr>
                                        <p:cTn id="121" dur="500" fill="hold"/>
                                        <p:tgtEl>
                                          <p:spTgt spid="144"/>
                                        </p:tgtEl>
                                        <p:attrNameLst>
                                          <p:attrName>ppt_x</p:attrName>
                                          <p:attrName>ppt_y</p:attrName>
                                        </p:attrNameLst>
                                      </p:cBhvr>
                                      <p:rCtr x="16823" y="0"/>
                                    </p:animMotion>
                                  </p:childTnLst>
                                </p:cTn>
                              </p:par>
                              <p:par>
                                <p:cTn id="122" presetID="63" presetClass="path" presetSubtype="0" accel="100000" fill="hold" grpId="1" nodeType="withEffect" nodePh="1">
                                  <p:stCondLst>
                                    <p:cond delay="600"/>
                                  </p:stCondLst>
                                  <p:endCondLst>
                                    <p:cond evt="begin" delay="0">
                                      <p:tn val="122"/>
                                    </p:cond>
                                  </p:endCondLst>
                                  <p:childTnLst>
                                    <p:animMotion origin="layout" path="M -0.33698 0 L 1.66667E-6 0 " pathEditMode="relative" rAng="0" ptsTypes="AA">
                                      <p:cBhvr>
                                        <p:cTn id="123" dur="500" fill="hold"/>
                                        <p:tgtEl>
                                          <p:spTgt spid="157"/>
                                        </p:tgtEl>
                                        <p:attrNameLst>
                                          <p:attrName>ppt_x</p:attrName>
                                          <p:attrName>ppt_y</p:attrName>
                                        </p:attrNameLst>
                                      </p:cBhvr>
                                      <p:rCtr x="16823" y="0"/>
                                    </p:animMotion>
                                  </p:childTnLst>
                                </p:cTn>
                              </p:par>
                              <p:par>
                                <p:cTn id="124" presetID="63" presetClass="path" presetSubtype="0" accel="100000" fill="hold" nodeType="withEffect">
                                  <p:stCondLst>
                                    <p:cond delay="600"/>
                                  </p:stCondLst>
                                  <p:childTnLst>
                                    <p:animMotion origin="layout" path="M -0.33698 0 L 1.66667E-6 0 " pathEditMode="relative" rAng="0" ptsTypes="AA">
                                      <p:cBhvr>
                                        <p:cTn id="125" dur="500" fill="hold"/>
                                        <p:tgtEl>
                                          <p:spTgt spid="154"/>
                                        </p:tgtEl>
                                        <p:attrNameLst>
                                          <p:attrName>ppt_x</p:attrName>
                                          <p:attrName>ppt_y</p:attrName>
                                        </p:attrNameLst>
                                      </p:cBhvr>
                                      <p:rCtr x="16823" y="0"/>
                                    </p:animMotion>
                                  </p:childTnLst>
                                </p:cTn>
                              </p:par>
                              <p:par>
                                <p:cTn id="126" presetID="63" presetClass="path" presetSubtype="0" accel="100000" fill="hold" grpId="1" nodeType="withEffect">
                                  <p:stCondLst>
                                    <p:cond delay="500"/>
                                  </p:stCondLst>
                                  <p:childTnLst>
                                    <p:animMotion origin="layout" path="M -0.33698 0 L 1.66667E-6 0 " pathEditMode="relative" rAng="0" ptsTypes="AA">
                                      <p:cBhvr>
                                        <p:cTn id="127" dur="500" fill="hold"/>
                                        <p:tgtEl>
                                          <p:spTgt spid="145"/>
                                        </p:tgtEl>
                                        <p:attrNameLst>
                                          <p:attrName>ppt_x</p:attrName>
                                          <p:attrName>ppt_y</p:attrName>
                                        </p:attrNameLst>
                                      </p:cBhvr>
                                      <p:rCtr x="16823" y="0"/>
                                    </p:animMotion>
                                  </p:childTnLst>
                                </p:cTn>
                              </p:par>
                              <p:par>
                                <p:cTn id="128" presetID="63" presetClass="path" presetSubtype="0" accel="100000" fill="hold" grpId="1" nodeType="withEffect" nodePh="1">
                                  <p:stCondLst>
                                    <p:cond delay="500"/>
                                  </p:stCondLst>
                                  <p:endCondLst>
                                    <p:cond evt="begin" delay="0">
                                      <p:tn val="128"/>
                                    </p:cond>
                                  </p:endCondLst>
                                  <p:childTnLst>
                                    <p:animMotion origin="layout" path="M -0.33698 0 L 1.66667E-6 0 " pathEditMode="relative" rAng="0" ptsTypes="AA">
                                      <p:cBhvr>
                                        <p:cTn id="129" dur="500" fill="hold"/>
                                        <p:tgtEl>
                                          <p:spTgt spid="158"/>
                                        </p:tgtEl>
                                        <p:attrNameLst>
                                          <p:attrName>ppt_x</p:attrName>
                                          <p:attrName>ppt_y</p:attrName>
                                        </p:attrNameLst>
                                      </p:cBhvr>
                                      <p:rCtr x="16823" y="0"/>
                                    </p:animMotion>
                                  </p:childTnLst>
                                </p:cTn>
                              </p:par>
                              <p:par>
                                <p:cTn id="130" presetID="63" presetClass="path" presetSubtype="0" accel="100000" fill="hold" nodeType="withEffect">
                                  <p:stCondLst>
                                    <p:cond delay="500"/>
                                  </p:stCondLst>
                                  <p:childTnLst>
                                    <p:animMotion origin="layout" path="M -0.33698 0 L 1.66667E-6 0 " pathEditMode="relative" rAng="0" ptsTypes="AA">
                                      <p:cBhvr>
                                        <p:cTn id="131" dur="500" fill="hold"/>
                                        <p:tgtEl>
                                          <p:spTgt spid="153"/>
                                        </p:tgtEl>
                                        <p:attrNameLst>
                                          <p:attrName>ppt_x</p:attrName>
                                          <p:attrName>ppt_y</p:attrName>
                                        </p:attrNameLst>
                                      </p:cBhvr>
                                      <p:rCtr x="16823" y="0"/>
                                    </p:animMotion>
                                  </p:childTnLst>
                                </p:cTn>
                              </p:par>
                              <p:par>
                                <p:cTn id="132" presetID="63" presetClass="path" presetSubtype="0" accel="100000" fill="hold" grpId="1" nodeType="withEffect">
                                  <p:stCondLst>
                                    <p:cond delay="400"/>
                                  </p:stCondLst>
                                  <p:childTnLst>
                                    <p:animMotion origin="layout" path="M -0.33698 0 L 1.66667E-6 0 " pathEditMode="relative" rAng="0" ptsTypes="AA">
                                      <p:cBhvr>
                                        <p:cTn id="133" dur="500" fill="hold"/>
                                        <p:tgtEl>
                                          <p:spTgt spid="146"/>
                                        </p:tgtEl>
                                        <p:attrNameLst>
                                          <p:attrName>ppt_x</p:attrName>
                                          <p:attrName>ppt_y</p:attrName>
                                        </p:attrNameLst>
                                      </p:cBhvr>
                                      <p:rCtr x="16823" y="0"/>
                                    </p:animMotion>
                                  </p:childTnLst>
                                </p:cTn>
                              </p:par>
                              <p:par>
                                <p:cTn id="134" presetID="63" presetClass="path" presetSubtype="0" accel="100000" fill="hold" grpId="1" nodeType="withEffect" nodePh="1">
                                  <p:stCondLst>
                                    <p:cond delay="400"/>
                                  </p:stCondLst>
                                  <p:endCondLst>
                                    <p:cond evt="begin" delay="0">
                                      <p:tn val="134"/>
                                    </p:cond>
                                  </p:endCondLst>
                                  <p:childTnLst>
                                    <p:animMotion origin="layout" path="M -0.33698 0 L 1.66667E-6 0 " pathEditMode="relative" rAng="0" ptsTypes="AA">
                                      <p:cBhvr>
                                        <p:cTn id="135" dur="500" fill="hold"/>
                                        <p:tgtEl>
                                          <p:spTgt spid="160"/>
                                        </p:tgtEl>
                                        <p:attrNameLst>
                                          <p:attrName>ppt_x</p:attrName>
                                          <p:attrName>ppt_y</p:attrName>
                                        </p:attrNameLst>
                                      </p:cBhvr>
                                      <p:rCtr x="16823" y="0"/>
                                    </p:animMotion>
                                  </p:childTnLst>
                                </p:cTn>
                              </p:par>
                              <p:par>
                                <p:cTn id="136" presetID="63" presetClass="path" presetSubtype="0" accel="100000" fill="hold" nodeType="withEffect">
                                  <p:stCondLst>
                                    <p:cond delay="400"/>
                                  </p:stCondLst>
                                  <p:childTnLst>
                                    <p:animMotion origin="layout" path="M -0.33698 0 L 1.66667E-6 0 " pathEditMode="relative" rAng="0" ptsTypes="AA">
                                      <p:cBhvr>
                                        <p:cTn id="137" dur="500" fill="hold"/>
                                        <p:tgtEl>
                                          <p:spTgt spid="152"/>
                                        </p:tgtEl>
                                        <p:attrNameLst>
                                          <p:attrName>ppt_x</p:attrName>
                                          <p:attrName>ppt_y</p:attrName>
                                        </p:attrNameLst>
                                      </p:cBhvr>
                                      <p:rCtr x="16823" y="0"/>
                                    </p:animMotion>
                                  </p:childTnLst>
                                </p:cTn>
                              </p:par>
                              <p:par>
                                <p:cTn id="138" presetID="63" presetClass="path" presetSubtype="0" accel="100000" fill="hold" grpId="1" nodeType="withEffect">
                                  <p:stCondLst>
                                    <p:cond delay="300"/>
                                  </p:stCondLst>
                                  <p:childTnLst>
                                    <p:animMotion origin="layout" path="M -0.33698 0 L 1.66667E-6 0 " pathEditMode="relative" rAng="0" ptsTypes="AA">
                                      <p:cBhvr>
                                        <p:cTn id="139" dur="500" fill="hold"/>
                                        <p:tgtEl>
                                          <p:spTgt spid="147"/>
                                        </p:tgtEl>
                                        <p:attrNameLst>
                                          <p:attrName>ppt_x</p:attrName>
                                          <p:attrName>ppt_y</p:attrName>
                                        </p:attrNameLst>
                                      </p:cBhvr>
                                      <p:rCtr x="16823" y="0"/>
                                    </p:animMotion>
                                  </p:childTnLst>
                                </p:cTn>
                              </p:par>
                              <p:par>
                                <p:cTn id="140" presetID="63" presetClass="path" presetSubtype="0" accel="100000" fill="hold" grpId="1" nodeType="withEffect" nodePh="1">
                                  <p:stCondLst>
                                    <p:cond delay="300"/>
                                  </p:stCondLst>
                                  <p:endCondLst>
                                    <p:cond evt="begin" delay="0">
                                      <p:tn val="140"/>
                                    </p:cond>
                                  </p:endCondLst>
                                  <p:childTnLst>
                                    <p:animMotion origin="layout" path="M -0.33698 0 L 1.66667E-6 0 " pathEditMode="relative" rAng="0" ptsTypes="AA">
                                      <p:cBhvr>
                                        <p:cTn id="141" dur="500" fill="hold"/>
                                        <p:tgtEl>
                                          <p:spTgt spid="161"/>
                                        </p:tgtEl>
                                        <p:attrNameLst>
                                          <p:attrName>ppt_x</p:attrName>
                                          <p:attrName>ppt_y</p:attrName>
                                        </p:attrNameLst>
                                      </p:cBhvr>
                                      <p:rCtr x="16823" y="0"/>
                                    </p:animMotion>
                                  </p:childTnLst>
                                </p:cTn>
                              </p:par>
                              <p:par>
                                <p:cTn id="142" presetID="63" presetClass="path" presetSubtype="0" accel="100000" fill="hold" nodeType="withEffect">
                                  <p:stCondLst>
                                    <p:cond delay="300"/>
                                  </p:stCondLst>
                                  <p:childTnLst>
                                    <p:animMotion origin="layout" path="M -0.33698 0 L 1.66667E-6 0 " pathEditMode="relative" rAng="0" ptsTypes="AA">
                                      <p:cBhvr>
                                        <p:cTn id="143" dur="500" fill="hold"/>
                                        <p:tgtEl>
                                          <p:spTgt spid="151"/>
                                        </p:tgtEl>
                                        <p:attrNameLst>
                                          <p:attrName>ppt_x</p:attrName>
                                          <p:attrName>ppt_y</p:attrName>
                                        </p:attrNameLst>
                                      </p:cBhvr>
                                      <p:rCtr x="16823" y="0"/>
                                    </p:animMotion>
                                  </p:childTnLst>
                                </p:cTn>
                              </p:par>
                              <p:par>
                                <p:cTn id="144" presetID="63" presetClass="path" presetSubtype="0" accel="100000" fill="hold" grpId="1" nodeType="withEffect">
                                  <p:stCondLst>
                                    <p:cond delay="200"/>
                                  </p:stCondLst>
                                  <p:childTnLst>
                                    <p:animMotion origin="layout" path="M -0.33698 0 L 1.66667E-6 0 " pathEditMode="relative" rAng="0" ptsTypes="AA">
                                      <p:cBhvr>
                                        <p:cTn id="145" dur="500" fill="hold"/>
                                        <p:tgtEl>
                                          <p:spTgt spid="148"/>
                                        </p:tgtEl>
                                        <p:attrNameLst>
                                          <p:attrName>ppt_x</p:attrName>
                                          <p:attrName>ppt_y</p:attrName>
                                        </p:attrNameLst>
                                      </p:cBhvr>
                                      <p:rCtr x="16823" y="0"/>
                                    </p:animMotion>
                                  </p:childTnLst>
                                </p:cTn>
                              </p:par>
                              <p:par>
                                <p:cTn id="146" presetID="63" presetClass="path" presetSubtype="0" accel="100000" fill="hold" grpId="1" nodeType="withEffect" nodePh="1">
                                  <p:stCondLst>
                                    <p:cond delay="200"/>
                                  </p:stCondLst>
                                  <p:endCondLst>
                                    <p:cond evt="begin" delay="0">
                                      <p:tn val="146"/>
                                    </p:cond>
                                  </p:endCondLst>
                                  <p:childTnLst>
                                    <p:animMotion origin="layout" path="M -0.33698 0 L 1.66667E-6 0 " pathEditMode="relative" rAng="0" ptsTypes="AA">
                                      <p:cBhvr>
                                        <p:cTn id="147" dur="500" fill="hold"/>
                                        <p:tgtEl>
                                          <p:spTgt spid="162"/>
                                        </p:tgtEl>
                                        <p:attrNameLst>
                                          <p:attrName>ppt_x</p:attrName>
                                          <p:attrName>ppt_y</p:attrName>
                                        </p:attrNameLst>
                                      </p:cBhvr>
                                      <p:rCtr x="16823" y="0"/>
                                    </p:animMotion>
                                  </p:childTnLst>
                                </p:cTn>
                              </p:par>
                              <p:par>
                                <p:cTn id="148" presetID="63" presetClass="path" presetSubtype="0" accel="100000" fill="hold" nodeType="withEffect">
                                  <p:stCondLst>
                                    <p:cond delay="200"/>
                                  </p:stCondLst>
                                  <p:childTnLst>
                                    <p:animMotion origin="layout" path="M -0.33698 0 L 1.66667E-6 0 " pathEditMode="relative" rAng="0" ptsTypes="AA">
                                      <p:cBhvr>
                                        <p:cTn id="149" dur="500" fill="hold"/>
                                        <p:tgtEl>
                                          <p:spTgt spid="150"/>
                                        </p:tgtEl>
                                        <p:attrNameLst>
                                          <p:attrName>ppt_x</p:attrName>
                                          <p:attrName>ppt_y</p:attrName>
                                        </p:attrNameLst>
                                      </p:cBhvr>
                                      <p:rCtr x="16823" y="0"/>
                                    </p:animMotion>
                                  </p:childTnLst>
                                </p:cTn>
                              </p:par>
                              <p:par>
                                <p:cTn id="150" presetID="63" presetClass="path" presetSubtype="0" accel="100000" fill="hold" grpId="1" nodeType="withEffect">
                                  <p:stCondLst>
                                    <p:cond delay="100"/>
                                  </p:stCondLst>
                                  <p:childTnLst>
                                    <p:animMotion origin="layout" path="M -0.33698 0 L 1.66667E-6 0 " pathEditMode="relative" rAng="0" ptsTypes="AA">
                                      <p:cBhvr>
                                        <p:cTn id="151" dur="500" fill="hold"/>
                                        <p:tgtEl>
                                          <p:spTgt spid="149"/>
                                        </p:tgtEl>
                                        <p:attrNameLst>
                                          <p:attrName>ppt_x</p:attrName>
                                          <p:attrName>ppt_y</p:attrName>
                                        </p:attrNameLst>
                                      </p:cBhvr>
                                      <p:rCtr x="16823" y="0"/>
                                    </p:animMotion>
                                  </p:childTnLst>
                                </p:cTn>
                              </p:par>
                              <p:par>
                                <p:cTn id="152" presetID="63" presetClass="path" presetSubtype="0" accel="100000" fill="hold" grpId="1" nodeType="withEffect" nodePh="1">
                                  <p:stCondLst>
                                    <p:cond delay="100"/>
                                  </p:stCondLst>
                                  <p:endCondLst>
                                    <p:cond evt="begin" delay="0">
                                      <p:tn val="152"/>
                                    </p:cond>
                                  </p:endCondLst>
                                  <p:childTnLst>
                                    <p:animMotion origin="layout" path="M -0.33698 0 L 1.66667E-6 0 " pathEditMode="relative" rAng="0" ptsTypes="AA">
                                      <p:cBhvr>
                                        <p:cTn id="153" dur="500" fill="hold"/>
                                        <p:tgtEl>
                                          <p:spTgt spid="163"/>
                                        </p:tgtEl>
                                        <p:attrNameLst>
                                          <p:attrName>ppt_x</p:attrName>
                                          <p:attrName>ppt_y</p:attrName>
                                        </p:attrNameLst>
                                      </p:cBhvr>
                                      <p:rCtr x="16823" y="0"/>
                                    </p:animMotion>
                                  </p:childTnLst>
                                </p:cTn>
                              </p:par>
                              <p:par>
                                <p:cTn id="154" presetID="63" presetClass="path" presetSubtype="0" accel="100000" fill="hold" nodeType="withEffect">
                                  <p:stCondLst>
                                    <p:cond delay="100"/>
                                  </p:stCondLst>
                                  <p:childTnLst>
                                    <p:animMotion origin="layout" path="M -0.33698 0 L 1.66667E-6 0 " pathEditMode="relative" rAng="0" ptsTypes="AA">
                                      <p:cBhvr>
                                        <p:cTn id="155" dur="500" fill="hold"/>
                                        <p:tgtEl>
                                          <p:spTgt spid="156"/>
                                        </p:tgtEl>
                                        <p:attrNameLst>
                                          <p:attrName>ppt_x</p:attrName>
                                          <p:attrName>ppt_y</p:attrName>
                                        </p:attrNameLst>
                                      </p:cBhvr>
                                      <p:rCtr x="16823" y="0"/>
                                    </p:animMotion>
                                  </p:childTnLst>
                                </p:cTn>
                              </p:par>
                              <p:par>
                                <p:cTn id="156" presetID="63" presetClass="path" presetSubtype="0" accel="100000" fill="hold" grpId="1" nodeType="withEffect">
                                  <p:stCondLst>
                                    <p:cond delay="0"/>
                                  </p:stCondLst>
                                  <p:childTnLst>
                                    <p:animMotion origin="layout" path="M -0.33698 0 L 1.66667E-6 0 " pathEditMode="relative" rAng="0" ptsTypes="AA">
                                      <p:cBhvr>
                                        <p:cTn id="157" dur="500" fill="hold"/>
                                        <p:tgtEl>
                                          <p:spTgt spid="155"/>
                                        </p:tgtEl>
                                        <p:attrNameLst>
                                          <p:attrName>ppt_x</p:attrName>
                                          <p:attrName>ppt_y</p:attrName>
                                        </p:attrNameLst>
                                      </p:cBhvr>
                                      <p:rCtr x="16823" y="0"/>
                                    </p:animMotion>
                                  </p:childTnLst>
                                </p:cTn>
                              </p:par>
                              <p:par>
                                <p:cTn id="158" presetID="63" presetClass="path" presetSubtype="0" accel="100000" fill="hold" grpId="1" nodeType="withEffect" nodePh="1">
                                  <p:stCondLst>
                                    <p:cond delay="0"/>
                                  </p:stCondLst>
                                  <p:endCondLst>
                                    <p:cond evt="begin" delay="0">
                                      <p:tn val="158"/>
                                    </p:cond>
                                  </p:endCondLst>
                                  <p:childTnLst>
                                    <p:animMotion origin="layout" path="M -0.33698 0 L 1.66667E-6 0 " pathEditMode="relative" rAng="0" ptsTypes="AA">
                                      <p:cBhvr>
                                        <p:cTn id="159" dur="500" fill="hold"/>
                                        <p:tgtEl>
                                          <p:spTgt spid="164"/>
                                        </p:tgtEl>
                                        <p:attrNameLst>
                                          <p:attrName>ppt_x</p:attrName>
                                          <p:attrName>ppt_y</p:attrName>
                                        </p:attrNameLst>
                                      </p:cBhvr>
                                      <p:rCtr x="16823" y="0"/>
                                    </p:animMotion>
                                  </p:childTnLst>
                                </p:cTn>
                              </p:par>
                              <p:par>
                                <p:cTn id="160" presetID="10" presetClass="exit" presetSubtype="0" fill="hold" grpId="1" nodeType="withEffect">
                                  <p:stCondLst>
                                    <p:cond delay="0"/>
                                  </p:stCondLst>
                                  <p:childTnLst>
                                    <p:animEffect transition="out" filter="fade">
                                      <p:cBhvr>
                                        <p:cTn id="161" dur="500"/>
                                        <p:tgtEl>
                                          <p:spTgt spid="170"/>
                                        </p:tgtEl>
                                      </p:cBhvr>
                                    </p:animEffect>
                                    <p:set>
                                      <p:cBhvr>
                                        <p:cTn id="162" dur="1" fill="hold">
                                          <p:stCondLst>
                                            <p:cond delay="499"/>
                                          </p:stCondLst>
                                        </p:cTn>
                                        <p:tgtEl>
                                          <p:spTgt spid="170"/>
                                        </p:tgtEl>
                                        <p:attrNameLst>
                                          <p:attrName>style.visibility</p:attrName>
                                        </p:attrNameLst>
                                      </p:cBhvr>
                                      <p:to>
                                        <p:strVal val="hidden"/>
                                      </p:to>
                                    </p:set>
                                  </p:childTnLst>
                                </p:cTn>
                              </p:par>
                              <p:par>
                                <p:cTn id="163" presetID="53" presetClass="exit" presetSubtype="32" fill="hold" grpId="1" nodeType="withEffect">
                                  <p:stCondLst>
                                    <p:cond delay="0"/>
                                  </p:stCondLst>
                                  <p:childTnLst>
                                    <p:anim calcmode="lin" valueType="num">
                                      <p:cBhvr>
                                        <p:cTn id="164" dur="500"/>
                                        <p:tgtEl>
                                          <p:spTgt spid="169"/>
                                        </p:tgtEl>
                                        <p:attrNameLst>
                                          <p:attrName>ppt_w</p:attrName>
                                        </p:attrNameLst>
                                      </p:cBhvr>
                                      <p:tavLst>
                                        <p:tav tm="0">
                                          <p:val>
                                            <p:strVal val="ppt_w"/>
                                          </p:val>
                                        </p:tav>
                                        <p:tav tm="100000">
                                          <p:val>
                                            <p:fltVal val="0"/>
                                          </p:val>
                                        </p:tav>
                                      </p:tavLst>
                                    </p:anim>
                                    <p:anim calcmode="lin" valueType="num">
                                      <p:cBhvr>
                                        <p:cTn id="165" dur="500"/>
                                        <p:tgtEl>
                                          <p:spTgt spid="169"/>
                                        </p:tgtEl>
                                        <p:attrNameLst>
                                          <p:attrName>ppt_h</p:attrName>
                                        </p:attrNameLst>
                                      </p:cBhvr>
                                      <p:tavLst>
                                        <p:tav tm="0">
                                          <p:val>
                                            <p:strVal val="ppt_h"/>
                                          </p:val>
                                        </p:tav>
                                        <p:tav tm="100000">
                                          <p:val>
                                            <p:fltVal val="0"/>
                                          </p:val>
                                        </p:tav>
                                      </p:tavLst>
                                    </p:anim>
                                    <p:animEffect transition="out" filter="fade">
                                      <p:cBhvr>
                                        <p:cTn id="166" dur="500"/>
                                        <p:tgtEl>
                                          <p:spTgt spid="169"/>
                                        </p:tgtEl>
                                      </p:cBhvr>
                                    </p:animEffect>
                                    <p:set>
                                      <p:cBhvr>
                                        <p:cTn id="167" dur="1" fill="hold">
                                          <p:stCondLst>
                                            <p:cond delay="499"/>
                                          </p:stCondLst>
                                        </p:cTn>
                                        <p:tgtEl>
                                          <p:spTgt spid="169"/>
                                        </p:tgtEl>
                                        <p:attrNameLst>
                                          <p:attrName>style.visibility</p:attrName>
                                        </p:attrNameLst>
                                      </p:cBhvr>
                                      <p:to>
                                        <p:strVal val="hidden"/>
                                      </p:to>
                                    </p:set>
                                  </p:childTnLst>
                                </p:cTn>
                              </p:par>
                              <p:par>
                                <p:cTn id="168" presetID="10" presetClass="entr" presetSubtype="0" fill="hold" grpId="1" nodeType="withEffect">
                                  <p:stCondLst>
                                    <p:cond delay="0"/>
                                  </p:stCondLst>
                                  <p:childTnLst>
                                    <p:set>
                                      <p:cBhvr>
                                        <p:cTn id="169" dur="1" fill="hold">
                                          <p:stCondLst>
                                            <p:cond delay="0"/>
                                          </p:stCondLst>
                                        </p:cTn>
                                        <p:tgtEl>
                                          <p:spTgt spid="167"/>
                                        </p:tgtEl>
                                        <p:attrNameLst>
                                          <p:attrName>style.visibility</p:attrName>
                                        </p:attrNameLst>
                                      </p:cBhvr>
                                      <p:to>
                                        <p:strVal val="visible"/>
                                      </p:to>
                                    </p:set>
                                    <p:animEffect transition="in" filter="fade">
                                      <p:cBhvr>
                                        <p:cTn id="170" dur="500"/>
                                        <p:tgtEl>
                                          <p:spTgt spid="167"/>
                                        </p:tgtEl>
                                      </p:cBhvr>
                                    </p:animEffect>
                                  </p:childTnLst>
                                </p:cTn>
                              </p:par>
                            </p:childTnLst>
                          </p:cTn>
                        </p:par>
                        <p:par>
                          <p:cTn id="171" fill="hold">
                            <p:stCondLst>
                              <p:cond delay="1100"/>
                            </p:stCondLst>
                            <p:childTnLst>
                              <p:par>
                                <p:cTn id="172" presetID="63" presetClass="path" presetSubtype="0" accel="100000" fill="hold" grpId="1" nodeType="afterEffect">
                                  <p:stCondLst>
                                    <p:cond delay="0"/>
                                  </p:stCondLst>
                                  <p:childTnLst>
                                    <p:animMotion origin="layout" path="M -0.33698 0 L 1.66667E-6 0 " pathEditMode="relative" rAng="0" ptsTypes="AA">
                                      <p:cBhvr>
                                        <p:cTn id="173" dur="500" fill="hold"/>
                                        <p:tgtEl>
                                          <p:spTgt spid="143"/>
                                        </p:tgtEl>
                                        <p:attrNameLst>
                                          <p:attrName>ppt_x</p:attrName>
                                          <p:attrName>ppt_y</p:attrName>
                                        </p:attrNameLst>
                                      </p:cBhvr>
                                      <p:rCtr x="16823" y="0"/>
                                    </p:animMotion>
                                  </p:childTnLst>
                                </p:cTn>
                              </p:par>
                              <p:par>
                                <p:cTn id="174" presetID="63" presetClass="path" presetSubtype="0" accel="100000" fill="hold" grpId="1" nodeType="withEffect">
                                  <p:stCondLst>
                                    <p:cond delay="0"/>
                                  </p:stCondLst>
                                  <p:childTnLst>
                                    <p:animMotion origin="layout" path="M -0.33698 0 L 1.66667E-6 0 " pathEditMode="relative" rAng="0" ptsTypes="AA">
                                      <p:cBhvr>
                                        <p:cTn id="175" dur="750" fill="hold"/>
                                        <p:tgtEl>
                                          <p:spTgt spid="142"/>
                                        </p:tgtEl>
                                        <p:attrNameLst>
                                          <p:attrName>ppt_x</p:attrName>
                                          <p:attrName>ppt_y</p:attrName>
                                        </p:attrNameLst>
                                      </p:cBhvr>
                                      <p:rCtr x="16823" y="0"/>
                                    </p:animMotion>
                                  </p:childTnLst>
                                </p:cTn>
                              </p:par>
                              <p:par>
                                <p:cTn id="176" presetID="63" presetClass="path" presetSubtype="0" accel="100000" fill="hold" grpId="1" nodeType="withEffect">
                                  <p:stCondLst>
                                    <p:cond delay="0"/>
                                  </p:stCondLst>
                                  <p:childTnLst>
                                    <p:animMotion origin="layout" path="M -0.33698 0 L 1.66667E-6 0 " pathEditMode="relative" rAng="0" ptsTypes="AA">
                                      <p:cBhvr>
                                        <p:cTn id="177" dur="1000" fill="hold"/>
                                        <p:tgtEl>
                                          <p:spTgt spid="141"/>
                                        </p:tgtEl>
                                        <p:attrNameLst>
                                          <p:attrName>ppt_x</p:attrName>
                                          <p:attrName>ppt_y</p:attrName>
                                        </p:attrNameLst>
                                      </p:cBhvr>
                                      <p:rCtr x="16823" y="0"/>
                                    </p:animMotion>
                                  </p:childTnLst>
                                </p:cTn>
                              </p:par>
                              <p:par>
                                <p:cTn id="178" presetID="63" presetClass="path" presetSubtype="0" accel="100000" fill="hold" grpId="1" nodeType="withEffect">
                                  <p:stCondLst>
                                    <p:cond delay="0"/>
                                  </p:stCondLst>
                                  <p:childTnLst>
                                    <p:animMotion origin="layout" path="M -0.33698 0 L 1.66667E-6 0 " pathEditMode="relative" rAng="0" ptsTypes="AA">
                                      <p:cBhvr>
                                        <p:cTn id="179" dur="1250" fill="hold"/>
                                        <p:tgtEl>
                                          <p:spTgt spid="140"/>
                                        </p:tgtEl>
                                        <p:attrNameLst>
                                          <p:attrName>ppt_x</p:attrName>
                                          <p:attrName>ppt_y</p:attrName>
                                        </p:attrNameLst>
                                      </p:cBhvr>
                                      <p:rCtr x="16823" y="0"/>
                                    </p:animMotion>
                                  </p:childTnLst>
                                </p:cTn>
                              </p:par>
                            </p:childTnLst>
                          </p:cTn>
                        </p:par>
                      </p:childTnLst>
                    </p:cTn>
                  </p:par>
                </p:childTnLst>
              </p:cTn>
              <p:nextCondLst>
                <p:cond evt="onClick" delay="0">
                  <p:tgtEl>
                    <p:spTgt spid="170"/>
                  </p:tgtEl>
                </p:cond>
              </p:nextCondLst>
            </p:seq>
          </p:childTnLst>
        </p:cTn>
      </p:par>
    </p:tnLst>
    <p:bldLst>
      <p:bldP spid="159" grpId="0" animBg="1"/>
      <p:bldP spid="72" grpId="0" animBg="1"/>
      <p:bldP spid="73" grpId="0" animBg="1"/>
      <p:bldP spid="74" grpId="0" animBg="1"/>
      <p:bldP spid="75" grpId="0" animBg="1"/>
      <p:bldP spid="124" grpId="0"/>
      <p:bldP spid="6" grpId="0" animBg="1"/>
      <p:bldP spid="10" grpId="0"/>
      <p:bldP spid="165" grpId="0"/>
      <p:bldP spid="140" grpId="0" animBg="1"/>
      <p:bldP spid="140" grpId="1" animBg="1"/>
      <p:bldP spid="141" grpId="0" animBg="1"/>
      <p:bldP spid="141" grpId="1" animBg="1"/>
      <p:bldP spid="142" grpId="0" animBg="1"/>
      <p:bldP spid="142" grpId="1" animBg="1"/>
      <p:bldP spid="143" grpId="0" animBg="1"/>
      <p:bldP spid="143" grpId="1" animBg="1"/>
      <p:bldP spid="144" grpId="0"/>
      <p:bldP spid="144" grpId="1"/>
      <p:bldP spid="145" grpId="0"/>
      <p:bldP spid="145" grpId="1"/>
      <p:bldP spid="146" grpId="0"/>
      <p:bldP spid="146" grpId="1"/>
      <p:bldP spid="147" grpId="0"/>
      <p:bldP spid="147" grpId="1"/>
      <p:bldP spid="148" grpId="0"/>
      <p:bldP spid="148" grpId="1"/>
      <p:bldP spid="149" grpId="0"/>
      <p:bldP spid="149" grpId="1"/>
      <p:bldP spid="155" grpId="0"/>
      <p:bldP spid="155" grpId="1"/>
      <p:bldP spid="157" grpId="0"/>
      <p:bldP spid="157" grpId="1"/>
      <p:bldP spid="158" grpId="0"/>
      <p:bldP spid="158" grpId="1"/>
      <p:bldP spid="160" grpId="0"/>
      <p:bldP spid="160" grpId="1"/>
      <p:bldP spid="161" grpId="0"/>
      <p:bldP spid="161" grpId="1"/>
      <p:bldP spid="162" grpId="0"/>
      <p:bldP spid="162" grpId="1"/>
      <p:bldP spid="163" grpId="0"/>
      <p:bldP spid="163" grpId="1"/>
      <p:bldP spid="164" grpId="0"/>
      <p:bldP spid="164" grpId="1"/>
      <p:bldP spid="167" grpId="0"/>
      <p:bldP spid="167" grpId="1"/>
      <p:bldP spid="169" grpId="0" animBg="1"/>
      <p:bldP spid="169" grpId="1" animBg="1"/>
      <p:bldP spid="170" grpId="0" animBg="1"/>
      <p:bldP spid="170" grpId="1" animBg="1"/>
    </p:bld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hthoek 1">
            <a:extLst>
              <a:ext uri="{FF2B5EF4-FFF2-40B4-BE49-F238E27FC236}">
                <a16:creationId xmlns:a16="http://schemas.microsoft.com/office/drawing/2014/main" id="{5CCC8073-4DE4-49F1-A8D3-810029733B97}"/>
              </a:ext>
            </a:extLst>
          </p:cNvPr>
          <p:cNvSpPr/>
          <p:nvPr/>
        </p:nvSpPr>
        <p:spPr>
          <a:xfrm>
            <a:off x="0" y="0"/>
            <a:ext cx="12208072" cy="6858000"/>
          </a:xfrm>
          <a:prstGeom prst="rect">
            <a:avLst/>
          </a:prstGeom>
          <a:gradFill flip="none" rotWithShape="1">
            <a:gsLst>
              <a:gs pos="0">
                <a:schemeClr val="accent3"/>
              </a:gs>
              <a:gs pos="100000">
                <a:schemeClr val="accent3">
                  <a:lumMod val="6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8" name="Afbeelding 7">
            <a:extLst>
              <a:ext uri="{FF2B5EF4-FFF2-40B4-BE49-F238E27FC236}">
                <a16:creationId xmlns:a16="http://schemas.microsoft.com/office/drawing/2014/main" id="{8DE177B7-51A4-4FCA-BDD4-61B7B7AB299D}"/>
              </a:ext>
            </a:extLst>
          </p:cNvPr>
          <p:cNvPicPr>
            <a:picLocks noChangeAspect="1"/>
          </p:cNvPicPr>
          <p:nvPr/>
        </p:nvPicPr>
        <p:blipFill rotWithShape="1">
          <a:blip r:embed="rId2">
            <a:extLst>
              <a:ext uri="{28A0092B-C50C-407E-A947-70E740481C1C}">
                <a14:useLocalDpi xmlns:a14="http://schemas.microsoft.com/office/drawing/2010/main" val="0"/>
              </a:ext>
            </a:extLst>
          </a:blip>
          <a:srcRect t="7930" b="7930"/>
          <a:stretch/>
        </p:blipFill>
        <p:spPr>
          <a:xfrm>
            <a:off x="-8036" y="0"/>
            <a:ext cx="12208072" cy="6858000"/>
          </a:xfrm>
          <a:prstGeom prst="rect">
            <a:avLst/>
          </a:prstGeom>
        </p:spPr>
      </p:pic>
      <p:pic>
        <p:nvPicPr>
          <p:cNvPr id="9" name="Graphic 8">
            <a:extLst>
              <a:ext uri="{FF2B5EF4-FFF2-40B4-BE49-F238E27FC236}">
                <a16:creationId xmlns:a16="http://schemas.microsoft.com/office/drawing/2014/main" id="{0C7259E9-36D7-4E7C-84AF-A21BDE044D1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439763" y="-621"/>
            <a:ext cx="10760273" cy="6858000"/>
          </a:xfrm>
          <a:prstGeom prst="rect">
            <a:avLst/>
          </a:prstGeom>
        </p:spPr>
      </p:pic>
      <p:sp>
        <p:nvSpPr>
          <p:cNvPr id="159" name="Rechthoek: afgeronde hoeken 158">
            <a:extLst>
              <a:ext uri="{FF2B5EF4-FFF2-40B4-BE49-F238E27FC236}">
                <a16:creationId xmlns:a16="http://schemas.microsoft.com/office/drawing/2014/main" id="{44E8E425-0630-4EA5-A022-18E56B3833F0}"/>
              </a:ext>
            </a:extLst>
          </p:cNvPr>
          <p:cNvSpPr/>
          <p:nvPr/>
        </p:nvSpPr>
        <p:spPr>
          <a:xfrm>
            <a:off x="469899" y="2295654"/>
            <a:ext cx="1707491" cy="2983380"/>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2" name="!!Red">
            <a:extLst>
              <a:ext uri="{FF2B5EF4-FFF2-40B4-BE49-F238E27FC236}">
                <a16:creationId xmlns:a16="http://schemas.microsoft.com/office/drawing/2014/main" id="{CA2DA798-5589-4D1F-A8C1-43F9BA47A701}"/>
              </a:ext>
            </a:extLst>
          </p:cNvPr>
          <p:cNvSpPr/>
          <p:nvPr/>
        </p:nvSpPr>
        <p:spPr>
          <a:xfrm>
            <a:off x="-8036" y="924967"/>
            <a:ext cx="1750491"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73" name="!!Yellow">
            <a:extLst>
              <a:ext uri="{FF2B5EF4-FFF2-40B4-BE49-F238E27FC236}">
                <a16:creationId xmlns:a16="http://schemas.microsoft.com/office/drawing/2014/main" id="{70739B6D-84AF-4664-A5AE-140F301C8BEC}"/>
              </a:ext>
            </a:extLst>
          </p:cNvPr>
          <p:cNvSpPr/>
          <p:nvPr/>
        </p:nvSpPr>
        <p:spPr>
          <a:xfrm>
            <a:off x="-8036" y="924967"/>
            <a:ext cx="1670610"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4" name="!!Black">
            <a:extLst>
              <a:ext uri="{FF2B5EF4-FFF2-40B4-BE49-F238E27FC236}">
                <a16:creationId xmlns:a16="http://schemas.microsoft.com/office/drawing/2014/main" id="{DF72009F-002C-4269-9AA6-FBFC5DA4D0D8}"/>
              </a:ext>
            </a:extLst>
          </p:cNvPr>
          <p:cNvSpPr/>
          <p:nvPr/>
        </p:nvSpPr>
        <p:spPr>
          <a:xfrm>
            <a:off x="-8036" y="924967"/>
            <a:ext cx="1595884"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5" name="!!White">
            <a:extLst>
              <a:ext uri="{FF2B5EF4-FFF2-40B4-BE49-F238E27FC236}">
                <a16:creationId xmlns:a16="http://schemas.microsoft.com/office/drawing/2014/main" id="{7EAE8560-85AB-49B1-B99C-07C6F206B173}"/>
              </a:ext>
            </a:extLst>
          </p:cNvPr>
          <p:cNvSpPr/>
          <p:nvPr/>
        </p:nvSpPr>
        <p:spPr>
          <a:xfrm>
            <a:off x="-8036" y="924967"/>
            <a:ext cx="1510850"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4" name="Tekstvak 123">
            <a:extLst>
              <a:ext uri="{FF2B5EF4-FFF2-40B4-BE49-F238E27FC236}">
                <a16:creationId xmlns:a16="http://schemas.microsoft.com/office/drawing/2014/main" id="{FBE028F4-602B-44A4-8400-BE8C6879ECA2}"/>
              </a:ext>
            </a:extLst>
          </p:cNvPr>
          <p:cNvSpPr txBox="1"/>
          <p:nvPr/>
        </p:nvSpPr>
        <p:spPr>
          <a:xfrm>
            <a:off x="-8036" y="1056379"/>
            <a:ext cx="1510850" cy="492443"/>
          </a:xfrm>
          <a:prstGeom prst="rect">
            <a:avLst/>
          </a:prstGeom>
          <a:noFill/>
          <a:extLst>
            <a:ext uri="{909E8E84-426E-40DD-AFC4-6F175D3DCCD1}">
              <a14:hiddenFill xmlns:a14="http://schemas.microsoft.com/office/drawing/2010/main">
                <a:solidFill>
                  <a:scrgbClr r="0" g="0" b="0"/>
                </a:solidFill>
              </a14:hiddenFill>
            </a:ext>
          </a:extLst>
        </p:spPr>
        <p:txBody>
          <a:bodyPr vert="horz" wrap="none" lIns="396000" tIns="0" rIns="216000" bIns="0" rtlCol="0">
            <a:spAutoFit/>
          </a:bodyPr>
          <a:lstStyle/>
          <a:p>
            <a:r>
              <a:rPr lang="nl-BE" sz="3200" b="1" dirty="0">
                <a:latin typeface="Candara" panose="020E0502030303020204" pitchFamily="34" charset="0"/>
              </a:rPr>
              <a:t>Basis</a:t>
            </a:r>
          </a:p>
        </p:txBody>
      </p:sp>
      <p:sp>
        <p:nvSpPr>
          <p:cNvPr id="6" name="Rechthoek: afgeronde hoeken 5">
            <a:extLst>
              <a:ext uri="{FF2B5EF4-FFF2-40B4-BE49-F238E27FC236}">
                <a16:creationId xmlns:a16="http://schemas.microsoft.com/office/drawing/2014/main" id="{AD826533-9DE0-43FC-9E0F-515ECF30B9BA}"/>
              </a:ext>
            </a:extLst>
          </p:cNvPr>
          <p:cNvSpPr/>
          <p:nvPr/>
        </p:nvSpPr>
        <p:spPr>
          <a:xfrm>
            <a:off x="469901" y="2282953"/>
            <a:ext cx="1707491" cy="1828915"/>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0" name="Tekstvak 9">
            <a:extLst>
              <a:ext uri="{FF2B5EF4-FFF2-40B4-BE49-F238E27FC236}">
                <a16:creationId xmlns:a16="http://schemas.microsoft.com/office/drawing/2014/main" id="{103B526D-16DF-4738-B87B-573FC14F4FCE}"/>
              </a:ext>
            </a:extLst>
          </p:cNvPr>
          <p:cNvSpPr txBox="1"/>
          <p:nvPr/>
        </p:nvSpPr>
        <p:spPr>
          <a:xfrm>
            <a:off x="594981" y="3429000"/>
            <a:ext cx="1457325" cy="461665"/>
          </a:xfrm>
          <a:prstGeom prst="rect">
            <a:avLst/>
          </a:prstGeom>
          <a:noFill/>
        </p:spPr>
        <p:txBody>
          <a:bodyPr wrap="square" rtlCol="0">
            <a:spAutoFit/>
          </a:bodyPr>
          <a:lstStyle/>
          <a:p>
            <a:pPr algn="ctr"/>
            <a:r>
              <a:rPr lang="nl-NL" sz="2400" b="1" dirty="0">
                <a:solidFill>
                  <a:schemeClr val="accent4"/>
                </a:solidFill>
                <a:latin typeface="Candara" panose="020E0502030303020204" pitchFamily="34" charset="0"/>
              </a:rPr>
              <a:t>Doel</a:t>
            </a:r>
            <a:endParaRPr lang="nl-BE" sz="2400" b="1" dirty="0">
              <a:solidFill>
                <a:schemeClr val="accent4"/>
              </a:solidFill>
              <a:latin typeface="Candara" panose="020E0502030303020204" pitchFamily="34" charset="0"/>
            </a:endParaRPr>
          </a:p>
        </p:txBody>
      </p:sp>
      <p:pic>
        <p:nvPicPr>
          <p:cNvPr id="12" name="Graphic 11">
            <a:extLst>
              <a:ext uri="{FF2B5EF4-FFF2-40B4-BE49-F238E27FC236}">
                <a16:creationId xmlns:a16="http://schemas.microsoft.com/office/drawing/2014/main" id="{99A836A6-85B8-49FD-888C-4209DB8E0CF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87420" y="2768697"/>
            <a:ext cx="872445" cy="513773"/>
          </a:xfrm>
          <a:prstGeom prst="rect">
            <a:avLst/>
          </a:prstGeom>
        </p:spPr>
      </p:pic>
      <p:sp>
        <p:nvSpPr>
          <p:cNvPr id="165" name="Tekstvak 164">
            <a:extLst>
              <a:ext uri="{FF2B5EF4-FFF2-40B4-BE49-F238E27FC236}">
                <a16:creationId xmlns:a16="http://schemas.microsoft.com/office/drawing/2014/main" id="{F62C03F7-3876-47A1-A0B8-C68A66C43C98}"/>
              </a:ext>
            </a:extLst>
          </p:cNvPr>
          <p:cNvSpPr txBox="1"/>
          <p:nvPr/>
        </p:nvSpPr>
        <p:spPr>
          <a:xfrm>
            <a:off x="594979" y="4196589"/>
            <a:ext cx="1457325" cy="646331"/>
          </a:xfrm>
          <a:prstGeom prst="rect">
            <a:avLst/>
          </a:prstGeom>
          <a:noFill/>
        </p:spPr>
        <p:txBody>
          <a:bodyPr wrap="square" rtlCol="0">
            <a:spAutoFit/>
          </a:bodyPr>
          <a:lstStyle/>
          <a:p>
            <a:pPr algn="ctr"/>
            <a:r>
              <a:rPr lang="nl-NL" sz="1200" dirty="0">
                <a:solidFill>
                  <a:schemeClr val="bg1"/>
                </a:solidFill>
                <a:latin typeface="Candara" panose="020E0502030303020204" pitchFamily="34" charset="0"/>
              </a:rPr>
              <a:t>De bal in de hole slaan in zo weinig mogelijk slagen.</a:t>
            </a:r>
            <a:endParaRPr lang="nl-BE" sz="1200" dirty="0">
              <a:solidFill>
                <a:schemeClr val="bg1"/>
              </a:solidFill>
              <a:latin typeface="Candara" panose="020E0502030303020204" pitchFamily="34" charset="0"/>
            </a:endParaRPr>
          </a:p>
        </p:txBody>
      </p:sp>
      <p:sp>
        <p:nvSpPr>
          <p:cNvPr id="166" name="Rechthoek: afgeronde hoeken 165">
            <a:extLst>
              <a:ext uri="{FF2B5EF4-FFF2-40B4-BE49-F238E27FC236}">
                <a16:creationId xmlns:a16="http://schemas.microsoft.com/office/drawing/2014/main" id="{A11406C4-D92E-4C99-8EDA-6D2EB1B621B0}"/>
              </a:ext>
            </a:extLst>
          </p:cNvPr>
          <p:cNvSpPr/>
          <p:nvPr/>
        </p:nvSpPr>
        <p:spPr>
          <a:xfrm>
            <a:off x="2378839" y="2731766"/>
            <a:ext cx="1707491" cy="3088463"/>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67" name="Rechthoek: afgeronde hoeken 166">
            <a:extLst>
              <a:ext uri="{FF2B5EF4-FFF2-40B4-BE49-F238E27FC236}">
                <a16:creationId xmlns:a16="http://schemas.microsoft.com/office/drawing/2014/main" id="{7D622806-E7C2-4ADE-9BB3-0188AB62EF6A}"/>
              </a:ext>
            </a:extLst>
          </p:cNvPr>
          <p:cNvSpPr/>
          <p:nvPr/>
        </p:nvSpPr>
        <p:spPr>
          <a:xfrm>
            <a:off x="2378841" y="2719066"/>
            <a:ext cx="1707491" cy="1828915"/>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68" name="Tekstvak 167">
            <a:extLst>
              <a:ext uri="{FF2B5EF4-FFF2-40B4-BE49-F238E27FC236}">
                <a16:creationId xmlns:a16="http://schemas.microsoft.com/office/drawing/2014/main" id="{52525345-4575-4317-9305-DDFECC2CDAD1}"/>
              </a:ext>
            </a:extLst>
          </p:cNvPr>
          <p:cNvSpPr txBox="1"/>
          <p:nvPr/>
        </p:nvSpPr>
        <p:spPr>
          <a:xfrm>
            <a:off x="2503921" y="3865113"/>
            <a:ext cx="1457325" cy="461665"/>
          </a:xfrm>
          <a:prstGeom prst="rect">
            <a:avLst/>
          </a:prstGeom>
          <a:noFill/>
        </p:spPr>
        <p:txBody>
          <a:bodyPr wrap="square" rtlCol="0">
            <a:spAutoFit/>
          </a:bodyPr>
          <a:lstStyle/>
          <a:p>
            <a:pPr algn="ctr"/>
            <a:r>
              <a:rPr lang="nl-NL" sz="2400" b="1" dirty="0">
                <a:solidFill>
                  <a:schemeClr val="accent4"/>
                </a:solidFill>
                <a:latin typeface="Candara" panose="020E0502030303020204" pitchFamily="34" charset="0"/>
              </a:rPr>
              <a:t>Clubs</a:t>
            </a:r>
            <a:endParaRPr lang="nl-BE" sz="2400" b="1" dirty="0">
              <a:solidFill>
                <a:schemeClr val="accent4"/>
              </a:solidFill>
              <a:latin typeface="Candara" panose="020E0502030303020204" pitchFamily="34" charset="0"/>
            </a:endParaRPr>
          </a:p>
        </p:txBody>
      </p:sp>
      <p:pic>
        <p:nvPicPr>
          <p:cNvPr id="169" name="Graphic 168">
            <a:extLst>
              <a:ext uri="{FF2B5EF4-FFF2-40B4-BE49-F238E27FC236}">
                <a16:creationId xmlns:a16="http://schemas.microsoft.com/office/drawing/2014/main" id="{DA61AFA2-50F8-45D8-9363-9CF5703339EC}"/>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p:blipFill>
        <p:spPr>
          <a:xfrm>
            <a:off x="2848012" y="3017354"/>
            <a:ext cx="769142" cy="732108"/>
          </a:xfrm>
          <a:prstGeom prst="rect">
            <a:avLst/>
          </a:prstGeom>
        </p:spPr>
      </p:pic>
      <p:sp>
        <p:nvSpPr>
          <p:cNvPr id="170" name="Tekstvak 169">
            <a:extLst>
              <a:ext uri="{FF2B5EF4-FFF2-40B4-BE49-F238E27FC236}">
                <a16:creationId xmlns:a16="http://schemas.microsoft.com/office/drawing/2014/main" id="{B19D21FE-3B97-46D0-A270-618ED2CC8759}"/>
              </a:ext>
            </a:extLst>
          </p:cNvPr>
          <p:cNvSpPr txBox="1"/>
          <p:nvPr/>
        </p:nvSpPr>
        <p:spPr>
          <a:xfrm>
            <a:off x="2503919" y="4632702"/>
            <a:ext cx="1457325" cy="830997"/>
          </a:xfrm>
          <a:prstGeom prst="rect">
            <a:avLst/>
          </a:prstGeom>
          <a:noFill/>
        </p:spPr>
        <p:txBody>
          <a:bodyPr wrap="square" rtlCol="0">
            <a:spAutoFit/>
          </a:bodyPr>
          <a:lstStyle/>
          <a:p>
            <a:pPr algn="ctr"/>
            <a:r>
              <a:rPr lang="nl-NL" sz="1200" dirty="0">
                <a:solidFill>
                  <a:schemeClr val="bg1"/>
                </a:solidFill>
                <a:latin typeface="Candara" panose="020E0502030303020204" pitchFamily="34" charset="0"/>
              </a:rPr>
              <a:t>Hiervoor gebruikt de speler een selectie van 14 clubs.</a:t>
            </a:r>
            <a:endParaRPr lang="nl-BE" sz="1200" dirty="0">
              <a:solidFill>
                <a:schemeClr val="bg1"/>
              </a:solidFill>
              <a:latin typeface="Candara" panose="020E0502030303020204" pitchFamily="34" charset="0"/>
            </a:endParaRPr>
          </a:p>
        </p:txBody>
      </p:sp>
      <p:sp>
        <p:nvSpPr>
          <p:cNvPr id="171" name="Rechthoek: afgeronde hoeken 170">
            <a:extLst>
              <a:ext uri="{FF2B5EF4-FFF2-40B4-BE49-F238E27FC236}">
                <a16:creationId xmlns:a16="http://schemas.microsoft.com/office/drawing/2014/main" id="{0455AA9A-2D66-49DC-9CE5-C4524E698F03}"/>
              </a:ext>
            </a:extLst>
          </p:cNvPr>
          <p:cNvSpPr/>
          <p:nvPr/>
        </p:nvSpPr>
        <p:spPr>
          <a:xfrm>
            <a:off x="4287779" y="1992222"/>
            <a:ext cx="1707491" cy="3406647"/>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72" name="Rechthoek: afgeronde hoeken 171">
            <a:extLst>
              <a:ext uri="{FF2B5EF4-FFF2-40B4-BE49-F238E27FC236}">
                <a16:creationId xmlns:a16="http://schemas.microsoft.com/office/drawing/2014/main" id="{003AC1C7-EBB8-4E2F-99FB-49AD595A9A7D}"/>
              </a:ext>
            </a:extLst>
          </p:cNvPr>
          <p:cNvSpPr/>
          <p:nvPr/>
        </p:nvSpPr>
        <p:spPr>
          <a:xfrm>
            <a:off x="4287781" y="1979522"/>
            <a:ext cx="1707491" cy="1985418"/>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73" name="Tekstvak 172">
            <a:extLst>
              <a:ext uri="{FF2B5EF4-FFF2-40B4-BE49-F238E27FC236}">
                <a16:creationId xmlns:a16="http://schemas.microsoft.com/office/drawing/2014/main" id="{E2CDC4D9-1A93-43AA-9AEA-EA9634C16BF5}"/>
              </a:ext>
            </a:extLst>
          </p:cNvPr>
          <p:cNvSpPr txBox="1"/>
          <p:nvPr/>
        </p:nvSpPr>
        <p:spPr>
          <a:xfrm>
            <a:off x="4412861" y="3125569"/>
            <a:ext cx="1457325" cy="461665"/>
          </a:xfrm>
          <a:prstGeom prst="rect">
            <a:avLst/>
          </a:prstGeom>
          <a:noFill/>
        </p:spPr>
        <p:txBody>
          <a:bodyPr wrap="square" rtlCol="0">
            <a:spAutoFit/>
          </a:bodyPr>
          <a:lstStyle/>
          <a:p>
            <a:pPr algn="ctr"/>
            <a:r>
              <a:rPr lang="nl-NL" sz="2400" b="1" dirty="0">
                <a:solidFill>
                  <a:schemeClr val="accent4"/>
                </a:solidFill>
                <a:latin typeface="Candara" panose="020E0502030303020204" pitchFamily="34" charset="0"/>
              </a:rPr>
              <a:t>Strafslag</a:t>
            </a:r>
            <a:endParaRPr lang="nl-BE" sz="2400" b="1" dirty="0">
              <a:solidFill>
                <a:schemeClr val="accent4"/>
              </a:solidFill>
              <a:latin typeface="Candara" panose="020E0502030303020204" pitchFamily="34" charset="0"/>
            </a:endParaRPr>
          </a:p>
        </p:txBody>
      </p:sp>
      <p:pic>
        <p:nvPicPr>
          <p:cNvPr id="174" name="Graphic 173">
            <a:extLst>
              <a:ext uri="{FF2B5EF4-FFF2-40B4-BE49-F238E27FC236}">
                <a16:creationId xmlns:a16="http://schemas.microsoft.com/office/drawing/2014/main" id="{A5F5D610-79EB-4861-AD4F-76FCC87726F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705300" y="2465266"/>
            <a:ext cx="872445" cy="513773"/>
          </a:xfrm>
          <a:prstGeom prst="rect">
            <a:avLst/>
          </a:prstGeom>
        </p:spPr>
      </p:pic>
      <p:sp>
        <p:nvSpPr>
          <p:cNvPr id="175" name="Tekstvak 174">
            <a:extLst>
              <a:ext uri="{FF2B5EF4-FFF2-40B4-BE49-F238E27FC236}">
                <a16:creationId xmlns:a16="http://schemas.microsoft.com/office/drawing/2014/main" id="{DE8AC00F-AFD6-49A1-8091-3ACA15F2AF35}"/>
              </a:ext>
            </a:extLst>
          </p:cNvPr>
          <p:cNvSpPr txBox="1"/>
          <p:nvPr/>
        </p:nvSpPr>
        <p:spPr>
          <a:xfrm>
            <a:off x="4412859" y="4011922"/>
            <a:ext cx="1457325" cy="1015663"/>
          </a:xfrm>
          <a:prstGeom prst="rect">
            <a:avLst/>
          </a:prstGeom>
          <a:noFill/>
        </p:spPr>
        <p:txBody>
          <a:bodyPr wrap="square" rtlCol="0">
            <a:spAutoFit/>
          </a:bodyPr>
          <a:lstStyle/>
          <a:p>
            <a:pPr algn="ctr"/>
            <a:r>
              <a:rPr lang="nl-NL" sz="1200" dirty="0">
                <a:solidFill>
                  <a:schemeClr val="bg1"/>
                </a:solidFill>
                <a:latin typeface="Candara" panose="020E0502030303020204" pitchFamily="34" charset="0"/>
              </a:rPr>
              <a:t>Wanneer de bal onvindbaar is (bijvoorbeeld in het water gaat), krijg je een strafslag.</a:t>
            </a:r>
            <a:endParaRPr lang="nl-BE" sz="1200" dirty="0">
              <a:solidFill>
                <a:schemeClr val="bg1"/>
              </a:solidFill>
              <a:latin typeface="Candara" panose="020E0502030303020204" pitchFamily="34" charset="0"/>
            </a:endParaRPr>
          </a:p>
        </p:txBody>
      </p:sp>
      <p:sp>
        <p:nvSpPr>
          <p:cNvPr id="176" name="Rechthoek: afgeronde hoeken 175">
            <a:extLst>
              <a:ext uri="{FF2B5EF4-FFF2-40B4-BE49-F238E27FC236}">
                <a16:creationId xmlns:a16="http://schemas.microsoft.com/office/drawing/2014/main" id="{0F9C84E8-949D-406F-B558-CB03C1C2A6B6}"/>
              </a:ext>
            </a:extLst>
          </p:cNvPr>
          <p:cNvSpPr/>
          <p:nvPr/>
        </p:nvSpPr>
        <p:spPr>
          <a:xfrm>
            <a:off x="6196719" y="1659309"/>
            <a:ext cx="1707491" cy="3406647"/>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77" name="Rechthoek: afgeronde hoeken 176">
            <a:extLst>
              <a:ext uri="{FF2B5EF4-FFF2-40B4-BE49-F238E27FC236}">
                <a16:creationId xmlns:a16="http://schemas.microsoft.com/office/drawing/2014/main" id="{D973A4C9-C196-4B13-A2FE-96D0B4482795}"/>
              </a:ext>
            </a:extLst>
          </p:cNvPr>
          <p:cNvSpPr/>
          <p:nvPr/>
        </p:nvSpPr>
        <p:spPr>
          <a:xfrm>
            <a:off x="6196721" y="1646609"/>
            <a:ext cx="1707491" cy="1828915"/>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78" name="Tekstvak 177">
            <a:extLst>
              <a:ext uri="{FF2B5EF4-FFF2-40B4-BE49-F238E27FC236}">
                <a16:creationId xmlns:a16="http://schemas.microsoft.com/office/drawing/2014/main" id="{DF3E0A0F-22B7-4BA7-9934-8E38B432EF0B}"/>
              </a:ext>
            </a:extLst>
          </p:cNvPr>
          <p:cNvSpPr txBox="1"/>
          <p:nvPr/>
        </p:nvSpPr>
        <p:spPr>
          <a:xfrm>
            <a:off x="6321801" y="2792656"/>
            <a:ext cx="1457325" cy="461665"/>
          </a:xfrm>
          <a:prstGeom prst="rect">
            <a:avLst/>
          </a:prstGeom>
          <a:noFill/>
        </p:spPr>
        <p:txBody>
          <a:bodyPr wrap="square" rtlCol="0">
            <a:spAutoFit/>
          </a:bodyPr>
          <a:lstStyle/>
          <a:p>
            <a:pPr algn="ctr"/>
            <a:r>
              <a:rPr lang="nl-NL" sz="2400" b="1" dirty="0">
                <a:solidFill>
                  <a:schemeClr val="accent4"/>
                </a:solidFill>
                <a:latin typeface="Candara" panose="020E0502030303020204" pitchFamily="34" charset="0"/>
              </a:rPr>
              <a:t>Score</a:t>
            </a:r>
            <a:endParaRPr lang="nl-BE" sz="2400" b="1" dirty="0">
              <a:solidFill>
                <a:schemeClr val="accent4"/>
              </a:solidFill>
              <a:latin typeface="Candara" panose="020E0502030303020204" pitchFamily="34" charset="0"/>
            </a:endParaRPr>
          </a:p>
        </p:txBody>
      </p:sp>
      <p:pic>
        <p:nvPicPr>
          <p:cNvPr id="179" name="Graphic 178">
            <a:extLst>
              <a:ext uri="{FF2B5EF4-FFF2-40B4-BE49-F238E27FC236}">
                <a16:creationId xmlns:a16="http://schemas.microsoft.com/office/drawing/2014/main" id="{D90012B8-FE80-494D-89CA-0C7F5129BDE0}"/>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p:blipFill>
        <p:spPr>
          <a:xfrm>
            <a:off x="6774904" y="1897957"/>
            <a:ext cx="551118" cy="794770"/>
          </a:xfrm>
          <a:prstGeom prst="rect">
            <a:avLst/>
          </a:prstGeom>
        </p:spPr>
      </p:pic>
      <p:sp>
        <p:nvSpPr>
          <p:cNvPr id="180" name="Tekstvak 179">
            <a:extLst>
              <a:ext uri="{FF2B5EF4-FFF2-40B4-BE49-F238E27FC236}">
                <a16:creationId xmlns:a16="http://schemas.microsoft.com/office/drawing/2014/main" id="{56391EA8-F102-4157-B650-8ED5B8F270E0}"/>
              </a:ext>
            </a:extLst>
          </p:cNvPr>
          <p:cNvSpPr txBox="1"/>
          <p:nvPr/>
        </p:nvSpPr>
        <p:spPr>
          <a:xfrm>
            <a:off x="6321799" y="3560245"/>
            <a:ext cx="1457325" cy="1200329"/>
          </a:xfrm>
          <a:prstGeom prst="rect">
            <a:avLst/>
          </a:prstGeom>
          <a:noFill/>
        </p:spPr>
        <p:txBody>
          <a:bodyPr wrap="square" rtlCol="0">
            <a:spAutoFit/>
          </a:bodyPr>
          <a:lstStyle/>
          <a:p>
            <a:pPr algn="ctr"/>
            <a:r>
              <a:rPr lang="nl-NL" sz="1200" dirty="0">
                <a:solidFill>
                  <a:schemeClr val="bg1"/>
                </a:solidFill>
                <a:latin typeface="Candara" panose="020E0502030303020204" pitchFamily="34" charset="0"/>
              </a:rPr>
              <a:t>Het aantal slagen (inclusief strafslagen) die de speler nodig had om een hole uit te spelen.</a:t>
            </a:r>
            <a:endParaRPr lang="nl-BE" sz="1200" dirty="0">
              <a:solidFill>
                <a:schemeClr val="bg1"/>
              </a:solidFill>
              <a:latin typeface="Candara" panose="020E0502030303020204" pitchFamily="34" charset="0"/>
            </a:endParaRPr>
          </a:p>
        </p:txBody>
      </p:sp>
      <p:sp>
        <p:nvSpPr>
          <p:cNvPr id="181" name="Rechthoek: afgeronde hoeken 180">
            <a:extLst>
              <a:ext uri="{FF2B5EF4-FFF2-40B4-BE49-F238E27FC236}">
                <a16:creationId xmlns:a16="http://schemas.microsoft.com/office/drawing/2014/main" id="{FA020424-056B-43AA-9D96-603F644E26B5}"/>
              </a:ext>
            </a:extLst>
          </p:cNvPr>
          <p:cNvSpPr/>
          <p:nvPr/>
        </p:nvSpPr>
        <p:spPr>
          <a:xfrm>
            <a:off x="8105659" y="2497864"/>
            <a:ext cx="1707491" cy="2999966"/>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82" name="Rechthoek: afgeronde hoeken 181">
            <a:extLst>
              <a:ext uri="{FF2B5EF4-FFF2-40B4-BE49-F238E27FC236}">
                <a16:creationId xmlns:a16="http://schemas.microsoft.com/office/drawing/2014/main" id="{D30F9BA8-B225-41E3-BF7B-0B2BD9D22CD6}"/>
              </a:ext>
            </a:extLst>
          </p:cNvPr>
          <p:cNvSpPr/>
          <p:nvPr/>
        </p:nvSpPr>
        <p:spPr>
          <a:xfrm>
            <a:off x="8105661" y="2485163"/>
            <a:ext cx="1707491" cy="1828915"/>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83" name="Tekstvak 182">
            <a:extLst>
              <a:ext uri="{FF2B5EF4-FFF2-40B4-BE49-F238E27FC236}">
                <a16:creationId xmlns:a16="http://schemas.microsoft.com/office/drawing/2014/main" id="{A2DCCEC0-CAF8-4311-8EA5-A22AA50490D1}"/>
              </a:ext>
            </a:extLst>
          </p:cNvPr>
          <p:cNvSpPr txBox="1"/>
          <p:nvPr/>
        </p:nvSpPr>
        <p:spPr>
          <a:xfrm>
            <a:off x="8230741" y="3631210"/>
            <a:ext cx="1457325" cy="461665"/>
          </a:xfrm>
          <a:prstGeom prst="rect">
            <a:avLst/>
          </a:prstGeom>
          <a:noFill/>
        </p:spPr>
        <p:txBody>
          <a:bodyPr wrap="square" rtlCol="0">
            <a:spAutoFit/>
          </a:bodyPr>
          <a:lstStyle/>
          <a:p>
            <a:pPr algn="ctr"/>
            <a:r>
              <a:rPr lang="nl-NL" sz="2400" b="1" dirty="0">
                <a:solidFill>
                  <a:schemeClr val="accent4"/>
                </a:solidFill>
                <a:latin typeface="Candara" panose="020E0502030303020204" pitchFamily="34" charset="0"/>
              </a:rPr>
              <a:t>Bunker</a:t>
            </a:r>
            <a:endParaRPr lang="nl-BE" sz="2400" b="1" dirty="0">
              <a:solidFill>
                <a:schemeClr val="accent4"/>
              </a:solidFill>
              <a:latin typeface="Candara" panose="020E0502030303020204" pitchFamily="34" charset="0"/>
            </a:endParaRPr>
          </a:p>
        </p:txBody>
      </p:sp>
      <p:pic>
        <p:nvPicPr>
          <p:cNvPr id="184" name="Graphic 183">
            <a:extLst>
              <a:ext uri="{FF2B5EF4-FFF2-40B4-BE49-F238E27FC236}">
                <a16:creationId xmlns:a16="http://schemas.microsoft.com/office/drawing/2014/main" id="{717A2BC1-F5E0-4461-8CD1-AE0183F1FA5C}"/>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p:blipFill>
        <p:spPr>
          <a:xfrm>
            <a:off x="8551701" y="2914907"/>
            <a:ext cx="815404" cy="625774"/>
          </a:xfrm>
          <a:prstGeom prst="rect">
            <a:avLst/>
          </a:prstGeom>
        </p:spPr>
      </p:pic>
      <p:sp>
        <p:nvSpPr>
          <p:cNvPr id="185" name="Tekstvak 184">
            <a:extLst>
              <a:ext uri="{FF2B5EF4-FFF2-40B4-BE49-F238E27FC236}">
                <a16:creationId xmlns:a16="http://schemas.microsoft.com/office/drawing/2014/main" id="{317FD809-E98E-4B6D-A09C-8CCB6EF47641}"/>
              </a:ext>
            </a:extLst>
          </p:cNvPr>
          <p:cNvSpPr txBox="1"/>
          <p:nvPr/>
        </p:nvSpPr>
        <p:spPr>
          <a:xfrm>
            <a:off x="8230739" y="4398799"/>
            <a:ext cx="1457325" cy="646331"/>
          </a:xfrm>
          <a:prstGeom prst="rect">
            <a:avLst/>
          </a:prstGeom>
          <a:noFill/>
        </p:spPr>
        <p:txBody>
          <a:bodyPr wrap="square" rtlCol="0">
            <a:spAutoFit/>
          </a:bodyPr>
          <a:lstStyle/>
          <a:p>
            <a:pPr algn="ctr"/>
            <a:r>
              <a:rPr lang="nl-NL" sz="1200" dirty="0">
                <a:solidFill>
                  <a:schemeClr val="bg1"/>
                </a:solidFill>
                <a:latin typeface="Candara" panose="020E0502030303020204" pitchFamily="34" charset="0"/>
              </a:rPr>
              <a:t>Met zand gevulde put, als obstakel voor de spelers.</a:t>
            </a:r>
            <a:endParaRPr lang="nl-BE" sz="1200" dirty="0">
              <a:solidFill>
                <a:schemeClr val="bg1"/>
              </a:solidFill>
              <a:latin typeface="Candara" panose="020E0502030303020204" pitchFamily="34" charset="0"/>
            </a:endParaRPr>
          </a:p>
        </p:txBody>
      </p:sp>
      <p:sp>
        <p:nvSpPr>
          <p:cNvPr id="186" name="Rechthoek: afgeronde hoeken 185">
            <a:extLst>
              <a:ext uri="{FF2B5EF4-FFF2-40B4-BE49-F238E27FC236}">
                <a16:creationId xmlns:a16="http://schemas.microsoft.com/office/drawing/2014/main" id="{387BE07F-6663-4D96-945C-ADBA831697C8}"/>
              </a:ext>
            </a:extLst>
          </p:cNvPr>
          <p:cNvSpPr/>
          <p:nvPr/>
        </p:nvSpPr>
        <p:spPr>
          <a:xfrm>
            <a:off x="10014599" y="2310408"/>
            <a:ext cx="1707491" cy="2999966"/>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87" name="Rechthoek: afgeronde hoeken 186">
            <a:extLst>
              <a:ext uri="{FF2B5EF4-FFF2-40B4-BE49-F238E27FC236}">
                <a16:creationId xmlns:a16="http://schemas.microsoft.com/office/drawing/2014/main" id="{8EB96BAA-DA9D-443F-AA5A-598B87B230D9}"/>
              </a:ext>
            </a:extLst>
          </p:cNvPr>
          <p:cNvSpPr/>
          <p:nvPr/>
        </p:nvSpPr>
        <p:spPr>
          <a:xfrm>
            <a:off x="10014601" y="2297707"/>
            <a:ext cx="1707491" cy="1828915"/>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88" name="Tekstvak 187">
            <a:extLst>
              <a:ext uri="{FF2B5EF4-FFF2-40B4-BE49-F238E27FC236}">
                <a16:creationId xmlns:a16="http://schemas.microsoft.com/office/drawing/2014/main" id="{5D03728C-4DCB-40B2-84ED-4747248623E7}"/>
              </a:ext>
            </a:extLst>
          </p:cNvPr>
          <p:cNvSpPr txBox="1"/>
          <p:nvPr/>
        </p:nvSpPr>
        <p:spPr>
          <a:xfrm>
            <a:off x="10139681" y="3443754"/>
            <a:ext cx="1457325" cy="461665"/>
          </a:xfrm>
          <a:prstGeom prst="rect">
            <a:avLst/>
          </a:prstGeom>
          <a:noFill/>
        </p:spPr>
        <p:txBody>
          <a:bodyPr wrap="square" rtlCol="0">
            <a:spAutoFit/>
          </a:bodyPr>
          <a:lstStyle/>
          <a:p>
            <a:pPr algn="ctr"/>
            <a:r>
              <a:rPr lang="nl-NL" sz="2400" b="1" dirty="0">
                <a:solidFill>
                  <a:schemeClr val="accent4"/>
                </a:solidFill>
                <a:latin typeface="Candara" panose="020E0502030303020204" pitchFamily="34" charset="0"/>
              </a:rPr>
              <a:t>Caddie</a:t>
            </a:r>
            <a:endParaRPr lang="nl-BE" sz="2400" b="1" dirty="0">
              <a:solidFill>
                <a:schemeClr val="accent4"/>
              </a:solidFill>
              <a:latin typeface="Candara" panose="020E0502030303020204" pitchFamily="34" charset="0"/>
            </a:endParaRPr>
          </a:p>
        </p:txBody>
      </p:sp>
      <p:pic>
        <p:nvPicPr>
          <p:cNvPr id="189" name="Graphic 188">
            <a:extLst>
              <a:ext uri="{FF2B5EF4-FFF2-40B4-BE49-F238E27FC236}">
                <a16:creationId xmlns:a16="http://schemas.microsoft.com/office/drawing/2014/main" id="{13E99C54-9711-413F-A814-337B47E37C27}"/>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rcRect/>
          <a:stretch/>
        </p:blipFill>
        <p:spPr>
          <a:xfrm>
            <a:off x="10600820" y="2512970"/>
            <a:ext cx="535046" cy="843722"/>
          </a:xfrm>
          <a:prstGeom prst="rect">
            <a:avLst/>
          </a:prstGeom>
        </p:spPr>
      </p:pic>
      <p:sp>
        <p:nvSpPr>
          <p:cNvPr id="190" name="Tekstvak 189">
            <a:extLst>
              <a:ext uri="{FF2B5EF4-FFF2-40B4-BE49-F238E27FC236}">
                <a16:creationId xmlns:a16="http://schemas.microsoft.com/office/drawing/2014/main" id="{EE4DB320-8DDA-431B-98F3-196B060B92F7}"/>
              </a:ext>
            </a:extLst>
          </p:cNvPr>
          <p:cNvSpPr txBox="1"/>
          <p:nvPr/>
        </p:nvSpPr>
        <p:spPr>
          <a:xfrm>
            <a:off x="10139679" y="4211343"/>
            <a:ext cx="1457325" cy="646331"/>
          </a:xfrm>
          <a:prstGeom prst="rect">
            <a:avLst/>
          </a:prstGeom>
          <a:noFill/>
        </p:spPr>
        <p:txBody>
          <a:bodyPr wrap="square" rtlCol="0">
            <a:spAutoFit/>
          </a:bodyPr>
          <a:lstStyle/>
          <a:p>
            <a:pPr algn="ctr"/>
            <a:r>
              <a:rPr lang="nl-NL" sz="1200" dirty="0">
                <a:solidFill>
                  <a:schemeClr val="bg1"/>
                </a:solidFill>
                <a:latin typeface="Candara" panose="020E0502030303020204" pitchFamily="34" charset="0"/>
              </a:rPr>
              <a:t>Draagt de clubs en geeft advies aan de speler op de baan.</a:t>
            </a:r>
            <a:endParaRPr lang="nl-BE" sz="1200" dirty="0">
              <a:solidFill>
                <a:schemeClr val="bg1"/>
              </a:solidFill>
              <a:latin typeface="Candara" panose="020E0502030303020204" pitchFamily="34" charset="0"/>
            </a:endParaRPr>
          </a:p>
        </p:txBody>
      </p:sp>
      <p:sp>
        <p:nvSpPr>
          <p:cNvPr id="48" name="!!NextBG">
            <a:extLst>
              <a:ext uri="{FF2B5EF4-FFF2-40B4-BE49-F238E27FC236}">
                <a16:creationId xmlns:a16="http://schemas.microsoft.com/office/drawing/2014/main" id="{607D8B04-5AB6-4F94-AF1B-70E06CD68131}"/>
              </a:ext>
            </a:extLst>
          </p:cNvPr>
          <p:cNvSpPr/>
          <p:nvPr/>
        </p:nvSpPr>
        <p:spPr>
          <a:xfrm>
            <a:off x="6206587" y="5929366"/>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49" name="!!NextArrow">
            <a:extLst>
              <a:ext uri="{FF2B5EF4-FFF2-40B4-BE49-F238E27FC236}">
                <a16:creationId xmlns:a16="http://schemas.microsoft.com/office/drawing/2014/main" id="{CDE32E1F-4663-49B0-BA6A-8B8EBB23C773}"/>
              </a:ext>
            </a:extLst>
          </p:cNvPr>
          <p:cNvSpPr/>
          <p:nvPr/>
        </p:nvSpPr>
        <p:spPr>
          <a:xfrm>
            <a:off x="6377711" y="6055735"/>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50" name="!!NextLabel">
            <a:extLst>
              <a:ext uri="{FF2B5EF4-FFF2-40B4-BE49-F238E27FC236}">
                <a16:creationId xmlns:a16="http://schemas.microsoft.com/office/drawing/2014/main" id="{C6119316-35A9-408E-BD87-220A36498453}"/>
              </a:ext>
            </a:extLst>
          </p:cNvPr>
          <p:cNvSpPr txBox="1"/>
          <p:nvPr/>
        </p:nvSpPr>
        <p:spPr>
          <a:xfrm>
            <a:off x="6206587" y="6470983"/>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Volgende</a:t>
            </a:r>
            <a:endParaRPr lang="en-BE" sz="800" dirty="0">
              <a:solidFill>
                <a:schemeClr val="bg1"/>
              </a:solidFill>
              <a:latin typeface="Candara" panose="020E0502030303020204" pitchFamily="34" charset="0"/>
            </a:endParaRPr>
          </a:p>
        </p:txBody>
      </p:sp>
      <p:sp>
        <p:nvSpPr>
          <p:cNvPr id="52" name="!!PrevBG">
            <a:extLst>
              <a:ext uri="{FF2B5EF4-FFF2-40B4-BE49-F238E27FC236}">
                <a16:creationId xmlns:a16="http://schemas.microsoft.com/office/drawing/2014/main" id="{13D090EA-0C62-4AA4-8C5D-B1F13D2EA59C}"/>
              </a:ext>
            </a:extLst>
          </p:cNvPr>
          <p:cNvSpPr/>
          <p:nvPr/>
        </p:nvSpPr>
        <p:spPr>
          <a:xfrm>
            <a:off x="5519597" y="59240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3" name="!!PrevArrow">
            <a:extLst>
              <a:ext uri="{FF2B5EF4-FFF2-40B4-BE49-F238E27FC236}">
                <a16:creationId xmlns:a16="http://schemas.microsoft.com/office/drawing/2014/main" id="{B6B1A298-5994-4A9F-95E4-368C8C498971}"/>
              </a:ext>
            </a:extLst>
          </p:cNvPr>
          <p:cNvSpPr/>
          <p:nvPr/>
        </p:nvSpPr>
        <p:spPr>
          <a:xfrm flipH="1">
            <a:off x="5646270" y="6050400"/>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54" name="!!PrevLabel">
            <a:extLst>
              <a:ext uri="{FF2B5EF4-FFF2-40B4-BE49-F238E27FC236}">
                <a16:creationId xmlns:a16="http://schemas.microsoft.com/office/drawing/2014/main" id="{81FC4E63-EF9A-4687-942E-CF194AE48EBA}"/>
              </a:ext>
            </a:extLst>
          </p:cNvPr>
          <p:cNvSpPr txBox="1"/>
          <p:nvPr/>
        </p:nvSpPr>
        <p:spPr>
          <a:xfrm>
            <a:off x="5519597" y="6465648"/>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Terug</a:t>
            </a:r>
            <a:endParaRPr lang="en-BE" sz="800" dirty="0">
              <a:solidFill>
                <a:schemeClr val="bg1"/>
              </a:solidFill>
              <a:latin typeface="Candara" panose="020E0502030303020204" pitchFamily="34" charset="0"/>
            </a:endParaRPr>
          </a:p>
        </p:txBody>
      </p:sp>
      <p:sp>
        <p:nvSpPr>
          <p:cNvPr id="57" name="!!PrevTrigger">
            <a:hlinkClick r:id="rId15" action="ppaction://hlinksldjump"/>
            <a:extLst>
              <a:ext uri="{FF2B5EF4-FFF2-40B4-BE49-F238E27FC236}">
                <a16:creationId xmlns:a16="http://schemas.microsoft.com/office/drawing/2014/main" id="{AFBB5B48-7441-4A2E-A00B-CCEBA3E4D37E}"/>
              </a:ext>
            </a:extLst>
          </p:cNvPr>
          <p:cNvSpPr/>
          <p:nvPr/>
        </p:nvSpPr>
        <p:spPr>
          <a:xfrm>
            <a:off x="5519596" y="5929542"/>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58" name="Rechthoek 57">
            <a:extLst>
              <a:ext uri="{FF2B5EF4-FFF2-40B4-BE49-F238E27FC236}">
                <a16:creationId xmlns:a16="http://schemas.microsoft.com/office/drawing/2014/main" id="{7FD5F664-6FEC-4092-8407-62215C72E6B7}"/>
              </a:ext>
            </a:extLst>
          </p:cNvPr>
          <p:cNvSpPr/>
          <p:nvPr/>
        </p:nvSpPr>
        <p:spPr>
          <a:xfrm>
            <a:off x="12278860" y="0"/>
            <a:ext cx="12192000" cy="6858000"/>
          </a:xfrm>
          <a:prstGeom prst="rect">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9" name="!!Bounds">
            <a:extLst>
              <a:ext uri="{FF2B5EF4-FFF2-40B4-BE49-F238E27FC236}">
                <a16:creationId xmlns:a16="http://schemas.microsoft.com/office/drawing/2014/main" id="{68755988-1CB6-4635-A947-3AAB5FDE3339}"/>
              </a:ext>
            </a:extLst>
          </p:cNvPr>
          <p:cNvSpPr/>
          <p:nvPr/>
        </p:nvSpPr>
        <p:spPr>
          <a:xfrm>
            <a:off x="14478303" y="420946"/>
            <a:ext cx="7791714" cy="6013816"/>
          </a:xfrm>
          <a:custGeom>
            <a:avLst/>
            <a:gdLst>
              <a:gd name="connsiteX0" fmla="*/ 483714 w 7791714"/>
              <a:gd name="connsiteY0" fmla="*/ 5995739 h 6013816"/>
              <a:gd name="connsiteX1" fmla="*/ 1191499 w 7791714"/>
              <a:gd name="connsiteY1" fmla="*/ 5815323 h 6013816"/>
              <a:gd name="connsiteX2" fmla="*/ 1462123 w 7791714"/>
              <a:gd name="connsiteY2" fmla="*/ 5607151 h 6013816"/>
              <a:gd name="connsiteX3" fmla="*/ 1757033 w 7791714"/>
              <a:gd name="connsiteY3" fmla="*/ 5249789 h 6013816"/>
              <a:gd name="connsiteX4" fmla="*/ 2312159 w 7791714"/>
              <a:gd name="connsiteY4" fmla="*/ 4784871 h 6013816"/>
              <a:gd name="connsiteX5" fmla="*/ 2985249 w 7791714"/>
              <a:gd name="connsiteY5" fmla="*/ 4132599 h 6013816"/>
              <a:gd name="connsiteX6" fmla="*/ 3498740 w 7791714"/>
              <a:gd name="connsiteY6" fmla="*/ 3521961 h 6013816"/>
              <a:gd name="connsiteX7" fmla="*/ 3963657 w 7791714"/>
              <a:gd name="connsiteY7" fmla="*/ 3063982 h 6013816"/>
              <a:gd name="connsiteX8" fmla="*/ 4497966 w 7791714"/>
              <a:gd name="connsiteY8" fmla="*/ 2814176 h 6013816"/>
              <a:gd name="connsiteX9" fmla="*/ 6080073 w 7791714"/>
              <a:gd name="connsiteY9" fmla="*/ 2259050 h 6013816"/>
              <a:gd name="connsiteX10" fmla="*/ 7585851 w 7791714"/>
              <a:gd name="connsiteY10" fmla="*/ 1627595 h 6013816"/>
              <a:gd name="connsiteX11" fmla="*/ 7759328 w 7791714"/>
              <a:gd name="connsiteY11" fmla="*/ 829602 h 6013816"/>
              <a:gd name="connsiteX12" fmla="*/ 7349923 w 7791714"/>
              <a:gd name="connsiteY12" fmla="*/ 184269 h 6013816"/>
              <a:gd name="connsiteX13" fmla="*/ 6607443 w 7791714"/>
              <a:gd name="connsiteY13" fmla="*/ 10792 h 6013816"/>
              <a:gd name="connsiteX14" fmla="*/ 6052317 w 7791714"/>
              <a:gd name="connsiteY14" fmla="*/ 218964 h 6013816"/>
              <a:gd name="connsiteX15" fmla="*/ 5635973 w 7791714"/>
              <a:gd name="connsiteY15" fmla="*/ 586735 h 6013816"/>
              <a:gd name="connsiteX16" fmla="*/ 5115543 w 7791714"/>
              <a:gd name="connsiteY16" fmla="*/ 739394 h 6013816"/>
              <a:gd name="connsiteX17" fmla="*/ 4810224 w 7791714"/>
              <a:gd name="connsiteY17" fmla="*/ 885115 h 6013816"/>
              <a:gd name="connsiteX18" fmla="*/ 4546539 w 7791714"/>
              <a:gd name="connsiteY18" fmla="*/ 1162677 h 6013816"/>
              <a:gd name="connsiteX19" fmla="*/ 3998353 w 7791714"/>
              <a:gd name="connsiteY19" fmla="*/ 1447179 h 6013816"/>
              <a:gd name="connsiteX20" fmla="*/ 3699973 w 7791714"/>
              <a:gd name="connsiteY20" fmla="*/ 1509631 h 6013816"/>
              <a:gd name="connsiteX21" fmla="*/ 3332202 w 7791714"/>
              <a:gd name="connsiteY21" fmla="*/ 1801072 h 6013816"/>
              <a:gd name="connsiteX22" fmla="*/ 2464818 w 7791714"/>
              <a:gd name="connsiteY22" fmla="*/ 2439466 h 6013816"/>
              <a:gd name="connsiteX23" fmla="*/ 1722338 w 7791714"/>
              <a:gd name="connsiteY23" fmla="*/ 3528900 h 6013816"/>
              <a:gd name="connsiteX24" fmla="*/ 709234 w 7791714"/>
              <a:gd name="connsiteY24" fmla="*/ 4465674 h 6013816"/>
              <a:gd name="connsiteX25" fmla="*/ 56962 w 7791714"/>
              <a:gd name="connsiteY25" fmla="*/ 5173459 h 6013816"/>
              <a:gd name="connsiteX26" fmla="*/ 56962 w 7791714"/>
              <a:gd name="connsiteY26" fmla="*/ 5606873 h 6013816"/>
              <a:gd name="connsiteX27" fmla="*/ 483714 w 7791714"/>
              <a:gd name="connsiteY27" fmla="*/ 5995739 h 6013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7791714" h="6013816">
                <a:moveTo>
                  <a:pt x="483714" y="5995739"/>
                </a:moveTo>
                <a:cubicBezTo>
                  <a:pt x="758918" y="6053333"/>
                  <a:pt x="1018023" y="5967982"/>
                  <a:pt x="1191499" y="5815323"/>
                </a:cubicBezTo>
                <a:cubicBezTo>
                  <a:pt x="1364976" y="5662663"/>
                  <a:pt x="1371915" y="5676541"/>
                  <a:pt x="1462123" y="5607151"/>
                </a:cubicBezTo>
                <a:cubicBezTo>
                  <a:pt x="1552331" y="5537760"/>
                  <a:pt x="1659887" y="5339997"/>
                  <a:pt x="1757033" y="5249789"/>
                </a:cubicBezTo>
                <a:cubicBezTo>
                  <a:pt x="1854180" y="5159581"/>
                  <a:pt x="2103987" y="4986104"/>
                  <a:pt x="2312159" y="4784871"/>
                </a:cubicBezTo>
                <a:cubicBezTo>
                  <a:pt x="2520331" y="4583638"/>
                  <a:pt x="2888102" y="4243624"/>
                  <a:pt x="2985249" y="4132599"/>
                </a:cubicBezTo>
                <a:cubicBezTo>
                  <a:pt x="3082396" y="4021574"/>
                  <a:pt x="3366897" y="3709315"/>
                  <a:pt x="3498740" y="3521961"/>
                </a:cubicBezTo>
                <a:cubicBezTo>
                  <a:pt x="3630582" y="3334606"/>
                  <a:pt x="3762424" y="3133373"/>
                  <a:pt x="3963657" y="3063982"/>
                </a:cubicBezTo>
                <a:cubicBezTo>
                  <a:pt x="4164890" y="2994591"/>
                  <a:pt x="4213464" y="2918262"/>
                  <a:pt x="4497966" y="2814176"/>
                </a:cubicBezTo>
                <a:cubicBezTo>
                  <a:pt x="4782468" y="2710090"/>
                  <a:pt x="5927414" y="2286807"/>
                  <a:pt x="6080073" y="2259050"/>
                </a:cubicBezTo>
                <a:cubicBezTo>
                  <a:pt x="6232733" y="2231294"/>
                  <a:pt x="7336044" y="1877401"/>
                  <a:pt x="7585851" y="1627595"/>
                </a:cubicBezTo>
                <a:cubicBezTo>
                  <a:pt x="7835657" y="1377789"/>
                  <a:pt x="7807901" y="954505"/>
                  <a:pt x="7759328" y="829602"/>
                </a:cubicBezTo>
                <a:cubicBezTo>
                  <a:pt x="7710754" y="704699"/>
                  <a:pt x="7578912" y="316111"/>
                  <a:pt x="7349923" y="184269"/>
                </a:cubicBezTo>
                <a:cubicBezTo>
                  <a:pt x="7120933" y="52427"/>
                  <a:pt x="6912762" y="-30842"/>
                  <a:pt x="6607443" y="10792"/>
                </a:cubicBezTo>
                <a:cubicBezTo>
                  <a:pt x="6302124" y="52427"/>
                  <a:pt x="6163342" y="24670"/>
                  <a:pt x="6052317" y="218964"/>
                </a:cubicBezTo>
                <a:cubicBezTo>
                  <a:pt x="5941292" y="413258"/>
                  <a:pt x="5851084" y="558978"/>
                  <a:pt x="5635973" y="586735"/>
                </a:cubicBezTo>
                <a:cubicBezTo>
                  <a:pt x="5420862" y="614491"/>
                  <a:pt x="5295959" y="642247"/>
                  <a:pt x="5115543" y="739394"/>
                </a:cubicBezTo>
                <a:cubicBezTo>
                  <a:pt x="4935127" y="836541"/>
                  <a:pt x="4928188" y="829602"/>
                  <a:pt x="4810224" y="885115"/>
                </a:cubicBezTo>
                <a:cubicBezTo>
                  <a:pt x="4692260" y="940627"/>
                  <a:pt x="4650625" y="1100226"/>
                  <a:pt x="4546539" y="1162677"/>
                </a:cubicBezTo>
                <a:cubicBezTo>
                  <a:pt x="4442453" y="1225129"/>
                  <a:pt x="4151012" y="1440240"/>
                  <a:pt x="3998353" y="1447179"/>
                </a:cubicBezTo>
                <a:cubicBezTo>
                  <a:pt x="3845693" y="1454118"/>
                  <a:pt x="3810998" y="1384728"/>
                  <a:pt x="3699973" y="1509631"/>
                </a:cubicBezTo>
                <a:cubicBezTo>
                  <a:pt x="3588948" y="1634534"/>
                  <a:pt x="3595887" y="1669229"/>
                  <a:pt x="3332202" y="1801072"/>
                </a:cubicBezTo>
                <a:cubicBezTo>
                  <a:pt x="3068517" y="1932914"/>
                  <a:pt x="2679930" y="2120269"/>
                  <a:pt x="2464818" y="2439466"/>
                </a:cubicBezTo>
                <a:cubicBezTo>
                  <a:pt x="2249707" y="2758663"/>
                  <a:pt x="1916632" y="3334606"/>
                  <a:pt x="1722338" y="3528900"/>
                </a:cubicBezTo>
                <a:cubicBezTo>
                  <a:pt x="1528044" y="3723194"/>
                  <a:pt x="848015" y="4340771"/>
                  <a:pt x="709234" y="4465674"/>
                </a:cubicBezTo>
                <a:cubicBezTo>
                  <a:pt x="570453" y="4590577"/>
                  <a:pt x="98596" y="4958348"/>
                  <a:pt x="56962" y="5173459"/>
                </a:cubicBezTo>
                <a:cubicBezTo>
                  <a:pt x="15327" y="5388570"/>
                  <a:pt x="-47124" y="5436588"/>
                  <a:pt x="56962" y="5606873"/>
                </a:cubicBezTo>
                <a:cubicBezTo>
                  <a:pt x="161048" y="5777158"/>
                  <a:pt x="334524" y="5964513"/>
                  <a:pt x="483714" y="5995739"/>
                </a:cubicBezTo>
                <a:close/>
              </a:path>
            </a:pathLst>
          </a:custGeom>
          <a:solidFill>
            <a:srgbClr val="22A241"/>
          </a:solidFill>
          <a:ln w="6938" cap="flat">
            <a:noFill/>
            <a:prstDash val="solid"/>
            <a:miter/>
          </a:ln>
        </p:spPr>
        <p:txBody>
          <a:bodyPr rtlCol="0" anchor="ctr"/>
          <a:lstStyle/>
          <a:p>
            <a:endParaRPr lang="nl-BE"/>
          </a:p>
        </p:txBody>
      </p:sp>
      <p:grpSp>
        <p:nvGrpSpPr>
          <p:cNvPr id="60" name="!!Bush">
            <a:extLst>
              <a:ext uri="{FF2B5EF4-FFF2-40B4-BE49-F238E27FC236}">
                <a16:creationId xmlns:a16="http://schemas.microsoft.com/office/drawing/2014/main" id="{1627B57F-062F-4BF6-83E6-929F78730E6C}"/>
              </a:ext>
            </a:extLst>
          </p:cNvPr>
          <p:cNvGrpSpPr/>
          <p:nvPr/>
        </p:nvGrpSpPr>
        <p:grpSpPr>
          <a:xfrm>
            <a:off x="15027295" y="586920"/>
            <a:ext cx="6983382" cy="5850581"/>
            <a:chOff x="2748713" y="586920"/>
            <a:chExt cx="6983382" cy="5850581"/>
          </a:xfrm>
        </p:grpSpPr>
        <p:sp>
          <p:nvSpPr>
            <p:cNvPr id="61" name="Graphic 4">
              <a:extLst>
                <a:ext uri="{FF2B5EF4-FFF2-40B4-BE49-F238E27FC236}">
                  <a16:creationId xmlns:a16="http://schemas.microsoft.com/office/drawing/2014/main" id="{168132FA-68A0-4758-9416-10FD50BE8240}"/>
                </a:ext>
              </a:extLst>
            </p:cNvPr>
            <p:cNvSpPr/>
            <p:nvPr/>
          </p:nvSpPr>
          <p:spPr>
            <a:xfrm>
              <a:off x="4622237" y="997778"/>
              <a:ext cx="5019331" cy="2919898"/>
            </a:xfrm>
            <a:custGeom>
              <a:avLst/>
              <a:gdLst>
                <a:gd name="connsiteX0" fmla="*/ 52711 w 5019331"/>
                <a:gd name="connsiteY0" fmla="*/ 2906964 h 2919898"/>
                <a:gd name="connsiteX1" fmla="*/ 573141 w 5019331"/>
                <a:gd name="connsiteY1" fmla="*/ 2671036 h 2919898"/>
                <a:gd name="connsiteX2" fmla="*/ 913155 w 5019331"/>
                <a:gd name="connsiteY2" fmla="*/ 2206118 h 2919898"/>
                <a:gd name="connsiteX3" fmla="*/ 1211535 w 5019331"/>
                <a:gd name="connsiteY3" fmla="*/ 2053459 h 2919898"/>
                <a:gd name="connsiteX4" fmla="*/ 1704209 w 5019331"/>
                <a:gd name="connsiteY4" fmla="*/ 1845287 h 2919898"/>
                <a:gd name="connsiteX5" fmla="*/ 2065041 w 5019331"/>
                <a:gd name="connsiteY5" fmla="*/ 1637115 h 2919898"/>
                <a:gd name="connsiteX6" fmla="*/ 2439751 w 5019331"/>
                <a:gd name="connsiteY6" fmla="*/ 1512211 h 2919898"/>
                <a:gd name="connsiteX7" fmla="*/ 2752009 w 5019331"/>
                <a:gd name="connsiteY7" fmla="*/ 1324856 h 2919898"/>
                <a:gd name="connsiteX8" fmla="*/ 3050389 w 5019331"/>
                <a:gd name="connsiteY8" fmla="*/ 1116684 h 2919898"/>
                <a:gd name="connsiteX9" fmla="*/ 3480611 w 5019331"/>
                <a:gd name="connsiteY9" fmla="*/ 811365 h 2919898"/>
                <a:gd name="connsiteX10" fmla="*/ 4105127 w 5019331"/>
                <a:gd name="connsiteY10" fmla="*/ 700340 h 2919898"/>
                <a:gd name="connsiteX11" fmla="*/ 4465959 w 5019331"/>
                <a:gd name="connsiteY11" fmla="*/ 561559 h 2919898"/>
                <a:gd name="connsiteX12" fmla="*/ 4646375 w 5019331"/>
                <a:gd name="connsiteY12" fmla="*/ 450534 h 2919898"/>
                <a:gd name="connsiteX13" fmla="*/ 4905618 w 5019331"/>
                <a:gd name="connsiteY13" fmla="*/ 447550 h 2919898"/>
                <a:gd name="connsiteX14" fmla="*/ 4986388 w 5019331"/>
                <a:gd name="connsiteY14" fmla="*/ 277057 h 2919898"/>
                <a:gd name="connsiteX15" fmla="*/ 4694948 w 5019331"/>
                <a:gd name="connsiteY15" fmla="*/ 20312 h 2919898"/>
                <a:gd name="connsiteX16" fmla="*/ 4320238 w 5019331"/>
                <a:gd name="connsiteY16" fmla="*/ 55007 h 2919898"/>
                <a:gd name="connsiteX17" fmla="*/ 3851851 w 5019331"/>
                <a:gd name="connsiteY17" fmla="*/ 384613 h 2919898"/>
                <a:gd name="connsiteX18" fmla="*/ 3608984 w 5019331"/>
                <a:gd name="connsiteY18" fmla="*/ 426247 h 2919898"/>
                <a:gd name="connsiteX19" fmla="*/ 3255091 w 5019331"/>
                <a:gd name="connsiteY19" fmla="*/ 551150 h 2919898"/>
                <a:gd name="connsiteX20" fmla="*/ 2817930 w 5019331"/>
                <a:gd name="connsiteY20" fmla="*/ 863408 h 2919898"/>
                <a:gd name="connsiteX21" fmla="*/ 2248926 w 5019331"/>
                <a:gd name="connsiteY21" fmla="*/ 1203423 h 2919898"/>
                <a:gd name="connsiteX22" fmla="*/ 1451835 w 5019331"/>
                <a:gd name="connsiteY22" fmla="*/ 1519567 h 2919898"/>
                <a:gd name="connsiteX23" fmla="*/ 812539 w 5019331"/>
                <a:gd name="connsiteY23" fmla="*/ 1827939 h 2919898"/>
                <a:gd name="connsiteX24" fmla="*/ 285170 w 5019331"/>
                <a:gd name="connsiteY24" fmla="*/ 2334491 h 2919898"/>
                <a:gd name="connsiteX25" fmla="*/ 14546 w 5019331"/>
                <a:gd name="connsiteY25" fmla="*/ 2730018 h 2919898"/>
                <a:gd name="connsiteX26" fmla="*/ 52711 w 5019331"/>
                <a:gd name="connsiteY26" fmla="*/ 2906964 h 291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19331" h="2919898">
                  <a:moveTo>
                    <a:pt x="52711" y="2906964"/>
                  </a:moveTo>
                  <a:cubicBezTo>
                    <a:pt x="157074" y="2945407"/>
                    <a:pt x="434359" y="2906964"/>
                    <a:pt x="573141" y="2671036"/>
                  </a:cubicBezTo>
                  <a:cubicBezTo>
                    <a:pt x="711922" y="2435107"/>
                    <a:pt x="836825" y="2282448"/>
                    <a:pt x="913155" y="2206118"/>
                  </a:cubicBezTo>
                  <a:cubicBezTo>
                    <a:pt x="989485" y="2129788"/>
                    <a:pt x="1100510" y="2067337"/>
                    <a:pt x="1211535" y="2053459"/>
                  </a:cubicBezTo>
                  <a:cubicBezTo>
                    <a:pt x="1322561" y="2039580"/>
                    <a:pt x="1586245" y="1907738"/>
                    <a:pt x="1704209" y="1845287"/>
                  </a:cubicBezTo>
                  <a:cubicBezTo>
                    <a:pt x="1822173" y="1782835"/>
                    <a:pt x="1954016" y="1657932"/>
                    <a:pt x="2065041" y="1637115"/>
                  </a:cubicBezTo>
                  <a:cubicBezTo>
                    <a:pt x="2176066" y="1616297"/>
                    <a:pt x="2294030" y="1602419"/>
                    <a:pt x="2439751" y="1512211"/>
                  </a:cubicBezTo>
                  <a:cubicBezTo>
                    <a:pt x="2585471" y="1422003"/>
                    <a:pt x="2606288" y="1366491"/>
                    <a:pt x="2752009" y="1324856"/>
                  </a:cubicBezTo>
                  <a:cubicBezTo>
                    <a:pt x="2897729" y="1283222"/>
                    <a:pt x="2980998" y="1186075"/>
                    <a:pt x="3050389" y="1116684"/>
                  </a:cubicBezTo>
                  <a:cubicBezTo>
                    <a:pt x="3119779" y="1047294"/>
                    <a:pt x="3154475" y="880756"/>
                    <a:pt x="3480611" y="811365"/>
                  </a:cubicBezTo>
                  <a:cubicBezTo>
                    <a:pt x="3806747" y="741975"/>
                    <a:pt x="3924711" y="714218"/>
                    <a:pt x="4105127" y="700340"/>
                  </a:cubicBezTo>
                  <a:cubicBezTo>
                    <a:pt x="4285543" y="686462"/>
                    <a:pt x="4389629" y="651767"/>
                    <a:pt x="4465959" y="561559"/>
                  </a:cubicBezTo>
                  <a:cubicBezTo>
                    <a:pt x="4542289" y="471351"/>
                    <a:pt x="4556167" y="436656"/>
                    <a:pt x="4646375" y="450534"/>
                  </a:cubicBezTo>
                  <a:cubicBezTo>
                    <a:pt x="4736582" y="464412"/>
                    <a:pt x="4776274" y="493209"/>
                    <a:pt x="4905618" y="447550"/>
                  </a:cubicBezTo>
                  <a:cubicBezTo>
                    <a:pt x="5034962" y="401960"/>
                    <a:pt x="5041901" y="353387"/>
                    <a:pt x="4986388" y="277057"/>
                  </a:cubicBezTo>
                  <a:cubicBezTo>
                    <a:pt x="4930876" y="200727"/>
                    <a:pt x="4826790" y="61946"/>
                    <a:pt x="4694948" y="20312"/>
                  </a:cubicBezTo>
                  <a:cubicBezTo>
                    <a:pt x="4563106" y="-21323"/>
                    <a:pt x="4417385" y="6433"/>
                    <a:pt x="4320238" y="55007"/>
                  </a:cubicBezTo>
                  <a:cubicBezTo>
                    <a:pt x="4223091" y="103580"/>
                    <a:pt x="4115536" y="308283"/>
                    <a:pt x="3851851" y="384613"/>
                  </a:cubicBezTo>
                  <a:cubicBezTo>
                    <a:pt x="3588166" y="460942"/>
                    <a:pt x="3782460" y="419308"/>
                    <a:pt x="3608984" y="426247"/>
                  </a:cubicBezTo>
                  <a:cubicBezTo>
                    <a:pt x="3435507" y="433186"/>
                    <a:pt x="3345299" y="481760"/>
                    <a:pt x="3255091" y="551150"/>
                  </a:cubicBezTo>
                  <a:cubicBezTo>
                    <a:pt x="3164883" y="620541"/>
                    <a:pt x="2915077" y="814835"/>
                    <a:pt x="2817930" y="863408"/>
                  </a:cubicBezTo>
                  <a:cubicBezTo>
                    <a:pt x="2720783" y="911982"/>
                    <a:pt x="2464037" y="1140971"/>
                    <a:pt x="2248926" y="1203423"/>
                  </a:cubicBezTo>
                  <a:cubicBezTo>
                    <a:pt x="2033815" y="1265874"/>
                    <a:pt x="1737308" y="1454131"/>
                    <a:pt x="1451835" y="1519567"/>
                  </a:cubicBezTo>
                  <a:cubicBezTo>
                    <a:pt x="1166431" y="1585072"/>
                    <a:pt x="965198" y="1723853"/>
                    <a:pt x="812539" y="1827939"/>
                  </a:cubicBezTo>
                  <a:cubicBezTo>
                    <a:pt x="659879" y="1932025"/>
                    <a:pt x="368438" y="2251222"/>
                    <a:pt x="285170" y="2334491"/>
                  </a:cubicBezTo>
                  <a:cubicBezTo>
                    <a:pt x="201901" y="2417760"/>
                    <a:pt x="35363" y="2632871"/>
                    <a:pt x="14546" y="2730018"/>
                  </a:cubicBezTo>
                  <a:cubicBezTo>
                    <a:pt x="-6271" y="2827165"/>
                    <a:pt x="-13210" y="2882677"/>
                    <a:pt x="52711" y="2906964"/>
                  </a:cubicBezTo>
                  <a:close/>
                </a:path>
              </a:pathLst>
            </a:custGeom>
            <a:solidFill>
              <a:srgbClr val="89C44F"/>
            </a:solidFill>
            <a:ln w="6938" cap="flat">
              <a:noFill/>
              <a:prstDash val="solid"/>
              <a:miter/>
            </a:ln>
          </p:spPr>
          <p:txBody>
            <a:bodyPr rtlCol="0" anchor="ctr"/>
            <a:lstStyle/>
            <a:p>
              <a:endParaRPr lang="nl-BE"/>
            </a:p>
          </p:txBody>
        </p:sp>
        <p:sp>
          <p:nvSpPr>
            <p:cNvPr id="62" name="Graphic 4">
              <a:extLst>
                <a:ext uri="{FF2B5EF4-FFF2-40B4-BE49-F238E27FC236}">
                  <a16:creationId xmlns:a16="http://schemas.microsoft.com/office/drawing/2014/main" id="{38F62455-C04C-41F1-804E-A580557EC195}"/>
                </a:ext>
              </a:extLst>
            </p:cNvPr>
            <p:cNvSpPr/>
            <p:nvPr/>
          </p:nvSpPr>
          <p:spPr>
            <a:xfrm>
              <a:off x="2748713" y="5549514"/>
              <a:ext cx="521035" cy="887987"/>
            </a:xfrm>
            <a:custGeom>
              <a:avLst/>
              <a:gdLst>
                <a:gd name="connsiteX0" fmla="*/ 191468 w 521035"/>
                <a:gd name="connsiteY0" fmla="*/ 887987 h 887987"/>
                <a:gd name="connsiteX1" fmla="*/ 4182 w 521035"/>
                <a:gd name="connsiteY1" fmla="*/ 449369 h 887987"/>
                <a:gd name="connsiteX2" fmla="*/ 170651 w 521035"/>
                <a:gd name="connsiteY2" fmla="*/ 388375 h 887987"/>
                <a:gd name="connsiteX3" fmla="*/ 309432 w 521035"/>
                <a:gd name="connsiteY3" fmla="*/ 89995 h 887987"/>
                <a:gd name="connsiteX4" fmla="*/ 462092 w 521035"/>
                <a:gd name="connsiteY4" fmla="*/ 126772 h 887987"/>
                <a:gd name="connsiteX5" fmla="*/ 510665 w 521035"/>
                <a:gd name="connsiteY5" fmla="*/ 342368 h 887987"/>
                <a:gd name="connsiteX6" fmla="*/ 499771 w 521035"/>
                <a:gd name="connsiteY6" fmla="*/ 443610 h 887987"/>
                <a:gd name="connsiteX7" fmla="*/ 323310 w 521035"/>
                <a:gd name="connsiteY7" fmla="*/ 714511 h 887987"/>
                <a:gd name="connsiteX8" fmla="*/ 299023 w 521035"/>
                <a:gd name="connsiteY8" fmla="*/ 690224 h 887987"/>
                <a:gd name="connsiteX9" fmla="*/ 191468 w 521035"/>
                <a:gd name="connsiteY9" fmla="*/ 887987 h 887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1035" h="887987">
                  <a:moveTo>
                    <a:pt x="191468" y="887987"/>
                  </a:moveTo>
                  <a:cubicBezTo>
                    <a:pt x="4460" y="794379"/>
                    <a:pt x="-10390" y="596339"/>
                    <a:pt x="4182" y="449369"/>
                  </a:cubicBezTo>
                  <a:cubicBezTo>
                    <a:pt x="88700" y="560741"/>
                    <a:pt x="92170" y="458875"/>
                    <a:pt x="170651" y="388375"/>
                  </a:cubicBezTo>
                  <a:cubicBezTo>
                    <a:pt x="439886" y="334666"/>
                    <a:pt x="71699" y="325229"/>
                    <a:pt x="309432" y="89995"/>
                  </a:cubicBezTo>
                  <a:cubicBezTo>
                    <a:pt x="341074" y="-58640"/>
                    <a:pt x="489987" y="-6805"/>
                    <a:pt x="462092" y="126772"/>
                  </a:cubicBezTo>
                  <a:cubicBezTo>
                    <a:pt x="503518" y="194289"/>
                    <a:pt x="531690" y="259932"/>
                    <a:pt x="510665" y="342368"/>
                  </a:cubicBezTo>
                  <a:cubicBezTo>
                    <a:pt x="503726" y="374427"/>
                    <a:pt x="544458" y="380880"/>
                    <a:pt x="499771" y="443610"/>
                  </a:cubicBezTo>
                  <a:cubicBezTo>
                    <a:pt x="434335" y="554496"/>
                    <a:pt x="446270" y="662815"/>
                    <a:pt x="323310" y="714511"/>
                  </a:cubicBezTo>
                  <a:cubicBezTo>
                    <a:pt x="253919" y="728389"/>
                    <a:pt x="326780" y="662468"/>
                    <a:pt x="299023" y="690224"/>
                  </a:cubicBezTo>
                  <a:cubicBezTo>
                    <a:pt x="252670" y="729499"/>
                    <a:pt x="185292" y="837263"/>
                    <a:pt x="191468" y="887987"/>
                  </a:cubicBezTo>
                  <a:close/>
                </a:path>
              </a:pathLst>
            </a:custGeom>
            <a:solidFill>
              <a:srgbClr val="106D41"/>
            </a:solidFill>
            <a:ln w="6938" cap="flat">
              <a:noFill/>
              <a:prstDash val="solid"/>
              <a:miter/>
            </a:ln>
          </p:spPr>
          <p:txBody>
            <a:bodyPr rtlCol="0" anchor="ctr"/>
            <a:lstStyle/>
            <a:p>
              <a:endParaRPr lang="nl-BE"/>
            </a:p>
          </p:txBody>
        </p:sp>
        <p:sp>
          <p:nvSpPr>
            <p:cNvPr id="63" name="Graphic 4">
              <a:extLst>
                <a:ext uri="{FF2B5EF4-FFF2-40B4-BE49-F238E27FC236}">
                  <a16:creationId xmlns:a16="http://schemas.microsoft.com/office/drawing/2014/main" id="{67FFCAEC-9133-452E-AABD-748F5DCDF038}"/>
                </a:ext>
              </a:extLst>
            </p:cNvPr>
            <p:cNvSpPr/>
            <p:nvPr/>
          </p:nvSpPr>
          <p:spPr>
            <a:xfrm>
              <a:off x="3352874" y="5519970"/>
              <a:ext cx="468429" cy="560180"/>
            </a:xfrm>
            <a:custGeom>
              <a:avLst/>
              <a:gdLst>
                <a:gd name="connsiteX0" fmla="*/ 27938 w 468429"/>
                <a:gd name="connsiteY0" fmla="*/ 504657 h 560180"/>
                <a:gd name="connsiteX1" fmla="*/ 27938 w 468429"/>
                <a:gd name="connsiteY1" fmla="*/ 268521 h 560180"/>
                <a:gd name="connsiteX2" fmla="*/ 243049 w 468429"/>
                <a:gd name="connsiteY2" fmla="*/ 60557 h 560180"/>
                <a:gd name="connsiteX3" fmla="*/ 305500 w 468429"/>
                <a:gd name="connsiteY3" fmla="*/ 5044 h 560180"/>
                <a:gd name="connsiteX4" fmla="*/ 423465 w 468429"/>
                <a:gd name="connsiteY4" fmla="*/ 95252 h 560180"/>
                <a:gd name="connsiteX5" fmla="*/ 437343 w 468429"/>
                <a:gd name="connsiteY5" fmla="*/ 171582 h 560180"/>
                <a:gd name="connsiteX6" fmla="*/ 208353 w 468429"/>
                <a:gd name="connsiteY6" fmla="*/ 317233 h 560180"/>
                <a:gd name="connsiteX7" fmla="*/ 111276 w 468429"/>
                <a:gd name="connsiteY7" fmla="*/ 560170 h 560180"/>
                <a:gd name="connsiteX8" fmla="*/ 27938 w 468429"/>
                <a:gd name="connsiteY8" fmla="*/ 504657 h 560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8429" h="560180">
                  <a:moveTo>
                    <a:pt x="27938" y="504657"/>
                  </a:moveTo>
                  <a:cubicBezTo>
                    <a:pt x="101631" y="368235"/>
                    <a:pt x="115786" y="354912"/>
                    <a:pt x="27938" y="268521"/>
                  </a:cubicBezTo>
                  <a:cubicBezTo>
                    <a:pt x="-101754" y="673"/>
                    <a:pt x="263311" y="320980"/>
                    <a:pt x="243049" y="60557"/>
                  </a:cubicBezTo>
                  <a:cubicBezTo>
                    <a:pt x="256927" y="32800"/>
                    <a:pt x="256927" y="-15773"/>
                    <a:pt x="305500" y="5044"/>
                  </a:cubicBezTo>
                  <a:cubicBezTo>
                    <a:pt x="354074" y="25861"/>
                    <a:pt x="381830" y="81374"/>
                    <a:pt x="423465" y="95252"/>
                  </a:cubicBezTo>
                  <a:cubicBezTo>
                    <a:pt x="465099" y="109130"/>
                    <a:pt x="492855" y="102191"/>
                    <a:pt x="437343" y="171582"/>
                  </a:cubicBezTo>
                  <a:cubicBezTo>
                    <a:pt x="366148" y="306269"/>
                    <a:pt x="290096" y="268312"/>
                    <a:pt x="208353" y="317233"/>
                  </a:cubicBezTo>
                  <a:cubicBezTo>
                    <a:pt x="160127" y="381697"/>
                    <a:pt x="240273" y="561766"/>
                    <a:pt x="111276" y="560170"/>
                  </a:cubicBezTo>
                  <a:cubicBezTo>
                    <a:pt x="27938" y="560170"/>
                    <a:pt x="27938" y="504657"/>
                    <a:pt x="27938" y="504657"/>
                  </a:cubicBezTo>
                  <a:close/>
                </a:path>
              </a:pathLst>
            </a:custGeom>
            <a:solidFill>
              <a:srgbClr val="106D41"/>
            </a:solidFill>
            <a:ln w="6938" cap="flat">
              <a:noFill/>
              <a:prstDash val="solid"/>
              <a:miter/>
            </a:ln>
          </p:spPr>
          <p:txBody>
            <a:bodyPr rtlCol="0" anchor="ctr"/>
            <a:lstStyle/>
            <a:p>
              <a:endParaRPr lang="nl-BE"/>
            </a:p>
          </p:txBody>
        </p:sp>
        <p:sp>
          <p:nvSpPr>
            <p:cNvPr id="64" name="Graphic 4">
              <a:extLst>
                <a:ext uri="{FF2B5EF4-FFF2-40B4-BE49-F238E27FC236}">
                  <a16:creationId xmlns:a16="http://schemas.microsoft.com/office/drawing/2014/main" id="{01FD9686-ACFE-4810-9129-C77C02400C2F}"/>
                </a:ext>
              </a:extLst>
            </p:cNvPr>
            <p:cNvSpPr/>
            <p:nvPr/>
          </p:nvSpPr>
          <p:spPr>
            <a:xfrm>
              <a:off x="3680954" y="5387014"/>
              <a:ext cx="157496" cy="162695"/>
            </a:xfrm>
            <a:custGeom>
              <a:avLst/>
              <a:gdLst>
                <a:gd name="connsiteX0" fmla="*/ 46811 w 157496"/>
                <a:gd name="connsiteY0" fmla="*/ 144940 h 162695"/>
                <a:gd name="connsiteX1" fmla="*/ 107458 w 157496"/>
                <a:gd name="connsiteY1" fmla="*/ 161801 h 162695"/>
                <a:gd name="connsiteX2" fmla="*/ 46811 w 157496"/>
                <a:gd name="connsiteY2" fmla="*/ 144940 h 162695"/>
              </a:gdLst>
              <a:ahLst/>
              <a:cxnLst>
                <a:cxn ang="0">
                  <a:pos x="connsiteX0" y="connsiteY0"/>
                </a:cxn>
                <a:cxn ang="0">
                  <a:pos x="connsiteX1" y="connsiteY1"/>
                </a:cxn>
                <a:cxn ang="0">
                  <a:pos x="connsiteX2" y="connsiteY2"/>
                </a:cxn>
              </a:cxnLst>
              <a:rect l="l" t="t" r="r" b="b"/>
              <a:pathLst>
                <a:path w="157496" h="162695">
                  <a:moveTo>
                    <a:pt x="46811" y="144940"/>
                  </a:moveTo>
                  <a:cubicBezTo>
                    <a:pt x="-138671" y="-63440"/>
                    <a:pt x="300087" y="-37697"/>
                    <a:pt x="107458" y="161801"/>
                  </a:cubicBezTo>
                  <a:cubicBezTo>
                    <a:pt x="95384" y="158818"/>
                    <a:pt x="74567" y="172696"/>
                    <a:pt x="46811" y="144940"/>
                  </a:cubicBezTo>
                  <a:close/>
                </a:path>
              </a:pathLst>
            </a:custGeom>
            <a:solidFill>
              <a:srgbClr val="106D41"/>
            </a:solidFill>
            <a:ln w="6938" cap="flat">
              <a:noFill/>
              <a:prstDash val="solid"/>
              <a:miter/>
            </a:ln>
          </p:spPr>
          <p:txBody>
            <a:bodyPr rtlCol="0" anchor="ctr"/>
            <a:lstStyle/>
            <a:p>
              <a:endParaRPr lang="nl-BE"/>
            </a:p>
          </p:txBody>
        </p:sp>
        <p:sp>
          <p:nvSpPr>
            <p:cNvPr id="65" name="Graphic 4">
              <a:extLst>
                <a:ext uri="{FF2B5EF4-FFF2-40B4-BE49-F238E27FC236}">
                  <a16:creationId xmlns:a16="http://schemas.microsoft.com/office/drawing/2014/main" id="{E6D82D28-5C2F-41D0-974D-579946650805}"/>
                </a:ext>
              </a:extLst>
            </p:cNvPr>
            <p:cNvSpPr/>
            <p:nvPr/>
          </p:nvSpPr>
          <p:spPr>
            <a:xfrm>
              <a:off x="3880321" y="5335529"/>
              <a:ext cx="111128" cy="163104"/>
            </a:xfrm>
            <a:custGeom>
              <a:avLst/>
              <a:gdLst>
                <a:gd name="connsiteX0" fmla="*/ 103 w 111128"/>
                <a:gd name="connsiteY0" fmla="*/ 120095 h 163104"/>
                <a:gd name="connsiteX1" fmla="*/ 111128 w 111128"/>
                <a:gd name="connsiteY1" fmla="*/ 29887 h 163104"/>
                <a:gd name="connsiteX2" fmla="*/ 103 w 111128"/>
                <a:gd name="connsiteY2" fmla="*/ 120095 h 163104"/>
              </a:gdLst>
              <a:ahLst/>
              <a:cxnLst>
                <a:cxn ang="0">
                  <a:pos x="connsiteX0" y="connsiteY0"/>
                </a:cxn>
                <a:cxn ang="0">
                  <a:pos x="connsiteX1" y="connsiteY1"/>
                </a:cxn>
                <a:cxn ang="0">
                  <a:pos x="connsiteX2" y="connsiteY2"/>
                </a:cxn>
              </a:cxnLst>
              <a:rect l="l" t="t" r="r" b="b"/>
              <a:pathLst>
                <a:path w="111128" h="163104">
                  <a:moveTo>
                    <a:pt x="103" y="120095"/>
                  </a:moveTo>
                  <a:cubicBezTo>
                    <a:pt x="-3574" y="48136"/>
                    <a:pt x="91907" y="-50190"/>
                    <a:pt x="111128" y="29887"/>
                  </a:cubicBezTo>
                  <a:cubicBezTo>
                    <a:pt x="91699" y="65831"/>
                    <a:pt x="21545" y="243471"/>
                    <a:pt x="103" y="120095"/>
                  </a:cubicBezTo>
                  <a:close/>
                </a:path>
              </a:pathLst>
            </a:custGeom>
            <a:solidFill>
              <a:srgbClr val="106D41"/>
            </a:solidFill>
            <a:ln w="6938" cap="flat">
              <a:noFill/>
              <a:prstDash val="solid"/>
              <a:miter/>
            </a:ln>
          </p:spPr>
          <p:txBody>
            <a:bodyPr rtlCol="0" anchor="ctr"/>
            <a:lstStyle/>
            <a:p>
              <a:endParaRPr lang="nl-BE"/>
            </a:p>
          </p:txBody>
        </p:sp>
        <p:sp>
          <p:nvSpPr>
            <p:cNvPr id="66" name="Graphic 4">
              <a:extLst>
                <a:ext uri="{FF2B5EF4-FFF2-40B4-BE49-F238E27FC236}">
                  <a16:creationId xmlns:a16="http://schemas.microsoft.com/office/drawing/2014/main" id="{8CAF6698-07BB-4D00-B8B1-FC9925F61121}"/>
                </a:ext>
              </a:extLst>
            </p:cNvPr>
            <p:cNvSpPr/>
            <p:nvPr/>
          </p:nvSpPr>
          <p:spPr>
            <a:xfrm>
              <a:off x="3687393" y="5061714"/>
              <a:ext cx="183289" cy="269006"/>
            </a:xfrm>
            <a:custGeom>
              <a:avLst/>
              <a:gdLst>
                <a:gd name="connsiteX0" fmla="*/ 88945 w 183289"/>
                <a:gd name="connsiteY0" fmla="*/ 269006 h 269006"/>
                <a:gd name="connsiteX1" fmla="*/ 3664 w 183289"/>
                <a:gd name="connsiteY1" fmla="*/ 46401 h 269006"/>
                <a:gd name="connsiteX2" fmla="*/ 88945 w 183289"/>
                <a:gd name="connsiteY2" fmla="*/ 269006 h 269006"/>
              </a:gdLst>
              <a:ahLst/>
              <a:cxnLst>
                <a:cxn ang="0">
                  <a:pos x="connsiteX0" y="connsiteY0"/>
                </a:cxn>
                <a:cxn ang="0">
                  <a:pos x="connsiteX1" y="connsiteY1"/>
                </a:cxn>
                <a:cxn ang="0">
                  <a:pos x="connsiteX2" y="connsiteY2"/>
                </a:cxn>
              </a:cxnLst>
              <a:rect l="l" t="t" r="r" b="b"/>
              <a:pathLst>
                <a:path w="183289" h="269006">
                  <a:moveTo>
                    <a:pt x="88945" y="269006"/>
                  </a:moveTo>
                  <a:cubicBezTo>
                    <a:pt x="-51918" y="153262"/>
                    <a:pt x="38706" y="160826"/>
                    <a:pt x="3664" y="46401"/>
                  </a:cubicBezTo>
                  <a:cubicBezTo>
                    <a:pt x="-41995" y="-74062"/>
                    <a:pt x="359291" y="54103"/>
                    <a:pt x="88945" y="269006"/>
                  </a:cubicBezTo>
                  <a:close/>
                </a:path>
              </a:pathLst>
            </a:custGeom>
            <a:solidFill>
              <a:srgbClr val="106D41"/>
            </a:solidFill>
            <a:ln w="6938" cap="flat">
              <a:noFill/>
              <a:prstDash val="solid"/>
              <a:miter/>
            </a:ln>
          </p:spPr>
          <p:txBody>
            <a:bodyPr rtlCol="0" anchor="ctr"/>
            <a:lstStyle/>
            <a:p>
              <a:endParaRPr lang="nl-BE"/>
            </a:p>
          </p:txBody>
        </p:sp>
        <p:sp>
          <p:nvSpPr>
            <p:cNvPr id="67" name="Graphic 4">
              <a:extLst>
                <a:ext uri="{FF2B5EF4-FFF2-40B4-BE49-F238E27FC236}">
                  <a16:creationId xmlns:a16="http://schemas.microsoft.com/office/drawing/2014/main" id="{9A50DCBC-E7A1-4B87-AE73-5FDE221E2ACB}"/>
                </a:ext>
              </a:extLst>
            </p:cNvPr>
            <p:cNvSpPr/>
            <p:nvPr/>
          </p:nvSpPr>
          <p:spPr>
            <a:xfrm>
              <a:off x="3853827" y="4894348"/>
              <a:ext cx="213611" cy="237539"/>
            </a:xfrm>
            <a:custGeom>
              <a:avLst/>
              <a:gdLst>
                <a:gd name="connsiteX0" fmla="*/ 40476 w 213611"/>
                <a:gd name="connsiteY0" fmla="*/ 214322 h 237539"/>
                <a:gd name="connsiteX1" fmla="*/ 47415 w 213611"/>
                <a:gd name="connsiteY1" fmla="*/ 96358 h 237539"/>
                <a:gd name="connsiteX2" fmla="*/ 200074 w 213611"/>
                <a:gd name="connsiteY2" fmla="*/ 68602 h 237539"/>
                <a:gd name="connsiteX3" fmla="*/ 40476 w 213611"/>
                <a:gd name="connsiteY3" fmla="*/ 214322 h 237539"/>
              </a:gdLst>
              <a:ahLst/>
              <a:cxnLst>
                <a:cxn ang="0">
                  <a:pos x="connsiteX0" y="connsiteY0"/>
                </a:cxn>
                <a:cxn ang="0">
                  <a:pos x="connsiteX1" y="connsiteY1"/>
                </a:cxn>
                <a:cxn ang="0">
                  <a:pos x="connsiteX2" y="connsiteY2"/>
                </a:cxn>
                <a:cxn ang="0">
                  <a:pos x="connsiteX3" y="connsiteY3"/>
                </a:cxn>
              </a:cxnLst>
              <a:rect l="l" t="t" r="r" b="b"/>
              <a:pathLst>
                <a:path w="213611" h="237539">
                  <a:moveTo>
                    <a:pt x="40476" y="214322"/>
                  </a:moveTo>
                  <a:cubicBezTo>
                    <a:pt x="19658" y="165749"/>
                    <a:pt x="-42793" y="172688"/>
                    <a:pt x="47415" y="96358"/>
                  </a:cubicBezTo>
                  <a:cubicBezTo>
                    <a:pt x="144006" y="-21606"/>
                    <a:pt x="252117" y="-31737"/>
                    <a:pt x="200074" y="68602"/>
                  </a:cubicBezTo>
                  <a:cubicBezTo>
                    <a:pt x="137345" y="144932"/>
                    <a:pt x="104246" y="295163"/>
                    <a:pt x="40476" y="214322"/>
                  </a:cubicBezTo>
                  <a:close/>
                </a:path>
              </a:pathLst>
            </a:custGeom>
            <a:solidFill>
              <a:srgbClr val="106D41"/>
            </a:solidFill>
            <a:ln w="6938" cap="flat">
              <a:noFill/>
              <a:prstDash val="solid"/>
              <a:miter/>
            </a:ln>
          </p:spPr>
          <p:txBody>
            <a:bodyPr rtlCol="0" anchor="ctr"/>
            <a:lstStyle/>
            <a:p>
              <a:endParaRPr lang="nl-BE"/>
            </a:p>
          </p:txBody>
        </p:sp>
        <p:sp>
          <p:nvSpPr>
            <p:cNvPr id="68" name="Graphic 4">
              <a:extLst>
                <a:ext uri="{FF2B5EF4-FFF2-40B4-BE49-F238E27FC236}">
                  <a16:creationId xmlns:a16="http://schemas.microsoft.com/office/drawing/2014/main" id="{B51A1CF5-60CE-47FA-95E1-B2C0B1497071}"/>
                </a:ext>
              </a:extLst>
            </p:cNvPr>
            <p:cNvSpPr/>
            <p:nvPr/>
          </p:nvSpPr>
          <p:spPr>
            <a:xfrm>
              <a:off x="3462639" y="4157047"/>
              <a:ext cx="625957" cy="818461"/>
            </a:xfrm>
            <a:custGeom>
              <a:avLst/>
              <a:gdLst>
                <a:gd name="connsiteX0" fmla="*/ 8380 w 625957"/>
                <a:gd name="connsiteY0" fmla="*/ 785086 h 818461"/>
                <a:gd name="connsiteX1" fmla="*/ 140223 w 625957"/>
                <a:gd name="connsiteY1" fmla="*/ 507523 h 818461"/>
                <a:gd name="connsiteX2" fmla="*/ 625957 w 625957"/>
                <a:gd name="connsiteY2" fmla="*/ 84240 h 818461"/>
                <a:gd name="connsiteX3" fmla="*/ 528810 w 625957"/>
                <a:gd name="connsiteY3" fmla="*/ 236899 h 818461"/>
                <a:gd name="connsiteX4" fmla="*/ 376151 w 625957"/>
                <a:gd name="connsiteY4" fmla="*/ 403437 h 818461"/>
                <a:gd name="connsiteX5" fmla="*/ 292882 w 625957"/>
                <a:gd name="connsiteY5" fmla="*/ 458949 h 818461"/>
                <a:gd name="connsiteX6" fmla="*/ 222381 w 625957"/>
                <a:gd name="connsiteY6" fmla="*/ 701886 h 818461"/>
                <a:gd name="connsiteX7" fmla="*/ 112466 w 625957"/>
                <a:gd name="connsiteY7" fmla="*/ 757329 h 818461"/>
                <a:gd name="connsiteX8" fmla="*/ 8380 w 625957"/>
                <a:gd name="connsiteY8" fmla="*/ 785086 h 818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5957" h="818461">
                  <a:moveTo>
                    <a:pt x="8380" y="785086"/>
                  </a:moveTo>
                  <a:cubicBezTo>
                    <a:pt x="184494" y="622573"/>
                    <a:pt x="103237" y="736096"/>
                    <a:pt x="140223" y="507523"/>
                  </a:cubicBezTo>
                  <a:cubicBezTo>
                    <a:pt x="103931" y="338695"/>
                    <a:pt x="572735" y="-207479"/>
                    <a:pt x="625957" y="84240"/>
                  </a:cubicBezTo>
                  <a:cubicBezTo>
                    <a:pt x="619018" y="125874"/>
                    <a:pt x="639835" y="125874"/>
                    <a:pt x="528810" y="236899"/>
                  </a:cubicBezTo>
                  <a:cubicBezTo>
                    <a:pt x="417785" y="347924"/>
                    <a:pt x="424724" y="382620"/>
                    <a:pt x="376151" y="403437"/>
                  </a:cubicBezTo>
                  <a:cubicBezTo>
                    <a:pt x="327577" y="424254"/>
                    <a:pt x="313699" y="347924"/>
                    <a:pt x="292882" y="458949"/>
                  </a:cubicBezTo>
                  <a:cubicBezTo>
                    <a:pt x="269706" y="635340"/>
                    <a:pt x="244309" y="576011"/>
                    <a:pt x="222381" y="701886"/>
                  </a:cubicBezTo>
                  <a:cubicBezTo>
                    <a:pt x="223491" y="757329"/>
                    <a:pt x="105527" y="715695"/>
                    <a:pt x="112466" y="757329"/>
                  </a:cubicBezTo>
                  <a:cubicBezTo>
                    <a:pt x="120238" y="809511"/>
                    <a:pt x="-37487" y="849688"/>
                    <a:pt x="8380" y="785086"/>
                  </a:cubicBezTo>
                  <a:close/>
                </a:path>
              </a:pathLst>
            </a:custGeom>
            <a:solidFill>
              <a:srgbClr val="106D41"/>
            </a:solidFill>
            <a:ln w="6938" cap="flat">
              <a:noFill/>
              <a:prstDash val="solid"/>
              <a:miter/>
            </a:ln>
          </p:spPr>
          <p:txBody>
            <a:bodyPr rtlCol="0" anchor="ctr"/>
            <a:lstStyle/>
            <a:p>
              <a:endParaRPr lang="nl-BE"/>
            </a:p>
          </p:txBody>
        </p:sp>
        <p:sp>
          <p:nvSpPr>
            <p:cNvPr id="69" name="Graphic 4">
              <a:extLst>
                <a:ext uri="{FF2B5EF4-FFF2-40B4-BE49-F238E27FC236}">
                  <a16:creationId xmlns:a16="http://schemas.microsoft.com/office/drawing/2014/main" id="{3D1609B7-5235-4250-8CCD-66B594534D8D}"/>
                </a:ext>
              </a:extLst>
            </p:cNvPr>
            <p:cNvSpPr/>
            <p:nvPr/>
          </p:nvSpPr>
          <p:spPr>
            <a:xfrm>
              <a:off x="2833094" y="4955930"/>
              <a:ext cx="264649" cy="428212"/>
            </a:xfrm>
            <a:custGeom>
              <a:avLst/>
              <a:gdLst>
                <a:gd name="connsiteX0" fmla="*/ 187510 w 264649"/>
                <a:gd name="connsiteY0" fmla="*/ 425515 h 428212"/>
                <a:gd name="connsiteX1" fmla="*/ 228797 w 264649"/>
                <a:gd name="connsiteY1" fmla="*/ 183203 h 428212"/>
                <a:gd name="connsiteX2" fmla="*/ 110556 w 264649"/>
                <a:gd name="connsiteY2" fmla="*/ 11 h 428212"/>
                <a:gd name="connsiteX3" fmla="*/ 36308 w 264649"/>
                <a:gd name="connsiteY3" fmla="*/ 59895 h 428212"/>
                <a:gd name="connsiteX4" fmla="*/ 6470 w 264649"/>
                <a:gd name="connsiteY4" fmla="*/ 124984 h 428212"/>
                <a:gd name="connsiteX5" fmla="*/ 187510 w 264649"/>
                <a:gd name="connsiteY5" fmla="*/ 425515 h 42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4649" h="428212">
                  <a:moveTo>
                    <a:pt x="187510" y="425515"/>
                  </a:moveTo>
                  <a:cubicBezTo>
                    <a:pt x="257733" y="364521"/>
                    <a:pt x="297910" y="258075"/>
                    <a:pt x="228797" y="183203"/>
                  </a:cubicBezTo>
                  <a:cubicBezTo>
                    <a:pt x="190008" y="154822"/>
                    <a:pt x="160725" y="-1515"/>
                    <a:pt x="110556" y="11"/>
                  </a:cubicBezTo>
                  <a:cubicBezTo>
                    <a:pt x="68921" y="6950"/>
                    <a:pt x="52267" y="29502"/>
                    <a:pt x="36308" y="59895"/>
                  </a:cubicBezTo>
                  <a:cubicBezTo>
                    <a:pt x="20348" y="90288"/>
                    <a:pt x="-14348" y="62532"/>
                    <a:pt x="6470" y="124984"/>
                  </a:cubicBezTo>
                  <a:cubicBezTo>
                    <a:pt x="52267" y="208322"/>
                    <a:pt x="94457" y="456741"/>
                    <a:pt x="187510" y="425515"/>
                  </a:cubicBezTo>
                  <a:close/>
                </a:path>
              </a:pathLst>
            </a:custGeom>
            <a:solidFill>
              <a:srgbClr val="106D41"/>
            </a:solidFill>
            <a:ln w="6938" cap="flat">
              <a:noFill/>
              <a:prstDash val="solid"/>
              <a:miter/>
            </a:ln>
          </p:spPr>
          <p:txBody>
            <a:bodyPr rtlCol="0" anchor="ctr"/>
            <a:lstStyle/>
            <a:p>
              <a:endParaRPr lang="nl-BE"/>
            </a:p>
          </p:txBody>
        </p:sp>
        <p:sp>
          <p:nvSpPr>
            <p:cNvPr id="70" name="Graphic 4">
              <a:extLst>
                <a:ext uri="{FF2B5EF4-FFF2-40B4-BE49-F238E27FC236}">
                  <a16:creationId xmlns:a16="http://schemas.microsoft.com/office/drawing/2014/main" id="{911A1083-1275-4895-8DE8-6E07421083FB}"/>
                </a:ext>
              </a:extLst>
            </p:cNvPr>
            <p:cNvSpPr/>
            <p:nvPr/>
          </p:nvSpPr>
          <p:spPr>
            <a:xfrm>
              <a:off x="4206560" y="4449819"/>
              <a:ext cx="706903" cy="583282"/>
            </a:xfrm>
            <a:custGeom>
              <a:avLst/>
              <a:gdLst>
                <a:gd name="connsiteX0" fmla="*/ 0 w 706903"/>
                <a:gd name="connsiteY0" fmla="*/ 291081 h 583282"/>
                <a:gd name="connsiteX1" fmla="*/ 700846 w 706903"/>
                <a:gd name="connsiteY1" fmla="*/ 55152 h 583282"/>
                <a:gd name="connsiteX2" fmla="*/ 624516 w 706903"/>
                <a:gd name="connsiteY2" fmla="*/ 284142 h 583282"/>
                <a:gd name="connsiteX3" fmla="*/ 274301 w 706903"/>
                <a:gd name="connsiteY3" fmla="*/ 566076 h 583282"/>
                <a:gd name="connsiteX4" fmla="*/ 312258 w 706903"/>
                <a:gd name="connsiteY4" fmla="*/ 270264 h 583282"/>
                <a:gd name="connsiteX5" fmla="*/ 138781 w 706903"/>
                <a:gd name="connsiteY5" fmla="*/ 304959 h 583282"/>
                <a:gd name="connsiteX6" fmla="*/ 0 w 706903"/>
                <a:gd name="connsiteY6" fmla="*/ 291081 h 583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6903" h="583282">
                  <a:moveTo>
                    <a:pt x="0" y="291081"/>
                  </a:moveTo>
                  <a:cubicBezTo>
                    <a:pt x="73138" y="36625"/>
                    <a:pt x="489274" y="-76135"/>
                    <a:pt x="700846" y="55152"/>
                  </a:cubicBezTo>
                  <a:cubicBezTo>
                    <a:pt x="732974" y="118229"/>
                    <a:pt x="626945" y="195599"/>
                    <a:pt x="624516" y="284142"/>
                  </a:cubicBezTo>
                  <a:cubicBezTo>
                    <a:pt x="614732" y="376778"/>
                    <a:pt x="329814" y="654688"/>
                    <a:pt x="274301" y="566076"/>
                  </a:cubicBezTo>
                  <a:cubicBezTo>
                    <a:pt x="443268" y="468235"/>
                    <a:pt x="558109" y="363178"/>
                    <a:pt x="312258" y="270264"/>
                  </a:cubicBezTo>
                  <a:cubicBezTo>
                    <a:pt x="281449" y="336185"/>
                    <a:pt x="183122" y="351937"/>
                    <a:pt x="138781" y="304959"/>
                  </a:cubicBezTo>
                  <a:cubicBezTo>
                    <a:pt x="118797" y="295106"/>
                    <a:pt x="15405" y="298991"/>
                    <a:pt x="0" y="291081"/>
                  </a:cubicBezTo>
                  <a:close/>
                </a:path>
              </a:pathLst>
            </a:custGeom>
            <a:solidFill>
              <a:srgbClr val="106D41"/>
            </a:solidFill>
            <a:ln w="6938" cap="flat">
              <a:noFill/>
              <a:prstDash val="solid"/>
              <a:miter/>
            </a:ln>
          </p:spPr>
          <p:txBody>
            <a:bodyPr rtlCol="0" anchor="ctr"/>
            <a:lstStyle/>
            <a:p>
              <a:endParaRPr lang="nl-BE"/>
            </a:p>
          </p:txBody>
        </p:sp>
        <p:sp>
          <p:nvSpPr>
            <p:cNvPr id="71" name="Graphic 4">
              <a:extLst>
                <a:ext uri="{FF2B5EF4-FFF2-40B4-BE49-F238E27FC236}">
                  <a16:creationId xmlns:a16="http://schemas.microsoft.com/office/drawing/2014/main" id="{D0CA6D3A-01EB-4AEA-AA1A-A68C0A7C94B6}"/>
                </a:ext>
              </a:extLst>
            </p:cNvPr>
            <p:cNvSpPr/>
            <p:nvPr/>
          </p:nvSpPr>
          <p:spPr>
            <a:xfrm>
              <a:off x="4791199" y="3366964"/>
              <a:ext cx="1266119" cy="1070791"/>
            </a:xfrm>
            <a:custGeom>
              <a:avLst/>
              <a:gdLst>
                <a:gd name="connsiteX0" fmla="*/ 19061 w 1266119"/>
                <a:gd name="connsiteY0" fmla="*/ 1020043 h 1070791"/>
                <a:gd name="connsiteX1" fmla="*/ 324380 w 1266119"/>
                <a:gd name="connsiteY1" fmla="*/ 867384 h 1070791"/>
                <a:gd name="connsiteX2" fmla="*/ 435405 w 1266119"/>
                <a:gd name="connsiteY2" fmla="*/ 659211 h 1070791"/>
                <a:gd name="connsiteX3" fmla="*/ 810115 w 1266119"/>
                <a:gd name="connsiteY3" fmla="*/ 340014 h 1070791"/>
                <a:gd name="connsiteX4" fmla="*/ 1233398 w 1266119"/>
                <a:gd name="connsiteY4" fmla="*/ 0 h 1070791"/>
                <a:gd name="connsiteX5" fmla="*/ 907331 w 1266119"/>
                <a:gd name="connsiteY5" fmla="*/ 416414 h 1070791"/>
                <a:gd name="connsiteX6" fmla="*/ 19061 w 1266119"/>
                <a:gd name="connsiteY6" fmla="*/ 1020043 h 1070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6119" h="1070791">
                  <a:moveTo>
                    <a:pt x="19061" y="1020043"/>
                  </a:moveTo>
                  <a:cubicBezTo>
                    <a:pt x="-93074" y="872380"/>
                    <a:pt x="326254" y="918733"/>
                    <a:pt x="324380" y="867384"/>
                  </a:cubicBezTo>
                  <a:cubicBezTo>
                    <a:pt x="380448" y="762951"/>
                    <a:pt x="297664" y="708132"/>
                    <a:pt x="435405" y="659211"/>
                  </a:cubicBezTo>
                  <a:cubicBezTo>
                    <a:pt x="677787" y="595441"/>
                    <a:pt x="658149" y="473106"/>
                    <a:pt x="810115" y="340014"/>
                  </a:cubicBezTo>
                  <a:cubicBezTo>
                    <a:pt x="898796" y="317116"/>
                    <a:pt x="1163660" y="30948"/>
                    <a:pt x="1233398" y="0"/>
                  </a:cubicBezTo>
                  <a:cubicBezTo>
                    <a:pt x="1388070" y="8327"/>
                    <a:pt x="946329" y="328357"/>
                    <a:pt x="907331" y="416414"/>
                  </a:cubicBezTo>
                  <a:cubicBezTo>
                    <a:pt x="707694" y="660322"/>
                    <a:pt x="366500" y="1245632"/>
                    <a:pt x="19061" y="1020043"/>
                  </a:cubicBezTo>
                  <a:close/>
                </a:path>
              </a:pathLst>
            </a:custGeom>
            <a:solidFill>
              <a:srgbClr val="106D41"/>
            </a:solidFill>
            <a:ln w="6938" cap="flat">
              <a:noFill/>
              <a:prstDash val="solid"/>
              <a:miter/>
            </a:ln>
          </p:spPr>
          <p:txBody>
            <a:bodyPr rtlCol="0" anchor="ctr"/>
            <a:lstStyle/>
            <a:p>
              <a:endParaRPr lang="nl-BE"/>
            </a:p>
          </p:txBody>
        </p:sp>
        <p:sp>
          <p:nvSpPr>
            <p:cNvPr id="76" name="Graphic 4">
              <a:extLst>
                <a:ext uri="{FF2B5EF4-FFF2-40B4-BE49-F238E27FC236}">
                  <a16:creationId xmlns:a16="http://schemas.microsoft.com/office/drawing/2014/main" id="{01154DC6-67DC-4535-ACCE-5647911D5352}"/>
                </a:ext>
              </a:extLst>
            </p:cNvPr>
            <p:cNvSpPr/>
            <p:nvPr/>
          </p:nvSpPr>
          <p:spPr>
            <a:xfrm>
              <a:off x="4629182" y="3976669"/>
              <a:ext cx="445333" cy="320235"/>
            </a:xfrm>
            <a:custGeom>
              <a:avLst/>
              <a:gdLst>
                <a:gd name="connsiteX0" fmla="*/ 28418 w 445333"/>
                <a:gd name="connsiteY0" fmla="*/ 320131 h 320235"/>
                <a:gd name="connsiteX1" fmla="*/ 437823 w 445333"/>
                <a:gd name="connsiteY1" fmla="*/ 35629 h 320235"/>
                <a:gd name="connsiteX2" fmla="*/ 215772 w 445333"/>
                <a:gd name="connsiteY2" fmla="*/ 98080 h 320235"/>
                <a:gd name="connsiteX3" fmla="*/ 63113 w 445333"/>
                <a:gd name="connsiteY3" fmla="*/ 202166 h 320235"/>
                <a:gd name="connsiteX4" fmla="*/ 28418 w 445333"/>
                <a:gd name="connsiteY4" fmla="*/ 320131 h 3202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5333" h="320235">
                  <a:moveTo>
                    <a:pt x="28418" y="320131"/>
                  </a:moveTo>
                  <a:cubicBezTo>
                    <a:pt x="93922" y="326237"/>
                    <a:pt x="505617" y="64148"/>
                    <a:pt x="437823" y="35629"/>
                  </a:cubicBezTo>
                  <a:cubicBezTo>
                    <a:pt x="356566" y="-62143"/>
                    <a:pt x="267885" y="69214"/>
                    <a:pt x="215772" y="98080"/>
                  </a:cubicBezTo>
                  <a:cubicBezTo>
                    <a:pt x="134655" y="129653"/>
                    <a:pt x="128757" y="104812"/>
                    <a:pt x="63113" y="202166"/>
                  </a:cubicBezTo>
                  <a:cubicBezTo>
                    <a:pt x="-9123" y="268157"/>
                    <a:pt x="-17450" y="282659"/>
                    <a:pt x="28418" y="320131"/>
                  </a:cubicBezTo>
                  <a:close/>
                </a:path>
              </a:pathLst>
            </a:custGeom>
            <a:solidFill>
              <a:srgbClr val="106D41"/>
            </a:solidFill>
            <a:ln w="6938" cap="flat">
              <a:noFill/>
              <a:prstDash val="solid"/>
              <a:miter/>
            </a:ln>
          </p:spPr>
          <p:txBody>
            <a:bodyPr rtlCol="0" anchor="ctr"/>
            <a:lstStyle/>
            <a:p>
              <a:endParaRPr lang="nl-BE"/>
            </a:p>
          </p:txBody>
        </p:sp>
        <p:sp>
          <p:nvSpPr>
            <p:cNvPr id="77" name="Graphic 4">
              <a:extLst>
                <a:ext uri="{FF2B5EF4-FFF2-40B4-BE49-F238E27FC236}">
                  <a16:creationId xmlns:a16="http://schemas.microsoft.com/office/drawing/2014/main" id="{4B7ABD70-A9E9-4A56-AB81-F22E0AFC5C2F}"/>
                </a:ext>
              </a:extLst>
            </p:cNvPr>
            <p:cNvSpPr/>
            <p:nvPr/>
          </p:nvSpPr>
          <p:spPr>
            <a:xfrm>
              <a:off x="6486612" y="1788201"/>
              <a:ext cx="3241897" cy="1327098"/>
            </a:xfrm>
            <a:custGeom>
              <a:avLst/>
              <a:gdLst>
                <a:gd name="connsiteX0" fmla="*/ 30659 w 3241897"/>
                <a:gd name="connsiteY0" fmla="*/ 1280384 h 1327098"/>
                <a:gd name="connsiteX1" fmla="*/ 460881 w 3241897"/>
                <a:gd name="connsiteY1" fmla="*/ 1023569 h 1327098"/>
                <a:gd name="connsiteX2" fmla="*/ 766200 w 3241897"/>
                <a:gd name="connsiteY2" fmla="*/ 870979 h 1327098"/>
                <a:gd name="connsiteX3" fmla="*/ 1314386 w 3241897"/>
                <a:gd name="connsiteY3" fmla="*/ 482391 h 1327098"/>
                <a:gd name="connsiteX4" fmla="*/ 1605827 w 3241897"/>
                <a:gd name="connsiteY4" fmla="*/ 433817 h 1327098"/>
                <a:gd name="connsiteX5" fmla="*/ 2521784 w 3241897"/>
                <a:gd name="connsiteY5" fmla="*/ 225715 h 1327098"/>
                <a:gd name="connsiteX6" fmla="*/ 3167117 w 3241897"/>
                <a:gd name="connsiteY6" fmla="*/ 10534 h 1327098"/>
                <a:gd name="connsiteX7" fmla="*/ 3007519 w 3241897"/>
                <a:gd name="connsiteY7" fmla="*/ 378235 h 1327098"/>
                <a:gd name="connsiteX8" fmla="*/ 2278917 w 3241897"/>
                <a:gd name="connsiteY8" fmla="*/ 558721 h 1327098"/>
                <a:gd name="connsiteX9" fmla="*/ 1751548 w 3241897"/>
                <a:gd name="connsiteY9" fmla="*/ 711380 h 1327098"/>
                <a:gd name="connsiteX10" fmla="*/ 1467046 w 3241897"/>
                <a:gd name="connsiteY10" fmla="*/ 864040 h 1327098"/>
                <a:gd name="connsiteX11" fmla="*/ 703748 w 3241897"/>
                <a:gd name="connsiteY11" fmla="*/ 1211063 h 1327098"/>
                <a:gd name="connsiteX12" fmla="*/ 51476 w 3241897"/>
                <a:gd name="connsiteY12" fmla="*/ 1315079 h 1327098"/>
                <a:gd name="connsiteX13" fmla="*/ 30659 w 3241897"/>
                <a:gd name="connsiteY13" fmla="*/ 1280384 h 1327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41897" h="1327098">
                  <a:moveTo>
                    <a:pt x="30659" y="1280384"/>
                  </a:moveTo>
                  <a:cubicBezTo>
                    <a:pt x="432431" y="1148680"/>
                    <a:pt x="139116" y="1152289"/>
                    <a:pt x="460881" y="1023569"/>
                  </a:cubicBezTo>
                  <a:cubicBezTo>
                    <a:pt x="669053" y="954247"/>
                    <a:pt x="710687" y="926491"/>
                    <a:pt x="766200" y="870979"/>
                  </a:cubicBezTo>
                  <a:cubicBezTo>
                    <a:pt x="870702" y="734210"/>
                    <a:pt x="1162282" y="540610"/>
                    <a:pt x="1314386" y="482391"/>
                  </a:cubicBezTo>
                  <a:cubicBezTo>
                    <a:pt x="1376838" y="475452"/>
                    <a:pt x="1404594" y="544842"/>
                    <a:pt x="1605827" y="433817"/>
                  </a:cubicBezTo>
                  <a:cubicBezTo>
                    <a:pt x="2082125" y="63549"/>
                    <a:pt x="2117098" y="386424"/>
                    <a:pt x="2521784" y="225715"/>
                  </a:cubicBezTo>
                  <a:cubicBezTo>
                    <a:pt x="2743002" y="-1679"/>
                    <a:pt x="2957141" y="135784"/>
                    <a:pt x="3167117" y="10534"/>
                  </a:cubicBezTo>
                  <a:cubicBezTo>
                    <a:pt x="3347048" y="-71416"/>
                    <a:pt x="3165660" y="350826"/>
                    <a:pt x="3007519" y="378235"/>
                  </a:cubicBezTo>
                  <a:cubicBezTo>
                    <a:pt x="2827311" y="479685"/>
                    <a:pt x="2466549" y="613401"/>
                    <a:pt x="2278917" y="558721"/>
                  </a:cubicBezTo>
                  <a:cubicBezTo>
                    <a:pt x="2138331" y="549075"/>
                    <a:pt x="1901224" y="682444"/>
                    <a:pt x="1751548" y="711380"/>
                  </a:cubicBezTo>
                  <a:cubicBezTo>
                    <a:pt x="1622134" y="753917"/>
                    <a:pt x="1550870" y="771056"/>
                    <a:pt x="1467046" y="864040"/>
                  </a:cubicBezTo>
                  <a:cubicBezTo>
                    <a:pt x="1292806" y="990400"/>
                    <a:pt x="1031758" y="1131402"/>
                    <a:pt x="703748" y="1211063"/>
                  </a:cubicBezTo>
                  <a:cubicBezTo>
                    <a:pt x="309332" y="1308071"/>
                    <a:pt x="342084" y="1349636"/>
                    <a:pt x="51476" y="1315079"/>
                  </a:cubicBezTo>
                  <a:cubicBezTo>
                    <a:pt x="2902" y="1315079"/>
                    <a:pt x="-24854" y="1308140"/>
                    <a:pt x="30659" y="1280384"/>
                  </a:cubicBezTo>
                  <a:close/>
                </a:path>
              </a:pathLst>
            </a:custGeom>
            <a:solidFill>
              <a:srgbClr val="106D41"/>
            </a:solidFill>
            <a:ln w="6938" cap="flat">
              <a:noFill/>
              <a:prstDash val="solid"/>
              <a:miter/>
            </a:ln>
          </p:spPr>
          <p:txBody>
            <a:bodyPr rtlCol="0" anchor="ctr"/>
            <a:lstStyle/>
            <a:p>
              <a:endParaRPr lang="nl-BE"/>
            </a:p>
          </p:txBody>
        </p:sp>
        <p:sp>
          <p:nvSpPr>
            <p:cNvPr id="78" name="Graphic 4">
              <a:extLst>
                <a:ext uri="{FF2B5EF4-FFF2-40B4-BE49-F238E27FC236}">
                  <a16:creationId xmlns:a16="http://schemas.microsoft.com/office/drawing/2014/main" id="{80DC678C-342A-49C6-936E-0031828D6812}"/>
                </a:ext>
              </a:extLst>
            </p:cNvPr>
            <p:cNvSpPr/>
            <p:nvPr/>
          </p:nvSpPr>
          <p:spPr>
            <a:xfrm>
              <a:off x="9261468" y="586920"/>
              <a:ext cx="385204" cy="358141"/>
            </a:xfrm>
            <a:custGeom>
              <a:avLst/>
              <a:gdLst>
                <a:gd name="connsiteX0" fmla="*/ 204906 w 385204"/>
                <a:gd name="connsiteY0" fmla="*/ 247285 h 358141"/>
                <a:gd name="connsiteX1" fmla="*/ 10612 w 385204"/>
                <a:gd name="connsiteY1" fmla="*/ 39113 h 358141"/>
                <a:gd name="connsiteX2" fmla="*/ 52246 w 385204"/>
                <a:gd name="connsiteY2" fmla="*/ 4417 h 358141"/>
                <a:gd name="connsiteX3" fmla="*/ 359300 w 385204"/>
                <a:gd name="connsiteY3" fmla="*/ 247285 h 358141"/>
                <a:gd name="connsiteX4" fmla="*/ 204906 w 385204"/>
                <a:gd name="connsiteY4" fmla="*/ 309736 h 358141"/>
                <a:gd name="connsiteX5" fmla="*/ 204906 w 385204"/>
                <a:gd name="connsiteY5" fmla="*/ 247285 h 35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5204" h="358141">
                  <a:moveTo>
                    <a:pt x="204906" y="247285"/>
                  </a:moveTo>
                  <a:cubicBezTo>
                    <a:pt x="109563" y="104756"/>
                    <a:pt x="55577" y="134247"/>
                    <a:pt x="10612" y="39113"/>
                  </a:cubicBezTo>
                  <a:cubicBezTo>
                    <a:pt x="17551" y="11356"/>
                    <a:pt x="-37961" y="-9461"/>
                    <a:pt x="52246" y="4417"/>
                  </a:cubicBezTo>
                  <a:cubicBezTo>
                    <a:pt x="220519" y="28288"/>
                    <a:pt x="286440" y="130778"/>
                    <a:pt x="359300" y="247285"/>
                  </a:cubicBezTo>
                  <a:cubicBezTo>
                    <a:pt x="461027" y="331733"/>
                    <a:pt x="232177" y="412851"/>
                    <a:pt x="204906" y="309736"/>
                  </a:cubicBezTo>
                  <a:cubicBezTo>
                    <a:pt x="191028" y="268102"/>
                    <a:pt x="260418" y="316675"/>
                    <a:pt x="204906" y="247285"/>
                  </a:cubicBezTo>
                  <a:close/>
                </a:path>
              </a:pathLst>
            </a:custGeom>
            <a:solidFill>
              <a:srgbClr val="106D41"/>
            </a:solidFill>
            <a:ln w="6938" cap="flat">
              <a:noFill/>
              <a:prstDash val="solid"/>
              <a:miter/>
            </a:ln>
          </p:spPr>
          <p:txBody>
            <a:bodyPr rtlCol="0" anchor="ctr"/>
            <a:lstStyle/>
            <a:p>
              <a:endParaRPr lang="nl-BE"/>
            </a:p>
          </p:txBody>
        </p:sp>
        <p:sp>
          <p:nvSpPr>
            <p:cNvPr id="79" name="Graphic 4">
              <a:extLst>
                <a:ext uri="{FF2B5EF4-FFF2-40B4-BE49-F238E27FC236}">
                  <a16:creationId xmlns:a16="http://schemas.microsoft.com/office/drawing/2014/main" id="{FD33CBF2-9F32-40D1-81F6-25A874147EC2}"/>
                </a:ext>
              </a:extLst>
            </p:cNvPr>
            <p:cNvSpPr/>
            <p:nvPr/>
          </p:nvSpPr>
          <p:spPr>
            <a:xfrm>
              <a:off x="9605156" y="1030990"/>
              <a:ext cx="126939" cy="193219"/>
            </a:xfrm>
            <a:custGeom>
              <a:avLst/>
              <a:gdLst>
                <a:gd name="connsiteX0" fmla="*/ 0 w 126939"/>
                <a:gd name="connsiteY0" fmla="*/ 136290 h 193219"/>
                <a:gd name="connsiteX1" fmla="*/ 124903 w 126939"/>
                <a:gd name="connsiteY1" fmla="*/ 25265 h 193219"/>
                <a:gd name="connsiteX2" fmla="*/ 0 w 126939"/>
                <a:gd name="connsiteY2" fmla="*/ 136290 h 193219"/>
              </a:gdLst>
              <a:ahLst/>
              <a:cxnLst>
                <a:cxn ang="0">
                  <a:pos x="connsiteX0" y="connsiteY0"/>
                </a:cxn>
                <a:cxn ang="0">
                  <a:pos x="connsiteX1" y="connsiteY1"/>
                </a:cxn>
                <a:cxn ang="0">
                  <a:pos x="connsiteX2" y="connsiteY2"/>
                </a:cxn>
              </a:cxnLst>
              <a:rect l="l" t="t" r="r" b="b"/>
              <a:pathLst>
                <a:path w="126939" h="193219">
                  <a:moveTo>
                    <a:pt x="0" y="136290"/>
                  </a:moveTo>
                  <a:cubicBezTo>
                    <a:pt x="2152" y="79597"/>
                    <a:pt x="67171" y="-55923"/>
                    <a:pt x="124903" y="25265"/>
                  </a:cubicBezTo>
                  <a:cubicBezTo>
                    <a:pt x="140933" y="111795"/>
                    <a:pt x="58843" y="282149"/>
                    <a:pt x="0" y="136290"/>
                  </a:cubicBezTo>
                  <a:close/>
                </a:path>
              </a:pathLst>
            </a:custGeom>
            <a:solidFill>
              <a:srgbClr val="106D41"/>
            </a:solidFill>
            <a:ln w="6938" cap="flat">
              <a:noFill/>
              <a:prstDash val="solid"/>
              <a:miter/>
            </a:ln>
          </p:spPr>
          <p:txBody>
            <a:bodyPr rtlCol="0" anchor="ctr"/>
            <a:lstStyle/>
            <a:p>
              <a:endParaRPr lang="nl-BE"/>
            </a:p>
          </p:txBody>
        </p:sp>
        <p:sp>
          <p:nvSpPr>
            <p:cNvPr id="80" name="Graphic 4">
              <a:extLst>
                <a:ext uri="{FF2B5EF4-FFF2-40B4-BE49-F238E27FC236}">
                  <a16:creationId xmlns:a16="http://schemas.microsoft.com/office/drawing/2014/main" id="{1CC3872D-52EC-41F1-9FA7-88780ABB4259}"/>
                </a:ext>
              </a:extLst>
            </p:cNvPr>
            <p:cNvSpPr/>
            <p:nvPr/>
          </p:nvSpPr>
          <p:spPr>
            <a:xfrm>
              <a:off x="3989029" y="3533502"/>
              <a:ext cx="483169" cy="596590"/>
            </a:xfrm>
            <a:custGeom>
              <a:avLst/>
              <a:gdLst>
                <a:gd name="connsiteX0" fmla="*/ 37116 w 483169"/>
                <a:gd name="connsiteY0" fmla="*/ 575943 h 596590"/>
                <a:gd name="connsiteX1" fmla="*/ 9360 w 483169"/>
                <a:gd name="connsiteY1" fmla="*/ 464918 h 596590"/>
                <a:gd name="connsiteX2" fmla="*/ 141202 w 483169"/>
                <a:gd name="connsiteY2" fmla="*/ 372073 h 596590"/>
                <a:gd name="connsiteX3" fmla="*/ 307740 w 483169"/>
                <a:gd name="connsiteY3" fmla="*/ 117964 h 596590"/>
                <a:gd name="connsiteX4" fmla="*/ 397947 w 483169"/>
                <a:gd name="connsiteY4" fmla="*/ 0 h 596590"/>
                <a:gd name="connsiteX5" fmla="*/ 446521 w 483169"/>
                <a:gd name="connsiteY5" fmla="*/ 208172 h 596590"/>
                <a:gd name="connsiteX6" fmla="*/ 273044 w 483169"/>
                <a:gd name="connsiteY6" fmla="*/ 471857 h 596590"/>
                <a:gd name="connsiteX7" fmla="*/ 37116 w 483169"/>
                <a:gd name="connsiteY7" fmla="*/ 575943 h 596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169" h="596590">
                  <a:moveTo>
                    <a:pt x="37116" y="575943"/>
                  </a:moveTo>
                  <a:cubicBezTo>
                    <a:pt x="-8474" y="557693"/>
                    <a:pt x="-4519" y="478796"/>
                    <a:pt x="9360" y="464918"/>
                  </a:cubicBezTo>
                  <a:cubicBezTo>
                    <a:pt x="66260" y="448888"/>
                    <a:pt x="126561" y="437161"/>
                    <a:pt x="141202" y="372073"/>
                  </a:cubicBezTo>
                  <a:cubicBezTo>
                    <a:pt x="117956" y="243284"/>
                    <a:pt x="206776" y="202968"/>
                    <a:pt x="307740" y="117964"/>
                  </a:cubicBezTo>
                  <a:cubicBezTo>
                    <a:pt x="363252" y="76330"/>
                    <a:pt x="363252" y="0"/>
                    <a:pt x="397947" y="0"/>
                  </a:cubicBezTo>
                  <a:cubicBezTo>
                    <a:pt x="515010" y="25744"/>
                    <a:pt x="491000" y="82922"/>
                    <a:pt x="446521" y="208172"/>
                  </a:cubicBezTo>
                  <a:cubicBezTo>
                    <a:pt x="381502" y="357431"/>
                    <a:pt x="354093" y="357987"/>
                    <a:pt x="273044" y="471857"/>
                  </a:cubicBezTo>
                  <a:cubicBezTo>
                    <a:pt x="207331" y="592527"/>
                    <a:pt x="148627" y="622018"/>
                    <a:pt x="37116" y="575943"/>
                  </a:cubicBezTo>
                  <a:close/>
                </a:path>
              </a:pathLst>
            </a:custGeom>
            <a:solidFill>
              <a:srgbClr val="106D41"/>
            </a:solidFill>
            <a:ln w="6938" cap="flat">
              <a:noFill/>
              <a:prstDash val="solid"/>
              <a:miter/>
            </a:ln>
          </p:spPr>
          <p:txBody>
            <a:bodyPr rtlCol="0" anchor="ctr"/>
            <a:lstStyle/>
            <a:p>
              <a:endParaRPr lang="nl-BE"/>
            </a:p>
          </p:txBody>
        </p:sp>
        <p:sp>
          <p:nvSpPr>
            <p:cNvPr id="81" name="Graphic 4">
              <a:extLst>
                <a:ext uri="{FF2B5EF4-FFF2-40B4-BE49-F238E27FC236}">
                  <a16:creationId xmlns:a16="http://schemas.microsoft.com/office/drawing/2014/main" id="{EF94AA51-8731-4578-BED5-8E65EFF45C14}"/>
                </a:ext>
              </a:extLst>
            </p:cNvPr>
            <p:cNvSpPr/>
            <p:nvPr/>
          </p:nvSpPr>
          <p:spPr>
            <a:xfrm>
              <a:off x="4393811" y="3026516"/>
              <a:ext cx="459463" cy="471425"/>
            </a:xfrm>
            <a:custGeom>
              <a:avLst/>
              <a:gdLst>
                <a:gd name="connsiteX0" fmla="*/ 104 w 459463"/>
                <a:gd name="connsiteY0" fmla="*/ 416778 h 471425"/>
                <a:gd name="connsiteX1" fmla="*/ 249911 w 459463"/>
                <a:gd name="connsiteY1" fmla="*/ 35129 h 471425"/>
                <a:gd name="connsiteX2" fmla="*/ 423388 w 459463"/>
                <a:gd name="connsiteY2" fmla="*/ 7373 h 471425"/>
                <a:gd name="connsiteX3" fmla="*/ 313681 w 459463"/>
                <a:gd name="connsiteY3" fmla="*/ 330039 h 471425"/>
                <a:gd name="connsiteX4" fmla="*/ 152764 w 459463"/>
                <a:gd name="connsiteY4" fmla="*/ 465351 h 471425"/>
                <a:gd name="connsiteX5" fmla="*/ 104 w 459463"/>
                <a:gd name="connsiteY5" fmla="*/ 416778 h 471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9463" h="471425">
                  <a:moveTo>
                    <a:pt x="104" y="416778"/>
                  </a:moveTo>
                  <a:cubicBezTo>
                    <a:pt x="9056" y="290764"/>
                    <a:pt x="122371" y="57334"/>
                    <a:pt x="249911" y="35129"/>
                  </a:cubicBezTo>
                  <a:cubicBezTo>
                    <a:pt x="367875" y="14312"/>
                    <a:pt x="409509" y="-13444"/>
                    <a:pt x="423388" y="7373"/>
                  </a:cubicBezTo>
                  <a:cubicBezTo>
                    <a:pt x="545238" y="102646"/>
                    <a:pt x="319857" y="223733"/>
                    <a:pt x="313681" y="330039"/>
                  </a:cubicBezTo>
                  <a:cubicBezTo>
                    <a:pt x="241931" y="413447"/>
                    <a:pt x="246997" y="438705"/>
                    <a:pt x="152764" y="465351"/>
                  </a:cubicBezTo>
                  <a:cubicBezTo>
                    <a:pt x="76989" y="471596"/>
                    <a:pt x="-3296" y="487695"/>
                    <a:pt x="104" y="416778"/>
                  </a:cubicBezTo>
                  <a:close/>
                </a:path>
              </a:pathLst>
            </a:custGeom>
            <a:solidFill>
              <a:srgbClr val="106D41"/>
            </a:solidFill>
            <a:ln w="6938" cap="flat">
              <a:noFill/>
              <a:prstDash val="solid"/>
              <a:miter/>
            </a:ln>
          </p:spPr>
          <p:txBody>
            <a:bodyPr rtlCol="0" anchor="ctr"/>
            <a:lstStyle/>
            <a:p>
              <a:endParaRPr lang="nl-BE"/>
            </a:p>
          </p:txBody>
        </p:sp>
        <p:sp>
          <p:nvSpPr>
            <p:cNvPr id="82" name="Graphic 4">
              <a:extLst>
                <a:ext uri="{FF2B5EF4-FFF2-40B4-BE49-F238E27FC236}">
                  <a16:creationId xmlns:a16="http://schemas.microsoft.com/office/drawing/2014/main" id="{C4E8E102-A685-4CC9-ADBD-FFDA9D57C015}"/>
                </a:ext>
              </a:extLst>
            </p:cNvPr>
            <p:cNvSpPr/>
            <p:nvPr/>
          </p:nvSpPr>
          <p:spPr>
            <a:xfrm>
              <a:off x="4735547" y="614146"/>
              <a:ext cx="3996244" cy="2360698"/>
            </a:xfrm>
            <a:custGeom>
              <a:avLst/>
              <a:gdLst>
                <a:gd name="connsiteX0" fmla="*/ 95529 w 3996244"/>
                <a:gd name="connsiteY0" fmla="*/ 2357292 h 2360698"/>
                <a:gd name="connsiteX1" fmla="*/ 886583 w 3996244"/>
                <a:gd name="connsiteY1" fmla="*/ 2065782 h 2360698"/>
                <a:gd name="connsiteX2" fmla="*/ 921279 w 3996244"/>
                <a:gd name="connsiteY2" fmla="*/ 2017278 h 2360698"/>
                <a:gd name="connsiteX3" fmla="*/ 1275171 w 3996244"/>
                <a:gd name="connsiteY3" fmla="*/ 1705019 h 2360698"/>
                <a:gd name="connsiteX4" fmla="*/ 1864992 w 3996244"/>
                <a:gd name="connsiteY4" fmla="*/ 1462152 h 2360698"/>
                <a:gd name="connsiteX5" fmla="*/ 2031530 w 3996244"/>
                <a:gd name="connsiteY5" fmla="*/ 1441335 h 2360698"/>
                <a:gd name="connsiteX6" fmla="*/ 2100851 w 3996244"/>
                <a:gd name="connsiteY6" fmla="*/ 1247041 h 2360698"/>
                <a:gd name="connsiteX7" fmla="*/ 2295145 w 3996244"/>
                <a:gd name="connsiteY7" fmla="*/ 1260919 h 2360698"/>
                <a:gd name="connsiteX8" fmla="*/ 2315962 w 3996244"/>
                <a:gd name="connsiteY8" fmla="*/ 1129077 h 2360698"/>
                <a:gd name="connsiteX9" fmla="*/ 2475561 w 3996244"/>
                <a:gd name="connsiteY9" fmla="*/ 1073564 h 2360698"/>
                <a:gd name="connsiteX10" fmla="*/ 2794758 w 3996244"/>
                <a:gd name="connsiteY10" fmla="*/ 1018052 h 2360698"/>
                <a:gd name="connsiteX11" fmla="*/ 2933539 w 3996244"/>
                <a:gd name="connsiteY11" fmla="*/ 997235 h 2360698"/>
                <a:gd name="connsiteX12" fmla="*/ 3467848 w 3996244"/>
                <a:gd name="connsiteY12" fmla="*/ 310267 h 2360698"/>
                <a:gd name="connsiteX13" fmla="*/ 3828679 w 3996244"/>
                <a:gd name="connsiteY13" fmla="*/ 136790 h 2360698"/>
                <a:gd name="connsiteX14" fmla="*/ 3988278 w 3996244"/>
                <a:gd name="connsiteY14" fmla="*/ 67399 h 2360698"/>
                <a:gd name="connsiteX15" fmla="*/ 3627446 w 3996244"/>
                <a:gd name="connsiteY15" fmla="*/ 74338 h 2360698"/>
                <a:gd name="connsiteX16" fmla="*/ 3287432 w 3996244"/>
                <a:gd name="connsiteY16" fmla="*/ 400475 h 2360698"/>
                <a:gd name="connsiteX17" fmla="*/ 2975174 w 3996244"/>
                <a:gd name="connsiteY17" fmla="*/ 525378 h 2360698"/>
                <a:gd name="connsiteX18" fmla="*/ 2440865 w 3996244"/>
                <a:gd name="connsiteY18" fmla="*/ 678037 h 2360698"/>
                <a:gd name="connsiteX19" fmla="*/ 2066156 w 3996244"/>
                <a:gd name="connsiteY19" fmla="*/ 997235 h 2360698"/>
                <a:gd name="connsiteX20" fmla="*/ 1864923 w 3996244"/>
                <a:gd name="connsiteY20" fmla="*/ 1094381 h 2360698"/>
                <a:gd name="connsiteX21" fmla="*/ 1490213 w 3996244"/>
                <a:gd name="connsiteY21" fmla="*/ 1309493 h 2360698"/>
                <a:gd name="connsiteX22" fmla="*/ 1143260 w 3996244"/>
                <a:gd name="connsiteY22" fmla="*/ 1496847 h 2360698"/>
                <a:gd name="connsiteX23" fmla="*/ 1136320 w 3996244"/>
                <a:gd name="connsiteY23" fmla="*/ 1670324 h 2360698"/>
                <a:gd name="connsiteX24" fmla="*/ 414657 w 3996244"/>
                <a:gd name="connsiteY24" fmla="*/ 1878496 h 2360698"/>
                <a:gd name="connsiteX25" fmla="*/ 109338 w 3996244"/>
                <a:gd name="connsiteY25" fmla="*/ 2162998 h 2360698"/>
                <a:gd name="connsiteX26" fmla="*/ 95529 w 3996244"/>
                <a:gd name="connsiteY26" fmla="*/ 2357292 h 2360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996244" h="2360698">
                  <a:moveTo>
                    <a:pt x="95529" y="2357292"/>
                  </a:moveTo>
                  <a:cubicBezTo>
                    <a:pt x="668003" y="2378040"/>
                    <a:pt x="459900" y="2306845"/>
                    <a:pt x="886583" y="2065782"/>
                  </a:cubicBezTo>
                  <a:cubicBezTo>
                    <a:pt x="914340" y="2051973"/>
                    <a:pt x="928218" y="2093607"/>
                    <a:pt x="921279" y="2017278"/>
                  </a:cubicBezTo>
                  <a:cubicBezTo>
                    <a:pt x="958056" y="1830131"/>
                    <a:pt x="1092604" y="1793215"/>
                    <a:pt x="1275171" y="1705019"/>
                  </a:cubicBezTo>
                  <a:cubicBezTo>
                    <a:pt x="1558424" y="1499484"/>
                    <a:pt x="1596797" y="1741103"/>
                    <a:pt x="1864992" y="1462152"/>
                  </a:cubicBezTo>
                  <a:cubicBezTo>
                    <a:pt x="1851114" y="1318097"/>
                    <a:pt x="1997112" y="1466177"/>
                    <a:pt x="2031530" y="1441335"/>
                  </a:cubicBezTo>
                  <a:cubicBezTo>
                    <a:pt x="2110704" y="1418228"/>
                    <a:pt x="2063241" y="1270495"/>
                    <a:pt x="2100851" y="1247041"/>
                  </a:cubicBezTo>
                  <a:cubicBezTo>
                    <a:pt x="2135546" y="1240102"/>
                    <a:pt x="2260450" y="1295614"/>
                    <a:pt x="2295145" y="1260919"/>
                  </a:cubicBezTo>
                  <a:cubicBezTo>
                    <a:pt x="2329840" y="1226224"/>
                    <a:pt x="2260450" y="1163772"/>
                    <a:pt x="2315962" y="1129077"/>
                  </a:cubicBezTo>
                  <a:cubicBezTo>
                    <a:pt x="2371475" y="1094381"/>
                    <a:pt x="2426987" y="1066625"/>
                    <a:pt x="2475561" y="1073564"/>
                  </a:cubicBezTo>
                  <a:cubicBezTo>
                    <a:pt x="2626902" y="1085777"/>
                    <a:pt x="2638976" y="1034497"/>
                    <a:pt x="2794758" y="1018052"/>
                  </a:cubicBezTo>
                  <a:cubicBezTo>
                    <a:pt x="2871088" y="1024991"/>
                    <a:pt x="2891905" y="1101321"/>
                    <a:pt x="2933539" y="997235"/>
                  </a:cubicBezTo>
                  <a:cubicBezTo>
                    <a:pt x="3195628" y="402487"/>
                    <a:pt x="3349398" y="852139"/>
                    <a:pt x="3467848" y="310267"/>
                  </a:cubicBezTo>
                  <a:cubicBezTo>
                    <a:pt x="3523499" y="221724"/>
                    <a:pt x="3729936" y="168432"/>
                    <a:pt x="3828679" y="136790"/>
                  </a:cubicBezTo>
                  <a:cubicBezTo>
                    <a:pt x="3904037" y="142272"/>
                    <a:pt x="4029010" y="155109"/>
                    <a:pt x="3988278" y="67399"/>
                  </a:cubicBezTo>
                  <a:cubicBezTo>
                    <a:pt x="3914585" y="-40295"/>
                    <a:pt x="3724454" y="-4559"/>
                    <a:pt x="3627446" y="74338"/>
                  </a:cubicBezTo>
                  <a:cubicBezTo>
                    <a:pt x="3484501" y="132627"/>
                    <a:pt x="3421425" y="334692"/>
                    <a:pt x="3287432" y="400475"/>
                  </a:cubicBezTo>
                  <a:cubicBezTo>
                    <a:pt x="3114094" y="435031"/>
                    <a:pt x="3101049" y="445717"/>
                    <a:pt x="2975174" y="525378"/>
                  </a:cubicBezTo>
                  <a:cubicBezTo>
                    <a:pt x="2801697" y="496511"/>
                    <a:pt x="2591860" y="630644"/>
                    <a:pt x="2440865" y="678037"/>
                  </a:cubicBezTo>
                  <a:cubicBezTo>
                    <a:pt x="2291398" y="717451"/>
                    <a:pt x="2177250" y="878785"/>
                    <a:pt x="2066156" y="997235"/>
                  </a:cubicBezTo>
                  <a:cubicBezTo>
                    <a:pt x="2017582" y="1059686"/>
                    <a:pt x="1934313" y="1073564"/>
                    <a:pt x="1864923" y="1094381"/>
                  </a:cubicBezTo>
                  <a:cubicBezTo>
                    <a:pt x="1684715" y="1149200"/>
                    <a:pt x="1640236" y="1231359"/>
                    <a:pt x="1490213" y="1309493"/>
                  </a:cubicBezTo>
                  <a:cubicBezTo>
                    <a:pt x="1308826" y="1354458"/>
                    <a:pt x="1219311" y="1245861"/>
                    <a:pt x="1143260" y="1496847"/>
                  </a:cubicBezTo>
                  <a:cubicBezTo>
                    <a:pt x="1105650" y="1556038"/>
                    <a:pt x="1258378" y="1662552"/>
                    <a:pt x="1136320" y="1670324"/>
                  </a:cubicBezTo>
                  <a:cubicBezTo>
                    <a:pt x="908788" y="1576994"/>
                    <a:pt x="629977" y="1836376"/>
                    <a:pt x="414657" y="1878496"/>
                  </a:cubicBezTo>
                  <a:cubicBezTo>
                    <a:pt x="345267" y="1899313"/>
                    <a:pt x="192607" y="2114425"/>
                    <a:pt x="109338" y="2162998"/>
                  </a:cubicBezTo>
                  <a:cubicBezTo>
                    <a:pt x="-11887" y="2243699"/>
                    <a:pt x="-53591" y="2345010"/>
                    <a:pt x="95529" y="2357292"/>
                  </a:cubicBezTo>
                  <a:close/>
                </a:path>
              </a:pathLst>
            </a:custGeom>
            <a:solidFill>
              <a:srgbClr val="106D41"/>
            </a:solidFill>
            <a:ln w="6938" cap="flat">
              <a:noFill/>
              <a:prstDash val="solid"/>
              <a:miter/>
            </a:ln>
          </p:spPr>
          <p:txBody>
            <a:bodyPr rtlCol="0" anchor="ctr"/>
            <a:lstStyle/>
            <a:p>
              <a:endParaRPr lang="nl-BE"/>
            </a:p>
          </p:txBody>
        </p:sp>
      </p:grpSp>
      <p:sp>
        <p:nvSpPr>
          <p:cNvPr id="83" name="!!SecondCut">
            <a:extLst>
              <a:ext uri="{FF2B5EF4-FFF2-40B4-BE49-F238E27FC236}">
                <a16:creationId xmlns:a16="http://schemas.microsoft.com/office/drawing/2014/main" id="{10F7D4B8-66BC-4321-B841-C8457F0492F3}"/>
              </a:ext>
            </a:extLst>
          </p:cNvPr>
          <p:cNvSpPr/>
          <p:nvPr/>
        </p:nvSpPr>
        <p:spPr>
          <a:xfrm>
            <a:off x="16866318" y="963132"/>
            <a:ext cx="5088653" cy="2989211"/>
          </a:xfrm>
          <a:custGeom>
            <a:avLst/>
            <a:gdLst>
              <a:gd name="connsiteX0" fmla="*/ 174991 w 5088653"/>
              <a:gd name="connsiteY0" fmla="*/ 2989212 h 2989211"/>
              <a:gd name="connsiteX1" fmla="*/ 75207 w 5088653"/>
              <a:gd name="connsiteY1" fmla="*/ 2974154 h 2989211"/>
              <a:gd name="connsiteX2" fmla="*/ 15115 w 5088653"/>
              <a:gd name="connsiteY2" fmla="*/ 2757378 h 2989211"/>
              <a:gd name="connsiteX3" fmla="*/ 295106 w 5088653"/>
              <a:gd name="connsiteY3" fmla="*/ 2344572 h 2989211"/>
              <a:gd name="connsiteX4" fmla="*/ 369979 w 5088653"/>
              <a:gd name="connsiteY4" fmla="*/ 2267063 h 2989211"/>
              <a:gd name="connsiteX5" fmla="*/ 827402 w 5088653"/>
              <a:gd name="connsiteY5" fmla="*/ 1833926 h 2989211"/>
              <a:gd name="connsiteX6" fmla="*/ 832884 w 5088653"/>
              <a:gd name="connsiteY6" fmla="*/ 1830179 h 2989211"/>
              <a:gd name="connsiteX7" fmla="*/ 1478564 w 5088653"/>
              <a:gd name="connsiteY7" fmla="*/ 1520419 h 2989211"/>
              <a:gd name="connsiteX8" fmla="*/ 1955209 w 5088653"/>
              <a:gd name="connsiteY8" fmla="*/ 1336326 h 2989211"/>
              <a:gd name="connsiteX9" fmla="*/ 2273712 w 5088653"/>
              <a:gd name="connsiteY9" fmla="*/ 1204692 h 2989211"/>
              <a:gd name="connsiteX10" fmla="*/ 2694012 w 5088653"/>
              <a:gd name="connsiteY10" fmla="*/ 962241 h 2989211"/>
              <a:gd name="connsiteX11" fmla="*/ 2836887 w 5088653"/>
              <a:gd name="connsiteY11" fmla="*/ 866967 h 2989211"/>
              <a:gd name="connsiteX12" fmla="*/ 3249207 w 5088653"/>
              <a:gd name="connsiteY12" fmla="*/ 573028 h 2989211"/>
              <a:gd name="connsiteX13" fmla="*/ 3268428 w 5088653"/>
              <a:gd name="connsiteY13" fmla="*/ 558248 h 2989211"/>
              <a:gd name="connsiteX14" fmla="*/ 3642097 w 5088653"/>
              <a:gd name="connsiteY14" fmla="*/ 426198 h 2989211"/>
              <a:gd name="connsiteX15" fmla="*/ 3679706 w 5088653"/>
              <a:gd name="connsiteY15" fmla="*/ 425365 h 2989211"/>
              <a:gd name="connsiteX16" fmla="*/ 3732444 w 5088653"/>
              <a:gd name="connsiteY16" fmla="*/ 429945 h 2989211"/>
              <a:gd name="connsiteX17" fmla="*/ 3739174 w 5088653"/>
              <a:gd name="connsiteY17" fmla="*/ 427794 h 2989211"/>
              <a:gd name="connsiteX18" fmla="*/ 3876776 w 5088653"/>
              <a:gd name="connsiteY18" fmla="*/ 385951 h 2989211"/>
              <a:gd name="connsiteX19" fmla="*/ 4222550 w 5088653"/>
              <a:gd name="connsiteY19" fmla="*/ 156962 h 2989211"/>
              <a:gd name="connsiteX20" fmla="*/ 4339265 w 5088653"/>
              <a:gd name="connsiteY20" fmla="*/ 58705 h 2989211"/>
              <a:gd name="connsiteX21" fmla="*/ 4592402 w 5088653"/>
              <a:gd name="connsiteY21" fmla="*/ 0 h 2989211"/>
              <a:gd name="connsiteX22" fmla="*/ 4739927 w 5088653"/>
              <a:gd name="connsiteY22" fmla="*/ 21927 h 2989211"/>
              <a:gd name="connsiteX23" fmla="*/ 5048993 w 5088653"/>
              <a:gd name="connsiteY23" fmla="*/ 291371 h 2989211"/>
              <a:gd name="connsiteX24" fmla="*/ 5084521 w 5088653"/>
              <a:gd name="connsiteY24" fmla="*/ 414679 h 2989211"/>
              <a:gd name="connsiteX25" fmla="*/ 4951707 w 5088653"/>
              <a:gd name="connsiteY25" fmla="*/ 515018 h 2989211"/>
              <a:gd name="connsiteX26" fmla="*/ 4817852 w 5088653"/>
              <a:gd name="connsiteY26" fmla="*/ 541733 h 2989211"/>
              <a:gd name="connsiteX27" fmla="*/ 4726396 w 5088653"/>
              <a:gd name="connsiteY27" fmla="*/ 529312 h 2989211"/>
              <a:gd name="connsiteX28" fmla="*/ 4675671 w 5088653"/>
              <a:gd name="connsiteY28" fmla="*/ 519528 h 2989211"/>
              <a:gd name="connsiteX29" fmla="*/ 4646874 w 5088653"/>
              <a:gd name="connsiteY29" fmla="*/ 516961 h 2989211"/>
              <a:gd name="connsiteX30" fmla="*/ 4553474 w 5088653"/>
              <a:gd name="connsiteY30" fmla="*/ 586837 h 2989211"/>
              <a:gd name="connsiteX31" fmla="*/ 4527036 w 5088653"/>
              <a:gd name="connsiteY31" fmla="*/ 618687 h 2989211"/>
              <a:gd name="connsiteX32" fmla="*/ 4142403 w 5088653"/>
              <a:gd name="connsiteY32" fmla="*/ 769681 h 2989211"/>
              <a:gd name="connsiteX33" fmla="*/ 3609275 w 5088653"/>
              <a:gd name="connsiteY33" fmla="*/ 861555 h 2989211"/>
              <a:gd name="connsiteX34" fmla="*/ 3522467 w 5088653"/>
              <a:gd name="connsiteY34" fmla="*/ 880082 h 2989211"/>
              <a:gd name="connsiteX35" fmla="*/ 3157958 w 5088653"/>
              <a:gd name="connsiteY35" fmla="*/ 1113165 h 2989211"/>
              <a:gd name="connsiteX36" fmla="*/ 3109593 w 5088653"/>
              <a:gd name="connsiteY36" fmla="*/ 1175964 h 2989211"/>
              <a:gd name="connsiteX37" fmla="*/ 3088012 w 5088653"/>
              <a:gd name="connsiteY37" fmla="*/ 1197822 h 2989211"/>
              <a:gd name="connsiteX38" fmla="*/ 2796224 w 5088653"/>
              <a:gd name="connsiteY38" fmla="*/ 1392949 h 2989211"/>
              <a:gd name="connsiteX39" fmla="*/ 2615670 w 5088653"/>
              <a:gd name="connsiteY39" fmla="*/ 1489818 h 2989211"/>
              <a:gd name="connsiteX40" fmla="*/ 2492709 w 5088653"/>
              <a:gd name="connsiteY40" fmla="*/ 1576418 h 2989211"/>
              <a:gd name="connsiteX41" fmla="*/ 2140413 w 5088653"/>
              <a:gd name="connsiteY41" fmla="*/ 1699655 h 2989211"/>
              <a:gd name="connsiteX42" fmla="*/ 2106134 w 5088653"/>
              <a:gd name="connsiteY42" fmla="*/ 1705901 h 2989211"/>
              <a:gd name="connsiteX43" fmla="*/ 1893868 w 5088653"/>
              <a:gd name="connsiteY43" fmla="*/ 1821714 h 2989211"/>
              <a:gd name="connsiteX44" fmla="*/ 1755156 w 5088653"/>
              <a:gd name="connsiteY44" fmla="*/ 1910603 h 2989211"/>
              <a:gd name="connsiteX45" fmla="*/ 1250547 w 5088653"/>
              <a:gd name="connsiteY45" fmla="*/ 2122522 h 2989211"/>
              <a:gd name="connsiteX46" fmla="*/ 972429 w 5088653"/>
              <a:gd name="connsiteY46" fmla="*/ 2265259 h 2989211"/>
              <a:gd name="connsiteX47" fmla="*/ 637757 w 5088653"/>
              <a:gd name="connsiteY47" fmla="*/ 2723237 h 2989211"/>
              <a:gd name="connsiteX48" fmla="*/ 174991 w 5088653"/>
              <a:gd name="connsiteY48" fmla="*/ 2989212 h 2989211"/>
              <a:gd name="connsiteX49" fmla="*/ 174991 w 5088653"/>
              <a:gd name="connsiteY49" fmla="*/ 2989212 h 2989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088653" h="2989211">
                <a:moveTo>
                  <a:pt x="174991" y="2989212"/>
                </a:moveTo>
                <a:cubicBezTo>
                  <a:pt x="136479" y="2989212"/>
                  <a:pt x="101992" y="2984008"/>
                  <a:pt x="75207" y="2974154"/>
                </a:cubicBezTo>
                <a:cubicBezTo>
                  <a:pt x="-23536" y="2937793"/>
                  <a:pt x="-2996" y="2841965"/>
                  <a:pt x="15115" y="2757378"/>
                </a:cubicBezTo>
                <a:cubicBezTo>
                  <a:pt x="38569" y="2648018"/>
                  <a:pt x="212393" y="2427356"/>
                  <a:pt x="295106" y="2344572"/>
                </a:cubicBezTo>
                <a:cubicBezTo>
                  <a:pt x="312107" y="2327572"/>
                  <a:pt x="337643" y="2300856"/>
                  <a:pt x="369979" y="2267063"/>
                </a:cubicBezTo>
                <a:cubicBezTo>
                  <a:pt x="494674" y="2136678"/>
                  <a:pt x="703401" y="1918514"/>
                  <a:pt x="827402" y="1833926"/>
                </a:cubicBezTo>
                <a:lnTo>
                  <a:pt x="832884" y="1830179"/>
                </a:lnTo>
                <a:cubicBezTo>
                  <a:pt x="983670" y="1727342"/>
                  <a:pt x="1190108" y="1586549"/>
                  <a:pt x="1478564" y="1520419"/>
                </a:cubicBezTo>
                <a:cubicBezTo>
                  <a:pt x="1638302" y="1483781"/>
                  <a:pt x="1806713" y="1405439"/>
                  <a:pt x="1955209" y="1336326"/>
                </a:cubicBezTo>
                <a:cubicBezTo>
                  <a:pt x="2070328" y="1282756"/>
                  <a:pt x="2179133" y="1232170"/>
                  <a:pt x="2273712" y="1204692"/>
                </a:cubicBezTo>
                <a:cubicBezTo>
                  <a:pt x="2413257" y="1164168"/>
                  <a:pt x="2575562" y="1047452"/>
                  <a:pt x="2694012" y="962241"/>
                </a:cubicBezTo>
                <a:cubicBezTo>
                  <a:pt x="2754868" y="918524"/>
                  <a:pt x="2802886" y="883968"/>
                  <a:pt x="2836887" y="866967"/>
                </a:cubicBezTo>
                <a:cubicBezTo>
                  <a:pt x="2924805" y="822974"/>
                  <a:pt x="3152129" y="647831"/>
                  <a:pt x="3249207" y="573028"/>
                </a:cubicBezTo>
                <a:lnTo>
                  <a:pt x="3268428" y="558248"/>
                </a:lnTo>
                <a:cubicBezTo>
                  <a:pt x="3367587" y="481988"/>
                  <a:pt x="3464665" y="433275"/>
                  <a:pt x="3642097" y="426198"/>
                </a:cubicBezTo>
                <a:cubicBezTo>
                  <a:pt x="3656183" y="425642"/>
                  <a:pt x="3668812" y="425365"/>
                  <a:pt x="3679706" y="425365"/>
                </a:cubicBezTo>
                <a:cubicBezTo>
                  <a:pt x="3708295" y="425365"/>
                  <a:pt x="3723076" y="427308"/>
                  <a:pt x="3732444" y="429945"/>
                </a:cubicBezTo>
                <a:cubicBezTo>
                  <a:pt x="3734456" y="429320"/>
                  <a:pt x="3736746" y="428557"/>
                  <a:pt x="3739174" y="427794"/>
                </a:cubicBezTo>
                <a:cubicBezTo>
                  <a:pt x="3757701" y="421757"/>
                  <a:pt x="3796352" y="409197"/>
                  <a:pt x="3876776" y="385951"/>
                </a:cubicBezTo>
                <a:cubicBezTo>
                  <a:pt x="4042759" y="337933"/>
                  <a:pt x="4142473" y="237524"/>
                  <a:pt x="4222550" y="156962"/>
                </a:cubicBezTo>
                <a:cubicBezTo>
                  <a:pt x="4264809" y="114425"/>
                  <a:pt x="4301378" y="77648"/>
                  <a:pt x="4339265" y="58705"/>
                </a:cubicBezTo>
                <a:cubicBezTo>
                  <a:pt x="4413860" y="21442"/>
                  <a:pt x="4506080" y="0"/>
                  <a:pt x="4592402" y="0"/>
                </a:cubicBezTo>
                <a:cubicBezTo>
                  <a:pt x="4644237" y="0"/>
                  <a:pt x="4693852" y="7355"/>
                  <a:pt x="4739927" y="21927"/>
                </a:cubicBezTo>
                <a:cubicBezTo>
                  <a:pt x="4886758" y="68280"/>
                  <a:pt x="5000420" y="224618"/>
                  <a:pt x="5048993" y="291371"/>
                </a:cubicBezTo>
                <a:cubicBezTo>
                  <a:pt x="5073071" y="324471"/>
                  <a:pt x="5098885" y="368395"/>
                  <a:pt x="5084521" y="414679"/>
                </a:cubicBezTo>
                <a:cubicBezTo>
                  <a:pt x="5071614" y="456244"/>
                  <a:pt x="5030604" y="487192"/>
                  <a:pt x="4951707" y="515018"/>
                </a:cubicBezTo>
                <a:cubicBezTo>
                  <a:pt x="4900011" y="533267"/>
                  <a:pt x="4857475" y="541733"/>
                  <a:pt x="4817852" y="541733"/>
                </a:cubicBezTo>
                <a:cubicBezTo>
                  <a:pt x="4783921" y="541733"/>
                  <a:pt x="4756026" y="535696"/>
                  <a:pt x="4726396" y="529312"/>
                </a:cubicBezTo>
                <a:cubicBezTo>
                  <a:pt x="4710505" y="525912"/>
                  <a:pt x="4694129" y="522373"/>
                  <a:pt x="4675671" y="519528"/>
                </a:cubicBezTo>
                <a:cubicBezTo>
                  <a:pt x="4664499" y="517793"/>
                  <a:pt x="4655131" y="516961"/>
                  <a:pt x="4646874" y="516961"/>
                </a:cubicBezTo>
                <a:cubicBezTo>
                  <a:pt x="4612248" y="516961"/>
                  <a:pt x="4599966" y="530284"/>
                  <a:pt x="4553474" y="586837"/>
                </a:cubicBezTo>
                <a:cubicBezTo>
                  <a:pt x="4545494" y="596552"/>
                  <a:pt x="4536751" y="607168"/>
                  <a:pt x="4527036" y="618687"/>
                </a:cubicBezTo>
                <a:cubicBezTo>
                  <a:pt x="4435857" y="726451"/>
                  <a:pt x="4307345" y="756983"/>
                  <a:pt x="4142403" y="769681"/>
                </a:cubicBezTo>
                <a:cubicBezTo>
                  <a:pt x="3981278" y="782102"/>
                  <a:pt x="3872335" y="805348"/>
                  <a:pt x="3609275" y="861555"/>
                </a:cubicBezTo>
                <a:lnTo>
                  <a:pt x="3522467" y="880082"/>
                </a:lnTo>
                <a:cubicBezTo>
                  <a:pt x="3281682" y="931292"/>
                  <a:pt x="3210140" y="1036419"/>
                  <a:pt x="3157958" y="1113165"/>
                </a:cubicBezTo>
                <a:cubicBezTo>
                  <a:pt x="3142137" y="1136411"/>
                  <a:pt x="3127148" y="1158408"/>
                  <a:pt x="3109593" y="1175964"/>
                </a:cubicBezTo>
                <a:cubicBezTo>
                  <a:pt x="3102584" y="1182972"/>
                  <a:pt x="3095367" y="1190328"/>
                  <a:pt x="3088012" y="1197822"/>
                </a:cubicBezTo>
                <a:cubicBezTo>
                  <a:pt x="3020217" y="1267005"/>
                  <a:pt x="2935838" y="1353049"/>
                  <a:pt x="2796224" y="1392949"/>
                </a:cubicBezTo>
                <a:cubicBezTo>
                  <a:pt x="2709139" y="1417860"/>
                  <a:pt x="2671946" y="1446449"/>
                  <a:pt x="2615670" y="1489818"/>
                </a:cubicBezTo>
                <a:cubicBezTo>
                  <a:pt x="2583195" y="1514799"/>
                  <a:pt x="2546418" y="1543179"/>
                  <a:pt x="2492709" y="1576418"/>
                </a:cubicBezTo>
                <a:cubicBezTo>
                  <a:pt x="2356356" y="1660797"/>
                  <a:pt x="2241654" y="1681475"/>
                  <a:pt x="2140413" y="1699655"/>
                </a:cubicBezTo>
                <a:cubicBezTo>
                  <a:pt x="2128894" y="1701737"/>
                  <a:pt x="2117444" y="1703750"/>
                  <a:pt x="2106134" y="1705901"/>
                </a:cubicBezTo>
                <a:cubicBezTo>
                  <a:pt x="2043613" y="1717628"/>
                  <a:pt x="1967491" y="1770573"/>
                  <a:pt x="1893868" y="1821714"/>
                </a:cubicBezTo>
                <a:cubicBezTo>
                  <a:pt x="1848070" y="1853564"/>
                  <a:pt x="1800746" y="1886455"/>
                  <a:pt x="1755156" y="1910603"/>
                </a:cubicBezTo>
                <a:cubicBezTo>
                  <a:pt x="1668834" y="1956332"/>
                  <a:pt x="1377185" y="2106701"/>
                  <a:pt x="1250547" y="2122522"/>
                </a:cubicBezTo>
                <a:cubicBezTo>
                  <a:pt x="1153677" y="2134666"/>
                  <a:pt x="1049661" y="2188027"/>
                  <a:pt x="972429" y="2265259"/>
                </a:cubicBezTo>
                <a:cubicBezTo>
                  <a:pt x="924757" y="2312930"/>
                  <a:pt x="796801" y="2452891"/>
                  <a:pt x="637757" y="2723237"/>
                </a:cubicBezTo>
                <a:cubicBezTo>
                  <a:pt x="522083" y="2919544"/>
                  <a:pt x="316201" y="2989212"/>
                  <a:pt x="174991" y="2989212"/>
                </a:cubicBezTo>
                <a:cubicBezTo>
                  <a:pt x="174991" y="2989212"/>
                  <a:pt x="174991" y="2989212"/>
                  <a:pt x="174991" y="2989212"/>
                </a:cubicBezTo>
                <a:close/>
              </a:path>
            </a:pathLst>
          </a:custGeom>
          <a:solidFill>
            <a:srgbClr val="62AA33"/>
          </a:solidFill>
          <a:ln w="6938" cap="flat">
            <a:noFill/>
            <a:prstDash val="solid"/>
            <a:miter/>
          </a:ln>
        </p:spPr>
        <p:txBody>
          <a:bodyPr rtlCol="0" anchor="ctr"/>
          <a:lstStyle/>
          <a:p>
            <a:endParaRPr lang="nl-BE"/>
          </a:p>
        </p:txBody>
      </p:sp>
      <p:sp>
        <p:nvSpPr>
          <p:cNvPr id="84" name="!!Fairway">
            <a:extLst>
              <a:ext uri="{FF2B5EF4-FFF2-40B4-BE49-F238E27FC236}">
                <a16:creationId xmlns:a16="http://schemas.microsoft.com/office/drawing/2014/main" id="{A3BA5462-59B2-461D-A423-EC85E49508AB}"/>
              </a:ext>
            </a:extLst>
          </p:cNvPr>
          <p:cNvSpPr/>
          <p:nvPr/>
        </p:nvSpPr>
        <p:spPr>
          <a:xfrm>
            <a:off x="16900819" y="997778"/>
            <a:ext cx="5019331" cy="2919898"/>
          </a:xfrm>
          <a:custGeom>
            <a:avLst/>
            <a:gdLst>
              <a:gd name="connsiteX0" fmla="*/ 52711 w 5019331"/>
              <a:gd name="connsiteY0" fmla="*/ 2906964 h 2919898"/>
              <a:gd name="connsiteX1" fmla="*/ 573141 w 5019331"/>
              <a:gd name="connsiteY1" fmla="*/ 2671036 h 2919898"/>
              <a:gd name="connsiteX2" fmla="*/ 913155 w 5019331"/>
              <a:gd name="connsiteY2" fmla="*/ 2206118 h 2919898"/>
              <a:gd name="connsiteX3" fmla="*/ 1211535 w 5019331"/>
              <a:gd name="connsiteY3" fmla="*/ 2053459 h 2919898"/>
              <a:gd name="connsiteX4" fmla="*/ 1704209 w 5019331"/>
              <a:gd name="connsiteY4" fmla="*/ 1845287 h 2919898"/>
              <a:gd name="connsiteX5" fmla="*/ 2065041 w 5019331"/>
              <a:gd name="connsiteY5" fmla="*/ 1637115 h 2919898"/>
              <a:gd name="connsiteX6" fmla="*/ 2439751 w 5019331"/>
              <a:gd name="connsiteY6" fmla="*/ 1512211 h 2919898"/>
              <a:gd name="connsiteX7" fmla="*/ 2752009 w 5019331"/>
              <a:gd name="connsiteY7" fmla="*/ 1324856 h 2919898"/>
              <a:gd name="connsiteX8" fmla="*/ 3050389 w 5019331"/>
              <a:gd name="connsiteY8" fmla="*/ 1116684 h 2919898"/>
              <a:gd name="connsiteX9" fmla="*/ 3480611 w 5019331"/>
              <a:gd name="connsiteY9" fmla="*/ 811365 h 2919898"/>
              <a:gd name="connsiteX10" fmla="*/ 4105127 w 5019331"/>
              <a:gd name="connsiteY10" fmla="*/ 700340 h 2919898"/>
              <a:gd name="connsiteX11" fmla="*/ 4465959 w 5019331"/>
              <a:gd name="connsiteY11" fmla="*/ 561559 h 2919898"/>
              <a:gd name="connsiteX12" fmla="*/ 4646375 w 5019331"/>
              <a:gd name="connsiteY12" fmla="*/ 450534 h 2919898"/>
              <a:gd name="connsiteX13" fmla="*/ 4905618 w 5019331"/>
              <a:gd name="connsiteY13" fmla="*/ 447550 h 2919898"/>
              <a:gd name="connsiteX14" fmla="*/ 4986388 w 5019331"/>
              <a:gd name="connsiteY14" fmla="*/ 277057 h 2919898"/>
              <a:gd name="connsiteX15" fmla="*/ 4694948 w 5019331"/>
              <a:gd name="connsiteY15" fmla="*/ 20312 h 2919898"/>
              <a:gd name="connsiteX16" fmla="*/ 4320238 w 5019331"/>
              <a:gd name="connsiteY16" fmla="*/ 55007 h 2919898"/>
              <a:gd name="connsiteX17" fmla="*/ 3851851 w 5019331"/>
              <a:gd name="connsiteY17" fmla="*/ 384613 h 2919898"/>
              <a:gd name="connsiteX18" fmla="*/ 3608984 w 5019331"/>
              <a:gd name="connsiteY18" fmla="*/ 426247 h 2919898"/>
              <a:gd name="connsiteX19" fmla="*/ 3255091 w 5019331"/>
              <a:gd name="connsiteY19" fmla="*/ 551150 h 2919898"/>
              <a:gd name="connsiteX20" fmla="*/ 2817930 w 5019331"/>
              <a:gd name="connsiteY20" fmla="*/ 863408 h 2919898"/>
              <a:gd name="connsiteX21" fmla="*/ 2248926 w 5019331"/>
              <a:gd name="connsiteY21" fmla="*/ 1203423 h 2919898"/>
              <a:gd name="connsiteX22" fmla="*/ 1451835 w 5019331"/>
              <a:gd name="connsiteY22" fmla="*/ 1519567 h 2919898"/>
              <a:gd name="connsiteX23" fmla="*/ 812539 w 5019331"/>
              <a:gd name="connsiteY23" fmla="*/ 1827939 h 2919898"/>
              <a:gd name="connsiteX24" fmla="*/ 285170 w 5019331"/>
              <a:gd name="connsiteY24" fmla="*/ 2334491 h 2919898"/>
              <a:gd name="connsiteX25" fmla="*/ 14546 w 5019331"/>
              <a:gd name="connsiteY25" fmla="*/ 2730018 h 2919898"/>
              <a:gd name="connsiteX26" fmla="*/ 52711 w 5019331"/>
              <a:gd name="connsiteY26" fmla="*/ 2906964 h 291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19331" h="2919898">
                <a:moveTo>
                  <a:pt x="52711" y="2906964"/>
                </a:moveTo>
                <a:cubicBezTo>
                  <a:pt x="157074" y="2945407"/>
                  <a:pt x="434359" y="2906964"/>
                  <a:pt x="573141" y="2671036"/>
                </a:cubicBezTo>
                <a:cubicBezTo>
                  <a:pt x="711922" y="2435107"/>
                  <a:pt x="836825" y="2282448"/>
                  <a:pt x="913155" y="2206118"/>
                </a:cubicBezTo>
                <a:cubicBezTo>
                  <a:pt x="989485" y="2129788"/>
                  <a:pt x="1100510" y="2067337"/>
                  <a:pt x="1211535" y="2053459"/>
                </a:cubicBezTo>
                <a:cubicBezTo>
                  <a:pt x="1322561" y="2039580"/>
                  <a:pt x="1586245" y="1907738"/>
                  <a:pt x="1704209" y="1845287"/>
                </a:cubicBezTo>
                <a:cubicBezTo>
                  <a:pt x="1822173" y="1782835"/>
                  <a:pt x="1954016" y="1657932"/>
                  <a:pt x="2065041" y="1637115"/>
                </a:cubicBezTo>
                <a:cubicBezTo>
                  <a:pt x="2176066" y="1616297"/>
                  <a:pt x="2294030" y="1602419"/>
                  <a:pt x="2439751" y="1512211"/>
                </a:cubicBezTo>
                <a:cubicBezTo>
                  <a:pt x="2585471" y="1422003"/>
                  <a:pt x="2606288" y="1366491"/>
                  <a:pt x="2752009" y="1324856"/>
                </a:cubicBezTo>
                <a:cubicBezTo>
                  <a:pt x="2897729" y="1283222"/>
                  <a:pt x="2980998" y="1186075"/>
                  <a:pt x="3050389" y="1116684"/>
                </a:cubicBezTo>
                <a:cubicBezTo>
                  <a:pt x="3119779" y="1047294"/>
                  <a:pt x="3154475" y="880756"/>
                  <a:pt x="3480611" y="811365"/>
                </a:cubicBezTo>
                <a:cubicBezTo>
                  <a:pt x="3806747" y="741975"/>
                  <a:pt x="3924711" y="714218"/>
                  <a:pt x="4105127" y="700340"/>
                </a:cubicBezTo>
                <a:cubicBezTo>
                  <a:pt x="4285543" y="686462"/>
                  <a:pt x="4389629" y="651767"/>
                  <a:pt x="4465959" y="561559"/>
                </a:cubicBezTo>
                <a:cubicBezTo>
                  <a:pt x="4542289" y="471351"/>
                  <a:pt x="4556167" y="436656"/>
                  <a:pt x="4646375" y="450534"/>
                </a:cubicBezTo>
                <a:cubicBezTo>
                  <a:pt x="4736582" y="464412"/>
                  <a:pt x="4776274" y="493209"/>
                  <a:pt x="4905618" y="447550"/>
                </a:cubicBezTo>
                <a:cubicBezTo>
                  <a:pt x="5034962" y="401960"/>
                  <a:pt x="5041901" y="353387"/>
                  <a:pt x="4986388" y="277057"/>
                </a:cubicBezTo>
                <a:cubicBezTo>
                  <a:pt x="4930876" y="200727"/>
                  <a:pt x="4826790" y="61946"/>
                  <a:pt x="4694948" y="20312"/>
                </a:cubicBezTo>
                <a:cubicBezTo>
                  <a:pt x="4563106" y="-21323"/>
                  <a:pt x="4417385" y="6433"/>
                  <a:pt x="4320238" y="55007"/>
                </a:cubicBezTo>
                <a:cubicBezTo>
                  <a:pt x="4223091" y="103580"/>
                  <a:pt x="4115536" y="308283"/>
                  <a:pt x="3851851" y="384613"/>
                </a:cubicBezTo>
                <a:cubicBezTo>
                  <a:pt x="3588166" y="460942"/>
                  <a:pt x="3782460" y="419308"/>
                  <a:pt x="3608984" y="426247"/>
                </a:cubicBezTo>
                <a:cubicBezTo>
                  <a:pt x="3435507" y="433186"/>
                  <a:pt x="3345299" y="481760"/>
                  <a:pt x="3255091" y="551150"/>
                </a:cubicBezTo>
                <a:cubicBezTo>
                  <a:pt x="3164883" y="620541"/>
                  <a:pt x="2915077" y="814835"/>
                  <a:pt x="2817930" y="863408"/>
                </a:cubicBezTo>
                <a:cubicBezTo>
                  <a:pt x="2720783" y="911982"/>
                  <a:pt x="2464037" y="1140971"/>
                  <a:pt x="2248926" y="1203423"/>
                </a:cubicBezTo>
                <a:cubicBezTo>
                  <a:pt x="2033815" y="1265874"/>
                  <a:pt x="1737308" y="1454131"/>
                  <a:pt x="1451835" y="1519567"/>
                </a:cubicBezTo>
                <a:cubicBezTo>
                  <a:pt x="1166431" y="1585072"/>
                  <a:pt x="965198" y="1723853"/>
                  <a:pt x="812539" y="1827939"/>
                </a:cubicBezTo>
                <a:cubicBezTo>
                  <a:pt x="659879" y="1932025"/>
                  <a:pt x="368438" y="2251222"/>
                  <a:pt x="285170" y="2334491"/>
                </a:cubicBezTo>
                <a:cubicBezTo>
                  <a:pt x="201901" y="2417760"/>
                  <a:pt x="35363" y="2632871"/>
                  <a:pt x="14546" y="2730018"/>
                </a:cubicBezTo>
                <a:cubicBezTo>
                  <a:pt x="-6271" y="2827165"/>
                  <a:pt x="-13210" y="2882677"/>
                  <a:pt x="52711" y="2906964"/>
                </a:cubicBezTo>
                <a:close/>
              </a:path>
            </a:pathLst>
          </a:custGeom>
          <a:solidFill>
            <a:srgbClr val="89C44F"/>
          </a:solidFill>
          <a:ln w="6938" cap="flat">
            <a:noFill/>
            <a:prstDash val="solid"/>
            <a:miter/>
          </a:ln>
        </p:spPr>
        <p:txBody>
          <a:bodyPr rtlCol="0" anchor="ctr"/>
          <a:lstStyle/>
          <a:p>
            <a:endParaRPr lang="nl-BE"/>
          </a:p>
        </p:txBody>
      </p:sp>
      <p:sp>
        <p:nvSpPr>
          <p:cNvPr id="85" name="!!Teebox">
            <a:extLst>
              <a:ext uri="{FF2B5EF4-FFF2-40B4-BE49-F238E27FC236}">
                <a16:creationId xmlns:a16="http://schemas.microsoft.com/office/drawing/2014/main" id="{04843C6E-5FEE-4D9E-B3A8-238C2B406124}"/>
              </a:ext>
            </a:extLst>
          </p:cNvPr>
          <p:cNvSpPr/>
          <p:nvPr/>
        </p:nvSpPr>
        <p:spPr>
          <a:xfrm rot="18664752">
            <a:off x="14955283" y="5685110"/>
            <a:ext cx="208171" cy="119976"/>
          </a:xfrm>
          <a:custGeom>
            <a:avLst/>
            <a:gdLst>
              <a:gd name="connsiteX0" fmla="*/ 0 w 208171"/>
              <a:gd name="connsiteY0" fmla="*/ 0 h 119976"/>
              <a:gd name="connsiteX1" fmla="*/ 208172 w 208171"/>
              <a:gd name="connsiteY1" fmla="*/ 0 h 119976"/>
              <a:gd name="connsiteX2" fmla="*/ 208172 w 208171"/>
              <a:gd name="connsiteY2" fmla="*/ 119976 h 119976"/>
              <a:gd name="connsiteX3" fmla="*/ 0 w 208171"/>
              <a:gd name="connsiteY3" fmla="*/ 119976 h 119976"/>
            </a:gdLst>
            <a:ahLst/>
            <a:cxnLst>
              <a:cxn ang="0">
                <a:pos x="connsiteX0" y="connsiteY0"/>
              </a:cxn>
              <a:cxn ang="0">
                <a:pos x="connsiteX1" y="connsiteY1"/>
              </a:cxn>
              <a:cxn ang="0">
                <a:pos x="connsiteX2" y="connsiteY2"/>
              </a:cxn>
              <a:cxn ang="0">
                <a:pos x="connsiteX3" y="connsiteY3"/>
              </a:cxn>
            </a:cxnLst>
            <a:rect l="l" t="t" r="r" b="b"/>
            <a:pathLst>
              <a:path w="208171" h="119976">
                <a:moveTo>
                  <a:pt x="0" y="0"/>
                </a:moveTo>
                <a:lnTo>
                  <a:pt x="208172" y="0"/>
                </a:lnTo>
                <a:lnTo>
                  <a:pt x="208172" y="119976"/>
                </a:lnTo>
                <a:lnTo>
                  <a:pt x="0" y="119976"/>
                </a:lnTo>
                <a:close/>
              </a:path>
            </a:pathLst>
          </a:custGeom>
          <a:solidFill>
            <a:srgbClr val="B0D37C"/>
          </a:solidFill>
          <a:ln w="6938" cap="flat">
            <a:noFill/>
            <a:prstDash val="solid"/>
            <a:miter/>
          </a:ln>
        </p:spPr>
        <p:txBody>
          <a:bodyPr rtlCol="0" anchor="ctr"/>
          <a:lstStyle/>
          <a:p>
            <a:endParaRPr lang="nl-BE"/>
          </a:p>
        </p:txBody>
      </p:sp>
      <p:sp>
        <p:nvSpPr>
          <p:cNvPr id="86" name="!!Red">
            <a:extLst>
              <a:ext uri="{FF2B5EF4-FFF2-40B4-BE49-F238E27FC236}">
                <a16:creationId xmlns:a16="http://schemas.microsoft.com/office/drawing/2014/main" id="{B1FB56EF-3148-4396-B1DC-70BCF813738D}"/>
              </a:ext>
            </a:extLst>
          </p:cNvPr>
          <p:cNvSpPr/>
          <p:nvPr/>
        </p:nvSpPr>
        <p:spPr>
          <a:xfrm>
            <a:off x="12270543" y="924967"/>
            <a:ext cx="3199437"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7" name="!!Yellow">
            <a:extLst>
              <a:ext uri="{FF2B5EF4-FFF2-40B4-BE49-F238E27FC236}">
                <a16:creationId xmlns:a16="http://schemas.microsoft.com/office/drawing/2014/main" id="{BA7998F1-96EC-4011-86F4-583F85303915}"/>
              </a:ext>
            </a:extLst>
          </p:cNvPr>
          <p:cNvSpPr/>
          <p:nvPr/>
        </p:nvSpPr>
        <p:spPr>
          <a:xfrm>
            <a:off x="12278583" y="924967"/>
            <a:ext cx="3111516"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8" name="!!Black">
            <a:extLst>
              <a:ext uri="{FF2B5EF4-FFF2-40B4-BE49-F238E27FC236}">
                <a16:creationId xmlns:a16="http://schemas.microsoft.com/office/drawing/2014/main" id="{E769AEA1-3A57-4982-8702-F7AD8DCBC8E7}"/>
              </a:ext>
            </a:extLst>
          </p:cNvPr>
          <p:cNvSpPr/>
          <p:nvPr/>
        </p:nvSpPr>
        <p:spPr>
          <a:xfrm>
            <a:off x="12270547" y="924967"/>
            <a:ext cx="3044826"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9" name="!!Green">
            <a:extLst>
              <a:ext uri="{FF2B5EF4-FFF2-40B4-BE49-F238E27FC236}">
                <a16:creationId xmlns:a16="http://schemas.microsoft.com/office/drawing/2014/main" id="{E8BD6ACD-DF39-48AD-93E2-37C72F6A960C}"/>
              </a:ext>
            </a:extLst>
          </p:cNvPr>
          <p:cNvSpPr/>
          <p:nvPr/>
        </p:nvSpPr>
        <p:spPr>
          <a:xfrm>
            <a:off x="21432389" y="1077671"/>
            <a:ext cx="487758" cy="377580"/>
          </a:xfrm>
          <a:custGeom>
            <a:avLst/>
            <a:gdLst>
              <a:gd name="connsiteX0" fmla="*/ 454819 w 487758"/>
              <a:gd name="connsiteY0" fmla="*/ 197164 h 377580"/>
              <a:gd name="connsiteX1" fmla="*/ 278705 w 487758"/>
              <a:gd name="connsiteY1" fmla="*/ 3426 h 377580"/>
              <a:gd name="connsiteX2" fmla="*/ 218890 w 487758"/>
              <a:gd name="connsiteY2" fmla="*/ 2870 h 377580"/>
              <a:gd name="connsiteX3" fmla="*/ 128683 w 487758"/>
              <a:gd name="connsiteY3" fmla="*/ 16749 h 377580"/>
              <a:gd name="connsiteX4" fmla="*/ 24597 w 487758"/>
              <a:gd name="connsiteY4" fmla="*/ 106956 h 377580"/>
              <a:gd name="connsiteX5" fmla="*/ 17658 w 487758"/>
              <a:gd name="connsiteY5" fmla="*/ 217982 h 377580"/>
              <a:gd name="connsiteX6" fmla="*/ 177256 w 487758"/>
              <a:gd name="connsiteY6" fmla="*/ 322068 h 377580"/>
              <a:gd name="connsiteX7" fmla="*/ 225829 w 487758"/>
              <a:gd name="connsiteY7" fmla="*/ 356763 h 377580"/>
              <a:gd name="connsiteX8" fmla="*/ 336854 w 487758"/>
              <a:gd name="connsiteY8" fmla="*/ 377580 h 377580"/>
              <a:gd name="connsiteX9" fmla="*/ 343655 w 487758"/>
              <a:gd name="connsiteY9" fmla="*/ 377511 h 377580"/>
              <a:gd name="connsiteX10" fmla="*/ 373979 w 487758"/>
              <a:gd name="connsiteY10" fmla="*/ 367657 h 377580"/>
              <a:gd name="connsiteX11" fmla="*/ 454819 w 487758"/>
              <a:gd name="connsiteY11" fmla="*/ 197164 h 377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7758" h="377580">
                <a:moveTo>
                  <a:pt x="454819" y="197164"/>
                </a:moveTo>
                <a:cubicBezTo>
                  <a:pt x="416723" y="144774"/>
                  <a:pt x="355798" y="63102"/>
                  <a:pt x="278705" y="3426"/>
                </a:cubicBezTo>
                <a:cubicBezTo>
                  <a:pt x="262259" y="-183"/>
                  <a:pt x="237487" y="-1779"/>
                  <a:pt x="218890" y="2870"/>
                </a:cubicBezTo>
                <a:cubicBezTo>
                  <a:pt x="191134" y="9809"/>
                  <a:pt x="177256" y="-4069"/>
                  <a:pt x="128683" y="16749"/>
                </a:cubicBezTo>
                <a:cubicBezTo>
                  <a:pt x="80109" y="37566"/>
                  <a:pt x="66231" y="65322"/>
                  <a:pt x="24597" y="106956"/>
                </a:cubicBezTo>
                <a:cubicBezTo>
                  <a:pt x="-17038" y="148591"/>
                  <a:pt x="3780" y="176347"/>
                  <a:pt x="17658" y="217982"/>
                </a:cubicBezTo>
                <a:cubicBezTo>
                  <a:pt x="31536" y="259616"/>
                  <a:pt x="109461" y="271274"/>
                  <a:pt x="177256" y="322068"/>
                </a:cubicBezTo>
                <a:cubicBezTo>
                  <a:pt x="205012" y="342885"/>
                  <a:pt x="198073" y="335946"/>
                  <a:pt x="225829" y="356763"/>
                </a:cubicBezTo>
                <a:cubicBezTo>
                  <a:pt x="253586" y="377580"/>
                  <a:pt x="295220" y="377580"/>
                  <a:pt x="336854" y="377580"/>
                </a:cubicBezTo>
                <a:cubicBezTo>
                  <a:pt x="339075" y="377580"/>
                  <a:pt x="341365" y="377580"/>
                  <a:pt x="343655" y="377511"/>
                </a:cubicBezTo>
                <a:cubicBezTo>
                  <a:pt x="353231" y="374666"/>
                  <a:pt x="363293" y="371474"/>
                  <a:pt x="373979" y="367657"/>
                </a:cubicBezTo>
                <a:cubicBezTo>
                  <a:pt x="503392" y="322068"/>
                  <a:pt x="510331" y="273494"/>
                  <a:pt x="454819" y="197164"/>
                </a:cubicBezTo>
                <a:close/>
              </a:path>
            </a:pathLst>
          </a:custGeom>
          <a:solidFill>
            <a:srgbClr val="BEDB94"/>
          </a:solidFill>
          <a:ln w="6938" cap="flat">
            <a:noFill/>
            <a:prstDash val="solid"/>
            <a:miter/>
          </a:ln>
        </p:spPr>
        <p:txBody>
          <a:bodyPr rtlCol="0" anchor="ctr"/>
          <a:lstStyle/>
          <a:p>
            <a:endParaRPr lang="nl-BE"/>
          </a:p>
        </p:txBody>
      </p:sp>
      <p:sp>
        <p:nvSpPr>
          <p:cNvPr id="90" name="!!White">
            <a:extLst>
              <a:ext uri="{FF2B5EF4-FFF2-40B4-BE49-F238E27FC236}">
                <a16:creationId xmlns:a16="http://schemas.microsoft.com/office/drawing/2014/main" id="{211EA790-46D8-4450-BCEF-23B43FFC9E72}"/>
              </a:ext>
            </a:extLst>
          </p:cNvPr>
          <p:cNvSpPr/>
          <p:nvPr/>
        </p:nvSpPr>
        <p:spPr>
          <a:xfrm>
            <a:off x="12270546" y="924967"/>
            <a:ext cx="2959793"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91" name="Tekstvak 90">
            <a:extLst>
              <a:ext uri="{FF2B5EF4-FFF2-40B4-BE49-F238E27FC236}">
                <a16:creationId xmlns:a16="http://schemas.microsoft.com/office/drawing/2014/main" id="{2B636F4B-BD55-48B5-BA5D-503A3FD42473}"/>
              </a:ext>
            </a:extLst>
          </p:cNvPr>
          <p:cNvSpPr txBox="1"/>
          <p:nvPr/>
        </p:nvSpPr>
        <p:spPr>
          <a:xfrm>
            <a:off x="12270546" y="1056379"/>
            <a:ext cx="2951757" cy="492443"/>
          </a:xfrm>
          <a:prstGeom prst="rect">
            <a:avLst/>
          </a:prstGeom>
          <a:noFill/>
          <a:extLst>
            <a:ext uri="{909E8E84-426E-40DD-AFC4-6F175D3DCCD1}">
              <a14:hiddenFill xmlns:a14="http://schemas.microsoft.com/office/drawing/2010/main">
                <a:solidFill>
                  <a:scrgbClr r="0" g="0" b="0"/>
                </a:solidFill>
              </a14:hiddenFill>
            </a:ext>
          </a:extLst>
        </p:spPr>
        <p:txBody>
          <a:bodyPr vert="horz" wrap="none" lIns="396000" tIns="0" rIns="216000" bIns="0" rtlCol="0">
            <a:spAutoFit/>
          </a:bodyPr>
          <a:lstStyle/>
          <a:p>
            <a:r>
              <a:rPr lang="nl-BE" sz="3200" b="1" dirty="0">
                <a:latin typeface="Candara" panose="020E0502030303020204" pitchFamily="34" charset="0"/>
              </a:rPr>
              <a:t>Terminologie</a:t>
            </a:r>
          </a:p>
        </p:txBody>
      </p:sp>
      <p:sp>
        <p:nvSpPr>
          <p:cNvPr id="92" name="Rechthoek: afgeronde hoeken 91">
            <a:hlinkClick r:id="rId16" action="ppaction://hlinksldjump"/>
            <a:extLst>
              <a:ext uri="{FF2B5EF4-FFF2-40B4-BE49-F238E27FC236}">
                <a16:creationId xmlns:a16="http://schemas.microsoft.com/office/drawing/2014/main" id="{0123ED13-40DF-4427-A5F0-4DF01E15C20C}"/>
              </a:ext>
            </a:extLst>
          </p:cNvPr>
          <p:cNvSpPr/>
          <p:nvPr/>
        </p:nvSpPr>
        <p:spPr>
          <a:xfrm>
            <a:off x="13811336" y="3870416"/>
            <a:ext cx="1046539"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err="1">
                <a:solidFill>
                  <a:schemeClr val="tx1"/>
                </a:solidFill>
                <a:latin typeface="Candara" panose="020E0502030303020204" pitchFamily="34" charset="0"/>
              </a:rPr>
              <a:t>Teebox</a:t>
            </a:r>
            <a:endParaRPr lang="en-BE" dirty="0">
              <a:solidFill>
                <a:schemeClr val="tx1"/>
              </a:solidFill>
              <a:latin typeface="Candara" panose="020E0502030303020204" pitchFamily="34" charset="0"/>
            </a:endParaRPr>
          </a:p>
        </p:txBody>
      </p:sp>
      <p:cxnSp>
        <p:nvCxnSpPr>
          <p:cNvPr id="93" name="Rechte verbindingslijn 92">
            <a:extLst>
              <a:ext uri="{FF2B5EF4-FFF2-40B4-BE49-F238E27FC236}">
                <a16:creationId xmlns:a16="http://schemas.microsoft.com/office/drawing/2014/main" id="{C63ED95D-4B30-4DE8-A8E2-26EBE04CA899}"/>
              </a:ext>
            </a:extLst>
          </p:cNvPr>
          <p:cNvCxnSpPr/>
          <p:nvPr/>
        </p:nvCxnSpPr>
        <p:spPr>
          <a:xfrm flipH="1">
            <a:off x="14333303" y="5754016"/>
            <a:ext cx="735153" cy="0"/>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94" name="Rechte verbindingslijn 93">
            <a:extLst>
              <a:ext uri="{FF2B5EF4-FFF2-40B4-BE49-F238E27FC236}">
                <a16:creationId xmlns:a16="http://schemas.microsoft.com/office/drawing/2014/main" id="{96AD67EC-2767-431C-864B-21A0D554B075}"/>
              </a:ext>
            </a:extLst>
          </p:cNvPr>
          <p:cNvCxnSpPr>
            <a:cxnSpLocks/>
          </p:cNvCxnSpPr>
          <p:nvPr/>
        </p:nvCxnSpPr>
        <p:spPr>
          <a:xfrm>
            <a:off x="14333303" y="4401822"/>
            <a:ext cx="0" cy="1347496"/>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95" name="Rechthoek: afgeronde hoeken 94">
            <a:hlinkClick r:id="rId17" action="ppaction://hlinksldjump"/>
            <a:extLst>
              <a:ext uri="{FF2B5EF4-FFF2-40B4-BE49-F238E27FC236}">
                <a16:creationId xmlns:a16="http://schemas.microsoft.com/office/drawing/2014/main" id="{61DC9BB0-FDD4-4DDC-A2F7-86D105C4792D}"/>
              </a:ext>
            </a:extLst>
          </p:cNvPr>
          <p:cNvSpPr/>
          <p:nvPr/>
        </p:nvSpPr>
        <p:spPr>
          <a:xfrm>
            <a:off x="19344303" y="3723237"/>
            <a:ext cx="1085086"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Fairway</a:t>
            </a:r>
            <a:endParaRPr lang="en-BE" dirty="0">
              <a:solidFill>
                <a:schemeClr val="tx1"/>
              </a:solidFill>
              <a:latin typeface="Candara" panose="020E0502030303020204" pitchFamily="34" charset="0"/>
            </a:endParaRPr>
          </a:p>
        </p:txBody>
      </p:sp>
      <p:cxnSp>
        <p:nvCxnSpPr>
          <p:cNvPr id="96" name="Rechte verbindingslijn 95">
            <a:extLst>
              <a:ext uri="{FF2B5EF4-FFF2-40B4-BE49-F238E27FC236}">
                <a16:creationId xmlns:a16="http://schemas.microsoft.com/office/drawing/2014/main" id="{0E69E22C-D4EE-48A7-B572-102393B7E589}"/>
              </a:ext>
            </a:extLst>
          </p:cNvPr>
          <p:cNvCxnSpPr/>
          <p:nvPr/>
        </p:nvCxnSpPr>
        <p:spPr>
          <a:xfrm flipH="1">
            <a:off x="19150389" y="2375741"/>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97" name="Rechte verbindingslijn 96">
            <a:extLst>
              <a:ext uri="{FF2B5EF4-FFF2-40B4-BE49-F238E27FC236}">
                <a16:creationId xmlns:a16="http://schemas.microsoft.com/office/drawing/2014/main" id="{3FF093DF-E172-44B5-A5B2-5B16091F65B1}"/>
              </a:ext>
            </a:extLst>
          </p:cNvPr>
          <p:cNvCxnSpPr>
            <a:cxnSpLocks/>
          </p:cNvCxnSpPr>
          <p:nvPr/>
        </p:nvCxnSpPr>
        <p:spPr>
          <a:xfrm>
            <a:off x="19885542" y="2375741"/>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98" name="Rechthoek: afgeronde hoeken 97">
            <a:hlinkClick r:id="rId18" action="ppaction://hlinksldjump"/>
            <a:extLst>
              <a:ext uri="{FF2B5EF4-FFF2-40B4-BE49-F238E27FC236}">
                <a16:creationId xmlns:a16="http://schemas.microsoft.com/office/drawing/2014/main" id="{E8EE2853-0A1A-49FA-8921-189FFB3D6A76}"/>
              </a:ext>
            </a:extLst>
          </p:cNvPr>
          <p:cNvSpPr/>
          <p:nvPr/>
        </p:nvSpPr>
        <p:spPr>
          <a:xfrm>
            <a:off x="17477317" y="5111503"/>
            <a:ext cx="1413698"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Second cut</a:t>
            </a:r>
            <a:endParaRPr lang="en-BE" dirty="0">
              <a:solidFill>
                <a:schemeClr val="tx1"/>
              </a:solidFill>
              <a:latin typeface="Candara" panose="020E0502030303020204" pitchFamily="34" charset="0"/>
            </a:endParaRPr>
          </a:p>
        </p:txBody>
      </p:sp>
      <p:cxnSp>
        <p:nvCxnSpPr>
          <p:cNvPr id="99" name="Rechte verbindingslijn 98">
            <a:extLst>
              <a:ext uri="{FF2B5EF4-FFF2-40B4-BE49-F238E27FC236}">
                <a16:creationId xmlns:a16="http://schemas.microsoft.com/office/drawing/2014/main" id="{D61E1896-4B19-4EC3-BD5D-BE7C74E7AB35}"/>
              </a:ext>
            </a:extLst>
          </p:cNvPr>
          <p:cNvCxnSpPr/>
          <p:nvPr/>
        </p:nvCxnSpPr>
        <p:spPr>
          <a:xfrm flipH="1">
            <a:off x="17447707" y="3764007"/>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00" name="Rechte verbindingslijn 99">
            <a:extLst>
              <a:ext uri="{FF2B5EF4-FFF2-40B4-BE49-F238E27FC236}">
                <a16:creationId xmlns:a16="http://schemas.microsoft.com/office/drawing/2014/main" id="{CECEBFDA-09B9-4EF9-AA14-EA77404FD9EB}"/>
              </a:ext>
            </a:extLst>
          </p:cNvPr>
          <p:cNvCxnSpPr>
            <a:cxnSpLocks/>
          </p:cNvCxnSpPr>
          <p:nvPr/>
        </p:nvCxnSpPr>
        <p:spPr>
          <a:xfrm>
            <a:off x="18182860" y="3764007"/>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01" name="Rechthoek: afgeronde hoeken 100">
            <a:hlinkClick r:id="rId19" action="ppaction://hlinksldjump"/>
            <a:extLst>
              <a:ext uri="{FF2B5EF4-FFF2-40B4-BE49-F238E27FC236}">
                <a16:creationId xmlns:a16="http://schemas.microsoft.com/office/drawing/2014/main" id="{66AEC0AA-634F-4240-B077-EF9F9F277BE6}"/>
              </a:ext>
            </a:extLst>
          </p:cNvPr>
          <p:cNvSpPr/>
          <p:nvPr/>
        </p:nvSpPr>
        <p:spPr>
          <a:xfrm>
            <a:off x="16016799" y="1910109"/>
            <a:ext cx="977622"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err="1">
                <a:solidFill>
                  <a:schemeClr val="tx1"/>
                </a:solidFill>
                <a:latin typeface="Candara" panose="020E0502030303020204" pitchFamily="34" charset="0"/>
              </a:rPr>
              <a:t>Rough</a:t>
            </a:r>
            <a:endParaRPr lang="en-BE" dirty="0">
              <a:solidFill>
                <a:schemeClr val="tx1"/>
              </a:solidFill>
              <a:latin typeface="Candara" panose="020E0502030303020204" pitchFamily="34" charset="0"/>
            </a:endParaRPr>
          </a:p>
        </p:txBody>
      </p:sp>
      <p:cxnSp>
        <p:nvCxnSpPr>
          <p:cNvPr id="102" name="Rechte verbindingslijn 101">
            <a:extLst>
              <a:ext uri="{FF2B5EF4-FFF2-40B4-BE49-F238E27FC236}">
                <a16:creationId xmlns:a16="http://schemas.microsoft.com/office/drawing/2014/main" id="{B7F73F89-919D-4F6F-A6BF-D44B2E9496AA}"/>
              </a:ext>
            </a:extLst>
          </p:cNvPr>
          <p:cNvCxnSpPr/>
          <p:nvPr/>
        </p:nvCxnSpPr>
        <p:spPr>
          <a:xfrm flipH="1">
            <a:off x="16504307" y="3031617"/>
            <a:ext cx="735153" cy="0"/>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03" name="Rechte verbindingslijn 102">
            <a:extLst>
              <a:ext uri="{FF2B5EF4-FFF2-40B4-BE49-F238E27FC236}">
                <a16:creationId xmlns:a16="http://schemas.microsoft.com/office/drawing/2014/main" id="{CC7E2661-54CE-4FDA-939F-6E33B81765D9}"/>
              </a:ext>
            </a:extLst>
          </p:cNvPr>
          <p:cNvCxnSpPr>
            <a:cxnSpLocks/>
          </p:cNvCxnSpPr>
          <p:nvPr/>
        </p:nvCxnSpPr>
        <p:spPr>
          <a:xfrm>
            <a:off x="16504307" y="2451750"/>
            <a:ext cx="0" cy="575169"/>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04" name="Rechthoek: afgeronde hoeken 103">
            <a:hlinkClick r:id="rId20" action="ppaction://hlinksldjump"/>
            <a:extLst>
              <a:ext uri="{FF2B5EF4-FFF2-40B4-BE49-F238E27FC236}">
                <a16:creationId xmlns:a16="http://schemas.microsoft.com/office/drawing/2014/main" id="{2021077F-5A1C-4645-8363-FCA3B9E523DC}"/>
              </a:ext>
            </a:extLst>
          </p:cNvPr>
          <p:cNvSpPr/>
          <p:nvPr/>
        </p:nvSpPr>
        <p:spPr>
          <a:xfrm>
            <a:off x="22003834" y="2628718"/>
            <a:ext cx="920565"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Green</a:t>
            </a:r>
            <a:endParaRPr lang="en-BE" dirty="0">
              <a:solidFill>
                <a:schemeClr val="tx1"/>
              </a:solidFill>
              <a:latin typeface="Candara" panose="020E0502030303020204" pitchFamily="34" charset="0"/>
            </a:endParaRPr>
          </a:p>
        </p:txBody>
      </p:sp>
      <p:cxnSp>
        <p:nvCxnSpPr>
          <p:cNvPr id="105" name="Rechte verbindingslijn 104">
            <a:extLst>
              <a:ext uri="{FF2B5EF4-FFF2-40B4-BE49-F238E27FC236}">
                <a16:creationId xmlns:a16="http://schemas.microsoft.com/office/drawing/2014/main" id="{4DB3D7D4-6D7C-47EA-82BD-5A644376C303}"/>
              </a:ext>
            </a:extLst>
          </p:cNvPr>
          <p:cNvCxnSpPr/>
          <p:nvPr/>
        </p:nvCxnSpPr>
        <p:spPr>
          <a:xfrm flipH="1">
            <a:off x="21727658" y="1281222"/>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06" name="Rechte verbindingslijn 105">
            <a:extLst>
              <a:ext uri="{FF2B5EF4-FFF2-40B4-BE49-F238E27FC236}">
                <a16:creationId xmlns:a16="http://schemas.microsoft.com/office/drawing/2014/main" id="{AE8DE3E7-3ADD-4EA2-8F68-63B6726E6D30}"/>
              </a:ext>
            </a:extLst>
          </p:cNvPr>
          <p:cNvCxnSpPr>
            <a:cxnSpLocks/>
          </p:cNvCxnSpPr>
          <p:nvPr/>
        </p:nvCxnSpPr>
        <p:spPr>
          <a:xfrm>
            <a:off x="22462811" y="1281222"/>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07" name="Rechthoek: afgeronde hoeken 106">
            <a:extLst>
              <a:ext uri="{FF2B5EF4-FFF2-40B4-BE49-F238E27FC236}">
                <a16:creationId xmlns:a16="http://schemas.microsoft.com/office/drawing/2014/main" id="{1E963262-AA1B-4AA6-A5D3-2AC6FC8D5925}"/>
              </a:ext>
            </a:extLst>
          </p:cNvPr>
          <p:cNvSpPr/>
          <p:nvPr/>
        </p:nvSpPr>
        <p:spPr>
          <a:xfrm>
            <a:off x="21893759" y="5676285"/>
            <a:ext cx="2148038" cy="367873"/>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100" dirty="0">
                <a:solidFill>
                  <a:schemeClr val="tx1"/>
                </a:solidFill>
                <a:latin typeface="Candara" panose="020E0502030303020204" pitchFamily="34" charset="0"/>
              </a:rPr>
              <a:t>Klik op de labels voor meer info</a:t>
            </a:r>
            <a:endParaRPr lang="en-BE" sz="1100" dirty="0">
              <a:solidFill>
                <a:schemeClr val="tx1"/>
              </a:solidFill>
              <a:latin typeface="Candara" panose="020E0502030303020204" pitchFamily="34" charset="0"/>
            </a:endParaRPr>
          </a:p>
        </p:txBody>
      </p:sp>
      <p:pic>
        <p:nvPicPr>
          <p:cNvPr id="109" name="Graphic 108">
            <a:hlinkClick r:id="rId21" action="ppaction://hlinksldjump"/>
            <a:extLst>
              <a:ext uri="{FF2B5EF4-FFF2-40B4-BE49-F238E27FC236}">
                <a16:creationId xmlns:a16="http://schemas.microsoft.com/office/drawing/2014/main" id="{949DB4AC-70E9-4943-A6ED-4CBAE581D6DC}"/>
              </a:ext>
            </a:extLst>
          </p:cNvPr>
          <p:cNvPicPr>
            <a:picLocks noChangeAspect="1"/>
          </p:cNvPicPr>
          <p:nvPr/>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rcRect/>
          <a:stretch/>
        </p:blipFill>
        <p:spPr>
          <a:xfrm>
            <a:off x="1051705" y="5469161"/>
            <a:ext cx="536144" cy="425306"/>
          </a:xfrm>
          <a:prstGeom prst="rect">
            <a:avLst/>
          </a:prstGeom>
        </p:spPr>
      </p:pic>
      <p:sp>
        <p:nvSpPr>
          <p:cNvPr id="51" name="!!NextTrigger">
            <a:hlinkClick r:id="rId24" action="ppaction://hlinksldjump"/>
            <a:extLst>
              <a:ext uri="{FF2B5EF4-FFF2-40B4-BE49-F238E27FC236}">
                <a16:creationId xmlns:a16="http://schemas.microsoft.com/office/drawing/2014/main" id="{045BEAC7-D99D-4B85-99CD-EF55D1E6D7CB}"/>
              </a:ext>
            </a:extLst>
          </p:cNvPr>
          <p:cNvSpPr/>
          <p:nvPr/>
        </p:nvSpPr>
        <p:spPr>
          <a:xfrm>
            <a:off x="6208596" y="5929542"/>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40" name="!!NextBG">
            <a:extLst>
              <a:ext uri="{FF2B5EF4-FFF2-40B4-BE49-F238E27FC236}">
                <a16:creationId xmlns:a16="http://schemas.microsoft.com/office/drawing/2014/main" id="{EE0E3E79-63DB-4799-879B-7064A509704F}"/>
              </a:ext>
            </a:extLst>
          </p:cNvPr>
          <p:cNvSpPr/>
          <p:nvPr/>
        </p:nvSpPr>
        <p:spPr>
          <a:xfrm>
            <a:off x="6209341" y="5929366"/>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4" name="Graphic 3">
            <a:extLst>
              <a:ext uri="{FF2B5EF4-FFF2-40B4-BE49-F238E27FC236}">
                <a16:creationId xmlns:a16="http://schemas.microsoft.com/office/drawing/2014/main" id="{559EBDBB-51DA-43D1-BF17-636492C6D49C}"/>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6273893" y="5993507"/>
            <a:ext cx="334213" cy="334213"/>
          </a:xfrm>
          <a:prstGeom prst="rect">
            <a:avLst/>
          </a:prstGeom>
        </p:spPr>
      </p:pic>
      <p:sp>
        <p:nvSpPr>
          <p:cNvPr id="141" name="!!MenuBlack">
            <a:extLst>
              <a:ext uri="{FF2B5EF4-FFF2-40B4-BE49-F238E27FC236}">
                <a16:creationId xmlns:a16="http://schemas.microsoft.com/office/drawing/2014/main" id="{07483CCE-727C-4354-A270-75EEBCFE65DE}"/>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42" name="!!MenuYellow">
            <a:extLst>
              <a:ext uri="{FF2B5EF4-FFF2-40B4-BE49-F238E27FC236}">
                <a16:creationId xmlns:a16="http://schemas.microsoft.com/office/drawing/2014/main" id="{39E747F0-F974-48F4-92E9-F76204A2B2FA}"/>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43" name="!!MenuRed">
            <a:extLst>
              <a:ext uri="{FF2B5EF4-FFF2-40B4-BE49-F238E27FC236}">
                <a16:creationId xmlns:a16="http://schemas.microsoft.com/office/drawing/2014/main" id="{6159B903-41B4-4414-9139-D3C3B72CF5A7}"/>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44" name="!!MenuWhite">
            <a:extLst>
              <a:ext uri="{FF2B5EF4-FFF2-40B4-BE49-F238E27FC236}">
                <a16:creationId xmlns:a16="http://schemas.microsoft.com/office/drawing/2014/main" id="{E13A3B56-D378-46C3-9A98-5FBD917D2A94}"/>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45" name="!!Menu-1">
            <a:extLst>
              <a:ext uri="{FF2B5EF4-FFF2-40B4-BE49-F238E27FC236}">
                <a16:creationId xmlns:a16="http://schemas.microsoft.com/office/drawing/2014/main" id="{A2C2FD2E-4D59-4393-946A-95F52F6BAAD5}"/>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146" name="!!Menu-2">
            <a:extLst>
              <a:ext uri="{FF2B5EF4-FFF2-40B4-BE49-F238E27FC236}">
                <a16:creationId xmlns:a16="http://schemas.microsoft.com/office/drawing/2014/main" id="{C4CC89D9-14AF-40B7-A8A5-22CD8D721152}"/>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147" name="!!Menu-3">
            <a:extLst>
              <a:ext uri="{FF2B5EF4-FFF2-40B4-BE49-F238E27FC236}">
                <a16:creationId xmlns:a16="http://schemas.microsoft.com/office/drawing/2014/main" id="{94DF63FC-2336-47BE-81B7-64E956C471B4}"/>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148" name="!!Menu-4">
            <a:extLst>
              <a:ext uri="{FF2B5EF4-FFF2-40B4-BE49-F238E27FC236}">
                <a16:creationId xmlns:a16="http://schemas.microsoft.com/office/drawing/2014/main" id="{C7F37725-2BC0-4C21-A81A-C3A816F3A39F}"/>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149" name="!!Menu-5">
            <a:extLst>
              <a:ext uri="{FF2B5EF4-FFF2-40B4-BE49-F238E27FC236}">
                <a16:creationId xmlns:a16="http://schemas.microsoft.com/office/drawing/2014/main" id="{341913C5-FF88-4449-BC1D-194B2FBC20E0}"/>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150" name="!!Menu-6">
            <a:extLst>
              <a:ext uri="{FF2B5EF4-FFF2-40B4-BE49-F238E27FC236}">
                <a16:creationId xmlns:a16="http://schemas.microsoft.com/office/drawing/2014/main" id="{385A6BD0-8CD3-425E-A337-C109FE6238EE}"/>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151" name="!!Menu-Line5">
            <a:extLst>
              <a:ext uri="{FF2B5EF4-FFF2-40B4-BE49-F238E27FC236}">
                <a16:creationId xmlns:a16="http://schemas.microsoft.com/office/drawing/2014/main" id="{266917E8-D5ED-4FE6-B560-69ACE4EA7214}"/>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52" name="!!Menu-Line4">
            <a:extLst>
              <a:ext uri="{FF2B5EF4-FFF2-40B4-BE49-F238E27FC236}">
                <a16:creationId xmlns:a16="http://schemas.microsoft.com/office/drawing/2014/main" id="{4489808D-7AC7-465A-A06E-519F92660BCB}"/>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53" name="!!Menu-Line3">
            <a:extLst>
              <a:ext uri="{FF2B5EF4-FFF2-40B4-BE49-F238E27FC236}">
                <a16:creationId xmlns:a16="http://schemas.microsoft.com/office/drawing/2014/main" id="{84F67226-209A-4BCE-B2BD-46B2D56EC885}"/>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54" name="!!Menu-Line2">
            <a:extLst>
              <a:ext uri="{FF2B5EF4-FFF2-40B4-BE49-F238E27FC236}">
                <a16:creationId xmlns:a16="http://schemas.microsoft.com/office/drawing/2014/main" id="{4A27776A-171B-46F6-AE41-998CB6568B43}"/>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55" name="!!Menu-Line1">
            <a:extLst>
              <a:ext uri="{FF2B5EF4-FFF2-40B4-BE49-F238E27FC236}">
                <a16:creationId xmlns:a16="http://schemas.microsoft.com/office/drawing/2014/main" id="{2A9F1B6F-80EF-46D7-A4DB-A36FB0509C02}"/>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56" name="!!Menu-7">
            <a:extLst>
              <a:ext uri="{FF2B5EF4-FFF2-40B4-BE49-F238E27FC236}">
                <a16:creationId xmlns:a16="http://schemas.microsoft.com/office/drawing/2014/main" id="{A26D6F0F-E0FC-463C-AA1F-00D23D14114D}"/>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157" name="!!Menu-Line6">
            <a:extLst>
              <a:ext uri="{FF2B5EF4-FFF2-40B4-BE49-F238E27FC236}">
                <a16:creationId xmlns:a16="http://schemas.microsoft.com/office/drawing/2014/main" id="{B3B22A55-F23D-4A65-82E4-3CA796ED21CC}"/>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58" name="!!MenuTrigger1">
            <a:hlinkClick r:id="rId27" action="ppaction://hlinksldjump"/>
            <a:extLst>
              <a:ext uri="{FF2B5EF4-FFF2-40B4-BE49-F238E27FC236}">
                <a16:creationId xmlns:a16="http://schemas.microsoft.com/office/drawing/2014/main" id="{4B289082-D6FC-4EC9-93C1-DE8467A58113}"/>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60" name="!!MenuTrigger2">
            <a:hlinkClick r:id="rId28" action="ppaction://hlinksldjump"/>
            <a:extLst>
              <a:ext uri="{FF2B5EF4-FFF2-40B4-BE49-F238E27FC236}">
                <a16:creationId xmlns:a16="http://schemas.microsoft.com/office/drawing/2014/main" id="{5D89A52E-BCA1-4AE4-AC69-A01CE748925D}"/>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61" name="!!MenuTrigger3">
            <a:hlinkClick r:id="rId24" action="ppaction://hlinksldjump"/>
            <a:extLst>
              <a:ext uri="{FF2B5EF4-FFF2-40B4-BE49-F238E27FC236}">
                <a16:creationId xmlns:a16="http://schemas.microsoft.com/office/drawing/2014/main" id="{811CDC1A-0708-43E7-8F61-7269D4A708A0}"/>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62" name="!!MenuTrigger4">
            <a:hlinkClick r:id="rId29" action="ppaction://hlinksldjump"/>
            <a:extLst>
              <a:ext uri="{FF2B5EF4-FFF2-40B4-BE49-F238E27FC236}">
                <a16:creationId xmlns:a16="http://schemas.microsoft.com/office/drawing/2014/main" id="{54F1A602-FDD5-4A6A-9061-4D6B1FFCCD14}"/>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63" name="!!MenuTrigger5">
            <a:hlinkClick r:id="rId30" action="ppaction://hlinksldjump"/>
            <a:extLst>
              <a:ext uri="{FF2B5EF4-FFF2-40B4-BE49-F238E27FC236}">
                <a16:creationId xmlns:a16="http://schemas.microsoft.com/office/drawing/2014/main" id="{9E0F82B0-702F-4E04-B85B-5E14B957D241}"/>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64" name="!!MenuTrigger6">
            <a:hlinkClick r:id="rId31" action="ppaction://hlinksldjump"/>
            <a:extLst>
              <a:ext uri="{FF2B5EF4-FFF2-40B4-BE49-F238E27FC236}">
                <a16:creationId xmlns:a16="http://schemas.microsoft.com/office/drawing/2014/main" id="{295271A1-B4E1-47AB-AE9E-1C6484D35751}"/>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91" name="!!MenuTrigger7">
            <a:hlinkClick r:id="rId32" action="ppaction://hlinksldjump"/>
            <a:extLst>
              <a:ext uri="{FF2B5EF4-FFF2-40B4-BE49-F238E27FC236}">
                <a16:creationId xmlns:a16="http://schemas.microsoft.com/office/drawing/2014/main" id="{9B18D40F-8562-4C4A-94E4-D1275EF469E5}"/>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92" name="!!MenuBG">
            <a:extLst>
              <a:ext uri="{FF2B5EF4-FFF2-40B4-BE49-F238E27FC236}">
                <a16:creationId xmlns:a16="http://schemas.microsoft.com/office/drawing/2014/main" id="{AF224477-8ABD-4324-AFFE-4FDE73CE32AC}"/>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93" name="!!MenuLabel">
            <a:extLst>
              <a:ext uri="{FF2B5EF4-FFF2-40B4-BE49-F238E27FC236}">
                <a16:creationId xmlns:a16="http://schemas.microsoft.com/office/drawing/2014/main" id="{470F0E3B-3D1E-4286-BAFC-9FD0BB10B57A}"/>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194" name="!!MenuTriggerComplete">
            <a:extLst>
              <a:ext uri="{FF2B5EF4-FFF2-40B4-BE49-F238E27FC236}">
                <a16:creationId xmlns:a16="http://schemas.microsoft.com/office/drawing/2014/main" id="{36B7D1BA-60B0-4096-9E2A-06E5D1D37FB3}"/>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95" name="!!MenuCloseButton">
            <a:extLst>
              <a:ext uri="{FF2B5EF4-FFF2-40B4-BE49-F238E27FC236}">
                <a16:creationId xmlns:a16="http://schemas.microsoft.com/office/drawing/2014/main" id="{FD6C9F00-5BEE-4ECC-8541-AF0EC3DF9F3D}"/>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96" name="!!MenuCloseTriggerComplete">
            <a:extLst>
              <a:ext uri="{FF2B5EF4-FFF2-40B4-BE49-F238E27FC236}">
                <a16:creationId xmlns:a16="http://schemas.microsoft.com/office/drawing/2014/main" id="{D7A3559E-09A0-48E3-BF3E-E805F4DF50DE}"/>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59713727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0"/>
                                        </p:tgtEl>
                                        <p:attrNameLst>
                                          <p:attrName>style.visibility</p:attrName>
                                        </p:attrNameLst>
                                      </p:cBhvr>
                                      <p:to>
                                        <p:strVal val="visible"/>
                                      </p:to>
                                    </p:set>
                                  </p:childTnLst>
                                </p:cTn>
                              </p:par>
                              <p:par>
                                <p:cTn id="9" presetID="8" presetClass="emph" presetSubtype="0" repeatCount="5000" fill="hold" nodeType="withEffect">
                                  <p:stCondLst>
                                    <p:cond delay="0"/>
                                  </p:stCondLst>
                                  <p:childTnLst>
                                    <p:animRot by="21600000">
                                      <p:cBhvr>
                                        <p:cTn id="10" dur="1000" fill="hold"/>
                                        <p:tgtEl>
                                          <p:spTgt spid="4"/>
                                        </p:tgtEl>
                                        <p:attrNameLst>
                                          <p:attrName>r</p:attrName>
                                        </p:attrNameLst>
                                      </p:cBhvr>
                                    </p:animRot>
                                  </p:childTnLst>
                                </p:cTn>
                              </p:par>
                              <p:par>
                                <p:cTn id="11" presetID="2" presetClass="entr" presetSubtype="4" decel="100000" fill="hold" grpId="0" nodeType="withEffect">
                                  <p:stCondLst>
                                    <p:cond delay="0"/>
                                  </p:stCondLst>
                                  <p:childTnLst>
                                    <p:set>
                                      <p:cBhvr>
                                        <p:cTn id="12" dur="1" fill="hold">
                                          <p:stCondLst>
                                            <p:cond delay="0"/>
                                          </p:stCondLst>
                                        </p:cTn>
                                        <p:tgtEl>
                                          <p:spTgt spid="167"/>
                                        </p:tgtEl>
                                        <p:attrNameLst>
                                          <p:attrName>style.visibility</p:attrName>
                                        </p:attrNameLst>
                                      </p:cBhvr>
                                      <p:to>
                                        <p:strVal val="visible"/>
                                      </p:to>
                                    </p:set>
                                    <p:anim calcmode="lin" valueType="num">
                                      <p:cBhvr additive="base">
                                        <p:cTn id="13" dur="750" fill="hold"/>
                                        <p:tgtEl>
                                          <p:spTgt spid="167"/>
                                        </p:tgtEl>
                                        <p:attrNameLst>
                                          <p:attrName>ppt_x</p:attrName>
                                        </p:attrNameLst>
                                      </p:cBhvr>
                                      <p:tavLst>
                                        <p:tav tm="0">
                                          <p:val>
                                            <p:strVal val="#ppt_x"/>
                                          </p:val>
                                        </p:tav>
                                        <p:tav tm="100000">
                                          <p:val>
                                            <p:strVal val="#ppt_x"/>
                                          </p:val>
                                        </p:tav>
                                      </p:tavLst>
                                    </p:anim>
                                    <p:anim calcmode="lin" valueType="num">
                                      <p:cBhvr additive="base">
                                        <p:cTn id="14" dur="750" fill="hold"/>
                                        <p:tgtEl>
                                          <p:spTgt spid="167"/>
                                        </p:tgtEl>
                                        <p:attrNameLst>
                                          <p:attrName>ppt_y</p:attrName>
                                        </p:attrNameLst>
                                      </p:cBhvr>
                                      <p:tavLst>
                                        <p:tav tm="0">
                                          <p:val>
                                            <p:strVal val="1+#ppt_h/2"/>
                                          </p:val>
                                        </p:tav>
                                        <p:tav tm="100000">
                                          <p:val>
                                            <p:strVal val="#ppt_y"/>
                                          </p:val>
                                        </p:tav>
                                      </p:tavLst>
                                    </p:anim>
                                  </p:childTnLst>
                                </p:cTn>
                              </p:par>
                              <p:par>
                                <p:cTn id="15" presetID="2" presetClass="entr" presetSubtype="4" decel="100000" fill="hold" nodeType="withEffect">
                                  <p:stCondLst>
                                    <p:cond delay="0"/>
                                  </p:stCondLst>
                                  <p:childTnLst>
                                    <p:set>
                                      <p:cBhvr>
                                        <p:cTn id="16" dur="1" fill="hold">
                                          <p:stCondLst>
                                            <p:cond delay="0"/>
                                          </p:stCondLst>
                                        </p:cTn>
                                        <p:tgtEl>
                                          <p:spTgt spid="169"/>
                                        </p:tgtEl>
                                        <p:attrNameLst>
                                          <p:attrName>style.visibility</p:attrName>
                                        </p:attrNameLst>
                                      </p:cBhvr>
                                      <p:to>
                                        <p:strVal val="visible"/>
                                      </p:to>
                                    </p:set>
                                    <p:anim calcmode="lin" valueType="num">
                                      <p:cBhvr additive="base">
                                        <p:cTn id="17" dur="850" fill="hold"/>
                                        <p:tgtEl>
                                          <p:spTgt spid="169"/>
                                        </p:tgtEl>
                                        <p:attrNameLst>
                                          <p:attrName>ppt_x</p:attrName>
                                        </p:attrNameLst>
                                      </p:cBhvr>
                                      <p:tavLst>
                                        <p:tav tm="0">
                                          <p:val>
                                            <p:strVal val="#ppt_x"/>
                                          </p:val>
                                        </p:tav>
                                        <p:tav tm="100000">
                                          <p:val>
                                            <p:strVal val="#ppt_x"/>
                                          </p:val>
                                        </p:tav>
                                      </p:tavLst>
                                    </p:anim>
                                    <p:anim calcmode="lin" valueType="num">
                                      <p:cBhvr additive="base">
                                        <p:cTn id="18" dur="850" fill="hold"/>
                                        <p:tgtEl>
                                          <p:spTgt spid="169"/>
                                        </p:tgtEl>
                                        <p:attrNameLst>
                                          <p:attrName>ppt_y</p:attrName>
                                        </p:attrNameLst>
                                      </p:cBhvr>
                                      <p:tavLst>
                                        <p:tav tm="0">
                                          <p:val>
                                            <p:strVal val="1+#ppt_h/2"/>
                                          </p:val>
                                        </p:tav>
                                        <p:tav tm="100000">
                                          <p:val>
                                            <p:strVal val="#ppt_y"/>
                                          </p:val>
                                        </p:tav>
                                      </p:tavLst>
                                    </p:anim>
                                  </p:childTnLst>
                                </p:cTn>
                              </p:par>
                              <p:par>
                                <p:cTn id="19" presetID="10" presetClass="entr" presetSubtype="0" fill="hold" grpId="0" nodeType="withEffect">
                                  <p:stCondLst>
                                    <p:cond delay="850"/>
                                  </p:stCondLst>
                                  <p:childTnLst>
                                    <p:set>
                                      <p:cBhvr>
                                        <p:cTn id="20" dur="1" fill="hold">
                                          <p:stCondLst>
                                            <p:cond delay="0"/>
                                          </p:stCondLst>
                                        </p:cTn>
                                        <p:tgtEl>
                                          <p:spTgt spid="168"/>
                                        </p:tgtEl>
                                        <p:attrNameLst>
                                          <p:attrName>style.visibility</p:attrName>
                                        </p:attrNameLst>
                                      </p:cBhvr>
                                      <p:to>
                                        <p:strVal val="visible"/>
                                      </p:to>
                                    </p:set>
                                    <p:animEffect transition="in" filter="fade">
                                      <p:cBhvr>
                                        <p:cTn id="21" dur="500"/>
                                        <p:tgtEl>
                                          <p:spTgt spid="168"/>
                                        </p:tgtEl>
                                      </p:cBhvr>
                                    </p:animEffect>
                                  </p:childTnLst>
                                </p:cTn>
                              </p:par>
                              <p:par>
                                <p:cTn id="22" presetID="2" presetClass="entr" presetSubtype="4" decel="100000" fill="hold" grpId="0" nodeType="withEffect">
                                  <p:stCondLst>
                                    <p:cond delay="0"/>
                                  </p:stCondLst>
                                  <p:childTnLst>
                                    <p:set>
                                      <p:cBhvr>
                                        <p:cTn id="23" dur="1" fill="hold">
                                          <p:stCondLst>
                                            <p:cond delay="0"/>
                                          </p:stCondLst>
                                        </p:cTn>
                                        <p:tgtEl>
                                          <p:spTgt spid="166"/>
                                        </p:tgtEl>
                                        <p:attrNameLst>
                                          <p:attrName>style.visibility</p:attrName>
                                        </p:attrNameLst>
                                      </p:cBhvr>
                                      <p:to>
                                        <p:strVal val="visible"/>
                                      </p:to>
                                    </p:set>
                                    <p:anim calcmode="lin" valueType="num">
                                      <p:cBhvr additive="base">
                                        <p:cTn id="24" dur="500" fill="hold"/>
                                        <p:tgtEl>
                                          <p:spTgt spid="166"/>
                                        </p:tgtEl>
                                        <p:attrNameLst>
                                          <p:attrName>ppt_x</p:attrName>
                                        </p:attrNameLst>
                                      </p:cBhvr>
                                      <p:tavLst>
                                        <p:tav tm="0">
                                          <p:val>
                                            <p:strVal val="#ppt_x"/>
                                          </p:val>
                                        </p:tav>
                                        <p:tav tm="100000">
                                          <p:val>
                                            <p:strVal val="#ppt_x"/>
                                          </p:val>
                                        </p:tav>
                                      </p:tavLst>
                                    </p:anim>
                                    <p:anim calcmode="lin" valueType="num">
                                      <p:cBhvr additive="base">
                                        <p:cTn id="25" dur="500" fill="hold"/>
                                        <p:tgtEl>
                                          <p:spTgt spid="166"/>
                                        </p:tgtEl>
                                        <p:attrNameLst>
                                          <p:attrName>ppt_y</p:attrName>
                                        </p:attrNameLst>
                                      </p:cBhvr>
                                      <p:tavLst>
                                        <p:tav tm="0">
                                          <p:val>
                                            <p:strVal val="1+#ppt_h/2"/>
                                          </p:val>
                                        </p:tav>
                                        <p:tav tm="100000">
                                          <p:val>
                                            <p:strVal val="#ppt_y"/>
                                          </p:val>
                                        </p:tav>
                                      </p:tavLst>
                                    </p:anim>
                                  </p:childTnLst>
                                </p:cTn>
                              </p:par>
                              <p:par>
                                <p:cTn id="26" presetID="10" presetClass="entr" presetSubtype="0" fill="hold" grpId="0" nodeType="withEffect">
                                  <p:stCondLst>
                                    <p:cond delay="850"/>
                                  </p:stCondLst>
                                  <p:iterate type="lt">
                                    <p:tmPct val="5000"/>
                                  </p:iterate>
                                  <p:childTnLst>
                                    <p:set>
                                      <p:cBhvr>
                                        <p:cTn id="27" dur="1" fill="hold">
                                          <p:stCondLst>
                                            <p:cond delay="0"/>
                                          </p:stCondLst>
                                        </p:cTn>
                                        <p:tgtEl>
                                          <p:spTgt spid="170"/>
                                        </p:tgtEl>
                                        <p:attrNameLst>
                                          <p:attrName>style.visibility</p:attrName>
                                        </p:attrNameLst>
                                      </p:cBhvr>
                                      <p:to>
                                        <p:strVal val="visible"/>
                                      </p:to>
                                    </p:set>
                                    <p:animEffect transition="in" filter="fade">
                                      <p:cBhvr>
                                        <p:cTn id="28" dur="500"/>
                                        <p:tgtEl>
                                          <p:spTgt spid="170"/>
                                        </p:tgtEl>
                                      </p:cBhvr>
                                    </p:animEffect>
                                  </p:childTnLst>
                                </p:cTn>
                              </p:par>
                              <p:par>
                                <p:cTn id="29" presetID="2" presetClass="entr" presetSubtype="4" decel="100000" fill="hold" grpId="0" nodeType="withEffect">
                                  <p:stCondLst>
                                    <p:cond delay="850"/>
                                  </p:stCondLst>
                                  <p:childTnLst>
                                    <p:set>
                                      <p:cBhvr>
                                        <p:cTn id="30" dur="1" fill="hold">
                                          <p:stCondLst>
                                            <p:cond delay="0"/>
                                          </p:stCondLst>
                                        </p:cTn>
                                        <p:tgtEl>
                                          <p:spTgt spid="172"/>
                                        </p:tgtEl>
                                        <p:attrNameLst>
                                          <p:attrName>style.visibility</p:attrName>
                                        </p:attrNameLst>
                                      </p:cBhvr>
                                      <p:to>
                                        <p:strVal val="visible"/>
                                      </p:to>
                                    </p:set>
                                    <p:anim calcmode="lin" valueType="num">
                                      <p:cBhvr additive="base">
                                        <p:cTn id="31" dur="750" fill="hold"/>
                                        <p:tgtEl>
                                          <p:spTgt spid="172"/>
                                        </p:tgtEl>
                                        <p:attrNameLst>
                                          <p:attrName>ppt_x</p:attrName>
                                        </p:attrNameLst>
                                      </p:cBhvr>
                                      <p:tavLst>
                                        <p:tav tm="0">
                                          <p:val>
                                            <p:strVal val="#ppt_x"/>
                                          </p:val>
                                        </p:tav>
                                        <p:tav tm="100000">
                                          <p:val>
                                            <p:strVal val="#ppt_x"/>
                                          </p:val>
                                        </p:tav>
                                      </p:tavLst>
                                    </p:anim>
                                    <p:anim calcmode="lin" valueType="num">
                                      <p:cBhvr additive="base">
                                        <p:cTn id="32" dur="750" fill="hold"/>
                                        <p:tgtEl>
                                          <p:spTgt spid="172"/>
                                        </p:tgtEl>
                                        <p:attrNameLst>
                                          <p:attrName>ppt_y</p:attrName>
                                        </p:attrNameLst>
                                      </p:cBhvr>
                                      <p:tavLst>
                                        <p:tav tm="0">
                                          <p:val>
                                            <p:strVal val="1+#ppt_h/2"/>
                                          </p:val>
                                        </p:tav>
                                        <p:tav tm="100000">
                                          <p:val>
                                            <p:strVal val="#ppt_y"/>
                                          </p:val>
                                        </p:tav>
                                      </p:tavLst>
                                    </p:anim>
                                  </p:childTnLst>
                                </p:cTn>
                              </p:par>
                              <p:par>
                                <p:cTn id="33" presetID="2" presetClass="entr" presetSubtype="4" decel="100000" fill="hold" nodeType="withEffect">
                                  <p:stCondLst>
                                    <p:cond delay="850"/>
                                  </p:stCondLst>
                                  <p:childTnLst>
                                    <p:set>
                                      <p:cBhvr>
                                        <p:cTn id="34" dur="1" fill="hold">
                                          <p:stCondLst>
                                            <p:cond delay="0"/>
                                          </p:stCondLst>
                                        </p:cTn>
                                        <p:tgtEl>
                                          <p:spTgt spid="174"/>
                                        </p:tgtEl>
                                        <p:attrNameLst>
                                          <p:attrName>style.visibility</p:attrName>
                                        </p:attrNameLst>
                                      </p:cBhvr>
                                      <p:to>
                                        <p:strVal val="visible"/>
                                      </p:to>
                                    </p:set>
                                    <p:anim calcmode="lin" valueType="num">
                                      <p:cBhvr additive="base">
                                        <p:cTn id="35" dur="850" fill="hold"/>
                                        <p:tgtEl>
                                          <p:spTgt spid="174"/>
                                        </p:tgtEl>
                                        <p:attrNameLst>
                                          <p:attrName>ppt_x</p:attrName>
                                        </p:attrNameLst>
                                      </p:cBhvr>
                                      <p:tavLst>
                                        <p:tav tm="0">
                                          <p:val>
                                            <p:strVal val="#ppt_x"/>
                                          </p:val>
                                        </p:tav>
                                        <p:tav tm="100000">
                                          <p:val>
                                            <p:strVal val="#ppt_x"/>
                                          </p:val>
                                        </p:tav>
                                      </p:tavLst>
                                    </p:anim>
                                    <p:anim calcmode="lin" valueType="num">
                                      <p:cBhvr additive="base">
                                        <p:cTn id="36" dur="850" fill="hold"/>
                                        <p:tgtEl>
                                          <p:spTgt spid="174"/>
                                        </p:tgtEl>
                                        <p:attrNameLst>
                                          <p:attrName>ppt_y</p:attrName>
                                        </p:attrNameLst>
                                      </p:cBhvr>
                                      <p:tavLst>
                                        <p:tav tm="0">
                                          <p:val>
                                            <p:strVal val="1+#ppt_h/2"/>
                                          </p:val>
                                        </p:tav>
                                        <p:tav tm="100000">
                                          <p:val>
                                            <p:strVal val="#ppt_y"/>
                                          </p:val>
                                        </p:tav>
                                      </p:tavLst>
                                    </p:anim>
                                  </p:childTnLst>
                                </p:cTn>
                              </p:par>
                              <p:par>
                                <p:cTn id="37" presetID="10" presetClass="entr" presetSubtype="0" fill="hold" grpId="0" nodeType="withEffect">
                                  <p:stCondLst>
                                    <p:cond delay="1900"/>
                                  </p:stCondLst>
                                  <p:childTnLst>
                                    <p:set>
                                      <p:cBhvr>
                                        <p:cTn id="38" dur="1" fill="hold">
                                          <p:stCondLst>
                                            <p:cond delay="0"/>
                                          </p:stCondLst>
                                        </p:cTn>
                                        <p:tgtEl>
                                          <p:spTgt spid="173"/>
                                        </p:tgtEl>
                                        <p:attrNameLst>
                                          <p:attrName>style.visibility</p:attrName>
                                        </p:attrNameLst>
                                      </p:cBhvr>
                                      <p:to>
                                        <p:strVal val="visible"/>
                                      </p:to>
                                    </p:set>
                                    <p:animEffect transition="in" filter="fade">
                                      <p:cBhvr>
                                        <p:cTn id="39" dur="500"/>
                                        <p:tgtEl>
                                          <p:spTgt spid="173"/>
                                        </p:tgtEl>
                                      </p:cBhvr>
                                    </p:animEffect>
                                  </p:childTnLst>
                                </p:cTn>
                              </p:par>
                              <p:par>
                                <p:cTn id="40" presetID="2" presetClass="entr" presetSubtype="4" decel="100000" fill="hold" grpId="0" nodeType="withEffect">
                                  <p:stCondLst>
                                    <p:cond delay="850"/>
                                  </p:stCondLst>
                                  <p:childTnLst>
                                    <p:set>
                                      <p:cBhvr>
                                        <p:cTn id="41" dur="1" fill="hold">
                                          <p:stCondLst>
                                            <p:cond delay="0"/>
                                          </p:stCondLst>
                                        </p:cTn>
                                        <p:tgtEl>
                                          <p:spTgt spid="171"/>
                                        </p:tgtEl>
                                        <p:attrNameLst>
                                          <p:attrName>style.visibility</p:attrName>
                                        </p:attrNameLst>
                                      </p:cBhvr>
                                      <p:to>
                                        <p:strVal val="visible"/>
                                      </p:to>
                                    </p:set>
                                    <p:anim calcmode="lin" valueType="num">
                                      <p:cBhvr additive="base">
                                        <p:cTn id="42" dur="500" fill="hold"/>
                                        <p:tgtEl>
                                          <p:spTgt spid="171"/>
                                        </p:tgtEl>
                                        <p:attrNameLst>
                                          <p:attrName>ppt_x</p:attrName>
                                        </p:attrNameLst>
                                      </p:cBhvr>
                                      <p:tavLst>
                                        <p:tav tm="0">
                                          <p:val>
                                            <p:strVal val="#ppt_x"/>
                                          </p:val>
                                        </p:tav>
                                        <p:tav tm="100000">
                                          <p:val>
                                            <p:strVal val="#ppt_x"/>
                                          </p:val>
                                        </p:tav>
                                      </p:tavLst>
                                    </p:anim>
                                    <p:anim calcmode="lin" valueType="num">
                                      <p:cBhvr additive="base">
                                        <p:cTn id="43" dur="500" fill="hold"/>
                                        <p:tgtEl>
                                          <p:spTgt spid="171"/>
                                        </p:tgtEl>
                                        <p:attrNameLst>
                                          <p:attrName>ppt_y</p:attrName>
                                        </p:attrNameLst>
                                      </p:cBhvr>
                                      <p:tavLst>
                                        <p:tav tm="0">
                                          <p:val>
                                            <p:strVal val="1+#ppt_h/2"/>
                                          </p:val>
                                        </p:tav>
                                        <p:tav tm="100000">
                                          <p:val>
                                            <p:strVal val="#ppt_y"/>
                                          </p:val>
                                        </p:tav>
                                      </p:tavLst>
                                    </p:anim>
                                  </p:childTnLst>
                                </p:cTn>
                              </p:par>
                              <p:par>
                                <p:cTn id="44" presetID="10" presetClass="entr" presetSubtype="0" fill="hold" grpId="0" nodeType="withEffect">
                                  <p:stCondLst>
                                    <p:cond delay="850"/>
                                  </p:stCondLst>
                                  <p:iterate type="lt">
                                    <p:tmPct val="5000"/>
                                  </p:iterate>
                                  <p:childTnLst>
                                    <p:set>
                                      <p:cBhvr>
                                        <p:cTn id="45" dur="1" fill="hold">
                                          <p:stCondLst>
                                            <p:cond delay="0"/>
                                          </p:stCondLst>
                                        </p:cTn>
                                        <p:tgtEl>
                                          <p:spTgt spid="175"/>
                                        </p:tgtEl>
                                        <p:attrNameLst>
                                          <p:attrName>style.visibility</p:attrName>
                                        </p:attrNameLst>
                                      </p:cBhvr>
                                      <p:to>
                                        <p:strVal val="visible"/>
                                      </p:to>
                                    </p:set>
                                    <p:animEffect transition="in" filter="fade">
                                      <p:cBhvr>
                                        <p:cTn id="46" dur="500"/>
                                        <p:tgtEl>
                                          <p:spTgt spid="175"/>
                                        </p:tgtEl>
                                      </p:cBhvr>
                                    </p:animEffect>
                                  </p:childTnLst>
                                </p:cTn>
                              </p:par>
                              <p:par>
                                <p:cTn id="47" presetID="2" presetClass="entr" presetSubtype="4" decel="100000" fill="hold" grpId="0" nodeType="withEffect">
                                  <p:stCondLst>
                                    <p:cond delay="1900"/>
                                  </p:stCondLst>
                                  <p:childTnLst>
                                    <p:set>
                                      <p:cBhvr>
                                        <p:cTn id="48" dur="1" fill="hold">
                                          <p:stCondLst>
                                            <p:cond delay="0"/>
                                          </p:stCondLst>
                                        </p:cTn>
                                        <p:tgtEl>
                                          <p:spTgt spid="177"/>
                                        </p:tgtEl>
                                        <p:attrNameLst>
                                          <p:attrName>style.visibility</p:attrName>
                                        </p:attrNameLst>
                                      </p:cBhvr>
                                      <p:to>
                                        <p:strVal val="visible"/>
                                      </p:to>
                                    </p:set>
                                    <p:anim calcmode="lin" valueType="num">
                                      <p:cBhvr additive="base">
                                        <p:cTn id="49" dur="750" fill="hold"/>
                                        <p:tgtEl>
                                          <p:spTgt spid="177"/>
                                        </p:tgtEl>
                                        <p:attrNameLst>
                                          <p:attrName>ppt_x</p:attrName>
                                        </p:attrNameLst>
                                      </p:cBhvr>
                                      <p:tavLst>
                                        <p:tav tm="0">
                                          <p:val>
                                            <p:strVal val="#ppt_x"/>
                                          </p:val>
                                        </p:tav>
                                        <p:tav tm="100000">
                                          <p:val>
                                            <p:strVal val="#ppt_x"/>
                                          </p:val>
                                        </p:tav>
                                      </p:tavLst>
                                    </p:anim>
                                    <p:anim calcmode="lin" valueType="num">
                                      <p:cBhvr additive="base">
                                        <p:cTn id="50" dur="750" fill="hold"/>
                                        <p:tgtEl>
                                          <p:spTgt spid="177"/>
                                        </p:tgtEl>
                                        <p:attrNameLst>
                                          <p:attrName>ppt_y</p:attrName>
                                        </p:attrNameLst>
                                      </p:cBhvr>
                                      <p:tavLst>
                                        <p:tav tm="0">
                                          <p:val>
                                            <p:strVal val="1+#ppt_h/2"/>
                                          </p:val>
                                        </p:tav>
                                        <p:tav tm="100000">
                                          <p:val>
                                            <p:strVal val="#ppt_y"/>
                                          </p:val>
                                        </p:tav>
                                      </p:tavLst>
                                    </p:anim>
                                  </p:childTnLst>
                                </p:cTn>
                              </p:par>
                              <p:par>
                                <p:cTn id="51" presetID="2" presetClass="entr" presetSubtype="4" decel="100000" fill="hold" nodeType="withEffect">
                                  <p:stCondLst>
                                    <p:cond delay="1900"/>
                                  </p:stCondLst>
                                  <p:childTnLst>
                                    <p:set>
                                      <p:cBhvr>
                                        <p:cTn id="52" dur="1" fill="hold">
                                          <p:stCondLst>
                                            <p:cond delay="0"/>
                                          </p:stCondLst>
                                        </p:cTn>
                                        <p:tgtEl>
                                          <p:spTgt spid="179"/>
                                        </p:tgtEl>
                                        <p:attrNameLst>
                                          <p:attrName>style.visibility</p:attrName>
                                        </p:attrNameLst>
                                      </p:cBhvr>
                                      <p:to>
                                        <p:strVal val="visible"/>
                                      </p:to>
                                    </p:set>
                                    <p:anim calcmode="lin" valueType="num">
                                      <p:cBhvr additive="base">
                                        <p:cTn id="53" dur="850" fill="hold"/>
                                        <p:tgtEl>
                                          <p:spTgt spid="179"/>
                                        </p:tgtEl>
                                        <p:attrNameLst>
                                          <p:attrName>ppt_x</p:attrName>
                                        </p:attrNameLst>
                                      </p:cBhvr>
                                      <p:tavLst>
                                        <p:tav tm="0">
                                          <p:val>
                                            <p:strVal val="#ppt_x"/>
                                          </p:val>
                                        </p:tav>
                                        <p:tav tm="100000">
                                          <p:val>
                                            <p:strVal val="#ppt_x"/>
                                          </p:val>
                                        </p:tav>
                                      </p:tavLst>
                                    </p:anim>
                                    <p:anim calcmode="lin" valueType="num">
                                      <p:cBhvr additive="base">
                                        <p:cTn id="54" dur="850" fill="hold"/>
                                        <p:tgtEl>
                                          <p:spTgt spid="179"/>
                                        </p:tgtEl>
                                        <p:attrNameLst>
                                          <p:attrName>ppt_y</p:attrName>
                                        </p:attrNameLst>
                                      </p:cBhvr>
                                      <p:tavLst>
                                        <p:tav tm="0">
                                          <p:val>
                                            <p:strVal val="1+#ppt_h/2"/>
                                          </p:val>
                                        </p:tav>
                                        <p:tav tm="100000">
                                          <p:val>
                                            <p:strVal val="#ppt_y"/>
                                          </p:val>
                                        </p:tav>
                                      </p:tavLst>
                                    </p:anim>
                                  </p:childTnLst>
                                </p:cTn>
                              </p:par>
                              <p:par>
                                <p:cTn id="55" presetID="2" presetClass="entr" presetSubtype="4" decel="100000" fill="hold" grpId="0" nodeType="withEffect">
                                  <p:stCondLst>
                                    <p:cond delay="1900"/>
                                  </p:stCondLst>
                                  <p:childTnLst>
                                    <p:set>
                                      <p:cBhvr>
                                        <p:cTn id="56" dur="1" fill="hold">
                                          <p:stCondLst>
                                            <p:cond delay="0"/>
                                          </p:stCondLst>
                                        </p:cTn>
                                        <p:tgtEl>
                                          <p:spTgt spid="176"/>
                                        </p:tgtEl>
                                        <p:attrNameLst>
                                          <p:attrName>style.visibility</p:attrName>
                                        </p:attrNameLst>
                                      </p:cBhvr>
                                      <p:to>
                                        <p:strVal val="visible"/>
                                      </p:to>
                                    </p:set>
                                    <p:anim calcmode="lin" valueType="num">
                                      <p:cBhvr additive="base">
                                        <p:cTn id="57" dur="500" fill="hold"/>
                                        <p:tgtEl>
                                          <p:spTgt spid="176"/>
                                        </p:tgtEl>
                                        <p:attrNameLst>
                                          <p:attrName>ppt_x</p:attrName>
                                        </p:attrNameLst>
                                      </p:cBhvr>
                                      <p:tavLst>
                                        <p:tav tm="0">
                                          <p:val>
                                            <p:strVal val="#ppt_x"/>
                                          </p:val>
                                        </p:tav>
                                        <p:tav tm="100000">
                                          <p:val>
                                            <p:strVal val="#ppt_x"/>
                                          </p:val>
                                        </p:tav>
                                      </p:tavLst>
                                    </p:anim>
                                    <p:anim calcmode="lin" valueType="num">
                                      <p:cBhvr additive="base">
                                        <p:cTn id="58" dur="500" fill="hold"/>
                                        <p:tgtEl>
                                          <p:spTgt spid="176"/>
                                        </p:tgtEl>
                                        <p:attrNameLst>
                                          <p:attrName>ppt_y</p:attrName>
                                        </p:attrNameLst>
                                      </p:cBhvr>
                                      <p:tavLst>
                                        <p:tav tm="0">
                                          <p:val>
                                            <p:strVal val="1+#ppt_h/2"/>
                                          </p:val>
                                        </p:tav>
                                        <p:tav tm="100000">
                                          <p:val>
                                            <p:strVal val="#ppt_y"/>
                                          </p:val>
                                        </p:tav>
                                      </p:tavLst>
                                    </p:anim>
                                  </p:childTnLst>
                                </p:cTn>
                              </p:par>
                              <p:par>
                                <p:cTn id="59" presetID="10" presetClass="entr" presetSubtype="0" fill="hold" grpId="0" nodeType="withEffect">
                                  <p:stCondLst>
                                    <p:cond delay="1900"/>
                                  </p:stCondLst>
                                  <p:iterate type="lt">
                                    <p:tmPct val="5000"/>
                                  </p:iterate>
                                  <p:childTnLst>
                                    <p:set>
                                      <p:cBhvr>
                                        <p:cTn id="60" dur="1" fill="hold">
                                          <p:stCondLst>
                                            <p:cond delay="0"/>
                                          </p:stCondLst>
                                        </p:cTn>
                                        <p:tgtEl>
                                          <p:spTgt spid="180"/>
                                        </p:tgtEl>
                                        <p:attrNameLst>
                                          <p:attrName>style.visibility</p:attrName>
                                        </p:attrNameLst>
                                      </p:cBhvr>
                                      <p:to>
                                        <p:strVal val="visible"/>
                                      </p:to>
                                    </p:set>
                                    <p:animEffect transition="in" filter="fade">
                                      <p:cBhvr>
                                        <p:cTn id="61" dur="500"/>
                                        <p:tgtEl>
                                          <p:spTgt spid="180"/>
                                        </p:tgtEl>
                                      </p:cBhvr>
                                    </p:animEffect>
                                  </p:childTnLst>
                                </p:cTn>
                              </p:par>
                              <p:par>
                                <p:cTn id="62" presetID="2" presetClass="entr" presetSubtype="4" decel="100000" fill="hold" grpId="0" nodeType="withEffect">
                                  <p:stCondLst>
                                    <p:cond delay="2750"/>
                                  </p:stCondLst>
                                  <p:childTnLst>
                                    <p:set>
                                      <p:cBhvr>
                                        <p:cTn id="63" dur="1" fill="hold">
                                          <p:stCondLst>
                                            <p:cond delay="0"/>
                                          </p:stCondLst>
                                        </p:cTn>
                                        <p:tgtEl>
                                          <p:spTgt spid="182"/>
                                        </p:tgtEl>
                                        <p:attrNameLst>
                                          <p:attrName>style.visibility</p:attrName>
                                        </p:attrNameLst>
                                      </p:cBhvr>
                                      <p:to>
                                        <p:strVal val="visible"/>
                                      </p:to>
                                    </p:set>
                                    <p:anim calcmode="lin" valueType="num">
                                      <p:cBhvr additive="base">
                                        <p:cTn id="64" dur="750" fill="hold"/>
                                        <p:tgtEl>
                                          <p:spTgt spid="182"/>
                                        </p:tgtEl>
                                        <p:attrNameLst>
                                          <p:attrName>ppt_x</p:attrName>
                                        </p:attrNameLst>
                                      </p:cBhvr>
                                      <p:tavLst>
                                        <p:tav tm="0">
                                          <p:val>
                                            <p:strVal val="#ppt_x"/>
                                          </p:val>
                                        </p:tav>
                                        <p:tav tm="100000">
                                          <p:val>
                                            <p:strVal val="#ppt_x"/>
                                          </p:val>
                                        </p:tav>
                                      </p:tavLst>
                                    </p:anim>
                                    <p:anim calcmode="lin" valueType="num">
                                      <p:cBhvr additive="base">
                                        <p:cTn id="65" dur="750" fill="hold"/>
                                        <p:tgtEl>
                                          <p:spTgt spid="182"/>
                                        </p:tgtEl>
                                        <p:attrNameLst>
                                          <p:attrName>ppt_y</p:attrName>
                                        </p:attrNameLst>
                                      </p:cBhvr>
                                      <p:tavLst>
                                        <p:tav tm="0">
                                          <p:val>
                                            <p:strVal val="1+#ppt_h/2"/>
                                          </p:val>
                                        </p:tav>
                                        <p:tav tm="100000">
                                          <p:val>
                                            <p:strVal val="#ppt_y"/>
                                          </p:val>
                                        </p:tav>
                                      </p:tavLst>
                                    </p:anim>
                                  </p:childTnLst>
                                </p:cTn>
                              </p:par>
                              <p:par>
                                <p:cTn id="66" presetID="10" presetClass="entr" presetSubtype="0" fill="hold" grpId="0" nodeType="withEffect">
                                  <p:stCondLst>
                                    <p:cond delay="2750"/>
                                  </p:stCondLst>
                                  <p:childTnLst>
                                    <p:set>
                                      <p:cBhvr>
                                        <p:cTn id="67" dur="1" fill="hold">
                                          <p:stCondLst>
                                            <p:cond delay="0"/>
                                          </p:stCondLst>
                                        </p:cTn>
                                        <p:tgtEl>
                                          <p:spTgt spid="178"/>
                                        </p:tgtEl>
                                        <p:attrNameLst>
                                          <p:attrName>style.visibility</p:attrName>
                                        </p:attrNameLst>
                                      </p:cBhvr>
                                      <p:to>
                                        <p:strVal val="visible"/>
                                      </p:to>
                                    </p:set>
                                    <p:animEffect transition="in" filter="fade">
                                      <p:cBhvr>
                                        <p:cTn id="68" dur="500"/>
                                        <p:tgtEl>
                                          <p:spTgt spid="178"/>
                                        </p:tgtEl>
                                      </p:cBhvr>
                                    </p:animEffect>
                                  </p:childTnLst>
                                </p:cTn>
                              </p:par>
                              <p:par>
                                <p:cTn id="69" presetID="2" presetClass="entr" presetSubtype="4" decel="100000" fill="hold" nodeType="withEffect">
                                  <p:stCondLst>
                                    <p:cond delay="2750"/>
                                  </p:stCondLst>
                                  <p:childTnLst>
                                    <p:set>
                                      <p:cBhvr>
                                        <p:cTn id="70" dur="1" fill="hold">
                                          <p:stCondLst>
                                            <p:cond delay="0"/>
                                          </p:stCondLst>
                                        </p:cTn>
                                        <p:tgtEl>
                                          <p:spTgt spid="184"/>
                                        </p:tgtEl>
                                        <p:attrNameLst>
                                          <p:attrName>style.visibility</p:attrName>
                                        </p:attrNameLst>
                                      </p:cBhvr>
                                      <p:to>
                                        <p:strVal val="visible"/>
                                      </p:to>
                                    </p:set>
                                    <p:anim calcmode="lin" valueType="num">
                                      <p:cBhvr additive="base">
                                        <p:cTn id="71" dur="850" fill="hold"/>
                                        <p:tgtEl>
                                          <p:spTgt spid="184"/>
                                        </p:tgtEl>
                                        <p:attrNameLst>
                                          <p:attrName>ppt_x</p:attrName>
                                        </p:attrNameLst>
                                      </p:cBhvr>
                                      <p:tavLst>
                                        <p:tav tm="0">
                                          <p:val>
                                            <p:strVal val="#ppt_x"/>
                                          </p:val>
                                        </p:tav>
                                        <p:tav tm="100000">
                                          <p:val>
                                            <p:strVal val="#ppt_x"/>
                                          </p:val>
                                        </p:tav>
                                      </p:tavLst>
                                    </p:anim>
                                    <p:anim calcmode="lin" valueType="num">
                                      <p:cBhvr additive="base">
                                        <p:cTn id="72" dur="850" fill="hold"/>
                                        <p:tgtEl>
                                          <p:spTgt spid="184"/>
                                        </p:tgtEl>
                                        <p:attrNameLst>
                                          <p:attrName>ppt_y</p:attrName>
                                        </p:attrNameLst>
                                      </p:cBhvr>
                                      <p:tavLst>
                                        <p:tav tm="0">
                                          <p:val>
                                            <p:strVal val="1+#ppt_h/2"/>
                                          </p:val>
                                        </p:tav>
                                        <p:tav tm="100000">
                                          <p:val>
                                            <p:strVal val="#ppt_y"/>
                                          </p:val>
                                        </p:tav>
                                      </p:tavLst>
                                    </p:anim>
                                  </p:childTnLst>
                                </p:cTn>
                              </p:par>
                              <p:par>
                                <p:cTn id="73" presetID="2" presetClass="entr" presetSubtype="4" decel="100000" fill="hold" grpId="0" nodeType="withEffect">
                                  <p:stCondLst>
                                    <p:cond delay="2750"/>
                                  </p:stCondLst>
                                  <p:childTnLst>
                                    <p:set>
                                      <p:cBhvr>
                                        <p:cTn id="74" dur="1" fill="hold">
                                          <p:stCondLst>
                                            <p:cond delay="0"/>
                                          </p:stCondLst>
                                        </p:cTn>
                                        <p:tgtEl>
                                          <p:spTgt spid="181"/>
                                        </p:tgtEl>
                                        <p:attrNameLst>
                                          <p:attrName>style.visibility</p:attrName>
                                        </p:attrNameLst>
                                      </p:cBhvr>
                                      <p:to>
                                        <p:strVal val="visible"/>
                                      </p:to>
                                    </p:set>
                                    <p:anim calcmode="lin" valueType="num">
                                      <p:cBhvr additive="base">
                                        <p:cTn id="75" dur="500" fill="hold"/>
                                        <p:tgtEl>
                                          <p:spTgt spid="181"/>
                                        </p:tgtEl>
                                        <p:attrNameLst>
                                          <p:attrName>ppt_x</p:attrName>
                                        </p:attrNameLst>
                                      </p:cBhvr>
                                      <p:tavLst>
                                        <p:tav tm="0">
                                          <p:val>
                                            <p:strVal val="#ppt_x"/>
                                          </p:val>
                                        </p:tav>
                                        <p:tav tm="100000">
                                          <p:val>
                                            <p:strVal val="#ppt_x"/>
                                          </p:val>
                                        </p:tav>
                                      </p:tavLst>
                                    </p:anim>
                                    <p:anim calcmode="lin" valueType="num">
                                      <p:cBhvr additive="base">
                                        <p:cTn id="76" dur="500" fill="hold"/>
                                        <p:tgtEl>
                                          <p:spTgt spid="181"/>
                                        </p:tgtEl>
                                        <p:attrNameLst>
                                          <p:attrName>ppt_y</p:attrName>
                                        </p:attrNameLst>
                                      </p:cBhvr>
                                      <p:tavLst>
                                        <p:tav tm="0">
                                          <p:val>
                                            <p:strVal val="1+#ppt_h/2"/>
                                          </p:val>
                                        </p:tav>
                                        <p:tav tm="100000">
                                          <p:val>
                                            <p:strVal val="#ppt_y"/>
                                          </p:val>
                                        </p:tav>
                                      </p:tavLst>
                                    </p:anim>
                                  </p:childTnLst>
                                </p:cTn>
                              </p:par>
                              <p:par>
                                <p:cTn id="77" presetID="10" presetClass="entr" presetSubtype="0" fill="hold" grpId="0" nodeType="withEffect">
                                  <p:stCondLst>
                                    <p:cond delay="2750"/>
                                  </p:stCondLst>
                                  <p:iterate type="lt">
                                    <p:tmPct val="5000"/>
                                  </p:iterate>
                                  <p:childTnLst>
                                    <p:set>
                                      <p:cBhvr>
                                        <p:cTn id="78" dur="1" fill="hold">
                                          <p:stCondLst>
                                            <p:cond delay="0"/>
                                          </p:stCondLst>
                                        </p:cTn>
                                        <p:tgtEl>
                                          <p:spTgt spid="185"/>
                                        </p:tgtEl>
                                        <p:attrNameLst>
                                          <p:attrName>style.visibility</p:attrName>
                                        </p:attrNameLst>
                                      </p:cBhvr>
                                      <p:to>
                                        <p:strVal val="visible"/>
                                      </p:to>
                                    </p:set>
                                    <p:animEffect transition="in" filter="fade">
                                      <p:cBhvr>
                                        <p:cTn id="79" dur="500"/>
                                        <p:tgtEl>
                                          <p:spTgt spid="185"/>
                                        </p:tgtEl>
                                      </p:cBhvr>
                                    </p:animEffect>
                                  </p:childTnLst>
                                </p:cTn>
                              </p:par>
                              <p:par>
                                <p:cTn id="80" presetID="2" presetClass="entr" presetSubtype="4" decel="100000" fill="hold" grpId="0" nodeType="withEffect">
                                  <p:stCondLst>
                                    <p:cond delay="3600"/>
                                  </p:stCondLst>
                                  <p:childTnLst>
                                    <p:set>
                                      <p:cBhvr>
                                        <p:cTn id="81" dur="1" fill="hold">
                                          <p:stCondLst>
                                            <p:cond delay="0"/>
                                          </p:stCondLst>
                                        </p:cTn>
                                        <p:tgtEl>
                                          <p:spTgt spid="187"/>
                                        </p:tgtEl>
                                        <p:attrNameLst>
                                          <p:attrName>style.visibility</p:attrName>
                                        </p:attrNameLst>
                                      </p:cBhvr>
                                      <p:to>
                                        <p:strVal val="visible"/>
                                      </p:to>
                                    </p:set>
                                    <p:anim calcmode="lin" valueType="num">
                                      <p:cBhvr additive="base">
                                        <p:cTn id="82" dur="750" fill="hold"/>
                                        <p:tgtEl>
                                          <p:spTgt spid="187"/>
                                        </p:tgtEl>
                                        <p:attrNameLst>
                                          <p:attrName>ppt_x</p:attrName>
                                        </p:attrNameLst>
                                      </p:cBhvr>
                                      <p:tavLst>
                                        <p:tav tm="0">
                                          <p:val>
                                            <p:strVal val="#ppt_x"/>
                                          </p:val>
                                        </p:tav>
                                        <p:tav tm="100000">
                                          <p:val>
                                            <p:strVal val="#ppt_x"/>
                                          </p:val>
                                        </p:tav>
                                      </p:tavLst>
                                    </p:anim>
                                    <p:anim calcmode="lin" valueType="num">
                                      <p:cBhvr additive="base">
                                        <p:cTn id="83" dur="750" fill="hold"/>
                                        <p:tgtEl>
                                          <p:spTgt spid="187"/>
                                        </p:tgtEl>
                                        <p:attrNameLst>
                                          <p:attrName>ppt_y</p:attrName>
                                        </p:attrNameLst>
                                      </p:cBhvr>
                                      <p:tavLst>
                                        <p:tav tm="0">
                                          <p:val>
                                            <p:strVal val="1+#ppt_h/2"/>
                                          </p:val>
                                        </p:tav>
                                        <p:tav tm="100000">
                                          <p:val>
                                            <p:strVal val="#ppt_y"/>
                                          </p:val>
                                        </p:tav>
                                      </p:tavLst>
                                    </p:anim>
                                  </p:childTnLst>
                                </p:cTn>
                              </p:par>
                              <p:par>
                                <p:cTn id="84" presetID="2" presetClass="entr" presetSubtype="4" decel="100000" fill="hold" nodeType="withEffect">
                                  <p:stCondLst>
                                    <p:cond delay="3600"/>
                                  </p:stCondLst>
                                  <p:childTnLst>
                                    <p:set>
                                      <p:cBhvr>
                                        <p:cTn id="85" dur="1" fill="hold">
                                          <p:stCondLst>
                                            <p:cond delay="0"/>
                                          </p:stCondLst>
                                        </p:cTn>
                                        <p:tgtEl>
                                          <p:spTgt spid="189"/>
                                        </p:tgtEl>
                                        <p:attrNameLst>
                                          <p:attrName>style.visibility</p:attrName>
                                        </p:attrNameLst>
                                      </p:cBhvr>
                                      <p:to>
                                        <p:strVal val="visible"/>
                                      </p:to>
                                    </p:set>
                                    <p:anim calcmode="lin" valueType="num">
                                      <p:cBhvr additive="base">
                                        <p:cTn id="86" dur="850" fill="hold"/>
                                        <p:tgtEl>
                                          <p:spTgt spid="189"/>
                                        </p:tgtEl>
                                        <p:attrNameLst>
                                          <p:attrName>ppt_x</p:attrName>
                                        </p:attrNameLst>
                                      </p:cBhvr>
                                      <p:tavLst>
                                        <p:tav tm="0">
                                          <p:val>
                                            <p:strVal val="#ppt_x"/>
                                          </p:val>
                                        </p:tav>
                                        <p:tav tm="100000">
                                          <p:val>
                                            <p:strVal val="#ppt_x"/>
                                          </p:val>
                                        </p:tav>
                                      </p:tavLst>
                                    </p:anim>
                                    <p:anim calcmode="lin" valueType="num">
                                      <p:cBhvr additive="base">
                                        <p:cTn id="87" dur="850" fill="hold"/>
                                        <p:tgtEl>
                                          <p:spTgt spid="189"/>
                                        </p:tgtEl>
                                        <p:attrNameLst>
                                          <p:attrName>ppt_y</p:attrName>
                                        </p:attrNameLst>
                                      </p:cBhvr>
                                      <p:tavLst>
                                        <p:tav tm="0">
                                          <p:val>
                                            <p:strVal val="1+#ppt_h/2"/>
                                          </p:val>
                                        </p:tav>
                                        <p:tav tm="100000">
                                          <p:val>
                                            <p:strVal val="#ppt_y"/>
                                          </p:val>
                                        </p:tav>
                                      </p:tavLst>
                                    </p:anim>
                                  </p:childTnLst>
                                </p:cTn>
                              </p:par>
                              <p:par>
                                <p:cTn id="88" presetID="10" presetClass="entr" presetSubtype="0" fill="hold" grpId="0" nodeType="withEffect">
                                  <p:stCondLst>
                                    <p:cond delay="3600"/>
                                  </p:stCondLst>
                                  <p:childTnLst>
                                    <p:set>
                                      <p:cBhvr>
                                        <p:cTn id="89" dur="1" fill="hold">
                                          <p:stCondLst>
                                            <p:cond delay="0"/>
                                          </p:stCondLst>
                                        </p:cTn>
                                        <p:tgtEl>
                                          <p:spTgt spid="183"/>
                                        </p:tgtEl>
                                        <p:attrNameLst>
                                          <p:attrName>style.visibility</p:attrName>
                                        </p:attrNameLst>
                                      </p:cBhvr>
                                      <p:to>
                                        <p:strVal val="visible"/>
                                      </p:to>
                                    </p:set>
                                    <p:animEffect transition="in" filter="fade">
                                      <p:cBhvr>
                                        <p:cTn id="90" dur="500"/>
                                        <p:tgtEl>
                                          <p:spTgt spid="183"/>
                                        </p:tgtEl>
                                      </p:cBhvr>
                                    </p:animEffect>
                                  </p:childTnLst>
                                </p:cTn>
                              </p:par>
                              <p:par>
                                <p:cTn id="91" presetID="2" presetClass="entr" presetSubtype="4" decel="100000" fill="hold" grpId="0" nodeType="withEffect">
                                  <p:stCondLst>
                                    <p:cond delay="3600"/>
                                  </p:stCondLst>
                                  <p:childTnLst>
                                    <p:set>
                                      <p:cBhvr>
                                        <p:cTn id="92" dur="1" fill="hold">
                                          <p:stCondLst>
                                            <p:cond delay="0"/>
                                          </p:stCondLst>
                                        </p:cTn>
                                        <p:tgtEl>
                                          <p:spTgt spid="186"/>
                                        </p:tgtEl>
                                        <p:attrNameLst>
                                          <p:attrName>style.visibility</p:attrName>
                                        </p:attrNameLst>
                                      </p:cBhvr>
                                      <p:to>
                                        <p:strVal val="visible"/>
                                      </p:to>
                                    </p:set>
                                    <p:anim calcmode="lin" valueType="num">
                                      <p:cBhvr additive="base">
                                        <p:cTn id="93" dur="500" fill="hold"/>
                                        <p:tgtEl>
                                          <p:spTgt spid="186"/>
                                        </p:tgtEl>
                                        <p:attrNameLst>
                                          <p:attrName>ppt_x</p:attrName>
                                        </p:attrNameLst>
                                      </p:cBhvr>
                                      <p:tavLst>
                                        <p:tav tm="0">
                                          <p:val>
                                            <p:strVal val="#ppt_x"/>
                                          </p:val>
                                        </p:tav>
                                        <p:tav tm="100000">
                                          <p:val>
                                            <p:strVal val="#ppt_x"/>
                                          </p:val>
                                        </p:tav>
                                      </p:tavLst>
                                    </p:anim>
                                    <p:anim calcmode="lin" valueType="num">
                                      <p:cBhvr additive="base">
                                        <p:cTn id="94" dur="500" fill="hold"/>
                                        <p:tgtEl>
                                          <p:spTgt spid="186"/>
                                        </p:tgtEl>
                                        <p:attrNameLst>
                                          <p:attrName>ppt_y</p:attrName>
                                        </p:attrNameLst>
                                      </p:cBhvr>
                                      <p:tavLst>
                                        <p:tav tm="0">
                                          <p:val>
                                            <p:strVal val="1+#ppt_h/2"/>
                                          </p:val>
                                        </p:tav>
                                        <p:tav tm="100000">
                                          <p:val>
                                            <p:strVal val="#ppt_y"/>
                                          </p:val>
                                        </p:tav>
                                      </p:tavLst>
                                    </p:anim>
                                  </p:childTnLst>
                                </p:cTn>
                              </p:par>
                              <p:par>
                                <p:cTn id="95" presetID="10" presetClass="entr" presetSubtype="0" fill="hold" grpId="0" nodeType="withEffect">
                                  <p:stCondLst>
                                    <p:cond delay="3600"/>
                                  </p:stCondLst>
                                  <p:iterate type="lt">
                                    <p:tmPct val="5000"/>
                                  </p:iterate>
                                  <p:childTnLst>
                                    <p:set>
                                      <p:cBhvr>
                                        <p:cTn id="96" dur="1" fill="hold">
                                          <p:stCondLst>
                                            <p:cond delay="0"/>
                                          </p:stCondLst>
                                        </p:cTn>
                                        <p:tgtEl>
                                          <p:spTgt spid="190"/>
                                        </p:tgtEl>
                                        <p:attrNameLst>
                                          <p:attrName>style.visibility</p:attrName>
                                        </p:attrNameLst>
                                      </p:cBhvr>
                                      <p:to>
                                        <p:strVal val="visible"/>
                                      </p:to>
                                    </p:set>
                                    <p:animEffect transition="in" filter="fade">
                                      <p:cBhvr>
                                        <p:cTn id="97" dur="500"/>
                                        <p:tgtEl>
                                          <p:spTgt spid="190"/>
                                        </p:tgtEl>
                                      </p:cBhvr>
                                    </p:animEffect>
                                  </p:childTnLst>
                                </p:cTn>
                              </p:par>
                              <p:par>
                                <p:cTn id="98" presetID="10" presetClass="entr" presetSubtype="0" fill="hold" grpId="0" nodeType="withEffect">
                                  <p:stCondLst>
                                    <p:cond delay="4450"/>
                                  </p:stCondLst>
                                  <p:childTnLst>
                                    <p:set>
                                      <p:cBhvr>
                                        <p:cTn id="99" dur="1" fill="hold">
                                          <p:stCondLst>
                                            <p:cond delay="0"/>
                                          </p:stCondLst>
                                        </p:cTn>
                                        <p:tgtEl>
                                          <p:spTgt spid="188"/>
                                        </p:tgtEl>
                                        <p:attrNameLst>
                                          <p:attrName>style.visibility</p:attrName>
                                        </p:attrNameLst>
                                      </p:cBhvr>
                                      <p:to>
                                        <p:strVal val="visible"/>
                                      </p:to>
                                    </p:set>
                                    <p:animEffect transition="in" filter="fade">
                                      <p:cBhvr>
                                        <p:cTn id="100" dur="500"/>
                                        <p:tgtEl>
                                          <p:spTgt spid="188"/>
                                        </p:tgtEl>
                                      </p:cBhvr>
                                    </p:animEffect>
                                  </p:childTnLst>
                                </p:cTn>
                              </p:par>
                            </p:childTnLst>
                          </p:cTn>
                        </p:par>
                        <p:par>
                          <p:cTn id="101" fill="hold">
                            <p:stCondLst>
                              <p:cond delay="5225"/>
                            </p:stCondLst>
                            <p:childTnLst>
                              <p:par>
                                <p:cTn id="102" presetID="10" presetClass="exit" presetSubtype="0" fill="hold" nodeType="afterEffect">
                                  <p:stCondLst>
                                    <p:cond delay="0"/>
                                  </p:stCondLst>
                                  <p:childTnLst>
                                    <p:animEffect transition="out" filter="fade">
                                      <p:cBhvr>
                                        <p:cTn id="103" dur="500"/>
                                        <p:tgtEl>
                                          <p:spTgt spid="4"/>
                                        </p:tgtEl>
                                      </p:cBhvr>
                                    </p:animEffect>
                                    <p:set>
                                      <p:cBhvr>
                                        <p:cTn id="104" dur="1" fill="hold">
                                          <p:stCondLst>
                                            <p:cond delay="499"/>
                                          </p:stCondLst>
                                        </p:cTn>
                                        <p:tgtEl>
                                          <p:spTgt spid="4"/>
                                        </p:tgtEl>
                                        <p:attrNameLst>
                                          <p:attrName>style.visibility</p:attrName>
                                        </p:attrNameLst>
                                      </p:cBhvr>
                                      <p:to>
                                        <p:strVal val="hidden"/>
                                      </p:to>
                                    </p:set>
                                  </p:childTnLst>
                                </p:cTn>
                              </p:par>
                              <p:par>
                                <p:cTn id="105" presetID="10" presetClass="exit" presetSubtype="0" fill="hold" grpId="1" nodeType="withEffect">
                                  <p:stCondLst>
                                    <p:cond delay="0"/>
                                  </p:stCondLst>
                                  <p:childTnLst>
                                    <p:animEffect transition="out" filter="fade">
                                      <p:cBhvr>
                                        <p:cTn id="106" dur="500"/>
                                        <p:tgtEl>
                                          <p:spTgt spid="140"/>
                                        </p:tgtEl>
                                      </p:cBhvr>
                                    </p:animEffect>
                                    <p:set>
                                      <p:cBhvr>
                                        <p:cTn id="107" dur="1" fill="hold">
                                          <p:stCondLst>
                                            <p:cond delay="499"/>
                                          </p:stCondLst>
                                        </p:cTn>
                                        <p:tgtEl>
                                          <p:spTgt spid="14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8" restart="whenNotActive" fill="hold" evtFilter="cancelBubble" nodeType="interactiveSeq">
                <p:stCondLst>
                  <p:cond evt="onClick" delay="0">
                    <p:tgtEl>
                      <p:spTgt spid="194"/>
                    </p:tgtEl>
                  </p:cond>
                </p:stCondLst>
                <p:endSync evt="end" delay="0">
                  <p:rtn val="all"/>
                </p:endSync>
                <p:childTnLst>
                  <p:par>
                    <p:cTn id="109" fill="hold">
                      <p:stCondLst>
                        <p:cond delay="0"/>
                      </p:stCondLst>
                      <p:childTnLst>
                        <p:par>
                          <p:cTn id="110" fill="hold">
                            <p:stCondLst>
                              <p:cond delay="0"/>
                            </p:stCondLst>
                            <p:childTnLst>
                              <p:par>
                                <p:cTn id="111" presetID="35" presetClass="path" presetSubtype="0" decel="100000" fill="hold" grpId="0" nodeType="withEffect">
                                  <p:stCondLst>
                                    <p:cond delay="0"/>
                                  </p:stCondLst>
                                  <p:childTnLst>
                                    <p:animMotion origin="layout" path="M 8.33333E-7 0 L -0.33698 0 " pathEditMode="relative" rAng="0" ptsTypes="AA">
                                      <p:cBhvr>
                                        <p:cTn id="112" dur="500" fill="hold"/>
                                        <p:tgtEl>
                                          <p:spTgt spid="141"/>
                                        </p:tgtEl>
                                        <p:attrNameLst>
                                          <p:attrName>ppt_x</p:attrName>
                                          <p:attrName>ppt_y</p:attrName>
                                        </p:attrNameLst>
                                      </p:cBhvr>
                                      <p:rCtr x="-16849" y="0"/>
                                    </p:animMotion>
                                  </p:childTnLst>
                                </p:cTn>
                              </p:par>
                              <p:par>
                                <p:cTn id="113" presetID="35" presetClass="path" presetSubtype="0" decel="100000" fill="hold" grpId="0" nodeType="withEffect">
                                  <p:stCondLst>
                                    <p:cond delay="0"/>
                                  </p:stCondLst>
                                  <p:childTnLst>
                                    <p:animMotion origin="layout" path="M 8.33333E-7 0 L -0.33698 0 " pathEditMode="relative" rAng="0" ptsTypes="AA">
                                      <p:cBhvr>
                                        <p:cTn id="114" dur="750" fill="hold"/>
                                        <p:tgtEl>
                                          <p:spTgt spid="142"/>
                                        </p:tgtEl>
                                        <p:attrNameLst>
                                          <p:attrName>ppt_x</p:attrName>
                                          <p:attrName>ppt_y</p:attrName>
                                        </p:attrNameLst>
                                      </p:cBhvr>
                                      <p:rCtr x="-16849" y="0"/>
                                    </p:animMotion>
                                  </p:childTnLst>
                                </p:cTn>
                              </p:par>
                              <p:par>
                                <p:cTn id="115" presetID="35" presetClass="path" presetSubtype="0" decel="100000" fill="hold" grpId="0" nodeType="withEffect">
                                  <p:stCondLst>
                                    <p:cond delay="0"/>
                                  </p:stCondLst>
                                  <p:childTnLst>
                                    <p:animMotion origin="layout" path="M 8.33333E-7 0 L -0.33698 0 " pathEditMode="relative" rAng="0" ptsTypes="AA">
                                      <p:cBhvr>
                                        <p:cTn id="116" dur="1000" fill="hold"/>
                                        <p:tgtEl>
                                          <p:spTgt spid="143"/>
                                        </p:tgtEl>
                                        <p:attrNameLst>
                                          <p:attrName>ppt_x</p:attrName>
                                          <p:attrName>ppt_y</p:attrName>
                                        </p:attrNameLst>
                                      </p:cBhvr>
                                      <p:rCtr x="-16849" y="0"/>
                                    </p:animMotion>
                                  </p:childTnLst>
                                </p:cTn>
                              </p:par>
                              <p:par>
                                <p:cTn id="117" presetID="35" presetClass="path" presetSubtype="0" decel="100000" fill="hold" grpId="0" nodeType="withEffect">
                                  <p:stCondLst>
                                    <p:cond delay="0"/>
                                  </p:stCondLst>
                                  <p:childTnLst>
                                    <p:animMotion origin="layout" path="M 8.33333E-7 0 L -0.33698 0 " pathEditMode="relative" rAng="0" ptsTypes="AA">
                                      <p:cBhvr>
                                        <p:cTn id="118" dur="1250" fill="hold"/>
                                        <p:tgtEl>
                                          <p:spTgt spid="144"/>
                                        </p:tgtEl>
                                        <p:attrNameLst>
                                          <p:attrName>ppt_x</p:attrName>
                                          <p:attrName>ppt_y</p:attrName>
                                        </p:attrNameLst>
                                      </p:cBhvr>
                                      <p:rCtr x="-16849" y="0"/>
                                    </p:animMotion>
                                  </p:childTnLst>
                                </p:cTn>
                              </p:par>
                              <p:par>
                                <p:cTn id="119" presetID="35" presetClass="path" presetSubtype="0" decel="100000" fill="hold" grpId="0" nodeType="withEffect">
                                  <p:stCondLst>
                                    <p:cond delay="750"/>
                                  </p:stCondLst>
                                  <p:childTnLst>
                                    <p:animMotion origin="layout" path="M 8.33333E-7 0 L -0.33698 0 " pathEditMode="relative" rAng="0" ptsTypes="AA">
                                      <p:cBhvr>
                                        <p:cTn id="120" dur="500" fill="hold"/>
                                        <p:tgtEl>
                                          <p:spTgt spid="145"/>
                                        </p:tgtEl>
                                        <p:attrNameLst>
                                          <p:attrName>ppt_x</p:attrName>
                                          <p:attrName>ppt_y</p:attrName>
                                        </p:attrNameLst>
                                      </p:cBhvr>
                                      <p:rCtr x="-16849" y="0"/>
                                    </p:animMotion>
                                  </p:childTnLst>
                                </p:cTn>
                              </p:par>
                              <p:par>
                                <p:cTn id="121" presetID="35" presetClass="path" presetSubtype="0" decel="100000" fill="hold" grpId="0" nodeType="withEffect" nodePh="1">
                                  <p:stCondLst>
                                    <p:cond delay="750"/>
                                  </p:stCondLst>
                                  <p:endCondLst>
                                    <p:cond evt="begin" delay="0">
                                      <p:tn val="121"/>
                                    </p:cond>
                                  </p:endCondLst>
                                  <p:childTnLst>
                                    <p:animMotion origin="layout" path="M 8.33333E-7 0 L -0.33698 0 " pathEditMode="relative" rAng="0" ptsTypes="AA">
                                      <p:cBhvr>
                                        <p:cTn id="122" dur="500" fill="hold"/>
                                        <p:tgtEl>
                                          <p:spTgt spid="158"/>
                                        </p:tgtEl>
                                        <p:attrNameLst>
                                          <p:attrName>ppt_x</p:attrName>
                                          <p:attrName>ppt_y</p:attrName>
                                        </p:attrNameLst>
                                      </p:cBhvr>
                                      <p:rCtr x="-16849" y="0"/>
                                    </p:animMotion>
                                  </p:childTnLst>
                                </p:cTn>
                              </p:par>
                              <p:par>
                                <p:cTn id="123" presetID="35" presetClass="path" presetSubtype="0" decel="100000" fill="hold" nodeType="withEffect">
                                  <p:stCondLst>
                                    <p:cond delay="850"/>
                                  </p:stCondLst>
                                  <p:childTnLst>
                                    <p:animMotion origin="layout" path="M 8.33333E-7 0 L -0.33698 0 " pathEditMode="relative" rAng="0" ptsTypes="AA">
                                      <p:cBhvr>
                                        <p:cTn id="124" dur="500" fill="hold"/>
                                        <p:tgtEl>
                                          <p:spTgt spid="155"/>
                                        </p:tgtEl>
                                        <p:attrNameLst>
                                          <p:attrName>ppt_x</p:attrName>
                                          <p:attrName>ppt_y</p:attrName>
                                        </p:attrNameLst>
                                      </p:cBhvr>
                                      <p:rCtr x="-16849" y="0"/>
                                    </p:animMotion>
                                  </p:childTnLst>
                                </p:cTn>
                              </p:par>
                              <p:par>
                                <p:cTn id="125" presetID="35" presetClass="path" presetSubtype="0" decel="100000" fill="hold" grpId="0" nodeType="withEffect">
                                  <p:stCondLst>
                                    <p:cond delay="850"/>
                                  </p:stCondLst>
                                  <p:childTnLst>
                                    <p:animMotion origin="layout" path="M 8.33333E-7 0 L -0.33698 0 " pathEditMode="relative" rAng="0" ptsTypes="AA">
                                      <p:cBhvr>
                                        <p:cTn id="126" dur="500" fill="hold"/>
                                        <p:tgtEl>
                                          <p:spTgt spid="146"/>
                                        </p:tgtEl>
                                        <p:attrNameLst>
                                          <p:attrName>ppt_x</p:attrName>
                                          <p:attrName>ppt_y</p:attrName>
                                        </p:attrNameLst>
                                      </p:cBhvr>
                                      <p:rCtr x="-16849" y="0"/>
                                    </p:animMotion>
                                  </p:childTnLst>
                                </p:cTn>
                              </p:par>
                              <p:par>
                                <p:cTn id="127" presetID="35" presetClass="path" presetSubtype="0" decel="100000" fill="hold" grpId="0" nodeType="withEffect" nodePh="1">
                                  <p:stCondLst>
                                    <p:cond delay="850"/>
                                  </p:stCondLst>
                                  <p:endCondLst>
                                    <p:cond evt="begin" delay="0">
                                      <p:tn val="127"/>
                                    </p:cond>
                                  </p:endCondLst>
                                  <p:childTnLst>
                                    <p:animMotion origin="layout" path="M 8.33333E-7 0 L -0.33698 0 " pathEditMode="relative" rAng="0" ptsTypes="AA">
                                      <p:cBhvr>
                                        <p:cTn id="128" dur="500" fill="hold"/>
                                        <p:tgtEl>
                                          <p:spTgt spid="160"/>
                                        </p:tgtEl>
                                        <p:attrNameLst>
                                          <p:attrName>ppt_x</p:attrName>
                                          <p:attrName>ppt_y</p:attrName>
                                        </p:attrNameLst>
                                      </p:cBhvr>
                                      <p:rCtr x="-16849" y="0"/>
                                    </p:animMotion>
                                  </p:childTnLst>
                                </p:cTn>
                              </p:par>
                              <p:par>
                                <p:cTn id="129" presetID="35" presetClass="path" presetSubtype="0" decel="100000" fill="hold" nodeType="withEffect">
                                  <p:stCondLst>
                                    <p:cond delay="950"/>
                                  </p:stCondLst>
                                  <p:childTnLst>
                                    <p:animMotion origin="layout" path="M 8.33333E-7 0 L -0.33698 0 " pathEditMode="relative" rAng="0" ptsTypes="AA">
                                      <p:cBhvr>
                                        <p:cTn id="130" dur="500" fill="hold"/>
                                        <p:tgtEl>
                                          <p:spTgt spid="154"/>
                                        </p:tgtEl>
                                        <p:attrNameLst>
                                          <p:attrName>ppt_x</p:attrName>
                                          <p:attrName>ppt_y</p:attrName>
                                        </p:attrNameLst>
                                      </p:cBhvr>
                                      <p:rCtr x="-16849" y="0"/>
                                    </p:animMotion>
                                  </p:childTnLst>
                                </p:cTn>
                              </p:par>
                              <p:par>
                                <p:cTn id="131" presetID="35" presetClass="path" presetSubtype="0" decel="100000" fill="hold" grpId="0" nodeType="withEffect">
                                  <p:stCondLst>
                                    <p:cond delay="950"/>
                                  </p:stCondLst>
                                  <p:childTnLst>
                                    <p:animMotion origin="layout" path="M 8.33333E-7 0 L -0.33698 0 " pathEditMode="relative" rAng="0" ptsTypes="AA">
                                      <p:cBhvr>
                                        <p:cTn id="132" dur="500" fill="hold"/>
                                        <p:tgtEl>
                                          <p:spTgt spid="147"/>
                                        </p:tgtEl>
                                        <p:attrNameLst>
                                          <p:attrName>ppt_x</p:attrName>
                                          <p:attrName>ppt_y</p:attrName>
                                        </p:attrNameLst>
                                      </p:cBhvr>
                                      <p:rCtr x="-16849" y="0"/>
                                    </p:animMotion>
                                  </p:childTnLst>
                                </p:cTn>
                              </p:par>
                              <p:par>
                                <p:cTn id="133" presetID="35" presetClass="path" presetSubtype="0" decel="100000" fill="hold" grpId="0" nodeType="withEffect" nodePh="1">
                                  <p:stCondLst>
                                    <p:cond delay="950"/>
                                  </p:stCondLst>
                                  <p:endCondLst>
                                    <p:cond evt="begin" delay="0">
                                      <p:tn val="133"/>
                                    </p:cond>
                                  </p:endCondLst>
                                  <p:childTnLst>
                                    <p:animMotion origin="layout" path="M 8.33333E-7 0 L -0.33698 0 " pathEditMode="relative" rAng="0" ptsTypes="AA">
                                      <p:cBhvr>
                                        <p:cTn id="134" dur="500" fill="hold"/>
                                        <p:tgtEl>
                                          <p:spTgt spid="161"/>
                                        </p:tgtEl>
                                        <p:attrNameLst>
                                          <p:attrName>ppt_x</p:attrName>
                                          <p:attrName>ppt_y</p:attrName>
                                        </p:attrNameLst>
                                      </p:cBhvr>
                                      <p:rCtr x="-16849" y="0"/>
                                    </p:animMotion>
                                  </p:childTnLst>
                                </p:cTn>
                              </p:par>
                              <p:par>
                                <p:cTn id="135" presetID="35" presetClass="path" presetSubtype="0" decel="100000" fill="hold" nodeType="withEffect">
                                  <p:stCondLst>
                                    <p:cond delay="1050"/>
                                  </p:stCondLst>
                                  <p:childTnLst>
                                    <p:animMotion origin="layout" path="M 8.33333E-7 0 L -0.33698 0 " pathEditMode="relative" rAng="0" ptsTypes="AA">
                                      <p:cBhvr>
                                        <p:cTn id="136" dur="500" fill="hold"/>
                                        <p:tgtEl>
                                          <p:spTgt spid="153"/>
                                        </p:tgtEl>
                                        <p:attrNameLst>
                                          <p:attrName>ppt_x</p:attrName>
                                          <p:attrName>ppt_y</p:attrName>
                                        </p:attrNameLst>
                                      </p:cBhvr>
                                      <p:rCtr x="-16849" y="0"/>
                                    </p:animMotion>
                                  </p:childTnLst>
                                </p:cTn>
                              </p:par>
                              <p:par>
                                <p:cTn id="137" presetID="35" presetClass="path" presetSubtype="0" decel="100000" fill="hold" grpId="0" nodeType="withEffect">
                                  <p:stCondLst>
                                    <p:cond delay="1050"/>
                                  </p:stCondLst>
                                  <p:childTnLst>
                                    <p:animMotion origin="layout" path="M 8.33333E-7 0 L -0.33698 0 " pathEditMode="relative" rAng="0" ptsTypes="AA">
                                      <p:cBhvr>
                                        <p:cTn id="138" dur="500" fill="hold"/>
                                        <p:tgtEl>
                                          <p:spTgt spid="148"/>
                                        </p:tgtEl>
                                        <p:attrNameLst>
                                          <p:attrName>ppt_x</p:attrName>
                                          <p:attrName>ppt_y</p:attrName>
                                        </p:attrNameLst>
                                      </p:cBhvr>
                                      <p:rCtr x="-16849" y="0"/>
                                    </p:animMotion>
                                  </p:childTnLst>
                                </p:cTn>
                              </p:par>
                              <p:par>
                                <p:cTn id="139" presetID="35" presetClass="path" presetSubtype="0" decel="100000" fill="hold" grpId="0" nodeType="withEffect" nodePh="1">
                                  <p:stCondLst>
                                    <p:cond delay="1050"/>
                                  </p:stCondLst>
                                  <p:endCondLst>
                                    <p:cond evt="begin" delay="0">
                                      <p:tn val="139"/>
                                    </p:cond>
                                  </p:endCondLst>
                                  <p:childTnLst>
                                    <p:animMotion origin="layout" path="M 8.33333E-7 0 L -0.33698 0 " pathEditMode="relative" rAng="0" ptsTypes="AA">
                                      <p:cBhvr>
                                        <p:cTn id="140" dur="500" fill="hold"/>
                                        <p:tgtEl>
                                          <p:spTgt spid="162"/>
                                        </p:tgtEl>
                                        <p:attrNameLst>
                                          <p:attrName>ppt_x</p:attrName>
                                          <p:attrName>ppt_y</p:attrName>
                                        </p:attrNameLst>
                                      </p:cBhvr>
                                      <p:rCtr x="-16849" y="0"/>
                                    </p:animMotion>
                                  </p:childTnLst>
                                </p:cTn>
                              </p:par>
                              <p:par>
                                <p:cTn id="141" presetID="35" presetClass="path" presetSubtype="0" decel="100000" fill="hold" nodeType="withEffect">
                                  <p:stCondLst>
                                    <p:cond delay="1150"/>
                                  </p:stCondLst>
                                  <p:childTnLst>
                                    <p:animMotion origin="layout" path="M 8.33333E-7 0 L -0.33698 0 " pathEditMode="relative" rAng="0" ptsTypes="AA">
                                      <p:cBhvr>
                                        <p:cTn id="142" dur="500" fill="hold"/>
                                        <p:tgtEl>
                                          <p:spTgt spid="152"/>
                                        </p:tgtEl>
                                        <p:attrNameLst>
                                          <p:attrName>ppt_x</p:attrName>
                                          <p:attrName>ppt_y</p:attrName>
                                        </p:attrNameLst>
                                      </p:cBhvr>
                                      <p:rCtr x="-16849" y="0"/>
                                    </p:animMotion>
                                  </p:childTnLst>
                                </p:cTn>
                              </p:par>
                              <p:par>
                                <p:cTn id="143" presetID="35" presetClass="path" presetSubtype="0" decel="100000" fill="hold" grpId="0" nodeType="withEffect">
                                  <p:stCondLst>
                                    <p:cond delay="1150"/>
                                  </p:stCondLst>
                                  <p:childTnLst>
                                    <p:animMotion origin="layout" path="M 8.33333E-7 0 L -0.33698 0 " pathEditMode="relative" rAng="0" ptsTypes="AA">
                                      <p:cBhvr>
                                        <p:cTn id="144" dur="500" fill="hold"/>
                                        <p:tgtEl>
                                          <p:spTgt spid="149"/>
                                        </p:tgtEl>
                                        <p:attrNameLst>
                                          <p:attrName>ppt_x</p:attrName>
                                          <p:attrName>ppt_y</p:attrName>
                                        </p:attrNameLst>
                                      </p:cBhvr>
                                      <p:rCtr x="-16849" y="0"/>
                                    </p:animMotion>
                                  </p:childTnLst>
                                </p:cTn>
                              </p:par>
                              <p:par>
                                <p:cTn id="145" presetID="35" presetClass="path" presetSubtype="0" decel="100000" fill="hold" grpId="0" nodeType="withEffect" nodePh="1">
                                  <p:stCondLst>
                                    <p:cond delay="1150"/>
                                  </p:stCondLst>
                                  <p:endCondLst>
                                    <p:cond evt="begin" delay="0">
                                      <p:tn val="145"/>
                                    </p:cond>
                                  </p:endCondLst>
                                  <p:childTnLst>
                                    <p:animMotion origin="layout" path="M 8.33333E-7 0 L -0.33698 0 " pathEditMode="relative" rAng="0" ptsTypes="AA">
                                      <p:cBhvr>
                                        <p:cTn id="146" dur="500" fill="hold"/>
                                        <p:tgtEl>
                                          <p:spTgt spid="163"/>
                                        </p:tgtEl>
                                        <p:attrNameLst>
                                          <p:attrName>ppt_x</p:attrName>
                                          <p:attrName>ppt_y</p:attrName>
                                        </p:attrNameLst>
                                      </p:cBhvr>
                                      <p:rCtr x="-16849" y="0"/>
                                    </p:animMotion>
                                  </p:childTnLst>
                                </p:cTn>
                              </p:par>
                              <p:par>
                                <p:cTn id="147" presetID="35" presetClass="path" presetSubtype="0" decel="100000" fill="hold" nodeType="withEffect">
                                  <p:stCondLst>
                                    <p:cond delay="1250"/>
                                  </p:stCondLst>
                                  <p:childTnLst>
                                    <p:animMotion origin="layout" path="M 8.33333E-7 0 L -0.33698 0 " pathEditMode="relative" rAng="0" ptsTypes="AA">
                                      <p:cBhvr>
                                        <p:cTn id="148" dur="500" fill="hold"/>
                                        <p:tgtEl>
                                          <p:spTgt spid="151"/>
                                        </p:tgtEl>
                                        <p:attrNameLst>
                                          <p:attrName>ppt_x</p:attrName>
                                          <p:attrName>ppt_y</p:attrName>
                                        </p:attrNameLst>
                                      </p:cBhvr>
                                      <p:rCtr x="-16849" y="0"/>
                                    </p:animMotion>
                                  </p:childTnLst>
                                </p:cTn>
                              </p:par>
                              <p:par>
                                <p:cTn id="149" presetID="35" presetClass="path" presetSubtype="0" decel="100000" fill="hold" grpId="0" nodeType="withEffect">
                                  <p:stCondLst>
                                    <p:cond delay="1250"/>
                                  </p:stCondLst>
                                  <p:childTnLst>
                                    <p:animMotion origin="layout" path="M 8.33333E-7 0 L -0.33698 0 " pathEditMode="relative" rAng="0" ptsTypes="AA">
                                      <p:cBhvr>
                                        <p:cTn id="150" dur="500" fill="hold"/>
                                        <p:tgtEl>
                                          <p:spTgt spid="150"/>
                                        </p:tgtEl>
                                        <p:attrNameLst>
                                          <p:attrName>ppt_x</p:attrName>
                                          <p:attrName>ppt_y</p:attrName>
                                        </p:attrNameLst>
                                      </p:cBhvr>
                                      <p:rCtr x="-16849" y="0"/>
                                    </p:animMotion>
                                  </p:childTnLst>
                                </p:cTn>
                              </p:par>
                              <p:par>
                                <p:cTn id="151" presetID="35" presetClass="path" presetSubtype="0" decel="100000" fill="hold" grpId="0" nodeType="withEffect" nodePh="1">
                                  <p:stCondLst>
                                    <p:cond delay="1250"/>
                                  </p:stCondLst>
                                  <p:endCondLst>
                                    <p:cond evt="begin" delay="0">
                                      <p:tn val="151"/>
                                    </p:cond>
                                  </p:endCondLst>
                                  <p:childTnLst>
                                    <p:animMotion origin="layout" path="M 8.33333E-7 0 L -0.33698 0 " pathEditMode="relative" rAng="0" ptsTypes="AA">
                                      <p:cBhvr>
                                        <p:cTn id="152" dur="500" fill="hold"/>
                                        <p:tgtEl>
                                          <p:spTgt spid="164"/>
                                        </p:tgtEl>
                                        <p:attrNameLst>
                                          <p:attrName>ppt_x</p:attrName>
                                          <p:attrName>ppt_y</p:attrName>
                                        </p:attrNameLst>
                                      </p:cBhvr>
                                      <p:rCtr x="-16849" y="0"/>
                                    </p:animMotion>
                                  </p:childTnLst>
                                </p:cTn>
                              </p:par>
                              <p:par>
                                <p:cTn id="153" presetID="35" presetClass="path" presetSubtype="0" decel="100000" fill="hold" nodeType="withEffect">
                                  <p:stCondLst>
                                    <p:cond delay="1350"/>
                                  </p:stCondLst>
                                  <p:childTnLst>
                                    <p:animMotion origin="layout" path="M 8.33333E-7 0 L -0.33698 0 " pathEditMode="relative" rAng="0" ptsTypes="AA">
                                      <p:cBhvr>
                                        <p:cTn id="154" dur="500" fill="hold"/>
                                        <p:tgtEl>
                                          <p:spTgt spid="157"/>
                                        </p:tgtEl>
                                        <p:attrNameLst>
                                          <p:attrName>ppt_x</p:attrName>
                                          <p:attrName>ppt_y</p:attrName>
                                        </p:attrNameLst>
                                      </p:cBhvr>
                                      <p:rCtr x="-16849" y="0"/>
                                    </p:animMotion>
                                  </p:childTnLst>
                                </p:cTn>
                              </p:par>
                              <p:par>
                                <p:cTn id="155" presetID="35" presetClass="path" presetSubtype="0" decel="100000" fill="hold" grpId="0" nodeType="withEffect">
                                  <p:stCondLst>
                                    <p:cond delay="1350"/>
                                  </p:stCondLst>
                                  <p:childTnLst>
                                    <p:animMotion origin="layout" path="M 8.33333E-7 0 L -0.33698 0 " pathEditMode="relative" rAng="0" ptsTypes="AA">
                                      <p:cBhvr>
                                        <p:cTn id="156" dur="500" fill="hold"/>
                                        <p:tgtEl>
                                          <p:spTgt spid="156"/>
                                        </p:tgtEl>
                                        <p:attrNameLst>
                                          <p:attrName>ppt_x</p:attrName>
                                          <p:attrName>ppt_y</p:attrName>
                                        </p:attrNameLst>
                                      </p:cBhvr>
                                      <p:rCtr x="-16849" y="0"/>
                                    </p:animMotion>
                                  </p:childTnLst>
                                </p:cTn>
                              </p:par>
                              <p:par>
                                <p:cTn id="157" presetID="35" presetClass="path" presetSubtype="0" decel="100000" fill="hold" grpId="0" nodeType="withEffect" nodePh="1">
                                  <p:stCondLst>
                                    <p:cond delay="1350"/>
                                  </p:stCondLst>
                                  <p:endCondLst>
                                    <p:cond evt="begin" delay="0">
                                      <p:tn val="157"/>
                                    </p:cond>
                                  </p:endCondLst>
                                  <p:childTnLst>
                                    <p:animMotion origin="layout" path="M 8.33333E-7 0 L -0.33698 0 " pathEditMode="relative" rAng="0" ptsTypes="AA">
                                      <p:cBhvr>
                                        <p:cTn id="158" dur="500" fill="hold"/>
                                        <p:tgtEl>
                                          <p:spTgt spid="191"/>
                                        </p:tgtEl>
                                        <p:attrNameLst>
                                          <p:attrName>ppt_x</p:attrName>
                                          <p:attrName>ppt_y</p:attrName>
                                        </p:attrNameLst>
                                      </p:cBhvr>
                                      <p:rCtr x="-16849" y="0"/>
                                    </p:animMotion>
                                  </p:childTnLst>
                                </p:cTn>
                              </p:par>
                              <p:par>
                                <p:cTn id="159" presetID="10" presetClass="entr" presetSubtype="0" fill="hold" grpId="0" nodeType="withEffect" nodePh="1">
                                  <p:stCondLst>
                                    <p:cond delay="0"/>
                                  </p:stCondLst>
                                  <p:endCondLst>
                                    <p:cond evt="begin" delay="0">
                                      <p:tn val="159"/>
                                    </p:cond>
                                  </p:endCondLst>
                                  <p:childTnLst>
                                    <p:set>
                                      <p:cBhvr>
                                        <p:cTn id="160" dur="1" fill="hold">
                                          <p:stCondLst>
                                            <p:cond delay="0"/>
                                          </p:stCondLst>
                                        </p:cTn>
                                        <p:tgtEl>
                                          <p:spTgt spid="196"/>
                                        </p:tgtEl>
                                        <p:attrNameLst>
                                          <p:attrName>style.visibility</p:attrName>
                                        </p:attrNameLst>
                                      </p:cBhvr>
                                      <p:to>
                                        <p:strVal val="visible"/>
                                      </p:to>
                                    </p:set>
                                    <p:animEffect transition="in" filter="fade">
                                      <p:cBhvr>
                                        <p:cTn id="161" dur="1000"/>
                                        <p:tgtEl>
                                          <p:spTgt spid="196"/>
                                        </p:tgtEl>
                                      </p:cBhvr>
                                    </p:animEffect>
                                  </p:childTnLst>
                                </p:cTn>
                              </p:par>
                              <p:par>
                                <p:cTn id="162" presetID="10" presetClass="exit" presetSubtype="0" fill="hold" grpId="0" nodeType="withEffect">
                                  <p:stCondLst>
                                    <p:cond delay="0"/>
                                  </p:stCondLst>
                                  <p:childTnLst>
                                    <p:animEffect transition="out" filter="fade">
                                      <p:cBhvr>
                                        <p:cTn id="163" dur="500"/>
                                        <p:tgtEl>
                                          <p:spTgt spid="193"/>
                                        </p:tgtEl>
                                      </p:cBhvr>
                                    </p:animEffect>
                                    <p:set>
                                      <p:cBhvr>
                                        <p:cTn id="164" dur="1" fill="hold">
                                          <p:stCondLst>
                                            <p:cond delay="499"/>
                                          </p:stCondLst>
                                        </p:cTn>
                                        <p:tgtEl>
                                          <p:spTgt spid="193"/>
                                        </p:tgtEl>
                                        <p:attrNameLst>
                                          <p:attrName>style.visibility</p:attrName>
                                        </p:attrNameLst>
                                      </p:cBhvr>
                                      <p:to>
                                        <p:strVal val="hidden"/>
                                      </p:to>
                                    </p:set>
                                  </p:childTnLst>
                                </p:cTn>
                              </p:par>
                              <p:par>
                                <p:cTn id="165" presetID="53" presetClass="entr" presetSubtype="16" fill="hold" grpId="0" nodeType="withEffect">
                                  <p:stCondLst>
                                    <p:cond delay="0"/>
                                  </p:stCondLst>
                                  <p:childTnLst>
                                    <p:set>
                                      <p:cBhvr>
                                        <p:cTn id="166" dur="1" fill="hold">
                                          <p:stCondLst>
                                            <p:cond delay="0"/>
                                          </p:stCondLst>
                                        </p:cTn>
                                        <p:tgtEl>
                                          <p:spTgt spid="195"/>
                                        </p:tgtEl>
                                        <p:attrNameLst>
                                          <p:attrName>style.visibility</p:attrName>
                                        </p:attrNameLst>
                                      </p:cBhvr>
                                      <p:to>
                                        <p:strVal val="visible"/>
                                      </p:to>
                                    </p:set>
                                    <p:anim calcmode="lin" valueType="num">
                                      <p:cBhvr>
                                        <p:cTn id="167" dur="500" fill="hold"/>
                                        <p:tgtEl>
                                          <p:spTgt spid="195"/>
                                        </p:tgtEl>
                                        <p:attrNameLst>
                                          <p:attrName>ppt_w</p:attrName>
                                        </p:attrNameLst>
                                      </p:cBhvr>
                                      <p:tavLst>
                                        <p:tav tm="0">
                                          <p:val>
                                            <p:fltVal val="0"/>
                                          </p:val>
                                        </p:tav>
                                        <p:tav tm="100000">
                                          <p:val>
                                            <p:strVal val="#ppt_w"/>
                                          </p:val>
                                        </p:tav>
                                      </p:tavLst>
                                    </p:anim>
                                    <p:anim calcmode="lin" valueType="num">
                                      <p:cBhvr>
                                        <p:cTn id="168" dur="500" fill="hold"/>
                                        <p:tgtEl>
                                          <p:spTgt spid="195"/>
                                        </p:tgtEl>
                                        <p:attrNameLst>
                                          <p:attrName>ppt_h</p:attrName>
                                        </p:attrNameLst>
                                      </p:cBhvr>
                                      <p:tavLst>
                                        <p:tav tm="0">
                                          <p:val>
                                            <p:fltVal val="0"/>
                                          </p:val>
                                        </p:tav>
                                        <p:tav tm="100000">
                                          <p:val>
                                            <p:strVal val="#ppt_h"/>
                                          </p:val>
                                        </p:tav>
                                      </p:tavLst>
                                    </p:anim>
                                    <p:animEffect transition="in" filter="fade">
                                      <p:cBhvr>
                                        <p:cTn id="169" dur="500"/>
                                        <p:tgtEl>
                                          <p:spTgt spid="195"/>
                                        </p:tgtEl>
                                      </p:cBhvr>
                                    </p:animEffect>
                                  </p:childTnLst>
                                </p:cTn>
                              </p:par>
                            </p:childTnLst>
                          </p:cTn>
                        </p:par>
                      </p:childTnLst>
                    </p:cTn>
                  </p:par>
                </p:childTnLst>
              </p:cTn>
              <p:nextCondLst>
                <p:cond evt="onClick" delay="0">
                  <p:tgtEl>
                    <p:spTgt spid="194"/>
                  </p:tgtEl>
                </p:cond>
              </p:nextCondLst>
            </p:seq>
            <p:seq concurrent="1" nextAc="seek">
              <p:cTn id="170" restart="whenNotActive" fill="hold" evtFilter="cancelBubble" nodeType="interactiveSeq">
                <p:stCondLst>
                  <p:cond evt="onClick" delay="0">
                    <p:tgtEl>
                      <p:spTgt spid="196"/>
                    </p:tgtEl>
                  </p:cond>
                </p:stCondLst>
                <p:endSync evt="end" delay="0">
                  <p:rtn val="all"/>
                </p:endSync>
                <p:childTnLst>
                  <p:par>
                    <p:cTn id="171" fill="hold">
                      <p:stCondLst>
                        <p:cond delay="0"/>
                      </p:stCondLst>
                      <p:childTnLst>
                        <p:par>
                          <p:cTn id="172" fill="hold">
                            <p:stCondLst>
                              <p:cond delay="0"/>
                            </p:stCondLst>
                            <p:childTnLst>
                              <p:par>
                                <p:cTn id="173" presetID="63" presetClass="path" presetSubtype="0" accel="100000" fill="hold" grpId="1" nodeType="withEffect">
                                  <p:stCondLst>
                                    <p:cond delay="600"/>
                                  </p:stCondLst>
                                  <p:childTnLst>
                                    <p:animMotion origin="layout" path="M -0.33698 0 L 1.66667E-6 0 " pathEditMode="relative" rAng="0" ptsTypes="AA">
                                      <p:cBhvr>
                                        <p:cTn id="174" dur="500" fill="hold"/>
                                        <p:tgtEl>
                                          <p:spTgt spid="145"/>
                                        </p:tgtEl>
                                        <p:attrNameLst>
                                          <p:attrName>ppt_x</p:attrName>
                                          <p:attrName>ppt_y</p:attrName>
                                        </p:attrNameLst>
                                      </p:cBhvr>
                                      <p:rCtr x="16823" y="0"/>
                                    </p:animMotion>
                                  </p:childTnLst>
                                </p:cTn>
                              </p:par>
                              <p:par>
                                <p:cTn id="175" presetID="63" presetClass="path" presetSubtype="0" accel="100000" fill="hold" grpId="1" nodeType="withEffect" nodePh="1">
                                  <p:stCondLst>
                                    <p:cond delay="600"/>
                                  </p:stCondLst>
                                  <p:endCondLst>
                                    <p:cond evt="begin" delay="0">
                                      <p:tn val="175"/>
                                    </p:cond>
                                  </p:endCondLst>
                                  <p:childTnLst>
                                    <p:animMotion origin="layout" path="M -0.33698 0 L 1.66667E-6 0 " pathEditMode="relative" rAng="0" ptsTypes="AA">
                                      <p:cBhvr>
                                        <p:cTn id="176" dur="500" fill="hold"/>
                                        <p:tgtEl>
                                          <p:spTgt spid="158"/>
                                        </p:tgtEl>
                                        <p:attrNameLst>
                                          <p:attrName>ppt_x</p:attrName>
                                          <p:attrName>ppt_y</p:attrName>
                                        </p:attrNameLst>
                                      </p:cBhvr>
                                      <p:rCtr x="16823" y="0"/>
                                    </p:animMotion>
                                  </p:childTnLst>
                                </p:cTn>
                              </p:par>
                              <p:par>
                                <p:cTn id="177" presetID="63" presetClass="path" presetSubtype="0" accel="100000" fill="hold" nodeType="withEffect">
                                  <p:stCondLst>
                                    <p:cond delay="600"/>
                                  </p:stCondLst>
                                  <p:childTnLst>
                                    <p:animMotion origin="layout" path="M -0.33698 0 L 1.66667E-6 0 " pathEditMode="relative" rAng="0" ptsTypes="AA">
                                      <p:cBhvr>
                                        <p:cTn id="178" dur="500" fill="hold"/>
                                        <p:tgtEl>
                                          <p:spTgt spid="155"/>
                                        </p:tgtEl>
                                        <p:attrNameLst>
                                          <p:attrName>ppt_x</p:attrName>
                                          <p:attrName>ppt_y</p:attrName>
                                        </p:attrNameLst>
                                      </p:cBhvr>
                                      <p:rCtr x="16823" y="0"/>
                                    </p:animMotion>
                                  </p:childTnLst>
                                </p:cTn>
                              </p:par>
                              <p:par>
                                <p:cTn id="179" presetID="63" presetClass="path" presetSubtype="0" accel="100000" fill="hold" grpId="1" nodeType="withEffect">
                                  <p:stCondLst>
                                    <p:cond delay="500"/>
                                  </p:stCondLst>
                                  <p:childTnLst>
                                    <p:animMotion origin="layout" path="M -0.33698 0 L 1.66667E-6 0 " pathEditMode="relative" rAng="0" ptsTypes="AA">
                                      <p:cBhvr>
                                        <p:cTn id="180" dur="500" fill="hold"/>
                                        <p:tgtEl>
                                          <p:spTgt spid="146"/>
                                        </p:tgtEl>
                                        <p:attrNameLst>
                                          <p:attrName>ppt_x</p:attrName>
                                          <p:attrName>ppt_y</p:attrName>
                                        </p:attrNameLst>
                                      </p:cBhvr>
                                      <p:rCtr x="16823" y="0"/>
                                    </p:animMotion>
                                  </p:childTnLst>
                                </p:cTn>
                              </p:par>
                              <p:par>
                                <p:cTn id="181" presetID="63" presetClass="path" presetSubtype="0" accel="100000" fill="hold" grpId="1" nodeType="withEffect" nodePh="1">
                                  <p:stCondLst>
                                    <p:cond delay="500"/>
                                  </p:stCondLst>
                                  <p:endCondLst>
                                    <p:cond evt="begin" delay="0">
                                      <p:tn val="181"/>
                                    </p:cond>
                                  </p:endCondLst>
                                  <p:childTnLst>
                                    <p:animMotion origin="layout" path="M -0.33698 0 L 1.66667E-6 0 " pathEditMode="relative" rAng="0" ptsTypes="AA">
                                      <p:cBhvr>
                                        <p:cTn id="182" dur="500" fill="hold"/>
                                        <p:tgtEl>
                                          <p:spTgt spid="160"/>
                                        </p:tgtEl>
                                        <p:attrNameLst>
                                          <p:attrName>ppt_x</p:attrName>
                                          <p:attrName>ppt_y</p:attrName>
                                        </p:attrNameLst>
                                      </p:cBhvr>
                                      <p:rCtr x="16823" y="0"/>
                                    </p:animMotion>
                                  </p:childTnLst>
                                </p:cTn>
                              </p:par>
                              <p:par>
                                <p:cTn id="183" presetID="63" presetClass="path" presetSubtype="0" accel="100000" fill="hold" nodeType="withEffect">
                                  <p:stCondLst>
                                    <p:cond delay="500"/>
                                  </p:stCondLst>
                                  <p:childTnLst>
                                    <p:animMotion origin="layout" path="M -0.33698 0 L 1.66667E-6 0 " pathEditMode="relative" rAng="0" ptsTypes="AA">
                                      <p:cBhvr>
                                        <p:cTn id="184" dur="500" fill="hold"/>
                                        <p:tgtEl>
                                          <p:spTgt spid="154"/>
                                        </p:tgtEl>
                                        <p:attrNameLst>
                                          <p:attrName>ppt_x</p:attrName>
                                          <p:attrName>ppt_y</p:attrName>
                                        </p:attrNameLst>
                                      </p:cBhvr>
                                      <p:rCtr x="16823" y="0"/>
                                    </p:animMotion>
                                  </p:childTnLst>
                                </p:cTn>
                              </p:par>
                              <p:par>
                                <p:cTn id="185" presetID="63" presetClass="path" presetSubtype="0" accel="100000" fill="hold" grpId="1" nodeType="withEffect">
                                  <p:stCondLst>
                                    <p:cond delay="400"/>
                                  </p:stCondLst>
                                  <p:childTnLst>
                                    <p:animMotion origin="layout" path="M -0.33698 0 L 1.66667E-6 0 " pathEditMode="relative" rAng="0" ptsTypes="AA">
                                      <p:cBhvr>
                                        <p:cTn id="186" dur="500" fill="hold"/>
                                        <p:tgtEl>
                                          <p:spTgt spid="147"/>
                                        </p:tgtEl>
                                        <p:attrNameLst>
                                          <p:attrName>ppt_x</p:attrName>
                                          <p:attrName>ppt_y</p:attrName>
                                        </p:attrNameLst>
                                      </p:cBhvr>
                                      <p:rCtr x="16823" y="0"/>
                                    </p:animMotion>
                                  </p:childTnLst>
                                </p:cTn>
                              </p:par>
                              <p:par>
                                <p:cTn id="187" presetID="63" presetClass="path" presetSubtype="0" accel="100000" fill="hold" grpId="1" nodeType="withEffect" nodePh="1">
                                  <p:stCondLst>
                                    <p:cond delay="400"/>
                                  </p:stCondLst>
                                  <p:endCondLst>
                                    <p:cond evt="begin" delay="0">
                                      <p:tn val="187"/>
                                    </p:cond>
                                  </p:endCondLst>
                                  <p:childTnLst>
                                    <p:animMotion origin="layout" path="M -0.33698 0 L 1.66667E-6 0 " pathEditMode="relative" rAng="0" ptsTypes="AA">
                                      <p:cBhvr>
                                        <p:cTn id="188" dur="500" fill="hold"/>
                                        <p:tgtEl>
                                          <p:spTgt spid="161"/>
                                        </p:tgtEl>
                                        <p:attrNameLst>
                                          <p:attrName>ppt_x</p:attrName>
                                          <p:attrName>ppt_y</p:attrName>
                                        </p:attrNameLst>
                                      </p:cBhvr>
                                      <p:rCtr x="16823" y="0"/>
                                    </p:animMotion>
                                  </p:childTnLst>
                                </p:cTn>
                              </p:par>
                              <p:par>
                                <p:cTn id="189" presetID="63" presetClass="path" presetSubtype="0" accel="100000" fill="hold" nodeType="withEffect">
                                  <p:stCondLst>
                                    <p:cond delay="400"/>
                                  </p:stCondLst>
                                  <p:childTnLst>
                                    <p:animMotion origin="layout" path="M -0.33698 0 L 1.66667E-6 0 " pathEditMode="relative" rAng="0" ptsTypes="AA">
                                      <p:cBhvr>
                                        <p:cTn id="190" dur="500" fill="hold"/>
                                        <p:tgtEl>
                                          <p:spTgt spid="153"/>
                                        </p:tgtEl>
                                        <p:attrNameLst>
                                          <p:attrName>ppt_x</p:attrName>
                                          <p:attrName>ppt_y</p:attrName>
                                        </p:attrNameLst>
                                      </p:cBhvr>
                                      <p:rCtr x="16823" y="0"/>
                                    </p:animMotion>
                                  </p:childTnLst>
                                </p:cTn>
                              </p:par>
                              <p:par>
                                <p:cTn id="191" presetID="63" presetClass="path" presetSubtype="0" accel="100000" fill="hold" grpId="1" nodeType="withEffect">
                                  <p:stCondLst>
                                    <p:cond delay="300"/>
                                  </p:stCondLst>
                                  <p:childTnLst>
                                    <p:animMotion origin="layout" path="M -0.33698 0 L 1.66667E-6 0 " pathEditMode="relative" rAng="0" ptsTypes="AA">
                                      <p:cBhvr>
                                        <p:cTn id="192" dur="500" fill="hold"/>
                                        <p:tgtEl>
                                          <p:spTgt spid="148"/>
                                        </p:tgtEl>
                                        <p:attrNameLst>
                                          <p:attrName>ppt_x</p:attrName>
                                          <p:attrName>ppt_y</p:attrName>
                                        </p:attrNameLst>
                                      </p:cBhvr>
                                      <p:rCtr x="16823" y="0"/>
                                    </p:animMotion>
                                  </p:childTnLst>
                                </p:cTn>
                              </p:par>
                              <p:par>
                                <p:cTn id="193" presetID="63" presetClass="path" presetSubtype="0" accel="100000" fill="hold" grpId="1" nodeType="withEffect" nodePh="1">
                                  <p:stCondLst>
                                    <p:cond delay="300"/>
                                  </p:stCondLst>
                                  <p:endCondLst>
                                    <p:cond evt="begin" delay="0">
                                      <p:tn val="193"/>
                                    </p:cond>
                                  </p:endCondLst>
                                  <p:childTnLst>
                                    <p:animMotion origin="layout" path="M -0.33698 0 L 1.66667E-6 0 " pathEditMode="relative" rAng="0" ptsTypes="AA">
                                      <p:cBhvr>
                                        <p:cTn id="194" dur="500" fill="hold"/>
                                        <p:tgtEl>
                                          <p:spTgt spid="162"/>
                                        </p:tgtEl>
                                        <p:attrNameLst>
                                          <p:attrName>ppt_x</p:attrName>
                                          <p:attrName>ppt_y</p:attrName>
                                        </p:attrNameLst>
                                      </p:cBhvr>
                                      <p:rCtr x="16823" y="0"/>
                                    </p:animMotion>
                                  </p:childTnLst>
                                </p:cTn>
                              </p:par>
                              <p:par>
                                <p:cTn id="195" presetID="63" presetClass="path" presetSubtype="0" accel="100000" fill="hold" nodeType="withEffect">
                                  <p:stCondLst>
                                    <p:cond delay="300"/>
                                  </p:stCondLst>
                                  <p:childTnLst>
                                    <p:animMotion origin="layout" path="M -0.33698 0 L 1.66667E-6 0 " pathEditMode="relative" rAng="0" ptsTypes="AA">
                                      <p:cBhvr>
                                        <p:cTn id="196" dur="500" fill="hold"/>
                                        <p:tgtEl>
                                          <p:spTgt spid="152"/>
                                        </p:tgtEl>
                                        <p:attrNameLst>
                                          <p:attrName>ppt_x</p:attrName>
                                          <p:attrName>ppt_y</p:attrName>
                                        </p:attrNameLst>
                                      </p:cBhvr>
                                      <p:rCtr x="16823" y="0"/>
                                    </p:animMotion>
                                  </p:childTnLst>
                                </p:cTn>
                              </p:par>
                              <p:par>
                                <p:cTn id="197" presetID="63" presetClass="path" presetSubtype="0" accel="100000" fill="hold" grpId="1" nodeType="withEffect">
                                  <p:stCondLst>
                                    <p:cond delay="200"/>
                                  </p:stCondLst>
                                  <p:childTnLst>
                                    <p:animMotion origin="layout" path="M -0.33698 0 L 1.66667E-6 0 " pathEditMode="relative" rAng="0" ptsTypes="AA">
                                      <p:cBhvr>
                                        <p:cTn id="198" dur="500" fill="hold"/>
                                        <p:tgtEl>
                                          <p:spTgt spid="149"/>
                                        </p:tgtEl>
                                        <p:attrNameLst>
                                          <p:attrName>ppt_x</p:attrName>
                                          <p:attrName>ppt_y</p:attrName>
                                        </p:attrNameLst>
                                      </p:cBhvr>
                                      <p:rCtr x="16823" y="0"/>
                                    </p:animMotion>
                                  </p:childTnLst>
                                </p:cTn>
                              </p:par>
                              <p:par>
                                <p:cTn id="199" presetID="63" presetClass="path" presetSubtype="0" accel="100000" fill="hold" grpId="1" nodeType="withEffect" nodePh="1">
                                  <p:stCondLst>
                                    <p:cond delay="200"/>
                                  </p:stCondLst>
                                  <p:endCondLst>
                                    <p:cond evt="begin" delay="0">
                                      <p:tn val="199"/>
                                    </p:cond>
                                  </p:endCondLst>
                                  <p:childTnLst>
                                    <p:animMotion origin="layout" path="M -0.33698 0 L 1.66667E-6 0 " pathEditMode="relative" rAng="0" ptsTypes="AA">
                                      <p:cBhvr>
                                        <p:cTn id="200" dur="500" fill="hold"/>
                                        <p:tgtEl>
                                          <p:spTgt spid="163"/>
                                        </p:tgtEl>
                                        <p:attrNameLst>
                                          <p:attrName>ppt_x</p:attrName>
                                          <p:attrName>ppt_y</p:attrName>
                                        </p:attrNameLst>
                                      </p:cBhvr>
                                      <p:rCtr x="16823" y="0"/>
                                    </p:animMotion>
                                  </p:childTnLst>
                                </p:cTn>
                              </p:par>
                              <p:par>
                                <p:cTn id="201" presetID="63" presetClass="path" presetSubtype="0" accel="100000" fill="hold" nodeType="withEffect">
                                  <p:stCondLst>
                                    <p:cond delay="200"/>
                                  </p:stCondLst>
                                  <p:childTnLst>
                                    <p:animMotion origin="layout" path="M -0.33698 0 L 1.66667E-6 0 " pathEditMode="relative" rAng="0" ptsTypes="AA">
                                      <p:cBhvr>
                                        <p:cTn id="202" dur="500" fill="hold"/>
                                        <p:tgtEl>
                                          <p:spTgt spid="151"/>
                                        </p:tgtEl>
                                        <p:attrNameLst>
                                          <p:attrName>ppt_x</p:attrName>
                                          <p:attrName>ppt_y</p:attrName>
                                        </p:attrNameLst>
                                      </p:cBhvr>
                                      <p:rCtr x="16823" y="0"/>
                                    </p:animMotion>
                                  </p:childTnLst>
                                </p:cTn>
                              </p:par>
                              <p:par>
                                <p:cTn id="203" presetID="63" presetClass="path" presetSubtype="0" accel="100000" fill="hold" grpId="1" nodeType="withEffect">
                                  <p:stCondLst>
                                    <p:cond delay="100"/>
                                  </p:stCondLst>
                                  <p:childTnLst>
                                    <p:animMotion origin="layout" path="M -0.33698 0 L 1.66667E-6 0 " pathEditMode="relative" rAng="0" ptsTypes="AA">
                                      <p:cBhvr>
                                        <p:cTn id="204" dur="500" fill="hold"/>
                                        <p:tgtEl>
                                          <p:spTgt spid="150"/>
                                        </p:tgtEl>
                                        <p:attrNameLst>
                                          <p:attrName>ppt_x</p:attrName>
                                          <p:attrName>ppt_y</p:attrName>
                                        </p:attrNameLst>
                                      </p:cBhvr>
                                      <p:rCtr x="16823" y="0"/>
                                    </p:animMotion>
                                  </p:childTnLst>
                                </p:cTn>
                              </p:par>
                              <p:par>
                                <p:cTn id="205" presetID="63" presetClass="path" presetSubtype="0" accel="100000" fill="hold" grpId="1" nodeType="withEffect" nodePh="1">
                                  <p:stCondLst>
                                    <p:cond delay="100"/>
                                  </p:stCondLst>
                                  <p:endCondLst>
                                    <p:cond evt="begin" delay="0">
                                      <p:tn val="205"/>
                                    </p:cond>
                                  </p:endCondLst>
                                  <p:childTnLst>
                                    <p:animMotion origin="layout" path="M -0.33698 0 L 1.66667E-6 0 " pathEditMode="relative" rAng="0" ptsTypes="AA">
                                      <p:cBhvr>
                                        <p:cTn id="206" dur="500" fill="hold"/>
                                        <p:tgtEl>
                                          <p:spTgt spid="164"/>
                                        </p:tgtEl>
                                        <p:attrNameLst>
                                          <p:attrName>ppt_x</p:attrName>
                                          <p:attrName>ppt_y</p:attrName>
                                        </p:attrNameLst>
                                      </p:cBhvr>
                                      <p:rCtr x="16823" y="0"/>
                                    </p:animMotion>
                                  </p:childTnLst>
                                </p:cTn>
                              </p:par>
                              <p:par>
                                <p:cTn id="207" presetID="63" presetClass="path" presetSubtype="0" accel="100000" fill="hold" nodeType="withEffect">
                                  <p:stCondLst>
                                    <p:cond delay="100"/>
                                  </p:stCondLst>
                                  <p:childTnLst>
                                    <p:animMotion origin="layout" path="M -0.33698 0 L 1.66667E-6 0 " pathEditMode="relative" rAng="0" ptsTypes="AA">
                                      <p:cBhvr>
                                        <p:cTn id="208" dur="500" fill="hold"/>
                                        <p:tgtEl>
                                          <p:spTgt spid="157"/>
                                        </p:tgtEl>
                                        <p:attrNameLst>
                                          <p:attrName>ppt_x</p:attrName>
                                          <p:attrName>ppt_y</p:attrName>
                                        </p:attrNameLst>
                                      </p:cBhvr>
                                      <p:rCtr x="16823" y="0"/>
                                    </p:animMotion>
                                  </p:childTnLst>
                                </p:cTn>
                              </p:par>
                              <p:par>
                                <p:cTn id="209" presetID="63" presetClass="path" presetSubtype="0" accel="100000" fill="hold" grpId="1" nodeType="withEffect">
                                  <p:stCondLst>
                                    <p:cond delay="0"/>
                                  </p:stCondLst>
                                  <p:childTnLst>
                                    <p:animMotion origin="layout" path="M -0.33698 0 L 1.66667E-6 0 " pathEditMode="relative" rAng="0" ptsTypes="AA">
                                      <p:cBhvr>
                                        <p:cTn id="210" dur="500" fill="hold"/>
                                        <p:tgtEl>
                                          <p:spTgt spid="156"/>
                                        </p:tgtEl>
                                        <p:attrNameLst>
                                          <p:attrName>ppt_x</p:attrName>
                                          <p:attrName>ppt_y</p:attrName>
                                        </p:attrNameLst>
                                      </p:cBhvr>
                                      <p:rCtr x="16823" y="0"/>
                                    </p:animMotion>
                                  </p:childTnLst>
                                </p:cTn>
                              </p:par>
                              <p:par>
                                <p:cTn id="211" presetID="63" presetClass="path" presetSubtype="0" accel="100000" fill="hold" grpId="1" nodeType="withEffect" nodePh="1">
                                  <p:stCondLst>
                                    <p:cond delay="0"/>
                                  </p:stCondLst>
                                  <p:endCondLst>
                                    <p:cond evt="begin" delay="0">
                                      <p:tn val="211"/>
                                    </p:cond>
                                  </p:endCondLst>
                                  <p:childTnLst>
                                    <p:animMotion origin="layout" path="M -0.33698 0 L 1.66667E-6 0 " pathEditMode="relative" rAng="0" ptsTypes="AA">
                                      <p:cBhvr>
                                        <p:cTn id="212" dur="500" fill="hold"/>
                                        <p:tgtEl>
                                          <p:spTgt spid="191"/>
                                        </p:tgtEl>
                                        <p:attrNameLst>
                                          <p:attrName>ppt_x</p:attrName>
                                          <p:attrName>ppt_y</p:attrName>
                                        </p:attrNameLst>
                                      </p:cBhvr>
                                      <p:rCtr x="16823" y="0"/>
                                    </p:animMotion>
                                  </p:childTnLst>
                                </p:cTn>
                              </p:par>
                              <p:par>
                                <p:cTn id="213" presetID="10" presetClass="exit" presetSubtype="0" fill="hold" grpId="1" nodeType="withEffect">
                                  <p:stCondLst>
                                    <p:cond delay="0"/>
                                  </p:stCondLst>
                                  <p:childTnLst>
                                    <p:animEffect transition="out" filter="fade">
                                      <p:cBhvr>
                                        <p:cTn id="214" dur="500"/>
                                        <p:tgtEl>
                                          <p:spTgt spid="196"/>
                                        </p:tgtEl>
                                      </p:cBhvr>
                                    </p:animEffect>
                                    <p:set>
                                      <p:cBhvr>
                                        <p:cTn id="215" dur="1" fill="hold">
                                          <p:stCondLst>
                                            <p:cond delay="499"/>
                                          </p:stCondLst>
                                        </p:cTn>
                                        <p:tgtEl>
                                          <p:spTgt spid="196"/>
                                        </p:tgtEl>
                                        <p:attrNameLst>
                                          <p:attrName>style.visibility</p:attrName>
                                        </p:attrNameLst>
                                      </p:cBhvr>
                                      <p:to>
                                        <p:strVal val="hidden"/>
                                      </p:to>
                                    </p:set>
                                  </p:childTnLst>
                                </p:cTn>
                              </p:par>
                              <p:par>
                                <p:cTn id="216" presetID="53" presetClass="exit" presetSubtype="32" fill="hold" grpId="1" nodeType="withEffect">
                                  <p:stCondLst>
                                    <p:cond delay="0"/>
                                  </p:stCondLst>
                                  <p:childTnLst>
                                    <p:anim calcmode="lin" valueType="num">
                                      <p:cBhvr>
                                        <p:cTn id="217" dur="500"/>
                                        <p:tgtEl>
                                          <p:spTgt spid="195"/>
                                        </p:tgtEl>
                                        <p:attrNameLst>
                                          <p:attrName>ppt_w</p:attrName>
                                        </p:attrNameLst>
                                      </p:cBhvr>
                                      <p:tavLst>
                                        <p:tav tm="0">
                                          <p:val>
                                            <p:strVal val="ppt_w"/>
                                          </p:val>
                                        </p:tav>
                                        <p:tav tm="100000">
                                          <p:val>
                                            <p:fltVal val="0"/>
                                          </p:val>
                                        </p:tav>
                                      </p:tavLst>
                                    </p:anim>
                                    <p:anim calcmode="lin" valueType="num">
                                      <p:cBhvr>
                                        <p:cTn id="218" dur="500"/>
                                        <p:tgtEl>
                                          <p:spTgt spid="195"/>
                                        </p:tgtEl>
                                        <p:attrNameLst>
                                          <p:attrName>ppt_h</p:attrName>
                                        </p:attrNameLst>
                                      </p:cBhvr>
                                      <p:tavLst>
                                        <p:tav tm="0">
                                          <p:val>
                                            <p:strVal val="ppt_h"/>
                                          </p:val>
                                        </p:tav>
                                        <p:tav tm="100000">
                                          <p:val>
                                            <p:fltVal val="0"/>
                                          </p:val>
                                        </p:tav>
                                      </p:tavLst>
                                    </p:anim>
                                    <p:animEffect transition="out" filter="fade">
                                      <p:cBhvr>
                                        <p:cTn id="219" dur="500"/>
                                        <p:tgtEl>
                                          <p:spTgt spid="195"/>
                                        </p:tgtEl>
                                      </p:cBhvr>
                                    </p:animEffect>
                                    <p:set>
                                      <p:cBhvr>
                                        <p:cTn id="220" dur="1" fill="hold">
                                          <p:stCondLst>
                                            <p:cond delay="499"/>
                                          </p:stCondLst>
                                        </p:cTn>
                                        <p:tgtEl>
                                          <p:spTgt spid="195"/>
                                        </p:tgtEl>
                                        <p:attrNameLst>
                                          <p:attrName>style.visibility</p:attrName>
                                        </p:attrNameLst>
                                      </p:cBhvr>
                                      <p:to>
                                        <p:strVal val="hidden"/>
                                      </p:to>
                                    </p:set>
                                  </p:childTnLst>
                                </p:cTn>
                              </p:par>
                              <p:par>
                                <p:cTn id="221" presetID="10" presetClass="entr" presetSubtype="0" fill="hold" grpId="1" nodeType="withEffect">
                                  <p:stCondLst>
                                    <p:cond delay="0"/>
                                  </p:stCondLst>
                                  <p:childTnLst>
                                    <p:set>
                                      <p:cBhvr>
                                        <p:cTn id="222" dur="1" fill="hold">
                                          <p:stCondLst>
                                            <p:cond delay="0"/>
                                          </p:stCondLst>
                                        </p:cTn>
                                        <p:tgtEl>
                                          <p:spTgt spid="193"/>
                                        </p:tgtEl>
                                        <p:attrNameLst>
                                          <p:attrName>style.visibility</p:attrName>
                                        </p:attrNameLst>
                                      </p:cBhvr>
                                      <p:to>
                                        <p:strVal val="visible"/>
                                      </p:to>
                                    </p:set>
                                    <p:animEffect transition="in" filter="fade">
                                      <p:cBhvr>
                                        <p:cTn id="223" dur="500"/>
                                        <p:tgtEl>
                                          <p:spTgt spid="193"/>
                                        </p:tgtEl>
                                      </p:cBhvr>
                                    </p:animEffect>
                                  </p:childTnLst>
                                </p:cTn>
                              </p:par>
                            </p:childTnLst>
                          </p:cTn>
                        </p:par>
                        <p:par>
                          <p:cTn id="224" fill="hold">
                            <p:stCondLst>
                              <p:cond delay="1100"/>
                            </p:stCondLst>
                            <p:childTnLst>
                              <p:par>
                                <p:cTn id="225" presetID="63" presetClass="path" presetSubtype="0" accel="100000" fill="hold" grpId="1" nodeType="afterEffect">
                                  <p:stCondLst>
                                    <p:cond delay="0"/>
                                  </p:stCondLst>
                                  <p:childTnLst>
                                    <p:animMotion origin="layout" path="M -0.33698 0 L 1.66667E-6 0 " pathEditMode="relative" rAng="0" ptsTypes="AA">
                                      <p:cBhvr>
                                        <p:cTn id="226" dur="500" fill="hold"/>
                                        <p:tgtEl>
                                          <p:spTgt spid="144"/>
                                        </p:tgtEl>
                                        <p:attrNameLst>
                                          <p:attrName>ppt_x</p:attrName>
                                          <p:attrName>ppt_y</p:attrName>
                                        </p:attrNameLst>
                                      </p:cBhvr>
                                      <p:rCtr x="16823" y="0"/>
                                    </p:animMotion>
                                  </p:childTnLst>
                                </p:cTn>
                              </p:par>
                              <p:par>
                                <p:cTn id="227" presetID="63" presetClass="path" presetSubtype="0" accel="100000" fill="hold" grpId="1" nodeType="withEffect">
                                  <p:stCondLst>
                                    <p:cond delay="0"/>
                                  </p:stCondLst>
                                  <p:childTnLst>
                                    <p:animMotion origin="layout" path="M -0.33698 0 L 1.66667E-6 0 " pathEditMode="relative" rAng="0" ptsTypes="AA">
                                      <p:cBhvr>
                                        <p:cTn id="228" dur="750" fill="hold"/>
                                        <p:tgtEl>
                                          <p:spTgt spid="143"/>
                                        </p:tgtEl>
                                        <p:attrNameLst>
                                          <p:attrName>ppt_x</p:attrName>
                                          <p:attrName>ppt_y</p:attrName>
                                        </p:attrNameLst>
                                      </p:cBhvr>
                                      <p:rCtr x="16823" y="0"/>
                                    </p:animMotion>
                                  </p:childTnLst>
                                </p:cTn>
                              </p:par>
                              <p:par>
                                <p:cTn id="229" presetID="63" presetClass="path" presetSubtype="0" accel="100000" fill="hold" grpId="1" nodeType="withEffect">
                                  <p:stCondLst>
                                    <p:cond delay="0"/>
                                  </p:stCondLst>
                                  <p:childTnLst>
                                    <p:animMotion origin="layout" path="M -0.33698 0 L 1.66667E-6 0 " pathEditMode="relative" rAng="0" ptsTypes="AA">
                                      <p:cBhvr>
                                        <p:cTn id="230" dur="1000" fill="hold"/>
                                        <p:tgtEl>
                                          <p:spTgt spid="142"/>
                                        </p:tgtEl>
                                        <p:attrNameLst>
                                          <p:attrName>ppt_x</p:attrName>
                                          <p:attrName>ppt_y</p:attrName>
                                        </p:attrNameLst>
                                      </p:cBhvr>
                                      <p:rCtr x="16823" y="0"/>
                                    </p:animMotion>
                                  </p:childTnLst>
                                </p:cTn>
                              </p:par>
                              <p:par>
                                <p:cTn id="231" presetID="63" presetClass="path" presetSubtype="0" accel="100000" fill="hold" grpId="1" nodeType="withEffect">
                                  <p:stCondLst>
                                    <p:cond delay="0"/>
                                  </p:stCondLst>
                                  <p:childTnLst>
                                    <p:animMotion origin="layout" path="M -0.33698 0 L 1.66667E-6 0 " pathEditMode="relative" rAng="0" ptsTypes="AA">
                                      <p:cBhvr>
                                        <p:cTn id="232" dur="1250" fill="hold"/>
                                        <p:tgtEl>
                                          <p:spTgt spid="141"/>
                                        </p:tgtEl>
                                        <p:attrNameLst>
                                          <p:attrName>ppt_x</p:attrName>
                                          <p:attrName>ppt_y</p:attrName>
                                        </p:attrNameLst>
                                      </p:cBhvr>
                                      <p:rCtr x="16823" y="0"/>
                                    </p:animMotion>
                                  </p:childTnLst>
                                </p:cTn>
                              </p:par>
                            </p:childTnLst>
                          </p:cTn>
                        </p:par>
                      </p:childTnLst>
                    </p:cTn>
                  </p:par>
                </p:childTnLst>
              </p:cTn>
              <p:nextCondLst>
                <p:cond evt="onClick" delay="0">
                  <p:tgtEl>
                    <p:spTgt spid="196"/>
                  </p:tgtEl>
                </p:cond>
              </p:nextCondLst>
            </p:seq>
          </p:childTnLst>
        </p:cTn>
      </p:par>
    </p:tnLst>
    <p:bldLst>
      <p:bldP spid="166" grpId="0" animBg="1"/>
      <p:bldP spid="167" grpId="0" animBg="1"/>
      <p:bldP spid="168" grpId="0"/>
      <p:bldP spid="170" grpId="0"/>
      <p:bldP spid="171" grpId="0" animBg="1"/>
      <p:bldP spid="172" grpId="0" animBg="1"/>
      <p:bldP spid="173" grpId="0"/>
      <p:bldP spid="175" grpId="0"/>
      <p:bldP spid="176" grpId="0" animBg="1"/>
      <p:bldP spid="177" grpId="0" animBg="1"/>
      <p:bldP spid="178" grpId="0"/>
      <p:bldP spid="180" grpId="0"/>
      <p:bldP spid="181" grpId="0" animBg="1"/>
      <p:bldP spid="182" grpId="0" animBg="1"/>
      <p:bldP spid="183" grpId="0"/>
      <p:bldP spid="185" grpId="0"/>
      <p:bldP spid="186" grpId="0" animBg="1"/>
      <p:bldP spid="187" grpId="0" animBg="1"/>
      <p:bldP spid="188" grpId="0"/>
      <p:bldP spid="190" grpId="0"/>
      <p:bldP spid="140" grpId="0" animBg="1"/>
      <p:bldP spid="140" grpId="1" animBg="1"/>
      <p:bldP spid="141" grpId="0" animBg="1"/>
      <p:bldP spid="141" grpId="1" animBg="1"/>
      <p:bldP spid="142" grpId="0" animBg="1"/>
      <p:bldP spid="142" grpId="1" animBg="1"/>
      <p:bldP spid="143" grpId="0" animBg="1"/>
      <p:bldP spid="143" grpId="1" animBg="1"/>
      <p:bldP spid="144" grpId="0" animBg="1"/>
      <p:bldP spid="144" grpId="1" animBg="1"/>
      <p:bldP spid="145" grpId="0"/>
      <p:bldP spid="145" grpId="1"/>
      <p:bldP spid="146" grpId="0"/>
      <p:bldP spid="146" grpId="1"/>
      <p:bldP spid="147" grpId="0"/>
      <p:bldP spid="147" grpId="1"/>
      <p:bldP spid="148" grpId="0"/>
      <p:bldP spid="148" grpId="1"/>
      <p:bldP spid="149" grpId="0"/>
      <p:bldP spid="149" grpId="1"/>
      <p:bldP spid="150" grpId="0"/>
      <p:bldP spid="150" grpId="1"/>
      <p:bldP spid="156" grpId="0"/>
      <p:bldP spid="156" grpId="1"/>
      <p:bldP spid="158" grpId="0"/>
      <p:bldP spid="158" grpId="1"/>
      <p:bldP spid="160" grpId="0"/>
      <p:bldP spid="160" grpId="1"/>
      <p:bldP spid="161" grpId="0"/>
      <p:bldP spid="161" grpId="1"/>
      <p:bldP spid="162" grpId="0"/>
      <p:bldP spid="162" grpId="1"/>
      <p:bldP spid="163" grpId="0"/>
      <p:bldP spid="163" grpId="1"/>
      <p:bldP spid="164" grpId="0"/>
      <p:bldP spid="164" grpId="1"/>
      <p:bldP spid="191" grpId="0"/>
      <p:bldP spid="191" grpId="1"/>
      <p:bldP spid="193" grpId="0"/>
      <p:bldP spid="193" grpId="1"/>
      <p:bldP spid="195" grpId="0" animBg="1"/>
      <p:bldP spid="195" grpId="1" animBg="1"/>
      <p:bldP spid="196" grpId="0" animBg="1"/>
      <p:bldP spid="196" grpId="1" animBg="1"/>
    </p:bld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hthoek 1">
            <a:extLst>
              <a:ext uri="{FF2B5EF4-FFF2-40B4-BE49-F238E27FC236}">
                <a16:creationId xmlns:a16="http://schemas.microsoft.com/office/drawing/2014/main" id="{5CCC8073-4DE4-49F1-A8D3-810029733B97}"/>
              </a:ext>
            </a:extLst>
          </p:cNvPr>
          <p:cNvSpPr/>
          <p:nvPr/>
        </p:nvSpPr>
        <p:spPr>
          <a:xfrm>
            <a:off x="0" y="0"/>
            <a:ext cx="12208072" cy="6858000"/>
          </a:xfrm>
          <a:prstGeom prst="rect">
            <a:avLst/>
          </a:prstGeom>
          <a:gradFill flip="none" rotWithShape="1">
            <a:gsLst>
              <a:gs pos="0">
                <a:schemeClr val="accent3"/>
              </a:gs>
              <a:gs pos="100000">
                <a:schemeClr val="accent3">
                  <a:lumMod val="6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8" name="Afbeelding 7">
            <a:extLst>
              <a:ext uri="{FF2B5EF4-FFF2-40B4-BE49-F238E27FC236}">
                <a16:creationId xmlns:a16="http://schemas.microsoft.com/office/drawing/2014/main" id="{8DE177B7-51A4-4FCA-BDD4-61B7B7AB299D}"/>
              </a:ext>
            </a:extLst>
          </p:cNvPr>
          <p:cNvPicPr>
            <a:picLocks noChangeAspect="1"/>
          </p:cNvPicPr>
          <p:nvPr/>
        </p:nvPicPr>
        <p:blipFill rotWithShape="1">
          <a:blip r:embed="rId2">
            <a:extLst>
              <a:ext uri="{28A0092B-C50C-407E-A947-70E740481C1C}">
                <a14:useLocalDpi xmlns:a14="http://schemas.microsoft.com/office/drawing/2010/main" val="0"/>
              </a:ext>
            </a:extLst>
          </a:blip>
          <a:srcRect t="7930" b="7930"/>
          <a:stretch/>
        </p:blipFill>
        <p:spPr>
          <a:xfrm>
            <a:off x="-8036" y="0"/>
            <a:ext cx="12208072" cy="6858000"/>
          </a:xfrm>
          <a:prstGeom prst="rect">
            <a:avLst/>
          </a:prstGeom>
        </p:spPr>
      </p:pic>
      <p:pic>
        <p:nvPicPr>
          <p:cNvPr id="9" name="Graphic 8">
            <a:extLst>
              <a:ext uri="{FF2B5EF4-FFF2-40B4-BE49-F238E27FC236}">
                <a16:creationId xmlns:a16="http://schemas.microsoft.com/office/drawing/2014/main" id="{0C7259E9-36D7-4E7C-84AF-A21BDE044D1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439763" y="-621"/>
            <a:ext cx="10760273" cy="6858000"/>
          </a:xfrm>
          <a:prstGeom prst="rect">
            <a:avLst/>
          </a:prstGeom>
        </p:spPr>
      </p:pic>
      <p:sp>
        <p:nvSpPr>
          <p:cNvPr id="159" name="Rechthoek: afgeronde hoeken 158">
            <a:extLst>
              <a:ext uri="{FF2B5EF4-FFF2-40B4-BE49-F238E27FC236}">
                <a16:creationId xmlns:a16="http://schemas.microsoft.com/office/drawing/2014/main" id="{44E8E425-0630-4EA5-A022-18E56B3833F0}"/>
              </a:ext>
            </a:extLst>
          </p:cNvPr>
          <p:cNvSpPr/>
          <p:nvPr/>
        </p:nvSpPr>
        <p:spPr>
          <a:xfrm>
            <a:off x="469899" y="2295654"/>
            <a:ext cx="1707491" cy="2983380"/>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2" name="!!Red">
            <a:extLst>
              <a:ext uri="{FF2B5EF4-FFF2-40B4-BE49-F238E27FC236}">
                <a16:creationId xmlns:a16="http://schemas.microsoft.com/office/drawing/2014/main" id="{CA2DA798-5589-4D1F-A8C1-43F9BA47A701}"/>
              </a:ext>
            </a:extLst>
          </p:cNvPr>
          <p:cNvSpPr/>
          <p:nvPr/>
        </p:nvSpPr>
        <p:spPr>
          <a:xfrm>
            <a:off x="-8036" y="924967"/>
            <a:ext cx="1750491"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73" name="!!Yellow">
            <a:extLst>
              <a:ext uri="{FF2B5EF4-FFF2-40B4-BE49-F238E27FC236}">
                <a16:creationId xmlns:a16="http://schemas.microsoft.com/office/drawing/2014/main" id="{70739B6D-84AF-4664-A5AE-140F301C8BEC}"/>
              </a:ext>
            </a:extLst>
          </p:cNvPr>
          <p:cNvSpPr/>
          <p:nvPr/>
        </p:nvSpPr>
        <p:spPr>
          <a:xfrm>
            <a:off x="-8036" y="924967"/>
            <a:ext cx="1670610"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4" name="!!Black">
            <a:extLst>
              <a:ext uri="{FF2B5EF4-FFF2-40B4-BE49-F238E27FC236}">
                <a16:creationId xmlns:a16="http://schemas.microsoft.com/office/drawing/2014/main" id="{DF72009F-002C-4269-9AA6-FBFC5DA4D0D8}"/>
              </a:ext>
            </a:extLst>
          </p:cNvPr>
          <p:cNvSpPr/>
          <p:nvPr/>
        </p:nvSpPr>
        <p:spPr>
          <a:xfrm>
            <a:off x="-8036" y="924967"/>
            <a:ext cx="1595884"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5" name="!!White">
            <a:extLst>
              <a:ext uri="{FF2B5EF4-FFF2-40B4-BE49-F238E27FC236}">
                <a16:creationId xmlns:a16="http://schemas.microsoft.com/office/drawing/2014/main" id="{7EAE8560-85AB-49B1-B99C-07C6F206B173}"/>
              </a:ext>
            </a:extLst>
          </p:cNvPr>
          <p:cNvSpPr/>
          <p:nvPr/>
        </p:nvSpPr>
        <p:spPr>
          <a:xfrm>
            <a:off x="-8036" y="924967"/>
            <a:ext cx="1510850"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4" name="Tekstvak 123">
            <a:extLst>
              <a:ext uri="{FF2B5EF4-FFF2-40B4-BE49-F238E27FC236}">
                <a16:creationId xmlns:a16="http://schemas.microsoft.com/office/drawing/2014/main" id="{FBE028F4-602B-44A4-8400-BE8C6879ECA2}"/>
              </a:ext>
            </a:extLst>
          </p:cNvPr>
          <p:cNvSpPr txBox="1"/>
          <p:nvPr/>
        </p:nvSpPr>
        <p:spPr>
          <a:xfrm>
            <a:off x="-8036" y="1056379"/>
            <a:ext cx="1510850" cy="492443"/>
          </a:xfrm>
          <a:prstGeom prst="rect">
            <a:avLst/>
          </a:prstGeom>
          <a:noFill/>
          <a:extLst>
            <a:ext uri="{909E8E84-426E-40DD-AFC4-6F175D3DCCD1}">
              <a14:hiddenFill xmlns:a14="http://schemas.microsoft.com/office/drawing/2010/main">
                <a:solidFill>
                  <a:scrgbClr r="0" g="0" b="0"/>
                </a:solidFill>
              </a14:hiddenFill>
            </a:ext>
          </a:extLst>
        </p:spPr>
        <p:txBody>
          <a:bodyPr vert="horz" wrap="none" lIns="396000" tIns="0" rIns="216000" bIns="0" rtlCol="0">
            <a:spAutoFit/>
          </a:bodyPr>
          <a:lstStyle/>
          <a:p>
            <a:r>
              <a:rPr lang="nl-BE" sz="3200" b="1" dirty="0">
                <a:latin typeface="Candara" panose="020E0502030303020204" pitchFamily="34" charset="0"/>
              </a:rPr>
              <a:t>Basis</a:t>
            </a:r>
          </a:p>
        </p:txBody>
      </p:sp>
      <p:sp>
        <p:nvSpPr>
          <p:cNvPr id="6" name="Rechthoek: afgeronde hoeken 5">
            <a:extLst>
              <a:ext uri="{FF2B5EF4-FFF2-40B4-BE49-F238E27FC236}">
                <a16:creationId xmlns:a16="http://schemas.microsoft.com/office/drawing/2014/main" id="{AD826533-9DE0-43FC-9E0F-515ECF30B9BA}"/>
              </a:ext>
            </a:extLst>
          </p:cNvPr>
          <p:cNvSpPr/>
          <p:nvPr/>
        </p:nvSpPr>
        <p:spPr>
          <a:xfrm>
            <a:off x="469901" y="2282953"/>
            <a:ext cx="1707491" cy="1828915"/>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0" name="Tekstvak 9">
            <a:extLst>
              <a:ext uri="{FF2B5EF4-FFF2-40B4-BE49-F238E27FC236}">
                <a16:creationId xmlns:a16="http://schemas.microsoft.com/office/drawing/2014/main" id="{103B526D-16DF-4738-B87B-573FC14F4FCE}"/>
              </a:ext>
            </a:extLst>
          </p:cNvPr>
          <p:cNvSpPr txBox="1"/>
          <p:nvPr/>
        </p:nvSpPr>
        <p:spPr>
          <a:xfrm>
            <a:off x="594981" y="3429000"/>
            <a:ext cx="1457325" cy="461665"/>
          </a:xfrm>
          <a:prstGeom prst="rect">
            <a:avLst/>
          </a:prstGeom>
          <a:noFill/>
        </p:spPr>
        <p:txBody>
          <a:bodyPr wrap="square" rtlCol="0">
            <a:spAutoFit/>
          </a:bodyPr>
          <a:lstStyle/>
          <a:p>
            <a:pPr algn="ctr"/>
            <a:r>
              <a:rPr lang="nl-NL" sz="2400" b="1" dirty="0">
                <a:solidFill>
                  <a:schemeClr val="accent4"/>
                </a:solidFill>
                <a:latin typeface="Candara" panose="020E0502030303020204" pitchFamily="34" charset="0"/>
              </a:rPr>
              <a:t>Doel</a:t>
            </a:r>
            <a:endParaRPr lang="nl-BE" sz="2400" b="1" dirty="0">
              <a:solidFill>
                <a:schemeClr val="accent4"/>
              </a:solidFill>
              <a:latin typeface="Candara" panose="020E0502030303020204" pitchFamily="34" charset="0"/>
            </a:endParaRPr>
          </a:p>
        </p:txBody>
      </p:sp>
      <p:pic>
        <p:nvPicPr>
          <p:cNvPr id="12" name="Graphic 11">
            <a:extLst>
              <a:ext uri="{FF2B5EF4-FFF2-40B4-BE49-F238E27FC236}">
                <a16:creationId xmlns:a16="http://schemas.microsoft.com/office/drawing/2014/main" id="{99A836A6-85B8-49FD-888C-4209DB8E0CF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87420" y="2768697"/>
            <a:ext cx="872445" cy="513773"/>
          </a:xfrm>
          <a:prstGeom prst="rect">
            <a:avLst/>
          </a:prstGeom>
        </p:spPr>
      </p:pic>
      <p:sp>
        <p:nvSpPr>
          <p:cNvPr id="165" name="Tekstvak 164">
            <a:extLst>
              <a:ext uri="{FF2B5EF4-FFF2-40B4-BE49-F238E27FC236}">
                <a16:creationId xmlns:a16="http://schemas.microsoft.com/office/drawing/2014/main" id="{F62C03F7-3876-47A1-A0B8-C68A66C43C98}"/>
              </a:ext>
            </a:extLst>
          </p:cNvPr>
          <p:cNvSpPr txBox="1"/>
          <p:nvPr/>
        </p:nvSpPr>
        <p:spPr>
          <a:xfrm>
            <a:off x="594979" y="4196589"/>
            <a:ext cx="1457325" cy="646331"/>
          </a:xfrm>
          <a:prstGeom prst="rect">
            <a:avLst/>
          </a:prstGeom>
          <a:noFill/>
        </p:spPr>
        <p:txBody>
          <a:bodyPr wrap="square" rtlCol="0">
            <a:spAutoFit/>
          </a:bodyPr>
          <a:lstStyle/>
          <a:p>
            <a:pPr algn="ctr"/>
            <a:r>
              <a:rPr lang="nl-NL" sz="1200" dirty="0">
                <a:solidFill>
                  <a:schemeClr val="bg1"/>
                </a:solidFill>
                <a:latin typeface="Candara" panose="020E0502030303020204" pitchFamily="34" charset="0"/>
              </a:rPr>
              <a:t>De bal in de hole slaan in zo weinig mogelijk slagen.</a:t>
            </a:r>
            <a:endParaRPr lang="nl-BE" sz="1200" dirty="0">
              <a:solidFill>
                <a:schemeClr val="bg1"/>
              </a:solidFill>
              <a:latin typeface="Candara" panose="020E0502030303020204" pitchFamily="34" charset="0"/>
            </a:endParaRPr>
          </a:p>
        </p:txBody>
      </p:sp>
      <p:sp>
        <p:nvSpPr>
          <p:cNvPr id="48" name="!!NextBG">
            <a:extLst>
              <a:ext uri="{FF2B5EF4-FFF2-40B4-BE49-F238E27FC236}">
                <a16:creationId xmlns:a16="http://schemas.microsoft.com/office/drawing/2014/main" id="{607D8B04-5AB6-4F94-AF1B-70E06CD68131}"/>
              </a:ext>
            </a:extLst>
          </p:cNvPr>
          <p:cNvSpPr/>
          <p:nvPr/>
        </p:nvSpPr>
        <p:spPr>
          <a:xfrm>
            <a:off x="6206587" y="5929366"/>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49" name="!!NextArrow">
            <a:extLst>
              <a:ext uri="{FF2B5EF4-FFF2-40B4-BE49-F238E27FC236}">
                <a16:creationId xmlns:a16="http://schemas.microsoft.com/office/drawing/2014/main" id="{CDE32E1F-4663-49B0-BA6A-8B8EBB23C773}"/>
              </a:ext>
            </a:extLst>
          </p:cNvPr>
          <p:cNvSpPr/>
          <p:nvPr/>
        </p:nvSpPr>
        <p:spPr>
          <a:xfrm>
            <a:off x="6377711" y="6055735"/>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50" name="!!NextLabel">
            <a:extLst>
              <a:ext uri="{FF2B5EF4-FFF2-40B4-BE49-F238E27FC236}">
                <a16:creationId xmlns:a16="http://schemas.microsoft.com/office/drawing/2014/main" id="{C6119316-35A9-408E-BD87-220A36498453}"/>
              </a:ext>
            </a:extLst>
          </p:cNvPr>
          <p:cNvSpPr txBox="1"/>
          <p:nvPr/>
        </p:nvSpPr>
        <p:spPr>
          <a:xfrm>
            <a:off x="6206587" y="6470983"/>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Volgende</a:t>
            </a:r>
            <a:endParaRPr lang="en-BE" sz="800" dirty="0">
              <a:solidFill>
                <a:schemeClr val="bg1"/>
              </a:solidFill>
              <a:latin typeface="Candara" panose="020E0502030303020204" pitchFamily="34" charset="0"/>
            </a:endParaRPr>
          </a:p>
        </p:txBody>
      </p:sp>
      <p:sp>
        <p:nvSpPr>
          <p:cNvPr id="51" name="!!NextTrigger">
            <a:hlinkClick r:id="" action="ppaction://hlinkshowjump?jump=nextslide"/>
            <a:extLst>
              <a:ext uri="{FF2B5EF4-FFF2-40B4-BE49-F238E27FC236}">
                <a16:creationId xmlns:a16="http://schemas.microsoft.com/office/drawing/2014/main" id="{045BEAC7-D99D-4B85-99CD-EF55D1E6D7CB}"/>
              </a:ext>
            </a:extLst>
          </p:cNvPr>
          <p:cNvSpPr/>
          <p:nvPr/>
        </p:nvSpPr>
        <p:spPr>
          <a:xfrm>
            <a:off x="6206586" y="5934877"/>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52" name="!!PrevBG">
            <a:extLst>
              <a:ext uri="{FF2B5EF4-FFF2-40B4-BE49-F238E27FC236}">
                <a16:creationId xmlns:a16="http://schemas.microsoft.com/office/drawing/2014/main" id="{13D090EA-0C62-4AA4-8C5D-B1F13D2EA59C}"/>
              </a:ext>
            </a:extLst>
          </p:cNvPr>
          <p:cNvSpPr/>
          <p:nvPr/>
        </p:nvSpPr>
        <p:spPr>
          <a:xfrm>
            <a:off x="5519597" y="59240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3" name="!!PrevArrow">
            <a:extLst>
              <a:ext uri="{FF2B5EF4-FFF2-40B4-BE49-F238E27FC236}">
                <a16:creationId xmlns:a16="http://schemas.microsoft.com/office/drawing/2014/main" id="{B6B1A298-5994-4A9F-95E4-368C8C498971}"/>
              </a:ext>
            </a:extLst>
          </p:cNvPr>
          <p:cNvSpPr/>
          <p:nvPr/>
        </p:nvSpPr>
        <p:spPr>
          <a:xfrm flipH="1">
            <a:off x="5646270" y="6050400"/>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54" name="!!PrevLabel">
            <a:extLst>
              <a:ext uri="{FF2B5EF4-FFF2-40B4-BE49-F238E27FC236}">
                <a16:creationId xmlns:a16="http://schemas.microsoft.com/office/drawing/2014/main" id="{81FC4E63-EF9A-4687-942E-CF194AE48EBA}"/>
              </a:ext>
            </a:extLst>
          </p:cNvPr>
          <p:cNvSpPr txBox="1"/>
          <p:nvPr/>
        </p:nvSpPr>
        <p:spPr>
          <a:xfrm>
            <a:off x="5519597" y="6465648"/>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Terug</a:t>
            </a:r>
            <a:endParaRPr lang="en-BE" sz="800" dirty="0">
              <a:solidFill>
                <a:schemeClr val="bg1"/>
              </a:solidFill>
              <a:latin typeface="Candara" panose="020E0502030303020204" pitchFamily="34" charset="0"/>
            </a:endParaRPr>
          </a:p>
        </p:txBody>
      </p:sp>
      <p:sp>
        <p:nvSpPr>
          <p:cNvPr id="57" name="!!PrevTrigger">
            <a:hlinkClick r:id="" action="ppaction://hlinkshowjump?jump=previousslide"/>
            <a:extLst>
              <a:ext uri="{FF2B5EF4-FFF2-40B4-BE49-F238E27FC236}">
                <a16:creationId xmlns:a16="http://schemas.microsoft.com/office/drawing/2014/main" id="{AFBB5B48-7441-4A2E-A00B-CCEBA3E4D37E}"/>
              </a:ext>
            </a:extLst>
          </p:cNvPr>
          <p:cNvSpPr/>
          <p:nvPr/>
        </p:nvSpPr>
        <p:spPr>
          <a:xfrm>
            <a:off x="5519596" y="5929542"/>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58" name="Rechthoek 57">
            <a:extLst>
              <a:ext uri="{FF2B5EF4-FFF2-40B4-BE49-F238E27FC236}">
                <a16:creationId xmlns:a16="http://schemas.microsoft.com/office/drawing/2014/main" id="{7FD5F664-6FEC-4092-8407-62215C72E6B7}"/>
              </a:ext>
            </a:extLst>
          </p:cNvPr>
          <p:cNvSpPr/>
          <p:nvPr/>
        </p:nvSpPr>
        <p:spPr>
          <a:xfrm>
            <a:off x="12278860" y="0"/>
            <a:ext cx="12192000" cy="6858000"/>
          </a:xfrm>
          <a:prstGeom prst="rect">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9" name="!!Bounds">
            <a:extLst>
              <a:ext uri="{FF2B5EF4-FFF2-40B4-BE49-F238E27FC236}">
                <a16:creationId xmlns:a16="http://schemas.microsoft.com/office/drawing/2014/main" id="{68755988-1CB6-4635-A947-3AAB5FDE3339}"/>
              </a:ext>
            </a:extLst>
          </p:cNvPr>
          <p:cNvSpPr/>
          <p:nvPr/>
        </p:nvSpPr>
        <p:spPr>
          <a:xfrm>
            <a:off x="14478303" y="420946"/>
            <a:ext cx="7791714" cy="6013816"/>
          </a:xfrm>
          <a:custGeom>
            <a:avLst/>
            <a:gdLst>
              <a:gd name="connsiteX0" fmla="*/ 483714 w 7791714"/>
              <a:gd name="connsiteY0" fmla="*/ 5995739 h 6013816"/>
              <a:gd name="connsiteX1" fmla="*/ 1191499 w 7791714"/>
              <a:gd name="connsiteY1" fmla="*/ 5815323 h 6013816"/>
              <a:gd name="connsiteX2" fmla="*/ 1462123 w 7791714"/>
              <a:gd name="connsiteY2" fmla="*/ 5607151 h 6013816"/>
              <a:gd name="connsiteX3" fmla="*/ 1757033 w 7791714"/>
              <a:gd name="connsiteY3" fmla="*/ 5249789 h 6013816"/>
              <a:gd name="connsiteX4" fmla="*/ 2312159 w 7791714"/>
              <a:gd name="connsiteY4" fmla="*/ 4784871 h 6013816"/>
              <a:gd name="connsiteX5" fmla="*/ 2985249 w 7791714"/>
              <a:gd name="connsiteY5" fmla="*/ 4132599 h 6013816"/>
              <a:gd name="connsiteX6" fmla="*/ 3498740 w 7791714"/>
              <a:gd name="connsiteY6" fmla="*/ 3521961 h 6013816"/>
              <a:gd name="connsiteX7" fmla="*/ 3963657 w 7791714"/>
              <a:gd name="connsiteY7" fmla="*/ 3063982 h 6013816"/>
              <a:gd name="connsiteX8" fmla="*/ 4497966 w 7791714"/>
              <a:gd name="connsiteY8" fmla="*/ 2814176 h 6013816"/>
              <a:gd name="connsiteX9" fmla="*/ 6080073 w 7791714"/>
              <a:gd name="connsiteY9" fmla="*/ 2259050 h 6013816"/>
              <a:gd name="connsiteX10" fmla="*/ 7585851 w 7791714"/>
              <a:gd name="connsiteY10" fmla="*/ 1627595 h 6013816"/>
              <a:gd name="connsiteX11" fmla="*/ 7759328 w 7791714"/>
              <a:gd name="connsiteY11" fmla="*/ 829602 h 6013816"/>
              <a:gd name="connsiteX12" fmla="*/ 7349923 w 7791714"/>
              <a:gd name="connsiteY12" fmla="*/ 184269 h 6013816"/>
              <a:gd name="connsiteX13" fmla="*/ 6607443 w 7791714"/>
              <a:gd name="connsiteY13" fmla="*/ 10792 h 6013816"/>
              <a:gd name="connsiteX14" fmla="*/ 6052317 w 7791714"/>
              <a:gd name="connsiteY14" fmla="*/ 218964 h 6013816"/>
              <a:gd name="connsiteX15" fmla="*/ 5635973 w 7791714"/>
              <a:gd name="connsiteY15" fmla="*/ 586735 h 6013816"/>
              <a:gd name="connsiteX16" fmla="*/ 5115543 w 7791714"/>
              <a:gd name="connsiteY16" fmla="*/ 739394 h 6013816"/>
              <a:gd name="connsiteX17" fmla="*/ 4810224 w 7791714"/>
              <a:gd name="connsiteY17" fmla="*/ 885115 h 6013816"/>
              <a:gd name="connsiteX18" fmla="*/ 4546539 w 7791714"/>
              <a:gd name="connsiteY18" fmla="*/ 1162677 h 6013816"/>
              <a:gd name="connsiteX19" fmla="*/ 3998353 w 7791714"/>
              <a:gd name="connsiteY19" fmla="*/ 1447179 h 6013816"/>
              <a:gd name="connsiteX20" fmla="*/ 3699973 w 7791714"/>
              <a:gd name="connsiteY20" fmla="*/ 1509631 h 6013816"/>
              <a:gd name="connsiteX21" fmla="*/ 3332202 w 7791714"/>
              <a:gd name="connsiteY21" fmla="*/ 1801072 h 6013816"/>
              <a:gd name="connsiteX22" fmla="*/ 2464818 w 7791714"/>
              <a:gd name="connsiteY22" fmla="*/ 2439466 h 6013816"/>
              <a:gd name="connsiteX23" fmla="*/ 1722338 w 7791714"/>
              <a:gd name="connsiteY23" fmla="*/ 3528900 h 6013816"/>
              <a:gd name="connsiteX24" fmla="*/ 709234 w 7791714"/>
              <a:gd name="connsiteY24" fmla="*/ 4465674 h 6013816"/>
              <a:gd name="connsiteX25" fmla="*/ 56962 w 7791714"/>
              <a:gd name="connsiteY25" fmla="*/ 5173459 h 6013816"/>
              <a:gd name="connsiteX26" fmla="*/ 56962 w 7791714"/>
              <a:gd name="connsiteY26" fmla="*/ 5606873 h 6013816"/>
              <a:gd name="connsiteX27" fmla="*/ 483714 w 7791714"/>
              <a:gd name="connsiteY27" fmla="*/ 5995739 h 6013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7791714" h="6013816">
                <a:moveTo>
                  <a:pt x="483714" y="5995739"/>
                </a:moveTo>
                <a:cubicBezTo>
                  <a:pt x="758918" y="6053333"/>
                  <a:pt x="1018023" y="5967982"/>
                  <a:pt x="1191499" y="5815323"/>
                </a:cubicBezTo>
                <a:cubicBezTo>
                  <a:pt x="1364976" y="5662663"/>
                  <a:pt x="1371915" y="5676541"/>
                  <a:pt x="1462123" y="5607151"/>
                </a:cubicBezTo>
                <a:cubicBezTo>
                  <a:pt x="1552331" y="5537760"/>
                  <a:pt x="1659887" y="5339997"/>
                  <a:pt x="1757033" y="5249789"/>
                </a:cubicBezTo>
                <a:cubicBezTo>
                  <a:pt x="1854180" y="5159581"/>
                  <a:pt x="2103987" y="4986104"/>
                  <a:pt x="2312159" y="4784871"/>
                </a:cubicBezTo>
                <a:cubicBezTo>
                  <a:pt x="2520331" y="4583638"/>
                  <a:pt x="2888102" y="4243624"/>
                  <a:pt x="2985249" y="4132599"/>
                </a:cubicBezTo>
                <a:cubicBezTo>
                  <a:pt x="3082396" y="4021574"/>
                  <a:pt x="3366897" y="3709315"/>
                  <a:pt x="3498740" y="3521961"/>
                </a:cubicBezTo>
                <a:cubicBezTo>
                  <a:pt x="3630582" y="3334606"/>
                  <a:pt x="3762424" y="3133373"/>
                  <a:pt x="3963657" y="3063982"/>
                </a:cubicBezTo>
                <a:cubicBezTo>
                  <a:pt x="4164890" y="2994591"/>
                  <a:pt x="4213464" y="2918262"/>
                  <a:pt x="4497966" y="2814176"/>
                </a:cubicBezTo>
                <a:cubicBezTo>
                  <a:pt x="4782468" y="2710090"/>
                  <a:pt x="5927414" y="2286807"/>
                  <a:pt x="6080073" y="2259050"/>
                </a:cubicBezTo>
                <a:cubicBezTo>
                  <a:pt x="6232733" y="2231294"/>
                  <a:pt x="7336044" y="1877401"/>
                  <a:pt x="7585851" y="1627595"/>
                </a:cubicBezTo>
                <a:cubicBezTo>
                  <a:pt x="7835657" y="1377789"/>
                  <a:pt x="7807901" y="954505"/>
                  <a:pt x="7759328" y="829602"/>
                </a:cubicBezTo>
                <a:cubicBezTo>
                  <a:pt x="7710754" y="704699"/>
                  <a:pt x="7578912" y="316111"/>
                  <a:pt x="7349923" y="184269"/>
                </a:cubicBezTo>
                <a:cubicBezTo>
                  <a:pt x="7120933" y="52427"/>
                  <a:pt x="6912762" y="-30842"/>
                  <a:pt x="6607443" y="10792"/>
                </a:cubicBezTo>
                <a:cubicBezTo>
                  <a:pt x="6302124" y="52427"/>
                  <a:pt x="6163342" y="24670"/>
                  <a:pt x="6052317" y="218964"/>
                </a:cubicBezTo>
                <a:cubicBezTo>
                  <a:pt x="5941292" y="413258"/>
                  <a:pt x="5851084" y="558978"/>
                  <a:pt x="5635973" y="586735"/>
                </a:cubicBezTo>
                <a:cubicBezTo>
                  <a:pt x="5420862" y="614491"/>
                  <a:pt x="5295959" y="642247"/>
                  <a:pt x="5115543" y="739394"/>
                </a:cubicBezTo>
                <a:cubicBezTo>
                  <a:pt x="4935127" y="836541"/>
                  <a:pt x="4928188" y="829602"/>
                  <a:pt x="4810224" y="885115"/>
                </a:cubicBezTo>
                <a:cubicBezTo>
                  <a:pt x="4692260" y="940627"/>
                  <a:pt x="4650625" y="1100226"/>
                  <a:pt x="4546539" y="1162677"/>
                </a:cubicBezTo>
                <a:cubicBezTo>
                  <a:pt x="4442453" y="1225129"/>
                  <a:pt x="4151012" y="1440240"/>
                  <a:pt x="3998353" y="1447179"/>
                </a:cubicBezTo>
                <a:cubicBezTo>
                  <a:pt x="3845693" y="1454118"/>
                  <a:pt x="3810998" y="1384728"/>
                  <a:pt x="3699973" y="1509631"/>
                </a:cubicBezTo>
                <a:cubicBezTo>
                  <a:pt x="3588948" y="1634534"/>
                  <a:pt x="3595887" y="1669229"/>
                  <a:pt x="3332202" y="1801072"/>
                </a:cubicBezTo>
                <a:cubicBezTo>
                  <a:pt x="3068517" y="1932914"/>
                  <a:pt x="2679930" y="2120269"/>
                  <a:pt x="2464818" y="2439466"/>
                </a:cubicBezTo>
                <a:cubicBezTo>
                  <a:pt x="2249707" y="2758663"/>
                  <a:pt x="1916632" y="3334606"/>
                  <a:pt x="1722338" y="3528900"/>
                </a:cubicBezTo>
                <a:cubicBezTo>
                  <a:pt x="1528044" y="3723194"/>
                  <a:pt x="848015" y="4340771"/>
                  <a:pt x="709234" y="4465674"/>
                </a:cubicBezTo>
                <a:cubicBezTo>
                  <a:pt x="570453" y="4590577"/>
                  <a:pt x="98596" y="4958348"/>
                  <a:pt x="56962" y="5173459"/>
                </a:cubicBezTo>
                <a:cubicBezTo>
                  <a:pt x="15327" y="5388570"/>
                  <a:pt x="-47124" y="5436588"/>
                  <a:pt x="56962" y="5606873"/>
                </a:cubicBezTo>
                <a:cubicBezTo>
                  <a:pt x="161048" y="5777158"/>
                  <a:pt x="334524" y="5964513"/>
                  <a:pt x="483714" y="5995739"/>
                </a:cubicBezTo>
                <a:close/>
              </a:path>
            </a:pathLst>
          </a:custGeom>
          <a:solidFill>
            <a:srgbClr val="22A241"/>
          </a:solidFill>
          <a:ln w="6938" cap="flat">
            <a:noFill/>
            <a:prstDash val="solid"/>
            <a:miter/>
          </a:ln>
        </p:spPr>
        <p:txBody>
          <a:bodyPr rtlCol="0" anchor="ctr"/>
          <a:lstStyle/>
          <a:p>
            <a:endParaRPr lang="nl-BE"/>
          </a:p>
        </p:txBody>
      </p:sp>
      <p:grpSp>
        <p:nvGrpSpPr>
          <p:cNvPr id="60" name="!!Bush">
            <a:extLst>
              <a:ext uri="{FF2B5EF4-FFF2-40B4-BE49-F238E27FC236}">
                <a16:creationId xmlns:a16="http://schemas.microsoft.com/office/drawing/2014/main" id="{1627B57F-062F-4BF6-83E6-929F78730E6C}"/>
              </a:ext>
            </a:extLst>
          </p:cNvPr>
          <p:cNvGrpSpPr/>
          <p:nvPr/>
        </p:nvGrpSpPr>
        <p:grpSpPr>
          <a:xfrm>
            <a:off x="15027295" y="586920"/>
            <a:ext cx="6983382" cy="5850581"/>
            <a:chOff x="2748713" y="586920"/>
            <a:chExt cx="6983382" cy="5850581"/>
          </a:xfrm>
        </p:grpSpPr>
        <p:sp>
          <p:nvSpPr>
            <p:cNvPr id="61" name="Graphic 4">
              <a:extLst>
                <a:ext uri="{FF2B5EF4-FFF2-40B4-BE49-F238E27FC236}">
                  <a16:creationId xmlns:a16="http://schemas.microsoft.com/office/drawing/2014/main" id="{168132FA-68A0-4758-9416-10FD50BE8240}"/>
                </a:ext>
              </a:extLst>
            </p:cNvPr>
            <p:cNvSpPr/>
            <p:nvPr/>
          </p:nvSpPr>
          <p:spPr>
            <a:xfrm>
              <a:off x="4622237" y="997778"/>
              <a:ext cx="5019331" cy="2919898"/>
            </a:xfrm>
            <a:custGeom>
              <a:avLst/>
              <a:gdLst>
                <a:gd name="connsiteX0" fmla="*/ 52711 w 5019331"/>
                <a:gd name="connsiteY0" fmla="*/ 2906964 h 2919898"/>
                <a:gd name="connsiteX1" fmla="*/ 573141 w 5019331"/>
                <a:gd name="connsiteY1" fmla="*/ 2671036 h 2919898"/>
                <a:gd name="connsiteX2" fmla="*/ 913155 w 5019331"/>
                <a:gd name="connsiteY2" fmla="*/ 2206118 h 2919898"/>
                <a:gd name="connsiteX3" fmla="*/ 1211535 w 5019331"/>
                <a:gd name="connsiteY3" fmla="*/ 2053459 h 2919898"/>
                <a:gd name="connsiteX4" fmla="*/ 1704209 w 5019331"/>
                <a:gd name="connsiteY4" fmla="*/ 1845287 h 2919898"/>
                <a:gd name="connsiteX5" fmla="*/ 2065041 w 5019331"/>
                <a:gd name="connsiteY5" fmla="*/ 1637115 h 2919898"/>
                <a:gd name="connsiteX6" fmla="*/ 2439751 w 5019331"/>
                <a:gd name="connsiteY6" fmla="*/ 1512211 h 2919898"/>
                <a:gd name="connsiteX7" fmla="*/ 2752009 w 5019331"/>
                <a:gd name="connsiteY7" fmla="*/ 1324856 h 2919898"/>
                <a:gd name="connsiteX8" fmla="*/ 3050389 w 5019331"/>
                <a:gd name="connsiteY8" fmla="*/ 1116684 h 2919898"/>
                <a:gd name="connsiteX9" fmla="*/ 3480611 w 5019331"/>
                <a:gd name="connsiteY9" fmla="*/ 811365 h 2919898"/>
                <a:gd name="connsiteX10" fmla="*/ 4105127 w 5019331"/>
                <a:gd name="connsiteY10" fmla="*/ 700340 h 2919898"/>
                <a:gd name="connsiteX11" fmla="*/ 4465959 w 5019331"/>
                <a:gd name="connsiteY11" fmla="*/ 561559 h 2919898"/>
                <a:gd name="connsiteX12" fmla="*/ 4646375 w 5019331"/>
                <a:gd name="connsiteY12" fmla="*/ 450534 h 2919898"/>
                <a:gd name="connsiteX13" fmla="*/ 4905618 w 5019331"/>
                <a:gd name="connsiteY13" fmla="*/ 447550 h 2919898"/>
                <a:gd name="connsiteX14" fmla="*/ 4986388 w 5019331"/>
                <a:gd name="connsiteY14" fmla="*/ 277057 h 2919898"/>
                <a:gd name="connsiteX15" fmla="*/ 4694948 w 5019331"/>
                <a:gd name="connsiteY15" fmla="*/ 20312 h 2919898"/>
                <a:gd name="connsiteX16" fmla="*/ 4320238 w 5019331"/>
                <a:gd name="connsiteY16" fmla="*/ 55007 h 2919898"/>
                <a:gd name="connsiteX17" fmla="*/ 3851851 w 5019331"/>
                <a:gd name="connsiteY17" fmla="*/ 384613 h 2919898"/>
                <a:gd name="connsiteX18" fmla="*/ 3608984 w 5019331"/>
                <a:gd name="connsiteY18" fmla="*/ 426247 h 2919898"/>
                <a:gd name="connsiteX19" fmla="*/ 3255091 w 5019331"/>
                <a:gd name="connsiteY19" fmla="*/ 551150 h 2919898"/>
                <a:gd name="connsiteX20" fmla="*/ 2817930 w 5019331"/>
                <a:gd name="connsiteY20" fmla="*/ 863408 h 2919898"/>
                <a:gd name="connsiteX21" fmla="*/ 2248926 w 5019331"/>
                <a:gd name="connsiteY21" fmla="*/ 1203423 h 2919898"/>
                <a:gd name="connsiteX22" fmla="*/ 1451835 w 5019331"/>
                <a:gd name="connsiteY22" fmla="*/ 1519567 h 2919898"/>
                <a:gd name="connsiteX23" fmla="*/ 812539 w 5019331"/>
                <a:gd name="connsiteY23" fmla="*/ 1827939 h 2919898"/>
                <a:gd name="connsiteX24" fmla="*/ 285170 w 5019331"/>
                <a:gd name="connsiteY24" fmla="*/ 2334491 h 2919898"/>
                <a:gd name="connsiteX25" fmla="*/ 14546 w 5019331"/>
                <a:gd name="connsiteY25" fmla="*/ 2730018 h 2919898"/>
                <a:gd name="connsiteX26" fmla="*/ 52711 w 5019331"/>
                <a:gd name="connsiteY26" fmla="*/ 2906964 h 291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19331" h="2919898">
                  <a:moveTo>
                    <a:pt x="52711" y="2906964"/>
                  </a:moveTo>
                  <a:cubicBezTo>
                    <a:pt x="157074" y="2945407"/>
                    <a:pt x="434359" y="2906964"/>
                    <a:pt x="573141" y="2671036"/>
                  </a:cubicBezTo>
                  <a:cubicBezTo>
                    <a:pt x="711922" y="2435107"/>
                    <a:pt x="836825" y="2282448"/>
                    <a:pt x="913155" y="2206118"/>
                  </a:cubicBezTo>
                  <a:cubicBezTo>
                    <a:pt x="989485" y="2129788"/>
                    <a:pt x="1100510" y="2067337"/>
                    <a:pt x="1211535" y="2053459"/>
                  </a:cubicBezTo>
                  <a:cubicBezTo>
                    <a:pt x="1322561" y="2039580"/>
                    <a:pt x="1586245" y="1907738"/>
                    <a:pt x="1704209" y="1845287"/>
                  </a:cubicBezTo>
                  <a:cubicBezTo>
                    <a:pt x="1822173" y="1782835"/>
                    <a:pt x="1954016" y="1657932"/>
                    <a:pt x="2065041" y="1637115"/>
                  </a:cubicBezTo>
                  <a:cubicBezTo>
                    <a:pt x="2176066" y="1616297"/>
                    <a:pt x="2294030" y="1602419"/>
                    <a:pt x="2439751" y="1512211"/>
                  </a:cubicBezTo>
                  <a:cubicBezTo>
                    <a:pt x="2585471" y="1422003"/>
                    <a:pt x="2606288" y="1366491"/>
                    <a:pt x="2752009" y="1324856"/>
                  </a:cubicBezTo>
                  <a:cubicBezTo>
                    <a:pt x="2897729" y="1283222"/>
                    <a:pt x="2980998" y="1186075"/>
                    <a:pt x="3050389" y="1116684"/>
                  </a:cubicBezTo>
                  <a:cubicBezTo>
                    <a:pt x="3119779" y="1047294"/>
                    <a:pt x="3154475" y="880756"/>
                    <a:pt x="3480611" y="811365"/>
                  </a:cubicBezTo>
                  <a:cubicBezTo>
                    <a:pt x="3806747" y="741975"/>
                    <a:pt x="3924711" y="714218"/>
                    <a:pt x="4105127" y="700340"/>
                  </a:cubicBezTo>
                  <a:cubicBezTo>
                    <a:pt x="4285543" y="686462"/>
                    <a:pt x="4389629" y="651767"/>
                    <a:pt x="4465959" y="561559"/>
                  </a:cubicBezTo>
                  <a:cubicBezTo>
                    <a:pt x="4542289" y="471351"/>
                    <a:pt x="4556167" y="436656"/>
                    <a:pt x="4646375" y="450534"/>
                  </a:cubicBezTo>
                  <a:cubicBezTo>
                    <a:pt x="4736582" y="464412"/>
                    <a:pt x="4776274" y="493209"/>
                    <a:pt x="4905618" y="447550"/>
                  </a:cubicBezTo>
                  <a:cubicBezTo>
                    <a:pt x="5034962" y="401960"/>
                    <a:pt x="5041901" y="353387"/>
                    <a:pt x="4986388" y="277057"/>
                  </a:cubicBezTo>
                  <a:cubicBezTo>
                    <a:pt x="4930876" y="200727"/>
                    <a:pt x="4826790" y="61946"/>
                    <a:pt x="4694948" y="20312"/>
                  </a:cubicBezTo>
                  <a:cubicBezTo>
                    <a:pt x="4563106" y="-21323"/>
                    <a:pt x="4417385" y="6433"/>
                    <a:pt x="4320238" y="55007"/>
                  </a:cubicBezTo>
                  <a:cubicBezTo>
                    <a:pt x="4223091" y="103580"/>
                    <a:pt x="4115536" y="308283"/>
                    <a:pt x="3851851" y="384613"/>
                  </a:cubicBezTo>
                  <a:cubicBezTo>
                    <a:pt x="3588166" y="460942"/>
                    <a:pt x="3782460" y="419308"/>
                    <a:pt x="3608984" y="426247"/>
                  </a:cubicBezTo>
                  <a:cubicBezTo>
                    <a:pt x="3435507" y="433186"/>
                    <a:pt x="3345299" y="481760"/>
                    <a:pt x="3255091" y="551150"/>
                  </a:cubicBezTo>
                  <a:cubicBezTo>
                    <a:pt x="3164883" y="620541"/>
                    <a:pt x="2915077" y="814835"/>
                    <a:pt x="2817930" y="863408"/>
                  </a:cubicBezTo>
                  <a:cubicBezTo>
                    <a:pt x="2720783" y="911982"/>
                    <a:pt x="2464037" y="1140971"/>
                    <a:pt x="2248926" y="1203423"/>
                  </a:cubicBezTo>
                  <a:cubicBezTo>
                    <a:pt x="2033815" y="1265874"/>
                    <a:pt x="1737308" y="1454131"/>
                    <a:pt x="1451835" y="1519567"/>
                  </a:cubicBezTo>
                  <a:cubicBezTo>
                    <a:pt x="1166431" y="1585072"/>
                    <a:pt x="965198" y="1723853"/>
                    <a:pt x="812539" y="1827939"/>
                  </a:cubicBezTo>
                  <a:cubicBezTo>
                    <a:pt x="659879" y="1932025"/>
                    <a:pt x="368438" y="2251222"/>
                    <a:pt x="285170" y="2334491"/>
                  </a:cubicBezTo>
                  <a:cubicBezTo>
                    <a:pt x="201901" y="2417760"/>
                    <a:pt x="35363" y="2632871"/>
                    <a:pt x="14546" y="2730018"/>
                  </a:cubicBezTo>
                  <a:cubicBezTo>
                    <a:pt x="-6271" y="2827165"/>
                    <a:pt x="-13210" y="2882677"/>
                    <a:pt x="52711" y="2906964"/>
                  </a:cubicBezTo>
                  <a:close/>
                </a:path>
              </a:pathLst>
            </a:custGeom>
            <a:solidFill>
              <a:srgbClr val="89C44F"/>
            </a:solidFill>
            <a:ln w="6938" cap="flat">
              <a:noFill/>
              <a:prstDash val="solid"/>
              <a:miter/>
            </a:ln>
          </p:spPr>
          <p:txBody>
            <a:bodyPr rtlCol="0" anchor="ctr"/>
            <a:lstStyle/>
            <a:p>
              <a:endParaRPr lang="nl-BE"/>
            </a:p>
          </p:txBody>
        </p:sp>
        <p:sp>
          <p:nvSpPr>
            <p:cNvPr id="62" name="Graphic 4">
              <a:extLst>
                <a:ext uri="{FF2B5EF4-FFF2-40B4-BE49-F238E27FC236}">
                  <a16:creationId xmlns:a16="http://schemas.microsoft.com/office/drawing/2014/main" id="{38F62455-C04C-41F1-804E-A580557EC195}"/>
                </a:ext>
              </a:extLst>
            </p:cNvPr>
            <p:cNvSpPr/>
            <p:nvPr/>
          </p:nvSpPr>
          <p:spPr>
            <a:xfrm>
              <a:off x="2748713" y="5549514"/>
              <a:ext cx="521035" cy="887987"/>
            </a:xfrm>
            <a:custGeom>
              <a:avLst/>
              <a:gdLst>
                <a:gd name="connsiteX0" fmla="*/ 191468 w 521035"/>
                <a:gd name="connsiteY0" fmla="*/ 887987 h 887987"/>
                <a:gd name="connsiteX1" fmla="*/ 4182 w 521035"/>
                <a:gd name="connsiteY1" fmla="*/ 449369 h 887987"/>
                <a:gd name="connsiteX2" fmla="*/ 170651 w 521035"/>
                <a:gd name="connsiteY2" fmla="*/ 388375 h 887987"/>
                <a:gd name="connsiteX3" fmla="*/ 309432 w 521035"/>
                <a:gd name="connsiteY3" fmla="*/ 89995 h 887987"/>
                <a:gd name="connsiteX4" fmla="*/ 462092 w 521035"/>
                <a:gd name="connsiteY4" fmla="*/ 126772 h 887987"/>
                <a:gd name="connsiteX5" fmla="*/ 510665 w 521035"/>
                <a:gd name="connsiteY5" fmla="*/ 342368 h 887987"/>
                <a:gd name="connsiteX6" fmla="*/ 499771 w 521035"/>
                <a:gd name="connsiteY6" fmla="*/ 443610 h 887987"/>
                <a:gd name="connsiteX7" fmla="*/ 323310 w 521035"/>
                <a:gd name="connsiteY7" fmla="*/ 714511 h 887987"/>
                <a:gd name="connsiteX8" fmla="*/ 299023 w 521035"/>
                <a:gd name="connsiteY8" fmla="*/ 690224 h 887987"/>
                <a:gd name="connsiteX9" fmla="*/ 191468 w 521035"/>
                <a:gd name="connsiteY9" fmla="*/ 887987 h 887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1035" h="887987">
                  <a:moveTo>
                    <a:pt x="191468" y="887987"/>
                  </a:moveTo>
                  <a:cubicBezTo>
                    <a:pt x="4460" y="794379"/>
                    <a:pt x="-10390" y="596339"/>
                    <a:pt x="4182" y="449369"/>
                  </a:cubicBezTo>
                  <a:cubicBezTo>
                    <a:pt x="88700" y="560741"/>
                    <a:pt x="92170" y="458875"/>
                    <a:pt x="170651" y="388375"/>
                  </a:cubicBezTo>
                  <a:cubicBezTo>
                    <a:pt x="439886" y="334666"/>
                    <a:pt x="71699" y="325229"/>
                    <a:pt x="309432" y="89995"/>
                  </a:cubicBezTo>
                  <a:cubicBezTo>
                    <a:pt x="341074" y="-58640"/>
                    <a:pt x="489987" y="-6805"/>
                    <a:pt x="462092" y="126772"/>
                  </a:cubicBezTo>
                  <a:cubicBezTo>
                    <a:pt x="503518" y="194289"/>
                    <a:pt x="531690" y="259932"/>
                    <a:pt x="510665" y="342368"/>
                  </a:cubicBezTo>
                  <a:cubicBezTo>
                    <a:pt x="503726" y="374427"/>
                    <a:pt x="544458" y="380880"/>
                    <a:pt x="499771" y="443610"/>
                  </a:cubicBezTo>
                  <a:cubicBezTo>
                    <a:pt x="434335" y="554496"/>
                    <a:pt x="446270" y="662815"/>
                    <a:pt x="323310" y="714511"/>
                  </a:cubicBezTo>
                  <a:cubicBezTo>
                    <a:pt x="253919" y="728389"/>
                    <a:pt x="326780" y="662468"/>
                    <a:pt x="299023" y="690224"/>
                  </a:cubicBezTo>
                  <a:cubicBezTo>
                    <a:pt x="252670" y="729499"/>
                    <a:pt x="185292" y="837263"/>
                    <a:pt x="191468" y="887987"/>
                  </a:cubicBezTo>
                  <a:close/>
                </a:path>
              </a:pathLst>
            </a:custGeom>
            <a:solidFill>
              <a:srgbClr val="106D41"/>
            </a:solidFill>
            <a:ln w="6938" cap="flat">
              <a:noFill/>
              <a:prstDash val="solid"/>
              <a:miter/>
            </a:ln>
          </p:spPr>
          <p:txBody>
            <a:bodyPr rtlCol="0" anchor="ctr"/>
            <a:lstStyle/>
            <a:p>
              <a:endParaRPr lang="nl-BE"/>
            </a:p>
          </p:txBody>
        </p:sp>
        <p:sp>
          <p:nvSpPr>
            <p:cNvPr id="63" name="Graphic 4">
              <a:extLst>
                <a:ext uri="{FF2B5EF4-FFF2-40B4-BE49-F238E27FC236}">
                  <a16:creationId xmlns:a16="http://schemas.microsoft.com/office/drawing/2014/main" id="{67FFCAEC-9133-452E-AABD-748F5DCDF038}"/>
                </a:ext>
              </a:extLst>
            </p:cNvPr>
            <p:cNvSpPr/>
            <p:nvPr/>
          </p:nvSpPr>
          <p:spPr>
            <a:xfrm>
              <a:off x="3352874" y="5519970"/>
              <a:ext cx="468429" cy="560180"/>
            </a:xfrm>
            <a:custGeom>
              <a:avLst/>
              <a:gdLst>
                <a:gd name="connsiteX0" fmla="*/ 27938 w 468429"/>
                <a:gd name="connsiteY0" fmla="*/ 504657 h 560180"/>
                <a:gd name="connsiteX1" fmla="*/ 27938 w 468429"/>
                <a:gd name="connsiteY1" fmla="*/ 268521 h 560180"/>
                <a:gd name="connsiteX2" fmla="*/ 243049 w 468429"/>
                <a:gd name="connsiteY2" fmla="*/ 60557 h 560180"/>
                <a:gd name="connsiteX3" fmla="*/ 305500 w 468429"/>
                <a:gd name="connsiteY3" fmla="*/ 5044 h 560180"/>
                <a:gd name="connsiteX4" fmla="*/ 423465 w 468429"/>
                <a:gd name="connsiteY4" fmla="*/ 95252 h 560180"/>
                <a:gd name="connsiteX5" fmla="*/ 437343 w 468429"/>
                <a:gd name="connsiteY5" fmla="*/ 171582 h 560180"/>
                <a:gd name="connsiteX6" fmla="*/ 208353 w 468429"/>
                <a:gd name="connsiteY6" fmla="*/ 317233 h 560180"/>
                <a:gd name="connsiteX7" fmla="*/ 111276 w 468429"/>
                <a:gd name="connsiteY7" fmla="*/ 560170 h 560180"/>
                <a:gd name="connsiteX8" fmla="*/ 27938 w 468429"/>
                <a:gd name="connsiteY8" fmla="*/ 504657 h 560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8429" h="560180">
                  <a:moveTo>
                    <a:pt x="27938" y="504657"/>
                  </a:moveTo>
                  <a:cubicBezTo>
                    <a:pt x="101631" y="368235"/>
                    <a:pt x="115786" y="354912"/>
                    <a:pt x="27938" y="268521"/>
                  </a:cubicBezTo>
                  <a:cubicBezTo>
                    <a:pt x="-101754" y="673"/>
                    <a:pt x="263311" y="320980"/>
                    <a:pt x="243049" y="60557"/>
                  </a:cubicBezTo>
                  <a:cubicBezTo>
                    <a:pt x="256927" y="32800"/>
                    <a:pt x="256927" y="-15773"/>
                    <a:pt x="305500" y="5044"/>
                  </a:cubicBezTo>
                  <a:cubicBezTo>
                    <a:pt x="354074" y="25861"/>
                    <a:pt x="381830" y="81374"/>
                    <a:pt x="423465" y="95252"/>
                  </a:cubicBezTo>
                  <a:cubicBezTo>
                    <a:pt x="465099" y="109130"/>
                    <a:pt x="492855" y="102191"/>
                    <a:pt x="437343" y="171582"/>
                  </a:cubicBezTo>
                  <a:cubicBezTo>
                    <a:pt x="366148" y="306269"/>
                    <a:pt x="290096" y="268312"/>
                    <a:pt x="208353" y="317233"/>
                  </a:cubicBezTo>
                  <a:cubicBezTo>
                    <a:pt x="160127" y="381697"/>
                    <a:pt x="240273" y="561766"/>
                    <a:pt x="111276" y="560170"/>
                  </a:cubicBezTo>
                  <a:cubicBezTo>
                    <a:pt x="27938" y="560170"/>
                    <a:pt x="27938" y="504657"/>
                    <a:pt x="27938" y="504657"/>
                  </a:cubicBezTo>
                  <a:close/>
                </a:path>
              </a:pathLst>
            </a:custGeom>
            <a:solidFill>
              <a:srgbClr val="106D41"/>
            </a:solidFill>
            <a:ln w="6938" cap="flat">
              <a:noFill/>
              <a:prstDash val="solid"/>
              <a:miter/>
            </a:ln>
          </p:spPr>
          <p:txBody>
            <a:bodyPr rtlCol="0" anchor="ctr"/>
            <a:lstStyle/>
            <a:p>
              <a:endParaRPr lang="nl-BE"/>
            </a:p>
          </p:txBody>
        </p:sp>
        <p:sp>
          <p:nvSpPr>
            <p:cNvPr id="64" name="Graphic 4">
              <a:extLst>
                <a:ext uri="{FF2B5EF4-FFF2-40B4-BE49-F238E27FC236}">
                  <a16:creationId xmlns:a16="http://schemas.microsoft.com/office/drawing/2014/main" id="{01FD9686-ACFE-4810-9129-C77C02400C2F}"/>
                </a:ext>
              </a:extLst>
            </p:cNvPr>
            <p:cNvSpPr/>
            <p:nvPr/>
          </p:nvSpPr>
          <p:spPr>
            <a:xfrm>
              <a:off x="3680954" y="5387014"/>
              <a:ext cx="157496" cy="162695"/>
            </a:xfrm>
            <a:custGeom>
              <a:avLst/>
              <a:gdLst>
                <a:gd name="connsiteX0" fmla="*/ 46811 w 157496"/>
                <a:gd name="connsiteY0" fmla="*/ 144940 h 162695"/>
                <a:gd name="connsiteX1" fmla="*/ 107458 w 157496"/>
                <a:gd name="connsiteY1" fmla="*/ 161801 h 162695"/>
                <a:gd name="connsiteX2" fmla="*/ 46811 w 157496"/>
                <a:gd name="connsiteY2" fmla="*/ 144940 h 162695"/>
              </a:gdLst>
              <a:ahLst/>
              <a:cxnLst>
                <a:cxn ang="0">
                  <a:pos x="connsiteX0" y="connsiteY0"/>
                </a:cxn>
                <a:cxn ang="0">
                  <a:pos x="connsiteX1" y="connsiteY1"/>
                </a:cxn>
                <a:cxn ang="0">
                  <a:pos x="connsiteX2" y="connsiteY2"/>
                </a:cxn>
              </a:cxnLst>
              <a:rect l="l" t="t" r="r" b="b"/>
              <a:pathLst>
                <a:path w="157496" h="162695">
                  <a:moveTo>
                    <a:pt x="46811" y="144940"/>
                  </a:moveTo>
                  <a:cubicBezTo>
                    <a:pt x="-138671" y="-63440"/>
                    <a:pt x="300087" y="-37697"/>
                    <a:pt x="107458" y="161801"/>
                  </a:cubicBezTo>
                  <a:cubicBezTo>
                    <a:pt x="95384" y="158818"/>
                    <a:pt x="74567" y="172696"/>
                    <a:pt x="46811" y="144940"/>
                  </a:cubicBezTo>
                  <a:close/>
                </a:path>
              </a:pathLst>
            </a:custGeom>
            <a:solidFill>
              <a:srgbClr val="106D41"/>
            </a:solidFill>
            <a:ln w="6938" cap="flat">
              <a:noFill/>
              <a:prstDash val="solid"/>
              <a:miter/>
            </a:ln>
          </p:spPr>
          <p:txBody>
            <a:bodyPr rtlCol="0" anchor="ctr"/>
            <a:lstStyle/>
            <a:p>
              <a:endParaRPr lang="nl-BE"/>
            </a:p>
          </p:txBody>
        </p:sp>
        <p:sp>
          <p:nvSpPr>
            <p:cNvPr id="65" name="Graphic 4">
              <a:extLst>
                <a:ext uri="{FF2B5EF4-FFF2-40B4-BE49-F238E27FC236}">
                  <a16:creationId xmlns:a16="http://schemas.microsoft.com/office/drawing/2014/main" id="{E6D82D28-5C2F-41D0-974D-579946650805}"/>
                </a:ext>
              </a:extLst>
            </p:cNvPr>
            <p:cNvSpPr/>
            <p:nvPr/>
          </p:nvSpPr>
          <p:spPr>
            <a:xfrm>
              <a:off x="3880321" y="5335529"/>
              <a:ext cx="111128" cy="163104"/>
            </a:xfrm>
            <a:custGeom>
              <a:avLst/>
              <a:gdLst>
                <a:gd name="connsiteX0" fmla="*/ 103 w 111128"/>
                <a:gd name="connsiteY0" fmla="*/ 120095 h 163104"/>
                <a:gd name="connsiteX1" fmla="*/ 111128 w 111128"/>
                <a:gd name="connsiteY1" fmla="*/ 29887 h 163104"/>
                <a:gd name="connsiteX2" fmla="*/ 103 w 111128"/>
                <a:gd name="connsiteY2" fmla="*/ 120095 h 163104"/>
              </a:gdLst>
              <a:ahLst/>
              <a:cxnLst>
                <a:cxn ang="0">
                  <a:pos x="connsiteX0" y="connsiteY0"/>
                </a:cxn>
                <a:cxn ang="0">
                  <a:pos x="connsiteX1" y="connsiteY1"/>
                </a:cxn>
                <a:cxn ang="0">
                  <a:pos x="connsiteX2" y="connsiteY2"/>
                </a:cxn>
              </a:cxnLst>
              <a:rect l="l" t="t" r="r" b="b"/>
              <a:pathLst>
                <a:path w="111128" h="163104">
                  <a:moveTo>
                    <a:pt x="103" y="120095"/>
                  </a:moveTo>
                  <a:cubicBezTo>
                    <a:pt x="-3574" y="48136"/>
                    <a:pt x="91907" y="-50190"/>
                    <a:pt x="111128" y="29887"/>
                  </a:cubicBezTo>
                  <a:cubicBezTo>
                    <a:pt x="91699" y="65831"/>
                    <a:pt x="21545" y="243471"/>
                    <a:pt x="103" y="120095"/>
                  </a:cubicBezTo>
                  <a:close/>
                </a:path>
              </a:pathLst>
            </a:custGeom>
            <a:solidFill>
              <a:srgbClr val="106D41"/>
            </a:solidFill>
            <a:ln w="6938" cap="flat">
              <a:noFill/>
              <a:prstDash val="solid"/>
              <a:miter/>
            </a:ln>
          </p:spPr>
          <p:txBody>
            <a:bodyPr rtlCol="0" anchor="ctr"/>
            <a:lstStyle/>
            <a:p>
              <a:endParaRPr lang="nl-BE"/>
            </a:p>
          </p:txBody>
        </p:sp>
        <p:sp>
          <p:nvSpPr>
            <p:cNvPr id="66" name="Graphic 4">
              <a:extLst>
                <a:ext uri="{FF2B5EF4-FFF2-40B4-BE49-F238E27FC236}">
                  <a16:creationId xmlns:a16="http://schemas.microsoft.com/office/drawing/2014/main" id="{8CAF6698-07BB-4D00-B8B1-FC9925F61121}"/>
                </a:ext>
              </a:extLst>
            </p:cNvPr>
            <p:cNvSpPr/>
            <p:nvPr/>
          </p:nvSpPr>
          <p:spPr>
            <a:xfrm>
              <a:off x="3687393" y="5061714"/>
              <a:ext cx="183289" cy="269006"/>
            </a:xfrm>
            <a:custGeom>
              <a:avLst/>
              <a:gdLst>
                <a:gd name="connsiteX0" fmla="*/ 88945 w 183289"/>
                <a:gd name="connsiteY0" fmla="*/ 269006 h 269006"/>
                <a:gd name="connsiteX1" fmla="*/ 3664 w 183289"/>
                <a:gd name="connsiteY1" fmla="*/ 46401 h 269006"/>
                <a:gd name="connsiteX2" fmla="*/ 88945 w 183289"/>
                <a:gd name="connsiteY2" fmla="*/ 269006 h 269006"/>
              </a:gdLst>
              <a:ahLst/>
              <a:cxnLst>
                <a:cxn ang="0">
                  <a:pos x="connsiteX0" y="connsiteY0"/>
                </a:cxn>
                <a:cxn ang="0">
                  <a:pos x="connsiteX1" y="connsiteY1"/>
                </a:cxn>
                <a:cxn ang="0">
                  <a:pos x="connsiteX2" y="connsiteY2"/>
                </a:cxn>
              </a:cxnLst>
              <a:rect l="l" t="t" r="r" b="b"/>
              <a:pathLst>
                <a:path w="183289" h="269006">
                  <a:moveTo>
                    <a:pt x="88945" y="269006"/>
                  </a:moveTo>
                  <a:cubicBezTo>
                    <a:pt x="-51918" y="153262"/>
                    <a:pt x="38706" y="160826"/>
                    <a:pt x="3664" y="46401"/>
                  </a:cubicBezTo>
                  <a:cubicBezTo>
                    <a:pt x="-41995" y="-74062"/>
                    <a:pt x="359291" y="54103"/>
                    <a:pt x="88945" y="269006"/>
                  </a:cubicBezTo>
                  <a:close/>
                </a:path>
              </a:pathLst>
            </a:custGeom>
            <a:solidFill>
              <a:srgbClr val="106D41"/>
            </a:solidFill>
            <a:ln w="6938" cap="flat">
              <a:noFill/>
              <a:prstDash val="solid"/>
              <a:miter/>
            </a:ln>
          </p:spPr>
          <p:txBody>
            <a:bodyPr rtlCol="0" anchor="ctr"/>
            <a:lstStyle/>
            <a:p>
              <a:endParaRPr lang="nl-BE"/>
            </a:p>
          </p:txBody>
        </p:sp>
        <p:sp>
          <p:nvSpPr>
            <p:cNvPr id="67" name="Graphic 4">
              <a:extLst>
                <a:ext uri="{FF2B5EF4-FFF2-40B4-BE49-F238E27FC236}">
                  <a16:creationId xmlns:a16="http://schemas.microsoft.com/office/drawing/2014/main" id="{9A50DCBC-E7A1-4B87-AE73-5FDE221E2ACB}"/>
                </a:ext>
              </a:extLst>
            </p:cNvPr>
            <p:cNvSpPr/>
            <p:nvPr/>
          </p:nvSpPr>
          <p:spPr>
            <a:xfrm>
              <a:off x="3853827" y="4894348"/>
              <a:ext cx="213611" cy="237539"/>
            </a:xfrm>
            <a:custGeom>
              <a:avLst/>
              <a:gdLst>
                <a:gd name="connsiteX0" fmla="*/ 40476 w 213611"/>
                <a:gd name="connsiteY0" fmla="*/ 214322 h 237539"/>
                <a:gd name="connsiteX1" fmla="*/ 47415 w 213611"/>
                <a:gd name="connsiteY1" fmla="*/ 96358 h 237539"/>
                <a:gd name="connsiteX2" fmla="*/ 200074 w 213611"/>
                <a:gd name="connsiteY2" fmla="*/ 68602 h 237539"/>
                <a:gd name="connsiteX3" fmla="*/ 40476 w 213611"/>
                <a:gd name="connsiteY3" fmla="*/ 214322 h 237539"/>
              </a:gdLst>
              <a:ahLst/>
              <a:cxnLst>
                <a:cxn ang="0">
                  <a:pos x="connsiteX0" y="connsiteY0"/>
                </a:cxn>
                <a:cxn ang="0">
                  <a:pos x="connsiteX1" y="connsiteY1"/>
                </a:cxn>
                <a:cxn ang="0">
                  <a:pos x="connsiteX2" y="connsiteY2"/>
                </a:cxn>
                <a:cxn ang="0">
                  <a:pos x="connsiteX3" y="connsiteY3"/>
                </a:cxn>
              </a:cxnLst>
              <a:rect l="l" t="t" r="r" b="b"/>
              <a:pathLst>
                <a:path w="213611" h="237539">
                  <a:moveTo>
                    <a:pt x="40476" y="214322"/>
                  </a:moveTo>
                  <a:cubicBezTo>
                    <a:pt x="19658" y="165749"/>
                    <a:pt x="-42793" y="172688"/>
                    <a:pt x="47415" y="96358"/>
                  </a:cubicBezTo>
                  <a:cubicBezTo>
                    <a:pt x="144006" y="-21606"/>
                    <a:pt x="252117" y="-31737"/>
                    <a:pt x="200074" y="68602"/>
                  </a:cubicBezTo>
                  <a:cubicBezTo>
                    <a:pt x="137345" y="144932"/>
                    <a:pt x="104246" y="295163"/>
                    <a:pt x="40476" y="214322"/>
                  </a:cubicBezTo>
                  <a:close/>
                </a:path>
              </a:pathLst>
            </a:custGeom>
            <a:solidFill>
              <a:srgbClr val="106D41"/>
            </a:solidFill>
            <a:ln w="6938" cap="flat">
              <a:noFill/>
              <a:prstDash val="solid"/>
              <a:miter/>
            </a:ln>
          </p:spPr>
          <p:txBody>
            <a:bodyPr rtlCol="0" anchor="ctr"/>
            <a:lstStyle/>
            <a:p>
              <a:endParaRPr lang="nl-BE"/>
            </a:p>
          </p:txBody>
        </p:sp>
        <p:sp>
          <p:nvSpPr>
            <p:cNvPr id="68" name="Graphic 4">
              <a:extLst>
                <a:ext uri="{FF2B5EF4-FFF2-40B4-BE49-F238E27FC236}">
                  <a16:creationId xmlns:a16="http://schemas.microsoft.com/office/drawing/2014/main" id="{B51A1CF5-60CE-47FA-95E1-B2C0B1497071}"/>
                </a:ext>
              </a:extLst>
            </p:cNvPr>
            <p:cNvSpPr/>
            <p:nvPr/>
          </p:nvSpPr>
          <p:spPr>
            <a:xfrm>
              <a:off x="3462639" y="4157047"/>
              <a:ext cx="625957" cy="818461"/>
            </a:xfrm>
            <a:custGeom>
              <a:avLst/>
              <a:gdLst>
                <a:gd name="connsiteX0" fmla="*/ 8380 w 625957"/>
                <a:gd name="connsiteY0" fmla="*/ 785086 h 818461"/>
                <a:gd name="connsiteX1" fmla="*/ 140223 w 625957"/>
                <a:gd name="connsiteY1" fmla="*/ 507523 h 818461"/>
                <a:gd name="connsiteX2" fmla="*/ 625957 w 625957"/>
                <a:gd name="connsiteY2" fmla="*/ 84240 h 818461"/>
                <a:gd name="connsiteX3" fmla="*/ 528810 w 625957"/>
                <a:gd name="connsiteY3" fmla="*/ 236899 h 818461"/>
                <a:gd name="connsiteX4" fmla="*/ 376151 w 625957"/>
                <a:gd name="connsiteY4" fmla="*/ 403437 h 818461"/>
                <a:gd name="connsiteX5" fmla="*/ 292882 w 625957"/>
                <a:gd name="connsiteY5" fmla="*/ 458949 h 818461"/>
                <a:gd name="connsiteX6" fmla="*/ 222381 w 625957"/>
                <a:gd name="connsiteY6" fmla="*/ 701886 h 818461"/>
                <a:gd name="connsiteX7" fmla="*/ 112466 w 625957"/>
                <a:gd name="connsiteY7" fmla="*/ 757329 h 818461"/>
                <a:gd name="connsiteX8" fmla="*/ 8380 w 625957"/>
                <a:gd name="connsiteY8" fmla="*/ 785086 h 818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5957" h="818461">
                  <a:moveTo>
                    <a:pt x="8380" y="785086"/>
                  </a:moveTo>
                  <a:cubicBezTo>
                    <a:pt x="184494" y="622573"/>
                    <a:pt x="103237" y="736096"/>
                    <a:pt x="140223" y="507523"/>
                  </a:cubicBezTo>
                  <a:cubicBezTo>
                    <a:pt x="103931" y="338695"/>
                    <a:pt x="572735" y="-207479"/>
                    <a:pt x="625957" y="84240"/>
                  </a:cubicBezTo>
                  <a:cubicBezTo>
                    <a:pt x="619018" y="125874"/>
                    <a:pt x="639835" y="125874"/>
                    <a:pt x="528810" y="236899"/>
                  </a:cubicBezTo>
                  <a:cubicBezTo>
                    <a:pt x="417785" y="347924"/>
                    <a:pt x="424724" y="382620"/>
                    <a:pt x="376151" y="403437"/>
                  </a:cubicBezTo>
                  <a:cubicBezTo>
                    <a:pt x="327577" y="424254"/>
                    <a:pt x="313699" y="347924"/>
                    <a:pt x="292882" y="458949"/>
                  </a:cubicBezTo>
                  <a:cubicBezTo>
                    <a:pt x="269706" y="635340"/>
                    <a:pt x="244309" y="576011"/>
                    <a:pt x="222381" y="701886"/>
                  </a:cubicBezTo>
                  <a:cubicBezTo>
                    <a:pt x="223491" y="757329"/>
                    <a:pt x="105527" y="715695"/>
                    <a:pt x="112466" y="757329"/>
                  </a:cubicBezTo>
                  <a:cubicBezTo>
                    <a:pt x="120238" y="809511"/>
                    <a:pt x="-37487" y="849688"/>
                    <a:pt x="8380" y="785086"/>
                  </a:cubicBezTo>
                  <a:close/>
                </a:path>
              </a:pathLst>
            </a:custGeom>
            <a:solidFill>
              <a:srgbClr val="106D41"/>
            </a:solidFill>
            <a:ln w="6938" cap="flat">
              <a:noFill/>
              <a:prstDash val="solid"/>
              <a:miter/>
            </a:ln>
          </p:spPr>
          <p:txBody>
            <a:bodyPr rtlCol="0" anchor="ctr"/>
            <a:lstStyle/>
            <a:p>
              <a:endParaRPr lang="nl-BE"/>
            </a:p>
          </p:txBody>
        </p:sp>
        <p:sp>
          <p:nvSpPr>
            <p:cNvPr id="69" name="Graphic 4">
              <a:extLst>
                <a:ext uri="{FF2B5EF4-FFF2-40B4-BE49-F238E27FC236}">
                  <a16:creationId xmlns:a16="http://schemas.microsoft.com/office/drawing/2014/main" id="{3D1609B7-5235-4250-8CCD-66B594534D8D}"/>
                </a:ext>
              </a:extLst>
            </p:cNvPr>
            <p:cNvSpPr/>
            <p:nvPr/>
          </p:nvSpPr>
          <p:spPr>
            <a:xfrm>
              <a:off x="2833094" y="4955930"/>
              <a:ext cx="264649" cy="428212"/>
            </a:xfrm>
            <a:custGeom>
              <a:avLst/>
              <a:gdLst>
                <a:gd name="connsiteX0" fmla="*/ 187510 w 264649"/>
                <a:gd name="connsiteY0" fmla="*/ 425515 h 428212"/>
                <a:gd name="connsiteX1" fmla="*/ 228797 w 264649"/>
                <a:gd name="connsiteY1" fmla="*/ 183203 h 428212"/>
                <a:gd name="connsiteX2" fmla="*/ 110556 w 264649"/>
                <a:gd name="connsiteY2" fmla="*/ 11 h 428212"/>
                <a:gd name="connsiteX3" fmla="*/ 36308 w 264649"/>
                <a:gd name="connsiteY3" fmla="*/ 59895 h 428212"/>
                <a:gd name="connsiteX4" fmla="*/ 6470 w 264649"/>
                <a:gd name="connsiteY4" fmla="*/ 124984 h 428212"/>
                <a:gd name="connsiteX5" fmla="*/ 187510 w 264649"/>
                <a:gd name="connsiteY5" fmla="*/ 425515 h 42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4649" h="428212">
                  <a:moveTo>
                    <a:pt x="187510" y="425515"/>
                  </a:moveTo>
                  <a:cubicBezTo>
                    <a:pt x="257733" y="364521"/>
                    <a:pt x="297910" y="258075"/>
                    <a:pt x="228797" y="183203"/>
                  </a:cubicBezTo>
                  <a:cubicBezTo>
                    <a:pt x="190008" y="154822"/>
                    <a:pt x="160725" y="-1515"/>
                    <a:pt x="110556" y="11"/>
                  </a:cubicBezTo>
                  <a:cubicBezTo>
                    <a:pt x="68921" y="6950"/>
                    <a:pt x="52267" y="29502"/>
                    <a:pt x="36308" y="59895"/>
                  </a:cubicBezTo>
                  <a:cubicBezTo>
                    <a:pt x="20348" y="90288"/>
                    <a:pt x="-14348" y="62532"/>
                    <a:pt x="6470" y="124984"/>
                  </a:cubicBezTo>
                  <a:cubicBezTo>
                    <a:pt x="52267" y="208322"/>
                    <a:pt x="94457" y="456741"/>
                    <a:pt x="187510" y="425515"/>
                  </a:cubicBezTo>
                  <a:close/>
                </a:path>
              </a:pathLst>
            </a:custGeom>
            <a:solidFill>
              <a:srgbClr val="106D41"/>
            </a:solidFill>
            <a:ln w="6938" cap="flat">
              <a:noFill/>
              <a:prstDash val="solid"/>
              <a:miter/>
            </a:ln>
          </p:spPr>
          <p:txBody>
            <a:bodyPr rtlCol="0" anchor="ctr"/>
            <a:lstStyle/>
            <a:p>
              <a:endParaRPr lang="nl-BE"/>
            </a:p>
          </p:txBody>
        </p:sp>
        <p:sp>
          <p:nvSpPr>
            <p:cNvPr id="70" name="Graphic 4">
              <a:extLst>
                <a:ext uri="{FF2B5EF4-FFF2-40B4-BE49-F238E27FC236}">
                  <a16:creationId xmlns:a16="http://schemas.microsoft.com/office/drawing/2014/main" id="{911A1083-1275-4895-8DE8-6E07421083FB}"/>
                </a:ext>
              </a:extLst>
            </p:cNvPr>
            <p:cNvSpPr/>
            <p:nvPr/>
          </p:nvSpPr>
          <p:spPr>
            <a:xfrm>
              <a:off x="4206560" y="4449819"/>
              <a:ext cx="706903" cy="583282"/>
            </a:xfrm>
            <a:custGeom>
              <a:avLst/>
              <a:gdLst>
                <a:gd name="connsiteX0" fmla="*/ 0 w 706903"/>
                <a:gd name="connsiteY0" fmla="*/ 291081 h 583282"/>
                <a:gd name="connsiteX1" fmla="*/ 700846 w 706903"/>
                <a:gd name="connsiteY1" fmla="*/ 55152 h 583282"/>
                <a:gd name="connsiteX2" fmla="*/ 624516 w 706903"/>
                <a:gd name="connsiteY2" fmla="*/ 284142 h 583282"/>
                <a:gd name="connsiteX3" fmla="*/ 274301 w 706903"/>
                <a:gd name="connsiteY3" fmla="*/ 566076 h 583282"/>
                <a:gd name="connsiteX4" fmla="*/ 312258 w 706903"/>
                <a:gd name="connsiteY4" fmla="*/ 270264 h 583282"/>
                <a:gd name="connsiteX5" fmla="*/ 138781 w 706903"/>
                <a:gd name="connsiteY5" fmla="*/ 304959 h 583282"/>
                <a:gd name="connsiteX6" fmla="*/ 0 w 706903"/>
                <a:gd name="connsiteY6" fmla="*/ 291081 h 583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6903" h="583282">
                  <a:moveTo>
                    <a:pt x="0" y="291081"/>
                  </a:moveTo>
                  <a:cubicBezTo>
                    <a:pt x="73138" y="36625"/>
                    <a:pt x="489274" y="-76135"/>
                    <a:pt x="700846" y="55152"/>
                  </a:cubicBezTo>
                  <a:cubicBezTo>
                    <a:pt x="732974" y="118229"/>
                    <a:pt x="626945" y="195599"/>
                    <a:pt x="624516" y="284142"/>
                  </a:cubicBezTo>
                  <a:cubicBezTo>
                    <a:pt x="614732" y="376778"/>
                    <a:pt x="329814" y="654688"/>
                    <a:pt x="274301" y="566076"/>
                  </a:cubicBezTo>
                  <a:cubicBezTo>
                    <a:pt x="443268" y="468235"/>
                    <a:pt x="558109" y="363178"/>
                    <a:pt x="312258" y="270264"/>
                  </a:cubicBezTo>
                  <a:cubicBezTo>
                    <a:pt x="281449" y="336185"/>
                    <a:pt x="183122" y="351937"/>
                    <a:pt x="138781" y="304959"/>
                  </a:cubicBezTo>
                  <a:cubicBezTo>
                    <a:pt x="118797" y="295106"/>
                    <a:pt x="15405" y="298991"/>
                    <a:pt x="0" y="291081"/>
                  </a:cubicBezTo>
                  <a:close/>
                </a:path>
              </a:pathLst>
            </a:custGeom>
            <a:solidFill>
              <a:srgbClr val="106D41"/>
            </a:solidFill>
            <a:ln w="6938" cap="flat">
              <a:noFill/>
              <a:prstDash val="solid"/>
              <a:miter/>
            </a:ln>
          </p:spPr>
          <p:txBody>
            <a:bodyPr rtlCol="0" anchor="ctr"/>
            <a:lstStyle/>
            <a:p>
              <a:endParaRPr lang="nl-BE"/>
            </a:p>
          </p:txBody>
        </p:sp>
        <p:sp>
          <p:nvSpPr>
            <p:cNvPr id="71" name="Graphic 4">
              <a:extLst>
                <a:ext uri="{FF2B5EF4-FFF2-40B4-BE49-F238E27FC236}">
                  <a16:creationId xmlns:a16="http://schemas.microsoft.com/office/drawing/2014/main" id="{D0CA6D3A-01EB-4AEA-AA1A-A68C0A7C94B6}"/>
                </a:ext>
              </a:extLst>
            </p:cNvPr>
            <p:cNvSpPr/>
            <p:nvPr/>
          </p:nvSpPr>
          <p:spPr>
            <a:xfrm>
              <a:off x="4791199" y="3366964"/>
              <a:ext cx="1266119" cy="1070791"/>
            </a:xfrm>
            <a:custGeom>
              <a:avLst/>
              <a:gdLst>
                <a:gd name="connsiteX0" fmla="*/ 19061 w 1266119"/>
                <a:gd name="connsiteY0" fmla="*/ 1020043 h 1070791"/>
                <a:gd name="connsiteX1" fmla="*/ 324380 w 1266119"/>
                <a:gd name="connsiteY1" fmla="*/ 867384 h 1070791"/>
                <a:gd name="connsiteX2" fmla="*/ 435405 w 1266119"/>
                <a:gd name="connsiteY2" fmla="*/ 659211 h 1070791"/>
                <a:gd name="connsiteX3" fmla="*/ 810115 w 1266119"/>
                <a:gd name="connsiteY3" fmla="*/ 340014 h 1070791"/>
                <a:gd name="connsiteX4" fmla="*/ 1233398 w 1266119"/>
                <a:gd name="connsiteY4" fmla="*/ 0 h 1070791"/>
                <a:gd name="connsiteX5" fmla="*/ 907331 w 1266119"/>
                <a:gd name="connsiteY5" fmla="*/ 416414 h 1070791"/>
                <a:gd name="connsiteX6" fmla="*/ 19061 w 1266119"/>
                <a:gd name="connsiteY6" fmla="*/ 1020043 h 1070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6119" h="1070791">
                  <a:moveTo>
                    <a:pt x="19061" y="1020043"/>
                  </a:moveTo>
                  <a:cubicBezTo>
                    <a:pt x="-93074" y="872380"/>
                    <a:pt x="326254" y="918733"/>
                    <a:pt x="324380" y="867384"/>
                  </a:cubicBezTo>
                  <a:cubicBezTo>
                    <a:pt x="380448" y="762951"/>
                    <a:pt x="297664" y="708132"/>
                    <a:pt x="435405" y="659211"/>
                  </a:cubicBezTo>
                  <a:cubicBezTo>
                    <a:pt x="677787" y="595441"/>
                    <a:pt x="658149" y="473106"/>
                    <a:pt x="810115" y="340014"/>
                  </a:cubicBezTo>
                  <a:cubicBezTo>
                    <a:pt x="898796" y="317116"/>
                    <a:pt x="1163660" y="30948"/>
                    <a:pt x="1233398" y="0"/>
                  </a:cubicBezTo>
                  <a:cubicBezTo>
                    <a:pt x="1388070" y="8327"/>
                    <a:pt x="946329" y="328357"/>
                    <a:pt x="907331" y="416414"/>
                  </a:cubicBezTo>
                  <a:cubicBezTo>
                    <a:pt x="707694" y="660322"/>
                    <a:pt x="366500" y="1245632"/>
                    <a:pt x="19061" y="1020043"/>
                  </a:cubicBezTo>
                  <a:close/>
                </a:path>
              </a:pathLst>
            </a:custGeom>
            <a:solidFill>
              <a:srgbClr val="106D41"/>
            </a:solidFill>
            <a:ln w="6938" cap="flat">
              <a:noFill/>
              <a:prstDash val="solid"/>
              <a:miter/>
            </a:ln>
          </p:spPr>
          <p:txBody>
            <a:bodyPr rtlCol="0" anchor="ctr"/>
            <a:lstStyle/>
            <a:p>
              <a:endParaRPr lang="nl-BE"/>
            </a:p>
          </p:txBody>
        </p:sp>
        <p:sp>
          <p:nvSpPr>
            <p:cNvPr id="76" name="Graphic 4">
              <a:extLst>
                <a:ext uri="{FF2B5EF4-FFF2-40B4-BE49-F238E27FC236}">
                  <a16:creationId xmlns:a16="http://schemas.microsoft.com/office/drawing/2014/main" id="{01154DC6-67DC-4535-ACCE-5647911D5352}"/>
                </a:ext>
              </a:extLst>
            </p:cNvPr>
            <p:cNvSpPr/>
            <p:nvPr/>
          </p:nvSpPr>
          <p:spPr>
            <a:xfrm>
              <a:off x="4629182" y="3976669"/>
              <a:ext cx="445333" cy="320235"/>
            </a:xfrm>
            <a:custGeom>
              <a:avLst/>
              <a:gdLst>
                <a:gd name="connsiteX0" fmla="*/ 28418 w 445333"/>
                <a:gd name="connsiteY0" fmla="*/ 320131 h 320235"/>
                <a:gd name="connsiteX1" fmla="*/ 437823 w 445333"/>
                <a:gd name="connsiteY1" fmla="*/ 35629 h 320235"/>
                <a:gd name="connsiteX2" fmla="*/ 215772 w 445333"/>
                <a:gd name="connsiteY2" fmla="*/ 98080 h 320235"/>
                <a:gd name="connsiteX3" fmla="*/ 63113 w 445333"/>
                <a:gd name="connsiteY3" fmla="*/ 202166 h 320235"/>
                <a:gd name="connsiteX4" fmla="*/ 28418 w 445333"/>
                <a:gd name="connsiteY4" fmla="*/ 320131 h 3202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5333" h="320235">
                  <a:moveTo>
                    <a:pt x="28418" y="320131"/>
                  </a:moveTo>
                  <a:cubicBezTo>
                    <a:pt x="93922" y="326237"/>
                    <a:pt x="505617" y="64148"/>
                    <a:pt x="437823" y="35629"/>
                  </a:cubicBezTo>
                  <a:cubicBezTo>
                    <a:pt x="356566" y="-62143"/>
                    <a:pt x="267885" y="69214"/>
                    <a:pt x="215772" y="98080"/>
                  </a:cubicBezTo>
                  <a:cubicBezTo>
                    <a:pt x="134655" y="129653"/>
                    <a:pt x="128757" y="104812"/>
                    <a:pt x="63113" y="202166"/>
                  </a:cubicBezTo>
                  <a:cubicBezTo>
                    <a:pt x="-9123" y="268157"/>
                    <a:pt x="-17450" y="282659"/>
                    <a:pt x="28418" y="320131"/>
                  </a:cubicBezTo>
                  <a:close/>
                </a:path>
              </a:pathLst>
            </a:custGeom>
            <a:solidFill>
              <a:srgbClr val="106D41"/>
            </a:solidFill>
            <a:ln w="6938" cap="flat">
              <a:noFill/>
              <a:prstDash val="solid"/>
              <a:miter/>
            </a:ln>
          </p:spPr>
          <p:txBody>
            <a:bodyPr rtlCol="0" anchor="ctr"/>
            <a:lstStyle/>
            <a:p>
              <a:endParaRPr lang="nl-BE"/>
            </a:p>
          </p:txBody>
        </p:sp>
        <p:sp>
          <p:nvSpPr>
            <p:cNvPr id="77" name="Graphic 4">
              <a:extLst>
                <a:ext uri="{FF2B5EF4-FFF2-40B4-BE49-F238E27FC236}">
                  <a16:creationId xmlns:a16="http://schemas.microsoft.com/office/drawing/2014/main" id="{4B7ABD70-A9E9-4A56-AB81-F22E0AFC5C2F}"/>
                </a:ext>
              </a:extLst>
            </p:cNvPr>
            <p:cNvSpPr/>
            <p:nvPr/>
          </p:nvSpPr>
          <p:spPr>
            <a:xfrm>
              <a:off x="6486612" y="1788201"/>
              <a:ext cx="3241897" cy="1327098"/>
            </a:xfrm>
            <a:custGeom>
              <a:avLst/>
              <a:gdLst>
                <a:gd name="connsiteX0" fmla="*/ 30659 w 3241897"/>
                <a:gd name="connsiteY0" fmla="*/ 1280384 h 1327098"/>
                <a:gd name="connsiteX1" fmla="*/ 460881 w 3241897"/>
                <a:gd name="connsiteY1" fmla="*/ 1023569 h 1327098"/>
                <a:gd name="connsiteX2" fmla="*/ 766200 w 3241897"/>
                <a:gd name="connsiteY2" fmla="*/ 870979 h 1327098"/>
                <a:gd name="connsiteX3" fmla="*/ 1314386 w 3241897"/>
                <a:gd name="connsiteY3" fmla="*/ 482391 h 1327098"/>
                <a:gd name="connsiteX4" fmla="*/ 1605827 w 3241897"/>
                <a:gd name="connsiteY4" fmla="*/ 433817 h 1327098"/>
                <a:gd name="connsiteX5" fmla="*/ 2521784 w 3241897"/>
                <a:gd name="connsiteY5" fmla="*/ 225715 h 1327098"/>
                <a:gd name="connsiteX6" fmla="*/ 3167117 w 3241897"/>
                <a:gd name="connsiteY6" fmla="*/ 10534 h 1327098"/>
                <a:gd name="connsiteX7" fmla="*/ 3007519 w 3241897"/>
                <a:gd name="connsiteY7" fmla="*/ 378235 h 1327098"/>
                <a:gd name="connsiteX8" fmla="*/ 2278917 w 3241897"/>
                <a:gd name="connsiteY8" fmla="*/ 558721 h 1327098"/>
                <a:gd name="connsiteX9" fmla="*/ 1751548 w 3241897"/>
                <a:gd name="connsiteY9" fmla="*/ 711380 h 1327098"/>
                <a:gd name="connsiteX10" fmla="*/ 1467046 w 3241897"/>
                <a:gd name="connsiteY10" fmla="*/ 864040 h 1327098"/>
                <a:gd name="connsiteX11" fmla="*/ 703748 w 3241897"/>
                <a:gd name="connsiteY11" fmla="*/ 1211063 h 1327098"/>
                <a:gd name="connsiteX12" fmla="*/ 51476 w 3241897"/>
                <a:gd name="connsiteY12" fmla="*/ 1315079 h 1327098"/>
                <a:gd name="connsiteX13" fmla="*/ 30659 w 3241897"/>
                <a:gd name="connsiteY13" fmla="*/ 1280384 h 1327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41897" h="1327098">
                  <a:moveTo>
                    <a:pt x="30659" y="1280384"/>
                  </a:moveTo>
                  <a:cubicBezTo>
                    <a:pt x="432431" y="1148680"/>
                    <a:pt x="139116" y="1152289"/>
                    <a:pt x="460881" y="1023569"/>
                  </a:cubicBezTo>
                  <a:cubicBezTo>
                    <a:pt x="669053" y="954247"/>
                    <a:pt x="710687" y="926491"/>
                    <a:pt x="766200" y="870979"/>
                  </a:cubicBezTo>
                  <a:cubicBezTo>
                    <a:pt x="870702" y="734210"/>
                    <a:pt x="1162282" y="540610"/>
                    <a:pt x="1314386" y="482391"/>
                  </a:cubicBezTo>
                  <a:cubicBezTo>
                    <a:pt x="1376838" y="475452"/>
                    <a:pt x="1404594" y="544842"/>
                    <a:pt x="1605827" y="433817"/>
                  </a:cubicBezTo>
                  <a:cubicBezTo>
                    <a:pt x="2082125" y="63549"/>
                    <a:pt x="2117098" y="386424"/>
                    <a:pt x="2521784" y="225715"/>
                  </a:cubicBezTo>
                  <a:cubicBezTo>
                    <a:pt x="2743002" y="-1679"/>
                    <a:pt x="2957141" y="135784"/>
                    <a:pt x="3167117" y="10534"/>
                  </a:cubicBezTo>
                  <a:cubicBezTo>
                    <a:pt x="3347048" y="-71416"/>
                    <a:pt x="3165660" y="350826"/>
                    <a:pt x="3007519" y="378235"/>
                  </a:cubicBezTo>
                  <a:cubicBezTo>
                    <a:pt x="2827311" y="479685"/>
                    <a:pt x="2466549" y="613401"/>
                    <a:pt x="2278917" y="558721"/>
                  </a:cubicBezTo>
                  <a:cubicBezTo>
                    <a:pt x="2138331" y="549075"/>
                    <a:pt x="1901224" y="682444"/>
                    <a:pt x="1751548" y="711380"/>
                  </a:cubicBezTo>
                  <a:cubicBezTo>
                    <a:pt x="1622134" y="753917"/>
                    <a:pt x="1550870" y="771056"/>
                    <a:pt x="1467046" y="864040"/>
                  </a:cubicBezTo>
                  <a:cubicBezTo>
                    <a:pt x="1292806" y="990400"/>
                    <a:pt x="1031758" y="1131402"/>
                    <a:pt x="703748" y="1211063"/>
                  </a:cubicBezTo>
                  <a:cubicBezTo>
                    <a:pt x="309332" y="1308071"/>
                    <a:pt x="342084" y="1349636"/>
                    <a:pt x="51476" y="1315079"/>
                  </a:cubicBezTo>
                  <a:cubicBezTo>
                    <a:pt x="2902" y="1315079"/>
                    <a:pt x="-24854" y="1308140"/>
                    <a:pt x="30659" y="1280384"/>
                  </a:cubicBezTo>
                  <a:close/>
                </a:path>
              </a:pathLst>
            </a:custGeom>
            <a:solidFill>
              <a:srgbClr val="106D41"/>
            </a:solidFill>
            <a:ln w="6938" cap="flat">
              <a:noFill/>
              <a:prstDash val="solid"/>
              <a:miter/>
            </a:ln>
          </p:spPr>
          <p:txBody>
            <a:bodyPr rtlCol="0" anchor="ctr"/>
            <a:lstStyle/>
            <a:p>
              <a:endParaRPr lang="nl-BE"/>
            </a:p>
          </p:txBody>
        </p:sp>
        <p:sp>
          <p:nvSpPr>
            <p:cNvPr id="78" name="Graphic 4">
              <a:extLst>
                <a:ext uri="{FF2B5EF4-FFF2-40B4-BE49-F238E27FC236}">
                  <a16:creationId xmlns:a16="http://schemas.microsoft.com/office/drawing/2014/main" id="{80DC678C-342A-49C6-936E-0031828D6812}"/>
                </a:ext>
              </a:extLst>
            </p:cNvPr>
            <p:cNvSpPr/>
            <p:nvPr/>
          </p:nvSpPr>
          <p:spPr>
            <a:xfrm>
              <a:off x="9261468" y="586920"/>
              <a:ext cx="385204" cy="358141"/>
            </a:xfrm>
            <a:custGeom>
              <a:avLst/>
              <a:gdLst>
                <a:gd name="connsiteX0" fmla="*/ 204906 w 385204"/>
                <a:gd name="connsiteY0" fmla="*/ 247285 h 358141"/>
                <a:gd name="connsiteX1" fmla="*/ 10612 w 385204"/>
                <a:gd name="connsiteY1" fmla="*/ 39113 h 358141"/>
                <a:gd name="connsiteX2" fmla="*/ 52246 w 385204"/>
                <a:gd name="connsiteY2" fmla="*/ 4417 h 358141"/>
                <a:gd name="connsiteX3" fmla="*/ 359300 w 385204"/>
                <a:gd name="connsiteY3" fmla="*/ 247285 h 358141"/>
                <a:gd name="connsiteX4" fmla="*/ 204906 w 385204"/>
                <a:gd name="connsiteY4" fmla="*/ 309736 h 358141"/>
                <a:gd name="connsiteX5" fmla="*/ 204906 w 385204"/>
                <a:gd name="connsiteY5" fmla="*/ 247285 h 35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5204" h="358141">
                  <a:moveTo>
                    <a:pt x="204906" y="247285"/>
                  </a:moveTo>
                  <a:cubicBezTo>
                    <a:pt x="109563" y="104756"/>
                    <a:pt x="55577" y="134247"/>
                    <a:pt x="10612" y="39113"/>
                  </a:cubicBezTo>
                  <a:cubicBezTo>
                    <a:pt x="17551" y="11356"/>
                    <a:pt x="-37961" y="-9461"/>
                    <a:pt x="52246" y="4417"/>
                  </a:cubicBezTo>
                  <a:cubicBezTo>
                    <a:pt x="220519" y="28288"/>
                    <a:pt x="286440" y="130778"/>
                    <a:pt x="359300" y="247285"/>
                  </a:cubicBezTo>
                  <a:cubicBezTo>
                    <a:pt x="461027" y="331733"/>
                    <a:pt x="232177" y="412851"/>
                    <a:pt x="204906" y="309736"/>
                  </a:cubicBezTo>
                  <a:cubicBezTo>
                    <a:pt x="191028" y="268102"/>
                    <a:pt x="260418" y="316675"/>
                    <a:pt x="204906" y="247285"/>
                  </a:cubicBezTo>
                  <a:close/>
                </a:path>
              </a:pathLst>
            </a:custGeom>
            <a:solidFill>
              <a:srgbClr val="106D41"/>
            </a:solidFill>
            <a:ln w="6938" cap="flat">
              <a:noFill/>
              <a:prstDash val="solid"/>
              <a:miter/>
            </a:ln>
          </p:spPr>
          <p:txBody>
            <a:bodyPr rtlCol="0" anchor="ctr"/>
            <a:lstStyle/>
            <a:p>
              <a:endParaRPr lang="nl-BE"/>
            </a:p>
          </p:txBody>
        </p:sp>
        <p:sp>
          <p:nvSpPr>
            <p:cNvPr id="79" name="Graphic 4">
              <a:extLst>
                <a:ext uri="{FF2B5EF4-FFF2-40B4-BE49-F238E27FC236}">
                  <a16:creationId xmlns:a16="http://schemas.microsoft.com/office/drawing/2014/main" id="{FD33CBF2-9F32-40D1-81F6-25A874147EC2}"/>
                </a:ext>
              </a:extLst>
            </p:cNvPr>
            <p:cNvSpPr/>
            <p:nvPr/>
          </p:nvSpPr>
          <p:spPr>
            <a:xfrm>
              <a:off x="9605156" y="1030990"/>
              <a:ext cx="126939" cy="193219"/>
            </a:xfrm>
            <a:custGeom>
              <a:avLst/>
              <a:gdLst>
                <a:gd name="connsiteX0" fmla="*/ 0 w 126939"/>
                <a:gd name="connsiteY0" fmla="*/ 136290 h 193219"/>
                <a:gd name="connsiteX1" fmla="*/ 124903 w 126939"/>
                <a:gd name="connsiteY1" fmla="*/ 25265 h 193219"/>
                <a:gd name="connsiteX2" fmla="*/ 0 w 126939"/>
                <a:gd name="connsiteY2" fmla="*/ 136290 h 193219"/>
              </a:gdLst>
              <a:ahLst/>
              <a:cxnLst>
                <a:cxn ang="0">
                  <a:pos x="connsiteX0" y="connsiteY0"/>
                </a:cxn>
                <a:cxn ang="0">
                  <a:pos x="connsiteX1" y="connsiteY1"/>
                </a:cxn>
                <a:cxn ang="0">
                  <a:pos x="connsiteX2" y="connsiteY2"/>
                </a:cxn>
              </a:cxnLst>
              <a:rect l="l" t="t" r="r" b="b"/>
              <a:pathLst>
                <a:path w="126939" h="193219">
                  <a:moveTo>
                    <a:pt x="0" y="136290"/>
                  </a:moveTo>
                  <a:cubicBezTo>
                    <a:pt x="2152" y="79597"/>
                    <a:pt x="67171" y="-55923"/>
                    <a:pt x="124903" y="25265"/>
                  </a:cubicBezTo>
                  <a:cubicBezTo>
                    <a:pt x="140933" y="111795"/>
                    <a:pt x="58843" y="282149"/>
                    <a:pt x="0" y="136290"/>
                  </a:cubicBezTo>
                  <a:close/>
                </a:path>
              </a:pathLst>
            </a:custGeom>
            <a:solidFill>
              <a:srgbClr val="106D41"/>
            </a:solidFill>
            <a:ln w="6938" cap="flat">
              <a:noFill/>
              <a:prstDash val="solid"/>
              <a:miter/>
            </a:ln>
          </p:spPr>
          <p:txBody>
            <a:bodyPr rtlCol="0" anchor="ctr"/>
            <a:lstStyle/>
            <a:p>
              <a:endParaRPr lang="nl-BE"/>
            </a:p>
          </p:txBody>
        </p:sp>
        <p:sp>
          <p:nvSpPr>
            <p:cNvPr id="80" name="Graphic 4">
              <a:extLst>
                <a:ext uri="{FF2B5EF4-FFF2-40B4-BE49-F238E27FC236}">
                  <a16:creationId xmlns:a16="http://schemas.microsoft.com/office/drawing/2014/main" id="{1CC3872D-52EC-41F1-9FA7-88780ABB4259}"/>
                </a:ext>
              </a:extLst>
            </p:cNvPr>
            <p:cNvSpPr/>
            <p:nvPr/>
          </p:nvSpPr>
          <p:spPr>
            <a:xfrm>
              <a:off x="3989029" y="3533502"/>
              <a:ext cx="483169" cy="596590"/>
            </a:xfrm>
            <a:custGeom>
              <a:avLst/>
              <a:gdLst>
                <a:gd name="connsiteX0" fmla="*/ 37116 w 483169"/>
                <a:gd name="connsiteY0" fmla="*/ 575943 h 596590"/>
                <a:gd name="connsiteX1" fmla="*/ 9360 w 483169"/>
                <a:gd name="connsiteY1" fmla="*/ 464918 h 596590"/>
                <a:gd name="connsiteX2" fmla="*/ 141202 w 483169"/>
                <a:gd name="connsiteY2" fmla="*/ 372073 h 596590"/>
                <a:gd name="connsiteX3" fmla="*/ 307740 w 483169"/>
                <a:gd name="connsiteY3" fmla="*/ 117964 h 596590"/>
                <a:gd name="connsiteX4" fmla="*/ 397947 w 483169"/>
                <a:gd name="connsiteY4" fmla="*/ 0 h 596590"/>
                <a:gd name="connsiteX5" fmla="*/ 446521 w 483169"/>
                <a:gd name="connsiteY5" fmla="*/ 208172 h 596590"/>
                <a:gd name="connsiteX6" fmla="*/ 273044 w 483169"/>
                <a:gd name="connsiteY6" fmla="*/ 471857 h 596590"/>
                <a:gd name="connsiteX7" fmla="*/ 37116 w 483169"/>
                <a:gd name="connsiteY7" fmla="*/ 575943 h 596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169" h="596590">
                  <a:moveTo>
                    <a:pt x="37116" y="575943"/>
                  </a:moveTo>
                  <a:cubicBezTo>
                    <a:pt x="-8474" y="557693"/>
                    <a:pt x="-4519" y="478796"/>
                    <a:pt x="9360" y="464918"/>
                  </a:cubicBezTo>
                  <a:cubicBezTo>
                    <a:pt x="66260" y="448888"/>
                    <a:pt x="126561" y="437161"/>
                    <a:pt x="141202" y="372073"/>
                  </a:cubicBezTo>
                  <a:cubicBezTo>
                    <a:pt x="117956" y="243284"/>
                    <a:pt x="206776" y="202968"/>
                    <a:pt x="307740" y="117964"/>
                  </a:cubicBezTo>
                  <a:cubicBezTo>
                    <a:pt x="363252" y="76330"/>
                    <a:pt x="363252" y="0"/>
                    <a:pt x="397947" y="0"/>
                  </a:cubicBezTo>
                  <a:cubicBezTo>
                    <a:pt x="515010" y="25744"/>
                    <a:pt x="491000" y="82922"/>
                    <a:pt x="446521" y="208172"/>
                  </a:cubicBezTo>
                  <a:cubicBezTo>
                    <a:pt x="381502" y="357431"/>
                    <a:pt x="354093" y="357987"/>
                    <a:pt x="273044" y="471857"/>
                  </a:cubicBezTo>
                  <a:cubicBezTo>
                    <a:pt x="207331" y="592527"/>
                    <a:pt x="148627" y="622018"/>
                    <a:pt x="37116" y="575943"/>
                  </a:cubicBezTo>
                  <a:close/>
                </a:path>
              </a:pathLst>
            </a:custGeom>
            <a:solidFill>
              <a:srgbClr val="106D41"/>
            </a:solidFill>
            <a:ln w="6938" cap="flat">
              <a:noFill/>
              <a:prstDash val="solid"/>
              <a:miter/>
            </a:ln>
          </p:spPr>
          <p:txBody>
            <a:bodyPr rtlCol="0" anchor="ctr"/>
            <a:lstStyle/>
            <a:p>
              <a:endParaRPr lang="nl-BE"/>
            </a:p>
          </p:txBody>
        </p:sp>
        <p:sp>
          <p:nvSpPr>
            <p:cNvPr id="81" name="Graphic 4">
              <a:extLst>
                <a:ext uri="{FF2B5EF4-FFF2-40B4-BE49-F238E27FC236}">
                  <a16:creationId xmlns:a16="http://schemas.microsoft.com/office/drawing/2014/main" id="{EF94AA51-8731-4578-BED5-8E65EFF45C14}"/>
                </a:ext>
              </a:extLst>
            </p:cNvPr>
            <p:cNvSpPr/>
            <p:nvPr/>
          </p:nvSpPr>
          <p:spPr>
            <a:xfrm>
              <a:off x="4393811" y="3026516"/>
              <a:ext cx="459463" cy="471425"/>
            </a:xfrm>
            <a:custGeom>
              <a:avLst/>
              <a:gdLst>
                <a:gd name="connsiteX0" fmla="*/ 104 w 459463"/>
                <a:gd name="connsiteY0" fmla="*/ 416778 h 471425"/>
                <a:gd name="connsiteX1" fmla="*/ 249911 w 459463"/>
                <a:gd name="connsiteY1" fmla="*/ 35129 h 471425"/>
                <a:gd name="connsiteX2" fmla="*/ 423388 w 459463"/>
                <a:gd name="connsiteY2" fmla="*/ 7373 h 471425"/>
                <a:gd name="connsiteX3" fmla="*/ 313681 w 459463"/>
                <a:gd name="connsiteY3" fmla="*/ 330039 h 471425"/>
                <a:gd name="connsiteX4" fmla="*/ 152764 w 459463"/>
                <a:gd name="connsiteY4" fmla="*/ 465351 h 471425"/>
                <a:gd name="connsiteX5" fmla="*/ 104 w 459463"/>
                <a:gd name="connsiteY5" fmla="*/ 416778 h 471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9463" h="471425">
                  <a:moveTo>
                    <a:pt x="104" y="416778"/>
                  </a:moveTo>
                  <a:cubicBezTo>
                    <a:pt x="9056" y="290764"/>
                    <a:pt x="122371" y="57334"/>
                    <a:pt x="249911" y="35129"/>
                  </a:cubicBezTo>
                  <a:cubicBezTo>
                    <a:pt x="367875" y="14312"/>
                    <a:pt x="409509" y="-13444"/>
                    <a:pt x="423388" y="7373"/>
                  </a:cubicBezTo>
                  <a:cubicBezTo>
                    <a:pt x="545238" y="102646"/>
                    <a:pt x="319857" y="223733"/>
                    <a:pt x="313681" y="330039"/>
                  </a:cubicBezTo>
                  <a:cubicBezTo>
                    <a:pt x="241931" y="413447"/>
                    <a:pt x="246997" y="438705"/>
                    <a:pt x="152764" y="465351"/>
                  </a:cubicBezTo>
                  <a:cubicBezTo>
                    <a:pt x="76989" y="471596"/>
                    <a:pt x="-3296" y="487695"/>
                    <a:pt x="104" y="416778"/>
                  </a:cubicBezTo>
                  <a:close/>
                </a:path>
              </a:pathLst>
            </a:custGeom>
            <a:solidFill>
              <a:srgbClr val="106D41"/>
            </a:solidFill>
            <a:ln w="6938" cap="flat">
              <a:noFill/>
              <a:prstDash val="solid"/>
              <a:miter/>
            </a:ln>
          </p:spPr>
          <p:txBody>
            <a:bodyPr rtlCol="0" anchor="ctr"/>
            <a:lstStyle/>
            <a:p>
              <a:endParaRPr lang="nl-BE"/>
            </a:p>
          </p:txBody>
        </p:sp>
        <p:sp>
          <p:nvSpPr>
            <p:cNvPr id="82" name="Graphic 4">
              <a:extLst>
                <a:ext uri="{FF2B5EF4-FFF2-40B4-BE49-F238E27FC236}">
                  <a16:creationId xmlns:a16="http://schemas.microsoft.com/office/drawing/2014/main" id="{C4E8E102-A685-4CC9-ADBD-FFDA9D57C015}"/>
                </a:ext>
              </a:extLst>
            </p:cNvPr>
            <p:cNvSpPr/>
            <p:nvPr/>
          </p:nvSpPr>
          <p:spPr>
            <a:xfrm>
              <a:off x="4735547" y="614146"/>
              <a:ext cx="3996244" cy="2360698"/>
            </a:xfrm>
            <a:custGeom>
              <a:avLst/>
              <a:gdLst>
                <a:gd name="connsiteX0" fmla="*/ 95529 w 3996244"/>
                <a:gd name="connsiteY0" fmla="*/ 2357292 h 2360698"/>
                <a:gd name="connsiteX1" fmla="*/ 886583 w 3996244"/>
                <a:gd name="connsiteY1" fmla="*/ 2065782 h 2360698"/>
                <a:gd name="connsiteX2" fmla="*/ 921279 w 3996244"/>
                <a:gd name="connsiteY2" fmla="*/ 2017278 h 2360698"/>
                <a:gd name="connsiteX3" fmla="*/ 1275171 w 3996244"/>
                <a:gd name="connsiteY3" fmla="*/ 1705019 h 2360698"/>
                <a:gd name="connsiteX4" fmla="*/ 1864992 w 3996244"/>
                <a:gd name="connsiteY4" fmla="*/ 1462152 h 2360698"/>
                <a:gd name="connsiteX5" fmla="*/ 2031530 w 3996244"/>
                <a:gd name="connsiteY5" fmla="*/ 1441335 h 2360698"/>
                <a:gd name="connsiteX6" fmla="*/ 2100851 w 3996244"/>
                <a:gd name="connsiteY6" fmla="*/ 1247041 h 2360698"/>
                <a:gd name="connsiteX7" fmla="*/ 2295145 w 3996244"/>
                <a:gd name="connsiteY7" fmla="*/ 1260919 h 2360698"/>
                <a:gd name="connsiteX8" fmla="*/ 2315962 w 3996244"/>
                <a:gd name="connsiteY8" fmla="*/ 1129077 h 2360698"/>
                <a:gd name="connsiteX9" fmla="*/ 2475561 w 3996244"/>
                <a:gd name="connsiteY9" fmla="*/ 1073564 h 2360698"/>
                <a:gd name="connsiteX10" fmla="*/ 2794758 w 3996244"/>
                <a:gd name="connsiteY10" fmla="*/ 1018052 h 2360698"/>
                <a:gd name="connsiteX11" fmla="*/ 2933539 w 3996244"/>
                <a:gd name="connsiteY11" fmla="*/ 997235 h 2360698"/>
                <a:gd name="connsiteX12" fmla="*/ 3467848 w 3996244"/>
                <a:gd name="connsiteY12" fmla="*/ 310267 h 2360698"/>
                <a:gd name="connsiteX13" fmla="*/ 3828679 w 3996244"/>
                <a:gd name="connsiteY13" fmla="*/ 136790 h 2360698"/>
                <a:gd name="connsiteX14" fmla="*/ 3988278 w 3996244"/>
                <a:gd name="connsiteY14" fmla="*/ 67399 h 2360698"/>
                <a:gd name="connsiteX15" fmla="*/ 3627446 w 3996244"/>
                <a:gd name="connsiteY15" fmla="*/ 74338 h 2360698"/>
                <a:gd name="connsiteX16" fmla="*/ 3287432 w 3996244"/>
                <a:gd name="connsiteY16" fmla="*/ 400475 h 2360698"/>
                <a:gd name="connsiteX17" fmla="*/ 2975174 w 3996244"/>
                <a:gd name="connsiteY17" fmla="*/ 525378 h 2360698"/>
                <a:gd name="connsiteX18" fmla="*/ 2440865 w 3996244"/>
                <a:gd name="connsiteY18" fmla="*/ 678037 h 2360698"/>
                <a:gd name="connsiteX19" fmla="*/ 2066156 w 3996244"/>
                <a:gd name="connsiteY19" fmla="*/ 997235 h 2360698"/>
                <a:gd name="connsiteX20" fmla="*/ 1864923 w 3996244"/>
                <a:gd name="connsiteY20" fmla="*/ 1094381 h 2360698"/>
                <a:gd name="connsiteX21" fmla="*/ 1490213 w 3996244"/>
                <a:gd name="connsiteY21" fmla="*/ 1309493 h 2360698"/>
                <a:gd name="connsiteX22" fmla="*/ 1143260 w 3996244"/>
                <a:gd name="connsiteY22" fmla="*/ 1496847 h 2360698"/>
                <a:gd name="connsiteX23" fmla="*/ 1136320 w 3996244"/>
                <a:gd name="connsiteY23" fmla="*/ 1670324 h 2360698"/>
                <a:gd name="connsiteX24" fmla="*/ 414657 w 3996244"/>
                <a:gd name="connsiteY24" fmla="*/ 1878496 h 2360698"/>
                <a:gd name="connsiteX25" fmla="*/ 109338 w 3996244"/>
                <a:gd name="connsiteY25" fmla="*/ 2162998 h 2360698"/>
                <a:gd name="connsiteX26" fmla="*/ 95529 w 3996244"/>
                <a:gd name="connsiteY26" fmla="*/ 2357292 h 2360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996244" h="2360698">
                  <a:moveTo>
                    <a:pt x="95529" y="2357292"/>
                  </a:moveTo>
                  <a:cubicBezTo>
                    <a:pt x="668003" y="2378040"/>
                    <a:pt x="459900" y="2306845"/>
                    <a:pt x="886583" y="2065782"/>
                  </a:cubicBezTo>
                  <a:cubicBezTo>
                    <a:pt x="914340" y="2051973"/>
                    <a:pt x="928218" y="2093607"/>
                    <a:pt x="921279" y="2017278"/>
                  </a:cubicBezTo>
                  <a:cubicBezTo>
                    <a:pt x="958056" y="1830131"/>
                    <a:pt x="1092604" y="1793215"/>
                    <a:pt x="1275171" y="1705019"/>
                  </a:cubicBezTo>
                  <a:cubicBezTo>
                    <a:pt x="1558424" y="1499484"/>
                    <a:pt x="1596797" y="1741103"/>
                    <a:pt x="1864992" y="1462152"/>
                  </a:cubicBezTo>
                  <a:cubicBezTo>
                    <a:pt x="1851114" y="1318097"/>
                    <a:pt x="1997112" y="1466177"/>
                    <a:pt x="2031530" y="1441335"/>
                  </a:cubicBezTo>
                  <a:cubicBezTo>
                    <a:pt x="2110704" y="1418228"/>
                    <a:pt x="2063241" y="1270495"/>
                    <a:pt x="2100851" y="1247041"/>
                  </a:cubicBezTo>
                  <a:cubicBezTo>
                    <a:pt x="2135546" y="1240102"/>
                    <a:pt x="2260450" y="1295614"/>
                    <a:pt x="2295145" y="1260919"/>
                  </a:cubicBezTo>
                  <a:cubicBezTo>
                    <a:pt x="2329840" y="1226224"/>
                    <a:pt x="2260450" y="1163772"/>
                    <a:pt x="2315962" y="1129077"/>
                  </a:cubicBezTo>
                  <a:cubicBezTo>
                    <a:pt x="2371475" y="1094381"/>
                    <a:pt x="2426987" y="1066625"/>
                    <a:pt x="2475561" y="1073564"/>
                  </a:cubicBezTo>
                  <a:cubicBezTo>
                    <a:pt x="2626902" y="1085777"/>
                    <a:pt x="2638976" y="1034497"/>
                    <a:pt x="2794758" y="1018052"/>
                  </a:cubicBezTo>
                  <a:cubicBezTo>
                    <a:pt x="2871088" y="1024991"/>
                    <a:pt x="2891905" y="1101321"/>
                    <a:pt x="2933539" y="997235"/>
                  </a:cubicBezTo>
                  <a:cubicBezTo>
                    <a:pt x="3195628" y="402487"/>
                    <a:pt x="3349398" y="852139"/>
                    <a:pt x="3467848" y="310267"/>
                  </a:cubicBezTo>
                  <a:cubicBezTo>
                    <a:pt x="3523499" y="221724"/>
                    <a:pt x="3729936" y="168432"/>
                    <a:pt x="3828679" y="136790"/>
                  </a:cubicBezTo>
                  <a:cubicBezTo>
                    <a:pt x="3904037" y="142272"/>
                    <a:pt x="4029010" y="155109"/>
                    <a:pt x="3988278" y="67399"/>
                  </a:cubicBezTo>
                  <a:cubicBezTo>
                    <a:pt x="3914585" y="-40295"/>
                    <a:pt x="3724454" y="-4559"/>
                    <a:pt x="3627446" y="74338"/>
                  </a:cubicBezTo>
                  <a:cubicBezTo>
                    <a:pt x="3484501" y="132627"/>
                    <a:pt x="3421425" y="334692"/>
                    <a:pt x="3287432" y="400475"/>
                  </a:cubicBezTo>
                  <a:cubicBezTo>
                    <a:pt x="3114094" y="435031"/>
                    <a:pt x="3101049" y="445717"/>
                    <a:pt x="2975174" y="525378"/>
                  </a:cubicBezTo>
                  <a:cubicBezTo>
                    <a:pt x="2801697" y="496511"/>
                    <a:pt x="2591860" y="630644"/>
                    <a:pt x="2440865" y="678037"/>
                  </a:cubicBezTo>
                  <a:cubicBezTo>
                    <a:pt x="2291398" y="717451"/>
                    <a:pt x="2177250" y="878785"/>
                    <a:pt x="2066156" y="997235"/>
                  </a:cubicBezTo>
                  <a:cubicBezTo>
                    <a:pt x="2017582" y="1059686"/>
                    <a:pt x="1934313" y="1073564"/>
                    <a:pt x="1864923" y="1094381"/>
                  </a:cubicBezTo>
                  <a:cubicBezTo>
                    <a:pt x="1684715" y="1149200"/>
                    <a:pt x="1640236" y="1231359"/>
                    <a:pt x="1490213" y="1309493"/>
                  </a:cubicBezTo>
                  <a:cubicBezTo>
                    <a:pt x="1308826" y="1354458"/>
                    <a:pt x="1219311" y="1245861"/>
                    <a:pt x="1143260" y="1496847"/>
                  </a:cubicBezTo>
                  <a:cubicBezTo>
                    <a:pt x="1105650" y="1556038"/>
                    <a:pt x="1258378" y="1662552"/>
                    <a:pt x="1136320" y="1670324"/>
                  </a:cubicBezTo>
                  <a:cubicBezTo>
                    <a:pt x="908788" y="1576994"/>
                    <a:pt x="629977" y="1836376"/>
                    <a:pt x="414657" y="1878496"/>
                  </a:cubicBezTo>
                  <a:cubicBezTo>
                    <a:pt x="345267" y="1899313"/>
                    <a:pt x="192607" y="2114425"/>
                    <a:pt x="109338" y="2162998"/>
                  </a:cubicBezTo>
                  <a:cubicBezTo>
                    <a:pt x="-11887" y="2243699"/>
                    <a:pt x="-53591" y="2345010"/>
                    <a:pt x="95529" y="2357292"/>
                  </a:cubicBezTo>
                  <a:close/>
                </a:path>
              </a:pathLst>
            </a:custGeom>
            <a:solidFill>
              <a:srgbClr val="106D41"/>
            </a:solidFill>
            <a:ln w="6938" cap="flat">
              <a:noFill/>
              <a:prstDash val="solid"/>
              <a:miter/>
            </a:ln>
          </p:spPr>
          <p:txBody>
            <a:bodyPr rtlCol="0" anchor="ctr"/>
            <a:lstStyle/>
            <a:p>
              <a:endParaRPr lang="nl-BE"/>
            </a:p>
          </p:txBody>
        </p:sp>
      </p:grpSp>
      <p:sp>
        <p:nvSpPr>
          <p:cNvPr id="83" name="!!SecondCut">
            <a:extLst>
              <a:ext uri="{FF2B5EF4-FFF2-40B4-BE49-F238E27FC236}">
                <a16:creationId xmlns:a16="http://schemas.microsoft.com/office/drawing/2014/main" id="{10F7D4B8-66BC-4321-B841-C8457F0492F3}"/>
              </a:ext>
            </a:extLst>
          </p:cNvPr>
          <p:cNvSpPr/>
          <p:nvPr/>
        </p:nvSpPr>
        <p:spPr>
          <a:xfrm>
            <a:off x="16866318" y="963132"/>
            <a:ext cx="5088653" cy="2989211"/>
          </a:xfrm>
          <a:custGeom>
            <a:avLst/>
            <a:gdLst>
              <a:gd name="connsiteX0" fmla="*/ 174991 w 5088653"/>
              <a:gd name="connsiteY0" fmla="*/ 2989212 h 2989211"/>
              <a:gd name="connsiteX1" fmla="*/ 75207 w 5088653"/>
              <a:gd name="connsiteY1" fmla="*/ 2974154 h 2989211"/>
              <a:gd name="connsiteX2" fmla="*/ 15115 w 5088653"/>
              <a:gd name="connsiteY2" fmla="*/ 2757378 h 2989211"/>
              <a:gd name="connsiteX3" fmla="*/ 295106 w 5088653"/>
              <a:gd name="connsiteY3" fmla="*/ 2344572 h 2989211"/>
              <a:gd name="connsiteX4" fmla="*/ 369979 w 5088653"/>
              <a:gd name="connsiteY4" fmla="*/ 2267063 h 2989211"/>
              <a:gd name="connsiteX5" fmla="*/ 827402 w 5088653"/>
              <a:gd name="connsiteY5" fmla="*/ 1833926 h 2989211"/>
              <a:gd name="connsiteX6" fmla="*/ 832884 w 5088653"/>
              <a:gd name="connsiteY6" fmla="*/ 1830179 h 2989211"/>
              <a:gd name="connsiteX7" fmla="*/ 1478564 w 5088653"/>
              <a:gd name="connsiteY7" fmla="*/ 1520419 h 2989211"/>
              <a:gd name="connsiteX8" fmla="*/ 1955209 w 5088653"/>
              <a:gd name="connsiteY8" fmla="*/ 1336326 h 2989211"/>
              <a:gd name="connsiteX9" fmla="*/ 2273712 w 5088653"/>
              <a:gd name="connsiteY9" fmla="*/ 1204692 h 2989211"/>
              <a:gd name="connsiteX10" fmla="*/ 2694012 w 5088653"/>
              <a:gd name="connsiteY10" fmla="*/ 962241 h 2989211"/>
              <a:gd name="connsiteX11" fmla="*/ 2836887 w 5088653"/>
              <a:gd name="connsiteY11" fmla="*/ 866967 h 2989211"/>
              <a:gd name="connsiteX12" fmla="*/ 3249207 w 5088653"/>
              <a:gd name="connsiteY12" fmla="*/ 573028 h 2989211"/>
              <a:gd name="connsiteX13" fmla="*/ 3268428 w 5088653"/>
              <a:gd name="connsiteY13" fmla="*/ 558248 h 2989211"/>
              <a:gd name="connsiteX14" fmla="*/ 3642097 w 5088653"/>
              <a:gd name="connsiteY14" fmla="*/ 426198 h 2989211"/>
              <a:gd name="connsiteX15" fmla="*/ 3679706 w 5088653"/>
              <a:gd name="connsiteY15" fmla="*/ 425365 h 2989211"/>
              <a:gd name="connsiteX16" fmla="*/ 3732444 w 5088653"/>
              <a:gd name="connsiteY16" fmla="*/ 429945 h 2989211"/>
              <a:gd name="connsiteX17" fmla="*/ 3739174 w 5088653"/>
              <a:gd name="connsiteY17" fmla="*/ 427794 h 2989211"/>
              <a:gd name="connsiteX18" fmla="*/ 3876776 w 5088653"/>
              <a:gd name="connsiteY18" fmla="*/ 385951 h 2989211"/>
              <a:gd name="connsiteX19" fmla="*/ 4222550 w 5088653"/>
              <a:gd name="connsiteY19" fmla="*/ 156962 h 2989211"/>
              <a:gd name="connsiteX20" fmla="*/ 4339265 w 5088653"/>
              <a:gd name="connsiteY20" fmla="*/ 58705 h 2989211"/>
              <a:gd name="connsiteX21" fmla="*/ 4592402 w 5088653"/>
              <a:gd name="connsiteY21" fmla="*/ 0 h 2989211"/>
              <a:gd name="connsiteX22" fmla="*/ 4739927 w 5088653"/>
              <a:gd name="connsiteY22" fmla="*/ 21927 h 2989211"/>
              <a:gd name="connsiteX23" fmla="*/ 5048993 w 5088653"/>
              <a:gd name="connsiteY23" fmla="*/ 291371 h 2989211"/>
              <a:gd name="connsiteX24" fmla="*/ 5084521 w 5088653"/>
              <a:gd name="connsiteY24" fmla="*/ 414679 h 2989211"/>
              <a:gd name="connsiteX25" fmla="*/ 4951707 w 5088653"/>
              <a:gd name="connsiteY25" fmla="*/ 515018 h 2989211"/>
              <a:gd name="connsiteX26" fmla="*/ 4817852 w 5088653"/>
              <a:gd name="connsiteY26" fmla="*/ 541733 h 2989211"/>
              <a:gd name="connsiteX27" fmla="*/ 4726396 w 5088653"/>
              <a:gd name="connsiteY27" fmla="*/ 529312 h 2989211"/>
              <a:gd name="connsiteX28" fmla="*/ 4675671 w 5088653"/>
              <a:gd name="connsiteY28" fmla="*/ 519528 h 2989211"/>
              <a:gd name="connsiteX29" fmla="*/ 4646874 w 5088653"/>
              <a:gd name="connsiteY29" fmla="*/ 516961 h 2989211"/>
              <a:gd name="connsiteX30" fmla="*/ 4553474 w 5088653"/>
              <a:gd name="connsiteY30" fmla="*/ 586837 h 2989211"/>
              <a:gd name="connsiteX31" fmla="*/ 4527036 w 5088653"/>
              <a:gd name="connsiteY31" fmla="*/ 618687 h 2989211"/>
              <a:gd name="connsiteX32" fmla="*/ 4142403 w 5088653"/>
              <a:gd name="connsiteY32" fmla="*/ 769681 h 2989211"/>
              <a:gd name="connsiteX33" fmla="*/ 3609275 w 5088653"/>
              <a:gd name="connsiteY33" fmla="*/ 861555 h 2989211"/>
              <a:gd name="connsiteX34" fmla="*/ 3522467 w 5088653"/>
              <a:gd name="connsiteY34" fmla="*/ 880082 h 2989211"/>
              <a:gd name="connsiteX35" fmla="*/ 3157958 w 5088653"/>
              <a:gd name="connsiteY35" fmla="*/ 1113165 h 2989211"/>
              <a:gd name="connsiteX36" fmla="*/ 3109593 w 5088653"/>
              <a:gd name="connsiteY36" fmla="*/ 1175964 h 2989211"/>
              <a:gd name="connsiteX37" fmla="*/ 3088012 w 5088653"/>
              <a:gd name="connsiteY37" fmla="*/ 1197822 h 2989211"/>
              <a:gd name="connsiteX38" fmla="*/ 2796224 w 5088653"/>
              <a:gd name="connsiteY38" fmla="*/ 1392949 h 2989211"/>
              <a:gd name="connsiteX39" fmla="*/ 2615670 w 5088653"/>
              <a:gd name="connsiteY39" fmla="*/ 1489818 h 2989211"/>
              <a:gd name="connsiteX40" fmla="*/ 2492709 w 5088653"/>
              <a:gd name="connsiteY40" fmla="*/ 1576418 h 2989211"/>
              <a:gd name="connsiteX41" fmla="*/ 2140413 w 5088653"/>
              <a:gd name="connsiteY41" fmla="*/ 1699655 h 2989211"/>
              <a:gd name="connsiteX42" fmla="*/ 2106134 w 5088653"/>
              <a:gd name="connsiteY42" fmla="*/ 1705901 h 2989211"/>
              <a:gd name="connsiteX43" fmla="*/ 1893868 w 5088653"/>
              <a:gd name="connsiteY43" fmla="*/ 1821714 h 2989211"/>
              <a:gd name="connsiteX44" fmla="*/ 1755156 w 5088653"/>
              <a:gd name="connsiteY44" fmla="*/ 1910603 h 2989211"/>
              <a:gd name="connsiteX45" fmla="*/ 1250547 w 5088653"/>
              <a:gd name="connsiteY45" fmla="*/ 2122522 h 2989211"/>
              <a:gd name="connsiteX46" fmla="*/ 972429 w 5088653"/>
              <a:gd name="connsiteY46" fmla="*/ 2265259 h 2989211"/>
              <a:gd name="connsiteX47" fmla="*/ 637757 w 5088653"/>
              <a:gd name="connsiteY47" fmla="*/ 2723237 h 2989211"/>
              <a:gd name="connsiteX48" fmla="*/ 174991 w 5088653"/>
              <a:gd name="connsiteY48" fmla="*/ 2989212 h 2989211"/>
              <a:gd name="connsiteX49" fmla="*/ 174991 w 5088653"/>
              <a:gd name="connsiteY49" fmla="*/ 2989212 h 2989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088653" h="2989211">
                <a:moveTo>
                  <a:pt x="174991" y="2989212"/>
                </a:moveTo>
                <a:cubicBezTo>
                  <a:pt x="136479" y="2989212"/>
                  <a:pt x="101992" y="2984008"/>
                  <a:pt x="75207" y="2974154"/>
                </a:cubicBezTo>
                <a:cubicBezTo>
                  <a:pt x="-23536" y="2937793"/>
                  <a:pt x="-2996" y="2841965"/>
                  <a:pt x="15115" y="2757378"/>
                </a:cubicBezTo>
                <a:cubicBezTo>
                  <a:pt x="38569" y="2648018"/>
                  <a:pt x="212393" y="2427356"/>
                  <a:pt x="295106" y="2344572"/>
                </a:cubicBezTo>
                <a:cubicBezTo>
                  <a:pt x="312107" y="2327572"/>
                  <a:pt x="337643" y="2300856"/>
                  <a:pt x="369979" y="2267063"/>
                </a:cubicBezTo>
                <a:cubicBezTo>
                  <a:pt x="494674" y="2136678"/>
                  <a:pt x="703401" y="1918514"/>
                  <a:pt x="827402" y="1833926"/>
                </a:cubicBezTo>
                <a:lnTo>
                  <a:pt x="832884" y="1830179"/>
                </a:lnTo>
                <a:cubicBezTo>
                  <a:pt x="983670" y="1727342"/>
                  <a:pt x="1190108" y="1586549"/>
                  <a:pt x="1478564" y="1520419"/>
                </a:cubicBezTo>
                <a:cubicBezTo>
                  <a:pt x="1638302" y="1483781"/>
                  <a:pt x="1806713" y="1405439"/>
                  <a:pt x="1955209" y="1336326"/>
                </a:cubicBezTo>
                <a:cubicBezTo>
                  <a:pt x="2070328" y="1282756"/>
                  <a:pt x="2179133" y="1232170"/>
                  <a:pt x="2273712" y="1204692"/>
                </a:cubicBezTo>
                <a:cubicBezTo>
                  <a:pt x="2413257" y="1164168"/>
                  <a:pt x="2575562" y="1047452"/>
                  <a:pt x="2694012" y="962241"/>
                </a:cubicBezTo>
                <a:cubicBezTo>
                  <a:pt x="2754868" y="918524"/>
                  <a:pt x="2802886" y="883968"/>
                  <a:pt x="2836887" y="866967"/>
                </a:cubicBezTo>
                <a:cubicBezTo>
                  <a:pt x="2924805" y="822974"/>
                  <a:pt x="3152129" y="647831"/>
                  <a:pt x="3249207" y="573028"/>
                </a:cubicBezTo>
                <a:lnTo>
                  <a:pt x="3268428" y="558248"/>
                </a:lnTo>
                <a:cubicBezTo>
                  <a:pt x="3367587" y="481988"/>
                  <a:pt x="3464665" y="433275"/>
                  <a:pt x="3642097" y="426198"/>
                </a:cubicBezTo>
                <a:cubicBezTo>
                  <a:pt x="3656183" y="425642"/>
                  <a:pt x="3668812" y="425365"/>
                  <a:pt x="3679706" y="425365"/>
                </a:cubicBezTo>
                <a:cubicBezTo>
                  <a:pt x="3708295" y="425365"/>
                  <a:pt x="3723076" y="427308"/>
                  <a:pt x="3732444" y="429945"/>
                </a:cubicBezTo>
                <a:cubicBezTo>
                  <a:pt x="3734456" y="429320"/>
                  <a:pt x="3736746" y="428557"/>
                  <a:pt x="3739174" y="427794"/>
                </a:cubicBezTo>
                <a:cubicBezTo>
                  <a:pt x="3757701" y="421757"/>
                  <a:pt x="3796352" y="409197"/>
                  <a:pt x="3876776" y="385951"/>
                </a:cubicBezTo>
                <a:cubicBezTo>
                  <a:pt x="4042759" y="337933"/>
                  <a:pt x="4142473" y="237524"/>
                  <a:pt x="4222550" y="156962"/>
                </a:cubicBezTo>
                <a:cubicBezTo>
                  <a:pt x="4264809" y="114425"/>
                  <a:pt x="4301378" y="77648"/>
                  <a:pt x="4339265" y="58705"/>
                </a:cubicBezTo>
                <a:cubicBezTo>
                  <a:pt x="4413860" y="21442"/>
                  <a:pt x="4506080" y="0"/>
                  <a:pt x="4592402" y="0"/>
                </a:cubicBezTo>
                <a:cubicBezTo>
                  <a:pt x="4644237" y="0"/>
                  <a:pt x="4693852" y="7355"/>
                  <a:pt x="4739927" y="21927"/>
                </a:cubicBezTo>
                <a:cubicBezTo>
                  <a:pt x="4886758" y="68280"/>
                  <a:pt x="5000420" y="224618"/>
                  <a:pt x="5048993" y="291371"/>
                </a:cubicBezTo>
                <a:cubicBezTo>
                  <a:pt x="5073071" y="324471"/>
                  <a:pt x="5098885" y="368395"/>
                  <a:pt x="5084521" y="414679"/>
                </a:cubicBezTo>
                <a:cubicBezTo>
                  <a:pt x="5071614" y="456244"/>
                  <a:pt x="5030604" y="487192"/>
                  <a:pt x="4951707" y="515018"/>
                </a:cubicBezTo>
                <a:cubicBezTo>
                  <a:pt x="4900011" y="533267"/>
                  <a:pt x="4857475" y="541733"/>
                  <a:pt x="4817852" y="541733"/>
                </a:cubicBezTo>
                <a:cubicBezTo>
                  <a:pt x="4783921" y="541733"/>
                  <a:pt x="4756026" y="535696"/>
                  <a:pt x="4726396" y="529312"/>
                </a:cubicBezTo>
                <a:cubicBezTo>
                  <a:pt x="4710505" y="525912"/>
                  <a:pt x="4694129" y="522373"/>
                  <a:pt x="4675671" y="519528"/>
                </a:cubicBezTo>
                <a:cubicBezTo>
                  <a:pt x="4664499" y="517793"/>
                  <a:pt x="4655131" y="516961"/>
                  <a:pt x="4646874" y="516961"/>
                </a:cubicBezTo>
                <a:cubicBezTo>
                  <a:pt x="4612248" y="516961"/>
                  <a:pt x="4599966" y="530284"/>
                  <a:pt x="4553474" y="586837"/>
                </a:cubicBezTo>
                <a:cubicBezTo>
                  <a:pt x="4545494" y="596552"/>
                  <a:pt x="4536751" y="607168"/>
                  <a:pt x="4527036" y="618687"/>
                </a:cubicBezTo>
                <a:cubicBezTo>
                  <a:pt x="4435857" y="726451"/>
                  <a:pt x="4307345" y="756983"/>
                  <a:pt x="4142403" y="769681"/>
                </a:cubicBezTo>
                <a:cubicBezTo>
                  <a:pt x="3981278" y="782102"/>
                  <a:pt x="3872335" y="805348"/>
                  <a:pt x="3609275" y="861555"/>
                </a:cubicBezTo>
                <a:lnTo>
                  <a:pt x="3522467" y="880082"/>
                </a:lnTo>
                <a:cubicBezTo>
                  <a:pt x="3281682" y="931292"/>
                  <a:pt x="3210140" y="1036419"/>
                  <a:pt x="3157958" y="1113165"/>
                </a:cubicBezTo>
                <a:cubicBezTo>
                  <a:pt x="3142137" y="1136411"/>
                  <a:pt x="3127148" y="1158408"/>
                  <a:pt x="3109593" y="1175964"/>
                </a:cubicBezTo>
                <a:cubicBezTo>
                  <a:pt x="3102584" y="1182972"/>
                  <a:pt x="3095367" y="1190328"/>
                  <a:pt x="3088012" y="1197822"/>
                </a:cubicBezTo>
                <a:cubicBezTo>
                  <a:pt x="3020217" y="1267005"/>
                  <a:pt x="2935838" y="1353049"/>
                  <a:pt x="2796224" y="1392949"/>
                </a:cubicBezTo>
                <a:cubicBezTo>
                  <a:pt x="2709139" y="1417860"/>
                  <a:pt x="2671946" y="1446449"/>
                  <a:pt x="2615670" y="1489818"/>
                </a:cubicBezTo>
                <a:cubicBezTo>
                  <a:pt x="2583195" y="1514799"/>
                  <a:pt x="2546418" y="1543179"/>
                  <a:pt x="2492709" y="1576418"/>
                </a:cubicBezTo>
                <a:cubicBezTo>
                  <a:pt x="2356356" y="1660797"/>
                  <a:pt x="2241654" y="1681475"/>
                  <a:pt x="2140413" y="1699655"/>
                </a:cubicBezTo>
                <a:cubicBezTo>
                  <a:pt x="2128894" y="1701737"/>
                  <a:pt x="2117444" y="1703750"/>
                  <a:pt x="2106134" y="1705901"/>
                </a:cubicBezTo>
                <a:cubicBezTo>
                  <a:pt x="2043613" y="1717628"/>
                  <a:pt x="1967491" y="1770573"/>
                  <a:pt x="1893868" y="1821714"/>
                </a:cubicBezTo>
                <a:cubicBezTo>
                  <a:pt x="1848070" y="1853564"/>
                  <a:pt x="1800746" y="1886455"/>
                  <a:pt x="1755156" y="1910603"/>
                </a:cubicBezTo>
                <a:cubicBezTo>
                  <a:pt x="1668834" y="1956332"/>
                  <a:pt x="1377185" y="2106701"/>
                  <a:pt x="1250547" y="2122522"/>
                </a:cubicBezTo>
                <a:cubicBezTo>
                  <a:pt x="1153677" y="2134666"/>
                  <a:pt x="1049661" y="2188027"/>
                  <a:pt x="972429" y="2265259"/>
                </a:cubicBezTo>
                <a:cubicBezTo>
                  <a:pt x="924757" y="2312930"/>
                  <a:pt x="796801" y="2452891"/>
                  <a:pt x="637757" y="2723237"/>
                </a:cubicBezTo>
                <a:cubicBezTo>
                  <a:pt x="522083" y="2919544"/>
                  <a:pt x="316201" y="2989212"/>
                  <a:pt x="174991" y="2989212"/>
                </a:cubicBezTo>
                <a:cubicBezTo>
                  <a:pt x="174991" y="2989212"/>
                  <a:pt x="174991" y="2989212"/>
                  <a:pt x="174991" y="2989212"/>
                </a:cubicBezTo>
                <a:close/>
              </a:path>
            </a:pathLst>
          </a:custGeom>
          <a:solidFill>
            <a:srgbClr val="62AA33"/>
          </a:solidFill>
          <a:ln w="6938" cap="flat">
            <a:noFill/>
            <a:prstDash val="solid"/>
            <a:miter/>
          </a:ln>
        </p:spPr>
        <p:txBody>
          <a:bodyPr rtlCol="0" anchor="ctr"/>
          <a:lstStyle/>
          <a:p>
            <a:endParaRPr lang="nl-BE"/>
          </a:p>
        </p:txBody>
      </p:sp>
      <p:sp>
        <p:nvSpPr>
          <p:cNvPr id="84" name="!!Fairway">
            <a:extLst>
              <a:ext uri="{FF2B5EF4-FFF2-40B4-BE49-F238E27FC236}">
                <a16:creationId xmlns:a16="http://schemas.microsoft.com/office/drawing/2014/main" id="{A3BA5462-59B2-461D-A423-EC85E49508AB}"/>
              </a:ext>
            </a:extLst>
          </p:cNvPr>
          <p:cNvSpPr/>
          <p:nvPr/>
        </p:nvSpPr>
        <p:spPr>
          <a:xfrm>
            <a:off x="16900819" y="997778"/>
            <a:ext cx="5019331" cy="2919898"/>
          </a:xfrm>
          <a:custGeom>
            <a:avLst/>
            <a:gdLst>
              <a:gd name="connsiteX0" fmla="*/ 52711 w 5019331"/>
              <a:gd name="connsiteY0" fmla="*/ 2906964 h 2919898"/>
              <a:gd name="connsiteX1" fmla="*/ 573141 w 5019331"/>
              <a:gd name="connsiteY1" fmla="*/ 2671036 h 2919898"/>
              <a:gd name="connsiteX2" fmla="*/ 913155 w 5019331"/>
              <a:gd name="connsiteY2" fmla="*/ 2206118 h 2919898"/>
              <a:gd name="connsiteX3" fmla="*/ 1211535 w 5019331"/>
              <a:gd name="connsiteY3" fmla="*/ 2053459 h 2919898"/>
              <a:gd name="connsiteX4" fmla="*/ 1704209 w 5019331"/>
              <a:gd name="connsiteY4" fmla="*/ 1845287 h 2919898"/>
              <a:gd name="connsiteX5" fmla="*/ 2065041 w 5019331"/>
              <a:gd name="connsiteY5" fmla="*/ 1637115 h 2919898"/>
              <a:gd name="connsiteX6" fmla="*/ 2439751 w 5019331"/>
              <a:gd name="connsiteY6" fmla="*/ 1512211 h 2919898"/>
              <a:gd name="connsiteX7" fmla="*/ 2752009 w 5019331"/>
              <a:gd name="connsiteY7" fmla="*/ 1324856 h 2919898"/>
              <a:gd name="connsiteX8" fmla="*/ 3050389 w 5019331"/>
              <a:gd name="connsiteY8" fmla="*/ 1116684 h 2919898"/>
              <a:gd name="connsiteX9" fmla="*/ 3480611 w 5019331"/>
              <a:gd name="connsiteY9" fmla="*/ 811365 h 2919898"/>
              <a:gd name="connsiteX10" fmla="*/ 4105127 w 5019331"/>
              <a:gd name="connsiteY10" fmla="*/ 700340 h 2919898"/>
              <a:gd name="connsiteX11" fmla="*/ 4465959 w 5019331"/>
              <a:gd name="connsiteY11" fmla="*/ 561559 h 2919898"/>
              <a:gd name="connsiteX12" fmla="*/ 4646375 w 5019331"/>
              <a:gd name="connsiteY12" fmla="*/ 450534 h 2919898"/>
              <a:gd name="connsiteX13" fmla="*/ 4905618 w 5019331"/>
              <a:gd name="connsiteY13" fmla="*/ 447550 h 2919898"/>
              <a:gd name="connsiteX14" fmla="*/ 4986388 w 5019331"/>
              <a:gd name="connsiteY14" fmla="*/ 277057 h 2919898"/>
              <a:gd name="connsiteX15" fmla="*/ 4694948 w 5019331"/>
              <a:gd name="connsiteY15" fmla="*/ 20312 h 2919898"/>
              <a:gd name="connsiteX16" fmla="*/ 4320238 w 5019331"/>
              <a:gd name="connsiteY16" fmla="*/ 55007 h 2919898"/>
              <a:gd name="connsiteX17" fmla="*/ 3851851 w 5019331"/>
              <a:gd name="connsiteY17" fmla="*/ 384613 h 2919898"/>
              <a:gd name="connsiteX18" fmla="*/ 3608984 w 5019331"/>
              <a:gd name="connsiteY18" fmla="*/ 426247 h 2919898"/>
              <a:gd name="connsiteX19" fmla="*/ 3255091 w 5019331"/>
              <a:gd name="connsiteY19" fmla="*/ 551150 h 2919898"/>
              <a:gd name="connsiteX20" fmla="*/ 2817930 w 5019331"/>
              <a:gd name="connsiteY20" fmla="*/ 863408 h 2919898"/>
              <a:gd name="connsiteX21" fmla="*/ 2248926 w 5019331"/>
              <a:gd name="connsiteY21" fmla="*/ 1203423 h 2919898"/>
              <a:gd name="connsiteX22" fmla="*/ 1451835 w 5019331"/>
              <a:gd name="connsiteY22" fmla="*/ 1519567 h 2919898"/>
              <a:gd name="connsiteX23" fmla="*/ 812539 w 5019331"/>
              <a:gd name="connsiteY23" fmla="*/ 1827939 h 2919898"/>
              <a:gd name="connsiteX24" fmla="*/ 285170 w 5019331"/>
              <a:gd name="connsiteY24" fmla="*/ 2334491 h 2919898"/>
              <a:gd name="connsiteX25" fmla="*/ 14546 w 5019331"/>
              <a:gd name="connsiteY25" fmla="*/ 2730018 h 2919898"/>
              <a:gd name="connsiteX26" fmla="*/ 52711 w 5019331"/>
              <a:gd name="connsiteY26" fmla="*/ 2906964 h 291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19331" h="2919898">
                <a:moveTo>
                  <a:pt x="52711" y="2906964"/>
                </a:moveTo>
                <a:cubicBezTo>
                  <a:pt x="157074" y="2945407"/>
                  <a:pt x="434359" y="2906964"/>
                  <a:pt x="573141" y="2671036"/>
                </a:cubicBezTo>
                <a:cubicBezTo>
                  <a:pt x="711922" y="2435107"/>
                  <a:pt x="836825" y="2282448"/>
                  <a:pt x="913155" y="2206118"/>
                </a:cubicBezTo>
                <a:cubicBezTo>
                  <a:pt x="989485" y="2129788"/>
                  <a:pt x="1100510" y="2067337"/>
                  <a:pt x="1211535" y="2053459"/>
                </a:cubicBezTo>
                <a:cubicBezTo>
                  <a:pt x="1322561" y="2039580"/>
                  <a:pt x="1586245" y="1907738"/>
                  <a:pt x="1704209" y="1845287"/>
                </a:cubicBezTo>
                <a:cubicBezTo>
                  <a:pt x="1822173" y="1782835"/>
                  <a:pt x="1954016" y="1657932"/>
                  <a:pt x="2065041" y="1637115"/>
                </a:cubicBezTo>
                <a:cubicBezTo>
                  <a:pt x="2176066" y="1616297"/>
                  <a:pt x="2294030" y="1602419"/>
                  <a:pt x="2439751" y="1512211"/>
                </a:cubicBezTo>
                <a:cubicBezTo>
                  <a:pt x="2585471" y="1422003"/>
                  <a:pt x="2606288" y="1366491"/>
                  <a:pt x="2752009" y="1324856"/>
                </a:cubicBezTo>
                <a:cubicBezTo>
                  <a:pt x="2897729" y="1283222"/>
                  <a:pt x="2980998" y="1186075"/>
                  <a:pt x="3050389" y="1116684"/>
                </a:cubicBezTo>
                <a:cubicBezTo>
                  <a:pt x="3119779" y="1047294"/>
                  <a:pt x="3154475" y="880756"/>
                  <a:pt x="3480611" y="811365"/>
                </a:cubicBezTo>
                <a:cubicBezTo>
                  <a:pt x="3806747" y="741975"/>
                  <a:pt x="3924711" y="714218"/>
                  <a:pt x="4105127" y="700340"/>
                </a:cubicBezTo>
                <a:cubicBezTo>
                  <a:pt x="4285543" y="686462"/>
                  <a:pt x="4389629" y="651767"/>
                  <a:pt x="4465959" y="561559"/>
                </a:cubicBezTo>
                <a:cubicBezTo>
                  <a:pt x="4542289" y="471351"/>
                  <a:pt x="4556167" y="436656"/>
                  <a:pt x="4646375" y="450534"/>
                </a:cubicBezTo>
                <a:cubicBezTo>
                  <a:pt x="4736582" y="464412"/>
                  <a:pt x="4776274" y="493209"/>
                  <a:pt x="4905618" y="447550"/>
                </a:cubicBezTo>
                <a:cubicBezTo>
                  <a:pt x="5034962" y="401960"/>
                  <a:pt x="5041901" y="353387"/>
                  <a:pt x="4986388" y="277057"/>
                </a:cubicBezTo>
                <a:cubicBezTo>
                  <a:pt x="4930876" y="200727"/>
                  <a:pt x="4826790" y="61946"/>
                  <a:pt x="4694948" y="20312"/>
                </a:cubicBezTo>
                <a:cubicBezTo>
                  <a:pt x="4563106" y="-21323"/>
                  <a:pt x="4417385" y="6433"/>
                  <a:pt x="4320238" y="55007"/>
                </a:cubicBezTo>
                <a:cubicBezTo>
                  <a:pt x="4223091" y="103580"/>
                  <a:pt x="4115536" y="308283"/>
                  <a:pt x="3851851" y="384613"/>
                </a:cubicBezTo>
                <a:cubicBezTo>
                  <a:pt x="3588166" y="460942"/>
                  <a:pt x="3782460" y="419308"/>
                  <a:pt x="3608984" y="426247"/>
                </a:cubicBezTo>
                <a:cubicBezTo>
                  <a:pt x="3435507" y="433186"/>
                  <a:pt x="3345299" y="481760"/>
                  <a:pt x="3255091" y="551150"/>
                </a:cubicBezTo>
                <a:cubicBezTo>
                  <a:pt x="3164883" y="620541"/>
                  <a:pt x="2915077" y="814835"/>
                  <a:pt x="2817930" y="863408"/>
                </a:cubicBezTo>
                <a:cubicBezTo>
                  <a:pt x="2720783" y="911982"/>
                  <a:pt x="2464037" y="1140971"/>
                  <a:pt x="2248926" y="1203423"/>
                </a:cubicBezTo>
                <a:cubicBezTo>
                  <a:pt x="2033815" y="1265874"/>
                  <a:pt x="1737308" y="1454131"/>
                  <a:pt x="1451835" y="1519567"/>
                </a:cubicBezTo>
                <a:cubicBezTo>
                  <a:pt x="1166431" y="1585072"/>
                  <a:pt x="965198" y="1723853"/>
                  <a:pt x="812539" y="1827939"/>
                </a:cubicBezTo>
                <a:cubicBezTo>
                  <a:pt x="659879" y="1932025"/>
                  <a:pt x="368438" y="2251222"/>
                  <a:pt x="285170" y="2334491"/>
                </a:cubicBezTo>
                <a:cubicBezTo>
                  <a:pt x="201901" y="2417760"/>
                  <a:pt x="35363" y="2632871"/>
                  <a:pt x="14546" y="2730018"/>
                </a:cubicBezTo>
                <a:cubicBezTo>
                  <a:pt x="-6271" y="2827165"/>
                  <a:pt x="-13210" y="2882677"/>
                  <a:pt x="52711" y="2906964"/>
                </a:cubicBezTo>
                <a:close/>
              </a:path>
            </a:pathLst>
          </a:custGeom>
          <a:solidFill>
            <a:srgbClr val="89C44F"/>
          </a:solidFill>
          <a:ln w="6938" cap="flat">
            <a:noFill/>
            <a:prstDash val="solid"/>
            <a:miter/>
          </a:ln>
        </p:spPr>
        <p:txBody>
          <a:bodyPr rtlCol="0" anchor="ctr"/>
          <a:lstStyle/>
          <a:p>
            <a:endParaRPr lang="nl-BE"/>
          </a:p>
        </p:txBody>
      </p:sp>
      <p:sp>
        <p:nvSpPr>
          <p:cNvPr id="85" name="!!Teebox">
            <a:extLst>
              <a:ext uri="{FF2B5EF4-FFF2-40B4-BE49-F238E27FC236}">
                <a16:creationId xmlns:a16="http://schemas.microsoft.com/office/drawing/2014/main" id="{04843C6E-5FEE-4D9E-B3A8-238C2B406124}"/>
              </a:ext>
            </a:extLst>
          </p:cNvPr>
          <p:cNvSpPr/>
          <p:nvPr/>
        </p:nvSpPr>
        <p:spPr>
          <a:xfrm rot="18664752">
            <a:off x="14955283" y="5685110"/>
            <a:ext cx="208171" cy="119976"/>
          </a:xfrm>
          <a:custGeom>
            <a:avLst/>
            <a:gdLst>
              <a:gd name="connsiteX0" fmla="*/ 0 w 208171"/>
              <a:gd name="connsiteY0" fmla="*/ 0 h 119976"/>
              <a:gd name="connsiteX1" fmla="*/ 208172 w 208171"/>
              <a:gd name="connsiteY1" fmla="*/ 0 h 119976"/>
              <a:gd name="connsiteX2" fmla="*/ 208172 w 208171"/>
              <a:gd name="connsiteY2" fmla="*/ 119976 h 119976"/>
              <a:gd name="connsiteX3" fmla="*/ 0 w 208171"/>
              <a:gd name="connsiteY3" fmla="*/ 119976 h 119976"/>
            </a:gdLst>
            <a:ahLst/>
            <a:cxnLst>
              <a:cxn ang="0">
                <a:pos x="connsiteX0" y="connsiteY0"/>
              </a:cxn>
              <a:cxn ang="0">
                <a:pos x="connsiteX1" y="connsiteY1"/>
              </a:cxn>
              <a:cxn ang="0">
                <a:pos x="connsiteX2" y="connsiteY2"/>
              </a:cxn>
              <a:cxn ang="0">
                <a:pos x="connsiteX3" y="connsiteY3"/>
              </a:cxn>
            </a:cxnLst>
            <a:rect l="l" t="t" r="r" b="b"/>
            <a:pathLst>
              <a:path w="208171" h="119976">
                <a:moveTo>
                  <a:pt x="0" y="0"/>
                </a:moveTo>
                <a:lnTo>
                  <a:pt x="208172" y="0"/>
                </a:lnTo>
                <a:lnTo>
                  <a:pt x="208172" y="119976"/>
                </a:lnTo>
                <a:lnTo>
                  <a:pt x="0" y="119976"/>
                </a:lnTo>
                <a:close/>
              </a:path>
            </a:pathLst>
          </a:custGeom>
          <a:solidFill>
            <a:srgbClr val="B0D37C"/>
          </a:solidFill>
          <a:ln w="6938" cap="flat">
            <a:noFill/>
            <a:prstDash val="solid"/>
            <a:miter/>
          </a:ln>
        </p:spPr>
        <p:txBody>
          <a:bodyPr rtlCol="0" anchor="ctr"/>
          <a:lstStyle/>
          <a:p>
            <a:endParaRPr lang="nl-BE"/>
          </a:p>
        </p:txBody>
      </p:sp>
      <p:sp>
        <p:nvSpPr>
          <p:cNvPr id="86" name="!!Red">
            <a:extLst>
              <a:ext uri="{FF2B5EF4-FFF2-40B4-BE49-F238E27FC236}">
                <a16:creationId xmlns:a16="http://schemas.microsoft.com/office/drawing/2014/main" id="{B1FB56EF-3148-4396-B1DC-70BCF813738D}"/>
              </a:ext>
            </a:extLst>
          </p:cNvPr>
          <p:cNvSpPr/>
          <p:nvPr/>
        </p:nvSpPr>
        <p:spPr>
          <a:xfrm>
            <a:off x="12270543" y="924967"/>
            <a:ext cx="3199437"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7" name="!!Yellow">
            <a:extLst>
              <a:ext uri="{FF2B5EF4-FFF2-40B4-BE49-F238E27FC236}">
                <a16:creationId xmlns:a16="http://schemas.microsoft.com/office/drawing/2014/main" id="{BA7998F1-96EC-4011-86F4-583F85303915}"/>
              </a:ext>
            </a:extLst>
          </p:cNvPr>
          <p:cNvSpPr/>
          <p:nvPr/>
        </p:nvSpPr>
        <p:spPr>
          <a:xfrm>
            <a:off x="12278583" y="924967"/>
            <a:ext cx="3111516"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8" name="!!Black">
            <a:extLst>
              <a:ext uri="{FF2B5EF4-FFF2-40B4-BE49-F238E27FC236}">
                <a16:creationId xmlns:a16="http://schemas.microsoft.com/office/drawing/2014/main" id="{E769AEA1-3A57-4982-8702-F7AD8DCBC8E7}"/>
              </a:ext>
            </a:extLst>
          </p:cNvPr>
          <p:cNvSpPr/>
          <p:nvPr/>
        </p:nvSpPr>
        <p:spPr>
          <a:xfrm>
            <a:off x="12270547" y="924967"/>
            <a:ext cx="3044826"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9" name="!!Green">
            <a:extLst>
              <a:ext uri="{FF2B5EF4-FFF2-40B4-BE49-F238E27FC236}">
                <a16:creationId xmlns:a16="http://schemas.microsoft.com/office/drawing/2014/main" id="{E8BD6ACD-DF39-48AD-93E2-37C72F6A960C}"/>
              </a:ext>
            </a:extLst>
          </p:cNvPr>
          <p:cNvSpPr/>
          <p:nvPr/>
        </p:nvSpPr>
        <p:spPr>
          <a:xfrm>
            <a:off x="21432389" y="1077671"/>
            <a:ext cx="487758" cy="377580"/>
          </a:xfrm>
          <a:custGeom>
            <a:avLst/>
            <a:gdLst>
              <a:gd name="connsiteX0" fmla="*/ 454819 w 487758"/>
              <a:gd name="connsiteY0" fmla="*/ 197164 h 377580"/>
              <a:gd name="connsiteX1" fmla="*/ 278705 w 487758"/>
              <a:gd name="connsiteY1" fmla="*/ 3426 h 377580"/>
              <a:gd name="connsiteX2" fmla="*/ 218890 w 487758"/>
              <a:gd name="connsiteY2" fmla="*/ 2870 h 377580"/>
              <a:gd name="connsiteX3" fmla="*/ 128683 w 487758"/>
              <a:gd name="connsiteY3" fmla="*/ 16749 h 377580"/>
              <a:gd name="connsiteX4" fmla="*/ 24597 w 487758"/>
              <a:gd name="connsiteY4" fmla="*/ 106956 h 377580"/>
              <a:gd name="connsiteX5" fmla="*/ 17658 w 487758"/>
              <a:gd name="connsiteY5" fmla="*/ 217982 h 377580"/>
              <a:gd name="connsiteX6" fmla="*/ 177256 w 487758"/>
              <a:gd name="connsiteY6" fmla="*/ 322068 h 377580"/>
              <a:gd name="connsiteX7" fmla="*/ 225829 w 487758"/>
              <a:gd name="connsiteY7" fmla="*/ 356763 h 377580"/>
              <a:gd name="connsiteX8" fmla="*/ 336854 w 487758"/>
              <a:gd name="connsiteY8" fmla="*/ 377580 h 377580"/>
              <a:gd name="connsiteX9" fmla="*/ 343655 w 487758"/>
              <a:gd name="connsiteY9" fmla="*/ 377511 h 377580"/>
              <a:gd name="connsiteX10" fmla="*/ 373979 w 487758"/>
              <a:gd name="connsiteY10" fmla="*/ 367657 h 377580"/>
              <a:gd name="connsiteX11" fmla="*/ 454819 w 487758"/>
              <a:gd name="connsiteY11" fmla="*/ 197164 h 377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7758" h="377580">
                <a:moveTo>
                  <a:pt x="454819" y="197164"/>
                </a:moveTo>
                <a:cubicBezTo>
                  <a:pt x="416723" y="144774"/>
                  <a:pt x="355798" y="63102"/>
                  <a:pt x="278705" y="3426"/>
                </a:cubicBezTo>
                <a:cubicBezTo>
                  <a:pt x="262259" y="-183"/>
                  <a:pt x="237487" y="-1779"/>
                  <a:pt x="218890" y="2870"/>
                </a:cubicBezTo>
                <a:cubicBezTo>
                  <a:pt x="191134" y="9809"/>
                  <a:pt x="177256" y="-4069"/>
                  <a:pt x="128683" y="16749"/>
                </a:cubicBezTo>
                <a:cubicBezTo>
                  <a:pt x="80109" y="37566"/>
                  <a:pt x="66231" y="65322"/>
                  <a:pt x="24597" y="106956"/>
                </a:cubicBezTo>
                <a:cubicBezTo>
                  <a:pt x="-17038" y="148591"/>
                  <a:pt x="3780" y="176347"/>
                  <a:pt x="17658" y="217982"/>
                </a:cubicBezTo>
                <a:cubicBezTo>
                  <a:pt x="31536" y="259616"/>
                  <a:pt x="109461" y="271274"/>
                  <a:pt x="177256" y="322068"/>
                </a:cubicBezTo>
                <a:cubicBezTo>
                  <a:pt x="205012" y="342885"/>
                  <a:pt x="198073" y="335946"/>
                  <a:pt x="225829" y="356763"/>
                </a:cubicBezTo>
                <a:cubicBezTo>
                  <a:pt x="253586" y="377580"/>
                  <a:pt x="295220" y="377580"/>
                  <a:pt x="336854" y="377580"/>
                </a:cubicBezTo>
                <a:cubicBezTo>
                  <a:pt x="339075" y="377580"/>
                  <a:pt x="341365" y="377580"/>
                  <a:pt x="343655" y="377511"/>
                </a:cubicBezTo>
                <a:cubicBezTo>
                  <a:pt x="353231" y="374666"/>
                  <a:pt x="363293" y="371474"/>
                  <a:pt x="373979" y="367657"/>
                </a:cubicBezTo>
                <a:cubicBezTo>
                  <a:pt x="503392" y="322068"/>
                  <a:pt x="510331" y="273494"/>
                  <a:pt x="454819" y="197164"/>
                </a:cubicBezTo>
                <a:close/>
              </a:path>
            </a:pathLst>
          </a:custGeom>
          <a:solidFill>
            <a:srgbClr val="BEDB94"/>
          </a:solidFill>
          <a:ln w="6938" cap="flat">
            <a:noFill/>
            <a:prstDash val="solid"/>
            <a:miter/>
          </a:ln>
        </p:spPr>
        <p:txBody>
          <a:bodyPr rtlCol="0" anchor="ctr"/>
          <a:lstStyle/>
          <a:p>
            <a:endParaRPr lang="nl-BE"/>
          </a:p>
        </p:txBody>
      </p:sp>
      <p:sp>
        <p:nvSpPr>
          <p:cNvPr id="90" name="!!White">
            <a:extLst>
              <a:ext uri="{FF2B5EF4-FFF2-40B4-BE49-F238E27FC236}">
                <a16:creationId xmlns:a16="http://schemas.microsoft.com/office/drawing/2014/main" id="{211EA790-46D8-4450-BCEF-23B43FFC9E72}"/>
              </a:ext>
            </a:extLst>
          </p:cNvPr>
          <p:cNvSpPr/>
          <p:nvPr/>
        </p:nvSpPr>
        <p:spPr>
          <a:xfrm>
            <a:off x="12270546" y="924967"/>
            <a:ext cx="2959793"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91" name="Tekstvak 90">
            <a:extLst>
              <a:ext uri="{FF2B5EF4-FFF2-40B4-BE49-F238E27FC236}">
                <a16:creationId xmlns:a16="http://schemas.microsoft.com/office/drawing/2014/main" id="{2B636F4B-BD55-48B5-BA5D-503A3FD42473}"/>
              </a:ext>
            </a:extLst>
          </p:cNvPr>
          <p:cNvSpPr txBox="1"/>
          <p:nvPr/>
        </p:nvSpPr>
        <p:spPr>
          <a:xfrm>
            <a:off x="12270546" y="1056379"/>
            <a:ext cx="2951757" cy="492443"/>
          </a:xfrm>
          <a:prstGeom prst="rect">
            <a:avLst/>
          </a:prstGeom>
          <a:noFill/>
          <a:extLst>
            <a:ext uri="{909E8E84-426E-40DD-AFC4-6F175D3DCCD1}">
              <a14:hiddenFill xmlns:a14="http://schemas.microsoft.com/office/drawing/2010/main">
                <a:solidFill>
                  <a:scrgbClr r="0" g="0" b="0"/>
                </a:solidFill>
              </a14:hiddenFill>
            </a:ext>
          </a:extLst>
        </p:spPr>
        <p:txBody>
          <a:bodyPr vert="horz" wrap="none" lIns="396000" tIns="0" rIns="216000" bIns="0" rtlCol="0">
            <a:spAutoFit/>
          </a:bodyPr>
          <a:lstStyle/>
          <a:p>
            <a:r>
              <a:rPr lang="nl-BE" sz="3200" b="1" dirty="0">
                <a:latin typeface="Candara" panose="020E0502030303020204" pitchFamily="34" charset="0"/>
              </a:rPr>
              <a:t>Terminologie</a:t>
            </a:r>
          </a:p>
        </p:txBody>
      </p:sp>
      <p:sp>
        <p:nvSpPr>
          <p:cNvPr id="92" name="Rechthoek: afgeronde hoeken 91">
            <a:hlinkClick r:id="rId7" action="ppaction://hlinksldjump"/>
            <a:extLst>
              <a:ext uri="{FF2B5EF4-FFF2-40B4-BE49-F238E27FC236}">
                <a16:creationId xmlns:a16="http://schemas.microsoft.com/office/drawing/2014/main" id="{0123ED13-40DF-4427-A5F0-4DF01E15C20C}"/>
              </a:ext>
            </a:extLst>
          </p:cNvPr>
          <p:cNvSpPr/>
          <p:nvPr/>
        </p:nvSpPr>
        <p:spPr>
          <a:xfrm>
            <a:off x="13811336" y="3870416"/>
            <a:ext cx="1046539"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err="1">
                <a:solidFill>
                  <a:schemeClr val="tx1"/>
                </a:solidFill>
                <a:latin typeface="Candara" panose="020E0502030303020204" pitchFamily="34" charset="0"/>
              </a:rPr>
              <a:t>Teebox</a:t>
            </a:r>
            <a:endParaRPr lang="en-BE" dirty="0">
              <a:solidFill>
                <a:schemeClr val="tx1"/>
              </a:solidFill>
              <a:latin typeface="Candara" panose="020E0502030303020204" pitchFamily="34" charset="0"/>
            </a:endParaRPr>
          </a:p>
        </p:txBody>
      </p:sp>
      <p:cxnSp>
        <p:nvCxnSpPr>
          <p:cNvPr id="93" name="Rechte verbindingslijn 92">
            <a:extLst>
              <a:ext uri="{FF2B5EF4-FFF2-40B4-BE49-F238E27FC236}">
                <a16:creationId xmlns:a16="http://schemas.microsoft.com/office/drawing/2014/main" id="{C63ED95D-4B30-4DE8-A8E2-26EBE04CA899}"/>
              </a:ext>
            </a:extLst>
          </p:cNvPr>
          <p:cNvCxnSpPr/>
          <p:nvPr/>
        </p:nvCxnSpPr>
        <p:spPr>
          <a:xfrm flipH="1">
            <a:off x="14333303" y="5754016"/>
            <a:ext cx="735153" cy="0"/>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94" name="Rechte verbindingslijn 93">
            <a:extLst>
              <a:ext uri="{FF2B5EF4-FFF2-40B4-BE49-F238E27FC236}">
                <a16:creationId xmlns:a16="http://schemas.microsoft.com/office/drawing/2014/main" id="{96AD67EC-2767-431C-864B-21A0D554B075}"/>
              </a:ext>
            </a:extLst>
          </p:cNvPr>
          <p:cNvCxnSpPr>
            <a:cxnSpLocks/>
          </p:cNvCxnSpPr>
          <p:nvPr/>
        </p:nvCxnSpPr>
        <p:spPr>
          <a:xfrm>
            <a:off x="14333303" y="4401822"/>
            <a:ext cx="0" cy="1347496"/>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95" name="Rechthoek: afgeronde hoeken 94">
            <a:hlinkClick r:id="rId8" action="ppaction://hlinksldjump"/>
            <a:extLst>
              <a:ext uri="{FF2B5EF4-FFF2-40B4-BE49-F238E27FC236}">
                <a16:creationId xmlns:a16="http://schemas.microsoft.com/office/drawing/2014/main" id="{61DC9BB0-FDD4-4DDC-A2F7-86D105C4792D}"/>
              </a:ext>
            </a:extLst>
          </p:cNvPr>
          <p:cNvSpPr/>
          <p:nvPr/>
        </p:nvSpPr>
        <p:spPr>
          <a:xfrm>
            <a:off x="19344303" y="3723237"/>
            <a:ext cx="1085086"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Fairway</a:t>
            </a:r>
            <a:endParaRPr lang="en-BE" dirty="0">
              <a:solidFill>
                <a:schemeClr val="tx1"/>
              </a:solidFill>
              <a:latin typeface="Candara" panose="020E0502030303020204" pitchFamily="34" charset="0"/>
            </a:endParaRPr>
          </a:p>
        </p:txBody>
      </p:sp>
      <p:cxnSp>
        <p:nvCxnSpPr>
          <p:cNvPr id="96" name="Rechte verbindingslijn 95">
            <a:extLst>
              <a:ext uri="{FF2B5EF4-FFF2-40B4-BE49-F238E27FC236}">
                <a16:creationId xmlns:a16="http://schemas.microsoft.com/office/drawing/2014/main" id="{0E69E22C-D4EE-48A7-B572-102393B7E589}"/>
              </a:ext>
            </a:extLst>
          </p:cNvPr>
          <p:cNvCxnSpPr/>
          <p:nvPr/>
        </p:nvCxnSpPr>
        <p:spPr>
          <a:xfrm flipH="1">
            <a:off x="19150389" y="2375741"/>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97" name="Rechte verbindingslijn 96">
            <a:extLst>
              <a:ext uri="{FF2B5EF4-FFF2-40B4-BE49-F238E27FC236}">
                <a16:creationId xmlns:a16="http://schemas.microsoft.com/office/drawing/2014/main" id="{3FF093DF-E172-44B5-A5B2-5B16091F65B1}"/>
              </a:ext>
            </a:extLst>
          </p:cNvPr>
          <p:cNvCxnSpPr>
            <a:cxnSpLocks/>
          </p:cNvCxnSpPr>
          <p:nvPr/>
        </p:nvCxnSpPr>
        <p:spPr>
          <a:xfrm>
            <a:off x="19885542" y="2375741"/>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98" name="Rechthoek: afgeronde hoeken 97">
            <a:hlinkClick r:id="rId9" action="ppaction://hlinksldjump"/>
            <a:extLst>
              <a:ext uri="{FF2B5EF4-FFF2-40B4-BE49-F238E27FC236}">
                <a16:creationId xmlns:a16="http://schemas.microsoft.com/office/drawing/2014/main" id="{E8EE2853-0A1A-49FA-8921-189FFB3D6A76}"/>
              </a:ext>
            </a:extLst>
          </p:cNvPr>
          <p:cNvSpPr/>
          <p:nvPr/>
        </p:nvSpPr>
        <p:spPr>
          <a:xfrm>
            <a:off x="17477317" y="5111503"/>
            <a:ext cx="1413698"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Second cut</a:t>
            </a:r>
            <a:endParaRPr lang="en-BE" dirty="0">
              <a:solidFill>
                <a:schemeClr val="tx1"/>
              </a:solidFill>
              <a:latin typeface="Candara" panose="020E0502030303020204" pitchFamily="34" charset="0"/>
            </a:endParaRPr>
          </a:p>
        </p:txBody>
      </p:sp>
      <p:cxnSp>
        <p:nvCxnSpPr>
          <p:cNvPr id="99" name="Rechte verbindingslijn 98">
            <a:extLst>
              <a:ext uri="{FF2B5EF4-FFF2-40B4-BE49-F238E27FC236}">
                <a16:creationId xmlns:a16="http://schemas.microsoft.com/office/drawing/2014/main" id="{D61E1896-4B19-4EC3-BD5D-BE7C74E7AB35}"/>
              </a:ext>
            </a:extLst>
          </p:cNvPr>
          <p:cNvCxnSpPr/>
          <p:nvPr/>
        </p:nvCxnSpPr>
        <p:spPr>
          <a:xfrm flipH="1">
            <a:off x="17447707" y="3764007"/>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00" name="Rechte verbindingslijn 99">
            <a:extLst>
              <a:ext uri="{FF2B5EF4-FFF2-40B4-BE49-F238E27FC236}">
                <a16:creationId xmlns:a16="http://schemas.microsoft.com/office/drawing/2014/main" id="{CECEBFDA-09B9-4EF9-AA14-EA77404FD9EB}"/>
              </a:ext>
            </a:extLst>
          </p:cNvPr>
          <p:cNvCxnSpPr>
            <a:cxnSpLocks/>
          </p:cNvCxnSpPr>
          <p:nvPr/>
        </p:nvCxnSpPr>
        <p:spPr>
          <a:xfrm>
            <a:off x="18182860" y="3764007"/>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01" name="Rechthoek: afgeronde hoeken 100">
            <a:hlinkClick r:id="rId10" action="ppaction://hlinksldjump"/>
            <a:extLst>
              <a:ext uri="{FF2B5EF4-FFF2-40B4-BE49-F238E27FC236}">
                <a16:creationId xmlns:a16="http://schemas.microsoft.com/office/drawing/2014/main" id="{66AEC0AA-634F-4240-B077-EF9F9F277BE6}"/>
              </a:ext>
            </a:extLst>
          </p:cNvPr>
          <p:cNvSpPr/>
          <p:nvPr/>
        </p:nvSpPr>
        <p:spPr>
          <a:xfrm>
            <a:off x="16016799" y="1910109"/>
            <a:ext cx="977622"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err="1">
                <a:solidFill>
                  <a:schemeClr val="tx1"/>
                </a:solidFill>
                <a:latin typeface="Candara" panose="020E0502030303020204" pitchFamily="34" charset="0"/>
              </a:rPr>
              <a:t>Rough</a:t>
            </a:r>
            <a:endParaRPr lang="en-BE" dirty="0">
              <a:solidFill>
                <a:schemeClr val="tx1"/>
              </a:solidFill>
              <a:latin typeface="Candara" panose="020E0502030303020204" pitchFamily="34" charset="0"/>
            </a:endParaRPr>
          </a:p>
        </p:txBody>
      </p:sp>
      <p:cxnSp>
        <p:nvCxnSpPr>
          <p:cNvPr id="102" name="Rechte verbindingslijn 101">
            <a:extLst>
              <a:ext uri="{FF2B5EF4-FFF2-40B4-BE49-F238E27FC236}">
                <a16:creationId xmlns:a16="http://schemas.microsoft.com/office/drawing/2014/main" id="{B7F73F89-919D-4F6F-A6BF-D44B2E9496AA}"/>
              </a:ext>
            </a:extLst>
          </p:cNvPr>
          <p:cNvCxnSpPr/>
          <p:nvPr/>
        </p:nvCxnSpPr>
        <p:spPr>
          <a:xfrm flipH="1">
            <a:off x="16504307" y="3031617"/>
            <a:ext cx="735153" cy="0"/>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03" name="Rechte verbindingslijn 102">
            <a:extLst>
              <a:ext uri="{FF2B5EF4-FFF2-40B4-BE49-F238E27FC236}">
                <a16:creationId xmlns:a16="http://schemas.microsoft.com/office/drawing/2014/main" id="{CC7E2661-54CE-4FDA-939F-6E33B81765D9}"/>
              </a:ext>
            </a:extLst>
          </p:cNvPr>
          <p:cNvCxnSpPr>
            <a:cxnSpLocks/>
          </p:cNvCxnSpPr>
          <p:nvPr/>
        </p:nvCxnSpPr>
        <p:spPr>
          <a:xfrm>
            <a:off x="16504307" y="2451750"/>
            <a:ext cx="0" cy="575169"/>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04" name="Rechthoek: afgeronde hoeken 103">
            <a:hlinkClick r:id="rId11" action="ppaction://hlinksldjump"/>
            <a:extLst>
              <a:ext uri="{FF2B5EF4-FFF2-40B4-BE49-F238E27FC236}">
                <a16:creationId xmlns:a16="http://schemas.microsoft.com/office/drawing/2014/main" id="{2021077F-5A1C-4645-8363-FCA3B9E523DC}"/>
              </a:ext>
            </a:extLst>
          </p:cNvPr>
          <p:cNvSpPr/>
          <p:nvPr/>
        </p:nvSpPr>
        <p:spPr>
          <a:xfrm>
            <a:off x="22003834" y="2628718"/>
            <a:ext cx="920565"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Green</a:t>
            </a:r>
            <a:endParaRPr lang="en-BE" dirty="0">
              <a:solidFill>
                <a:schemeClr val="tx1"/>
              </a:solidFill>
              <a:latin typeface="Candara" panose="020E0502030303020204" pitchFamily="34" charset="0"/>
            </a:endParaRPr>
          </a:p>
        </p:txBody>
      </p:sp>
      <p:cxnSp>
        <p:nvCxnSpPr>
          <p:cNvPr id="105" name="Rechte verbindingslijn 104">
            <a:extLst>
              <a:ext uri="{FF2B5EF4-FFF2-40B4-BE49-F238E27FC236}">
                <a16:creationId xmlns:a16="http://schemas.microsoft.com/office/drawing/2014/main" id="{4DB3D7D4-6D7C-47EA-82BD-5A644376C303}"/>
              </a:ext>
            </a:extLst>
          </p:cNvPr>
          <p:cNvCxnSpPr/>
          <p:nvPr/>
        </p:nvCxnSpPr>
        <p:spPr>
          <a:xfrm flipH="1">
            <a:off x="21727658" y="1281222"/>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06" name="Rechte verbindingslijn 105">
            <a:extLst>
              <a:ext uri="{FF2B5EF4-FFF2-40B4-BE49-F238E27FC236}">
                <a16:creationId xmlns:a16="http://schemas.microsoft.com/office/drawing/2014/main" id="{AE8DE3E7-3ADD-4EA2-8F68-63B6726E6D30}"/>
              </a:ext>
            </a:extLst>
          </p:cNvPr>
          <p:cNvCxnSpPr>
            <a:cxnSpLocks/>
          </p:cNvCxnSpPr>
          <p:nvPr/>
        </p:nvCxnSpPr>
        <p:spPr>
          <a:xfrm>
            <a:off x="22462811" y="1281222"/>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07" name="Rechthoek: afgeronde hoeken 106">
            <a:extLst>
              <a:ext uri="{FF2B5EF4-FFF2-40B4-BE49-F238E27FC236}">
                <a16:creationId xmlns:a16="http://schemas.microsoft.com/office/drawing/2014/main" id="{1E963262-AA1B-4AA6-A5D3-2AC6FC8D5925}"/>
              </a:ext>
            </a:extLst>
          </p:cNvPr>
          <p:cNvSpPr/>
          <p:nvPr/>
        </p:nvSpPr>
        <p:spPr>
          <a:xfrm>
            <a:off x="21893759" y="5676285"/>
            <a:ext cx="2148038" cy="367873"/>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100" dirty="0">
                <a:solidFill>
                  <a:schemeClr val="tx1"/>
                </a:solidFill>
                <a:latin typeface="Candara" panose="020E0502030303020204" pitchFamily="34" charset="0"/>
              </a:rPr>
              <a:t>Klik op de labels voor meer info</a:t>
            </a:r>
            <a:endParaRPr lang="en-BE" sz="1100" dirty="0">
              <a:solidFill>
                <a:schemeClr val="tx1"/>
              </a:solidFill>
              <a:latin typeface="Candara" panose="020E0502030303020204" pitchFamily="34" charset="0"/>
            </a:endParaRPr>
          </a:p>
        </p:txBody>
      </p:sp>
      <p:sp>
        <p:nvSpPr>
          <p:cNvPr id="109" name="!!Overlay">
            <a:extLst>
              <a:ext uri="{FF2B5EF4-FFF2-40B4-BE49-F238E27FC236}">
                <a16:creationId xmlns:a16="http://schemas.microsoft.com/office/drawing/2014/main" id="{10CB93E7-71D6-438E-99A1-4E0EF6D68D9F}"/>
              </a:ext>
            </a:extLst>
          </p:cNvPr>
          <p:cNvSpPr/>
          <p:nvPr/>
        </p:nvSpPr>
        <p:spPr>
          <a:xfrm>
            <a:off x="-6350" y="0"/>
            <a:ext cx="12200036" cy="6858000"/>
          </a:xfrm>
          <a:prstGeom prst="rect">
            <a:avLst/>
          </a:prstGeom>
          <a:gradFill>
            <a:gsLst>
              <a:gs pos="0">
                <a:schemeClr val="accent2">
                  <a:alpha val="70000"/>
                </a:schemeClr>
              </a:gs>
              <a:gs pos="100000">
                <a:schemeClr val="accent2">
                  <a:lumMod val="70000"/>
                  <a:lumOff val="3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0" name="!!Infobg">
            <a:extLst>
              <a:ext uri="{FF2B5EF4-FFF2-40B4-BE49-F238E27FC236}">
                <a16:creationId xmlns:a16="http://schemas.microsoft.com/office/drawing/2014/main" id="{79B4E433-C582-4ADF-B356-A43690198245}"/>
              </a:ext>
            </a:extLst>
          </p:cNvPr>
          <p:cNvSpPr/>
          <p:nvPr/>
        </p:nvSpPr>
        <p:spPr>
          <a:xfrm>
            <a:off x="1834053" y="5160407"/>
            <a:ext cx="3978243" cy="1360338"/>
          </a:xfrm>
          <a:prstGeom prst="roundRect">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11" name="!!Infotitle">
            <a:extLst>
              <a:ext uri="{FF2B5EF4-FFF2-40B4-BE49-F238E27FC236}">
                <a16:creationId xmlns:a16="http://schemas.microsoft.com/office/drawing/2014/main" id="{A1676FD3-E906-4718-A114-7FB3E9989754}"/>
              </a:ext>
            </a:extLst>
          </p:cNvPr>
          <p:cNvSpPr txBox="1"/>
          <p:nvPr/>
        </p:nvSpPr>
        <p:spPr>
          <a:xfrm>
            <a:off x="1934771" y="5250868"/>
            <a:ext cx="2032000" cy="43088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2800" b="1" dirty="0">
                <a:latin typeface="Candara" panose="020E0502030303020204" pitchFamily="34" charset="0"/>
              </a:rPr>
              <a:t>Hole in </a:t>
            </a:r>
            <a:r>
              <a:rPr lang="nl-BE" sz="2800" b="1" dirty="0" err="1">
                <a:latin typeface="Candara" panose="020E0502030303020204" pitchFamily="34" charset="0"/>
              </a:rPr>
              <a:t>one</a:t>
            </a:r>
            <a:endParaRPr lang="en-BE" sz="2800" b="1" dirty="0">
              <a:latin typeface="Candara" panose="020E0502030303020204" pitchFamily="34" charset="0"/>
            </a:endParaRPr>
          </a:p>
        </p:txBody>
      </p:sp>
      <p:sp>
        <p:nvSpPr>
          <p:cNvPr id="112" name="!!Infotext">
            <a:extLst>
              <a:ext uri="{FF2B5EF4-FFF2-40B4-BE49-F238E27FC236}">
                <a16:creationId xmlns:a16="http://schemas.microsoft.com/office/drawing/2014/main" id="{905CAD89-6346-4BFD-9DF3-EE7D177751E3}"/>
              </a:ext>
            </a:extLst>
          </p:cNvPr>
          <p:cNvSpPr txBox="1"/>
          <p:nvPr/>
        </p:nvSpPr>
        <p:spPr>
          <a:xfrm>
            <a:off x="1944150" y="5631423"/>
            <a:ext cx="3692535" cy="738664"/>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1200" dirty="0">
                <a:latin typeface="Candara" panose="020E0502030303020204" pitchFamily="34" charset="0"/>
              </a:rPr>
              <a:t>Wanneer een speler er in slaagt om de bal met 1 slag in de hole te krijgen, spreken we over een hole in </a:t>
            </a:r>
            <a:r>
              <a:rPr lang="nl-BE" sz="1200" dirty="0" err="1">
                <a:latin typeface="Candara" panose="020E0502030303020204" pitchFamily="34" charset="0"/>
              </a:rPr>
              <a:t>one</a:t>
            </a:r>
            <a:r>
              <a:rPr lang="nl-BE" sz="1200" dirty="0">
                <a:latin typeface="Candara" panose="020E0502030303020204" pitchFamily="34" charset="0"/>
              </a:rPr>
              <a:t>. Op veel tornooien is hier een extra prijs aan verbonden als publiciteitsstunt.</a:t>
            </a:r>
            <a:endParaRPr lang="en-BE" sz="1200" dirty="0">
              <a:latin typeface="Candara" panose="020E0502030303020204" pitchFamily="34" charset="0"/>
            </a:endParaRPr>
          </a:p>
        </p:txBody>
      </p:sp>
      <p:sp>
        <p:nvSpPr>
          <p:cNvPr id="113" name="!!Info-close">
            <a:hlinkClick r:id="rId12" action="ppaction://hlinksldjump"/>
            <a:extLst>
              <a:ext uri="{FF2B5EF4-FFF2-40B4-BE49-F238E27FC236}">
                <a16:creationId xmlns:a16="http://schemas.microsoft.com/office/drawing/2014/main" id="{65F5CBD0-893C-4EA1-BE5B-93D4F7024577}"/>
              </a:ext>
            </a:extLst>
          </p:cNvPr>
          <p:cNvSpPr txBox="1"/>
          <p:nvPr/>
        </p:nvSpPr>
        <p:spPr>
          <a:xfrm>
            <a:off x="5094227" y="5161524"/>
            <a:ext cx="718069" cy="288147"/>
          </a:xfrm>
          <a:prstGeom prst="rect">
            <a:avLst/>
          </a:prstGeom>
          <a:noFill/>
          <a:extLst>
            <a:ext uri="{909E8E84-426E-40DD-AFC4-6F175D3DCCD1}">
              <a14:hiddenFill xmlns:a14="http://schemas.microsoft.com/office/drawing/2010/main">
                <a:solidFill>
                  <a:scrgbClr r="0" g="0" b="0"/>
                </a:solidFill>
              </a14:hiddenFill>
            </a:ext>
          </a:extLst>
        </p:spPr>
        <p:txBody>
          <a:bodyPr vert="horz" wrap="none" lIns="0" tIns="72000" rIns="108000" bIns="0" rtlCol="0">
            <a:spAutoFit/>
          </a:bodyPr>
          <a:lstStyle/>
          <a:p>
            <a:pPr algn="r"/>
            <a:r>
              <a:rPr lang="nl-BE" sz="1400" dirty="0">
                <a:solidFill>
                  <a:schemeClr val="accent4"/>
                </a:solidFill>
                <a:latin typeface="Calibri Light" panose="020F0302020204030204" pitchFamily="34" charset="0"/>
              </a:rPr>
              <a:t>Sluiten x</a:t>
            </a:r>
            <a:endParaRPr lang="en-BE" sz="1400" dirty="0">
              <a:solidFill>
                <a:schemeClr val="accent4"/>
              </a:solidFill>
              <a:latin typeface="Calibri Light" panose="020F0302020204030204" pitchFamily="34" charset="0"/>
            </a:endParaRPr>
          </a:p>
        </p:txBody>
      </p:sp>
      <p:pic>
        <p:nvPicPr>
          <p:cNvPr id="108" name="Graphic 107">
            <a:hlinkClick r:id="rId13" action="ppaction://hlinksldjump"/>
            <a:extLst>
              <a:ext uri="{FF2B5EF4-FFF2-40B4-BE49-F238E27FC236}">
                <a16:creationId xmlns:a16="http://schemas.microsoft.com/office/drawing/2014/main" id="{0D10D691-68CE-4668-9C3C-47C810455E59}"/>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rcRect/>
          <a:stretch/>
        </p:blipFill>
        <p:spPr>
          <a:xfrm>
            <a:off x="1051705" y="5469161"/>
            <a:ext cx="536144" cy="425306"/>
          </a:xfrm>
          <a:prstGeom prst="rect">
            <a:avLst/>
          </a:prstGeom>
        </p:spPr>
      </p:pic>
      <p:sp>
        <p:nvSpPr>
          <p:cNvPr id="145" name="!!MenuBlack">
            <a:extLst>
              <a:ext uri="{FF2B5EF4-FFF2-40B4-BE49-F238E27FC236}">
                <a16:creationId xmlns:a16="http://schemas.microsoft.com/office/drawing/2014/main" id="{9040ED29-0CF1-4D24-8E5F-3F1D9D4E5A8E}"/>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46" name="!!MenuYellow">
            <a:extLst>
              <a:ext uri="{FF2B5EF4-FFF2-40B4-BE49-F238E27FC236}">
                <a16:creationId xmlns:a16="http://schemas.microsoft.com/office/drawing/2014/main" id="{139F41CE-D1F0-440A-94CD-08EFB86EA778}"/>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47" name="!!MenuRed">
            <a:extLst>
              <a:ext uri="{FF2B5EF4-FFF2-40B4-BE49-F238E27FC236}">
                <a16:creationId xmlns:a16="http://schemas.microsoft.com/office/drawing/2014/main" id="{8D9C1A43-C528-4755-8C67-6AC12A88F661}"/>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48" name="!!MenuWhite">
            <a:extLst>
              <a:ext uri="{FF2B5EF4-FFF2-40B4-BE49-F238E27FC236}">
                <a16:creationId xmlns:a16="http://schemas.microsoft.com/office/drawing/2014/main" id="{0507B76A-1618-4814-9C7D-FEF384E50718}"/>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49" name="!!Menu-1">
            <a:extLst>
              <a:ext uri="{FF2B5EF4-FFF2-40B4-BE49-F238E27FC236}">
                <a16:creationId xmlns:a16="http://schemas.microsoft.com/office/drawing/2014/main" id="{2A06BC4F-36CB-4E4F-946D-E25EF83DF768}"/>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150" name="!!Menu-2">
            <a:extLst>
              <a:ext uri="{FF2B5EF4-FFF2-40B4-BE49-F238E27FC236}">
                <a16:creationId xmlns:a16="http://schemas.microsoft.com/office/drawing/2014/main" id="{95C00618-627B-46A7-8E50-68949A9C37EF}"/>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151" name="!!Menu-3">
            <a:extLst>
              <a:ext uri="{FF2B5EF4-FFF2-40B4-BE49-F238E27FC236}">
                <a16:creationId xmlns:a16="http://schemas.microsoft.com/office/drawing/2014/main" id="{8E05F74D-AF4C-4E19-94A7-F9C4AE088C20}"/>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152" name="!!Menu-4">
            <a:extLst>
              <a:ext uri="{FF2B5EF4-FFF2-40B4-BE49-F238E27FC236}">
                <a16:creationId xmlns:a16="http://schemas.microsoft.com/office/drawing/2014/main" id="{D50F9E91-EB4B-4CAD-A330-845BD038DE8C}"/>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153" name="!!Menu-5">
            <a:extLst>
              <a:ext uri="{FF2B5EF4-FFF2-40B4-BE49-F238E27FC236}">
                <a16:creationId xmlns:a16="http://schemas.microsoft.com/office/drawing/2014/main" id="{57764DE2-C95D-47BA-873F-563922D0E8B9}"/>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154" name="!!Menu-6">
            <a:extLst>
              <a:ext uri="{FF2B5EF4-FFF2-40B4-BE49-F238E27FC236}">
                <a16:creationId xmlns:a16="http://schemas.microsoft.com/office/drawing/2014/main" id="{DD9884A6-5FAA-4020-A379-39D05D9545C2}"/>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155" name="!!Menu-Line5">
            <a:extLst>
              <a:ext uri="{FF2B5EF4-FFF2-40B4-BE49-F238E27FC236}">
                <a16:creationId xmlns:a16="http://schemas.microsoft.com/office/drawing/2014/main" id="{E4338CE5-01B4-4406-8107-10F52FD922F7}"/>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56" name="!!Menu-Line4">
            <a:extLst>
              <a:ext uri="{FF2B5EF4-FFF2-40B4-BE49-F238E27FC236}">
                <a16:creationId xmlns:a16="http://schemas.microsoft.com/office/drawing/2014/main" id="{8B0C561F-C542-422A-87A8-0703215B6976}"/>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57" name="!!Menu-Line3">
            <a:extLst>
              <a:ext uri="{FF2B5EF4-FFF2-40B4-BE49-F238E27FC236}">
                <a16:creationId xmlns:a16="http://schemas.microsoft.com/office/drawing/2014/main" id="{AB8C4739-B876-4E6E-94A1-A6B4004B1E51}"/>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58" name="!!Menu-Line2">
            <a:extLst>
              <a:ext uri="{FF2B5EF4-FFF2-40B4-BE49-F238E27FC236}">
                <a16:creationId xmlns:a16="http://schemas.microsoft.com/office/drawing/2014/main" id="{0F708104-E6DA-4E3D-98FD-F618545BE2CD}"/>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60" name="!!Menu-Line1">
            <a:extLst>
              <a:ext uri="{FF2B5EF4-FFF2-40B4-BE49-F238E27FC236}">
                <a16:creationId xmlns:a16="http://schemas.microsoft.com/office/drawing/2014/main" id="{264F29CB-FC46-4AB1-A1D0-A034108ECF72}"/>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61" name="!!Menu-7">
            <a:extLst>
              <a:ext uri="{FF2B5EF4-FFF2-40B4-BE49-F238E27FC236}">
                <a16:creationId xmlns:a16="http://schemas.microsoft.com/office/drawing/2014/main" id="{3CD1AD85-09C0-4BD6-B026-1A9712309D93}"/>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162" name="!!Menu-Line6">
            <a:extLst>
              <a:ext uri="{FF2B5EF4-FFF2-40B4-BE49-F238E27FC236}">
                <a16:creationId xmlns:a16="http://schemas.microsoft.com/office/drawing/2014/main" id="{2CC7427E-3FD2-4CF7-B7F5-4E96248F8C17}"/>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63" name="!!MenuTrigger1">
            <a:hlinkClick r:id="rId16" action="ppaction://hlinksldjump"/>
            <a:extLst>
              <a:ext uri="{FF2B5EF4-FFF2-40B4-BE49-F238E27FC236}">
                <a16:creationId xmlns:a16="http://schemas.microsoft.com/office/drawing/2014/main" id="{F83D428A-5BB4-475F-AB70-9201D993ED88}"/>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64" name="!!MenuTrigger2">
            <a:hlinkClick r:id="rId17" action="ppaction://hlinksldjump"/>
            <a:extLst>
              <a:ext uri="{FF2B5EF4-FFF2-40B4-BE49-F238E27FC236}">
                <a16:creationId xmlns:a16="http://schemas.microsoft.com/office/drawing/2014/main" id="{4C505C06-9147-4990-B402-5C57D0EB7C5E}"/>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66" name="!!MenuTrigger3">
            <a:hlinkClick r:id="rId18" action="ppaction://hlinksldjump"/>
            <a:extLst>
              <a:ext uri="{FF2B5EF4-FFF2-40B4-BE49-F238E27FC236}">
                <a16:creationId xmlns:a16="http://schemas.microsoft.com/office/drawing/2014/main" id="{D311FD40-C3C2-49C0-B868-CB0CCD92612F}"/>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67" name="!!MenuTrigger4">
            <a:hlinkClick r:id="rId19" action="ppaction://hlinksldjump"/>
            <a:extLst>
              <a:ext uri="{FF2B5EF4-FFF2-40B4-BE49-F238E27FC236}">
                <a16:creationId xmlns:a16="http://schemas.microsoft.com/office/drawing/2014/main" id="{BB921758-687B-4FE0-B0FB-61DBB3C582A2}"/>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68" name="!!MenuTrigger5">
            <a:hlinkClick r:id="rId20" action="ppaction://hlinksldjump"/>
            <a:extLst>
              <a:ext uri="{FF2B5EF4-FFF2-40B4-BE49-F238E27FC236}">
                <a16:creationId xmlns:a16="http://schemas.microsoft.com/office/drawing/2014/main" id="{0692AD30-55FA-483F-BB00-31FF11CF04F0}"/>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69" name="!!MenuTrigger6">
            <a:hlinkClick r:id="rId21" action="ppaction://hlinksldjump"/>
            <a:extLst>
              <a:ext uri="{FF2B5EF4-FFF2-40B4-BE49-F238E27FC236}">
                <a16:creationId xmlns:a16="http://schemas.microsoft.com/office/drawing/2014/main" id="{781A0C0F-DF63-48F2-89BF-E6F83EF99AA0}"/>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70" name="!!MenuTrigger7">
            <a:hlinkClick r:id="rId22" action="ppaction://hlinksldjump"/>
            <a:extLst>
              <a:ext uri="{FF2B5EF4-FFF2-40B4-BE49-F238E27FC236}">
                <a16:creationId xmlns:a16="http://schemas.microsoft.com/office/drawing/2014/main" id="{ACD1412C-28A9-4251-B93B-C60C74E53DFE}"/>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71" name="!!MenuBG">
            <a:extLst>
              <a:ext uri="{FF2B5EF4-FFF2-40B4-BE49-F238E27FC236}">
                <a16:creationId xmlns:a16="http://schemas.microsoft.com/office/drawing/2014/main" id="{9D08EF77-A98B-4334-9F75-434BA15DE35C}"/>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72" name="!!MenuLabel">
            <a:extLst>
              <a:ext uri="{FF2B5EF4-FFF2-40B4-BE49-F238E27FC236}">
                <a16:creationId xmlns:a16="http://schemas.microsoft.com/office/drawing/2014/main" id="{632C26F5-D9C2-4293-9631-E18BB73C059D}"/>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173" name="!!MenuTriggerComplete">
            <a:extLst>
              <a:ext uri="{FF2B5EF4-FFF2-40B4-BE49-F238E27FC236}">
                <a16:creationId xmlns:a16="http://schemas.microsoft.com/office/drawing/2014/main" id="{F133EEC9-3F8A-471F-8422-BC3C254EB67A}"/>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74" name="!!MenuCloseButton">
            <a:extLst>
              <a:ext uri="{FF2B5EF4-FFF2-40B4-BE49-F238E27FC236}">
                <a16:creationId xmlns:a16="http://schemas.microsoft.com/office/drawing/2014/main" id="{85FAB0C2-7671-451D-BB8A-047D8C6C80AD}"/>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75" name="!!MenuCloseTriggerComplete">
            <a:extLst>
              <a:ext uri="{FF2B5EF4-FFF2-40B4-BE49-F238E27FC236}">
                <a16:creationId xmlns:a16="http://schemas.microsoft.com/office/drawing/2014/main" id="{6D9DB563-A621-41B4-BF66-946C575678AE}"/>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82034427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wipe(down)">
                                      <p:cBhvr>
                                        <p:cTn id="7" dur="500"/>
                                        <p:tgtEl>
                                          <p:spTgt spid="10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0"/>
                                        </p:tgtEl>
                                        <p:attrNameLst>
                                          <p:attrName>style.visibility</p:attrName>
                                        </p:attrNameLst>
                                      </p:cBhvr>
                                      <p:to>
                                        <p:strVal val="visible"/>
                                      </p:to>
                                    </p:set>
                                    <p:animEffect transition="in" filter="fade">
                                      <p:cBhvr>
                                        <p:cTn id="10" dur="500"/>
                                        <p:tgtEl>
                                          <p:spTgt spid="1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11"/>
                                        </p:tgtEl>
                                        <p:attrNameLst>
                                          <p:attrName>style.visibility</p:attrName>
                                        </p:attrNameLst>
                                      </p:cBhvr>
                                      <p:to>
                                        <p:strVal val="visible"/>
                                      </p:to>
                                    </p:set>
                                    <p:animEffect transition="in" filter="fade">
                                      <p:cBhvr>
                                        <p:cTn id="14" dur="500"/>
                                        <p:tgtEl>
                                          <p:spTgt spid="111"/>
                                        </p:tgtEl>
                                      </p:cBhvr>
                                    </p:animEffect>
                                  </p:childTnLst>
                                </p:cTn>
                              </p:par>
                              <p:par>
                                <p:cTn id="15" presetID="10" presetClass="entr" presetSubtype="0" fill="hold" grpId="0" nodeType="withEffect">
                                  <p:stCondLst>
                                    <p:cond delay="250"/>
                                  </p:stCondLst>
                                  <p:childTnLst>
                                    <p:set>
                                      <p:cBhvr>
                                        <p:cTn id="16" dur="1" fill="hold">
                                          <p:stCondLst>
                                            <p:cond delay="0"/>
                                          </p:stCondLst>
                                        </p:cTn>
                                        <p:tgtEl>
                                          <p:spTgt spid="112"/>
                                        </p:tgtEl>
                                        <p:attrNameLst>
                                          <p:attrName>style.visibility</p:attrName>
                                        </p:attrNameLst>
                                      </p:cBhvr>
                                      <p:to>
                                        <p:strVal val="visible"/>
                                      </p:to>
                                    </p:set>
                                    <p:animEffect transition="in" filter="fade">
                                      <p:cBhvr>
                                        <p:cTn id="17" dur="500"/>
                                        <p:tgtEl>
                                          <p:spTgt spid="112"/>
                                        </p:tgtEl>
                                      </p:cBhvr>
                                    </p:animEffect>
                                  </p:childTnLst>
                                </p:cTn>
                              </p:par>
                            </p:childTnLst>
                          </p:cTn>
                        </p:par>
                        <p:par>
                          <p:cTn id="18" fill="hold">
                            <p:stCondLst>
                              <p:cond delay="1250"/>
                            </p:stCondLst>
                            <p:childTnLst>
                              <p:par>
                                <p:cTn id="19" presetID="10" presetClass="entr" presetSubtype="0" fill="hold" grpId="0" nodeType="afterEffect">
                                  <p:stCondLst>
                                    <p:cond delay="0"/>
                                  </p:stCondLst>
                                  <p:childTnLst>
                                    <p:set>
                                      <p:cBhvr>
                                        <p:cTn id="20" dur="1" fill="hold">
                                          <p:stCondLst>
                                            <p:cond delay="0"/>
                                          </p:stCondLst>
                                        </p:cTn>
                                        <p:tgtEl>
                                          <p:spTgt spid="113"/>
                                        </p:tgtEl>
                                        <p:attrNameLst>
                                          <p:attrName>style.visibility</p:attrName>
                                        </p:attrNameLst>
                                      </p:cBhvr>
                                      <p:to>
                                        <p:strVal val="visible"/>
                                      </p:to>
                                    </p:set>
                                    <p:animEffect transition="in" filter="fade">
                                      <p:cBhvr>
                                        <p:cTn id="21" dur="500"/>
                                        <p:tgtEl>
                                          <p:spTgt spid="11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173"/>
                    </p:tgtEl>
                  </p:cond>
                </p:stCondLst>
                <p:endSync evt="end" delay="0">
                  <p:rtn val="all"/>
                </p:endSync>
                <p:childTnLst>
                  <p:par>
                    <p:cTn id="23" fill="hold">
                      <p:stCondLst>
                        <p:cond delay="0"/>
                      </p:stCondLst>
                      <p:childTnLst>
                        <p:par>
                          <p:cTn id="24" fill="hold">
                            <p:stCondLst>
                              <p:cond delay="0"/>
                            </p:stCondLst>
                            <p:childTnLst>
                              <p:par>
                                <p:cTn id="25" presetID="35" presetClass="path" presetSubtype="0" decel="100000" fill="hold" grpId="0" nodeType="withEffect">
                                  <p:stCondLst>
                                    <p:cond delay="0"/>
                                  </p:stCondLst>
                                  <p:childTnLst>
                                    <p:animMotion origin="layout" path="M 8.33333E-7 0 L -0.33698 0 " pathEditMode="relative" rAng="0" ptsTypes="AA">
                                      <p:cBhvr>
                                        <p:cTn id="26" dur="500" fill="hold"/>
                                        <p:tgtEl>
                                          <p:spTgt spid="145"/>
                                        </p:tgtEl>
                                        <p:attrNameLst>
                                          <p:attrName>ppt_x</p:attrName>
                                          <p:attrName>ppt_y</p:attrName>
                                        </p:attrNameLst>
                                      </p:cBhvr>
                                      <p:rCtr x="-16849" y="0"/>
                                    </p:animMotion>
                                  </p:childTnLst>
                                </p:cTn>
                              </p:par>
                              <p:par>
                                <p:cTn id="27" presetID="35" presetClass="path" presetSubtype="0" decel="100000" fill="hold" grpId="0" nodeType="withEffect">
                                  <p:stCondLst>
                                    <p:cond delay="0"/>
                                  </p:stCondLst>
                                  <p:childTnLst>
                                    <p:animMotion origin="layout" path="M 8.33333E-7 0 L -0.33698 0 " pathEditMode="relative" rAng="0" ptsTypes="AA">
                                      <p:cBhvr>
                                        <p:cTn id="28" dur="750" fill="hold"/>
                                        <p:tgtEl>
                                          <p:spTgt spid="146"/>
                                        </p:tgtEl>
                                        <p:attrNameLst>
                                          <p:attrName>ppt_x</p:attrName>
                                          <p:attrName>ppt_y</p:attrName>
                                        </p:attrNameLst>
                                      </p:cBhvr>
                                      <p:rCtr x="-16849" y="0"/>
                                    </p:animMotion>
                                  </p:childTnLst>
                                </p:cTn>
                              </p:par>
                              <p:par>
                                <p:cTn id="29" presetID="35" presetClass="path" presetSubtype="0" decel="100000" fill="hold" grpId="0" nodeType="withEffect">
                                  <p:stCondLst>
                                    <p:cond delay="0"/>
                                  </p:stCondLst>
                                  <p:childTnLst>
                                    <p:animMotion origin="layout" path="M 8.33333E-7 0 L -0.33698 0 " pathEditMode="relative" rAng="0" ptsTypes="AA">
                                      <p:cBhvr>
                                        <p:cTn id="30" dur="1000" fill="hold"/>
                                        <p:tgtEl>
                                          <p:spTgt spid="147"/>
                                        </p:tgtEl>
                                        <p:attrNameLst>
                                          <p:attrName>ppt_x</p:attrName>
                                          <p:attrName>ppt_y</p:attrName>
                                        </p:attrNameLst>
                                      </p:cBhvr>
                                      <p:rCtr x="-16849" y="0"/>
                                    </p:animMotion>
                                  </p:childTnLst>
                                </p:cTn>
                              </p:par>
                              <p:par>
                                <p:cTn id="31" presetID="35" presetClass="path" presetSubtype="0" decel="100000" fill="hold" grpId="0" nodeType="withEffect">
                                  <p:stCondLst>
                                    <p:cond delay="0"/>
                                  </p:stCondLst>
                                  <p:childTnLst>
                                    <p:animMotion origin="layout" path="M 8.33333E-7 0 L -0.33698 0 " pathEditMode="relative" rAng="0" ptsTypes="AA">
                                      <p:cBhvr>
                                        <p:cTn id="32" dur="1250" fill="hold"/>
                                        <p:tgtEl>
                                          <p:spTgt spid="148"/>
                                        </p:tgtEl>
                                        <p:attrNameLst>
                                          <p:attrName>ppt_x</p:attrName>
                                          <p:attrName>ppt_y</p:attrName>
                                        </p:attrNameLst>
                                      </p:cBhvr>
                                      <p:rCtr x="-16849" y="0"/>
                                    </p:animMotion>
                                  </p:childTnLst>
                                </p:cTn>
                              </p:par>
                              <p:par>
                                <p:cTn id="33" presetID="35" presetClass="path" presetSubtype="0" decel="100000" fill="hold" grpId="0" nodeType="withEffect">
                                  <p:stCondLst>
                                    <p:cond delay="750"/>
                                  </p:stCondLst>
                                  <p:childTnLst>
                                    <p:animMotion origin="layout" path="M 8.33333E-7 0 L -0.33698 0 " pathEditMode="relative" rAng="0" ptsTypes="AA">
                                      <p:cBhvr>
                                        <p:cTn id="34" dur="500" fill="hold"/>
                                        <p:tgtEl>
                                          <p:spTgt spid="149"/>
                                        </p:tgtEl>
                                        <p:attrNameLst>
                                          <p:attrName>ppt_x</p:attrName>
                                          <p:attrName>ppt_y</p:attrName>
                                        </p:attrNameLst>
                                      </p:cBhvr>
                                      <p:rCtr x="-16849" y="0"/>
                                    </p:animMotion>
                                  </p:childTnLst>
                                </p:cTn>
                              </p:par>
                              <p:par>
                                <p:cTn id="35" presetID="35" presetClass="path" presetSubtype="0" decel="100000" fill="hold" grpId="0" nodeType="withEffect" nodePh="1">
                                  <p:stCondLst>
                                    <p:cond delay="750"/>
                                  </p:stCondLst>
                                  <p:endCondLst>
                                    <p:cond evt="begin" delay="0">
                                      <p:tn val="35"/>
                                    </p:cond>
                                  </p:endCondLst>
                                  <p:childTnLst>
                                    <p:animMotion origin="layout" path="M 8.33333E-7 0 L -0.33698 0 " pathEditMode="relative" rAng="0" ptsTypes="AA">
                                      <p:cBhvr>
                                        <p:cTn id="36" dur="500" fill="hold"/>
                                        <p:tgtEl>
                                          <p:spTgt spid="163"/>
                                        </p:tgtEl>
                                        <p:attrNameLst>
                                          <p:attrName>ppt_x</p:attrName>
                                          <p:attrName>ppt_y</p:attrName>
                                        </p:attrNameLst>
                                      </p:cBhvr>
                                      <p:rCtr x="-16849" y="0"/>
                                    </p:animMotion>
                                  </p:childTnLst>
                                </p:cTn>
                              </p:par>
                              <p:par>
                                <p:cTn id="37" presetID="35" presetClass="path" presetSubtype="0" decel="100000" fill="hold" nodeType="withEffect">
                                  <p:stCondLst>
                                    <p:cond delay="850"/>
                                  </p:stCondLst>
                                  <p:childTnLst>
                                    <p:animMotion origin="layout" path="M 8.33333E-7 0 L -0.33698 0 " pathEditMode="relative" rAng="0" ptsTypes="AA">
                                      <p:cBhvr>
                                        <p:cTn id="38" dur="500" fill="hold"/>
                                        <p:tgtEl>
                                          <p:spTgt spid="160"/>
                                        </p:tgtEl>
                                        <p:attrNameLst>
                                          <p:attrName>ppt_x</p:attrName>
                                          <p:attrName>ppt_y</p:attrName>
                                        </p:attrNameLst>
                                      </p:cBhvr>
                                      <p:rCtr x="-16849" y="0"/>
                                    </p:animMotion>
                                  </p:childTnLst>
                                </p:cTn>
                              </p:par>
                              <p:par>
                                <p:cTn id="39" presetID="35" presetClass="path" presetSubtype="0" decel="100000" fill="hold" grpId="0" nodeType="withEffect">
                                  <p:stCondLst>
                                    <p:cond delay="850"/>
                                  </p:stCondLst>
                                  <p:childTnLst>
                                    <p:animMotion origin="layout" path="M 8.33333E-7 0 L -0.33698 0 " pathEditMode="relative" rAng="0" ptsTypes="AA">
                                      <p:cBhvr>
                                        <p:cTn id="40" dur="500" fill="hold"/>
                                        <p:tgtEl>
                                          <p:spTgt spid="150"/>
                                        </p:tgtEl>
                                        <p:attrNameLst>
                                          <p:attrName>ppt_x</p:attrName>
                                          <p:attrName>ppt_y</p:attrName>
                                        </p:attrNameLst>
                                      </p:cBhvr>
                                      <p:rCtr x="-16849" y="0"/>
                                    </p:animMotion>
                                  </p:childTnLst>
                                </p:cTn>
                              </p:par>
                              <p:par>
                                <p:cTn id="41" presetID="35" presetClass="path" presetSubtype="0" decel="100000" fill="hold" grpId="0" nodeType="withEffect" nodePh="1">
                                  <p:stCondLst>
                                    <p:cond delay="850"/>
                                  </p:stCondLst>
                                  <p:endCondLst>
                                    <p:cond evt="begin" delay="0">
                                      <p:tn val="41"/>
                                    </p:cond>
                                  </p:endCondLst>
                                  <p:childTnLst>
                                    <p:animMotion origin="layout" path="M 8.33333E-7 0 L -0.33698 0 " pathEditMode="relative" rAng="0" ptsTypes="AA">
                                      <p:cBhvr>
                                        <p:cTn id="42" dur="500" fill="hold"/>
                                        <p:tgtEl>
                                          <p:spTgt spid="164"/>
                                        </p:tgtEl>
                                        <p:attrNameLst>
                                          <p:attrName>ppt_x</p:attrName>
                                          <p:attrName>ppt_y</p:attrName>
                                        </p:attrNameLst>
                                      </p:cBhvr>
                                      <p:rCtr x="-16849" y="0"/>
                                    </p:animMotion>
                                  </p:childTnLst>
                                </p:cTn>
                              </p:par>
                              <p:par>
                                <p:cTn id="43" presetID="35" presetClass="path" presetSubtype="0" decel="100000" fill="hold" nodeType="withEffect">
                                  <p:stCondLst>
                                    <p:cond delay="950"/>
                                  </p:stCondLst>
                                  <p:childTnLst>
                                    <p:animMotion origin="layout" path="M 8.33333E-7 0 L -0.33698 0 " pathEditMode="relative" rAng="0" ptsTypes="AA">
                                      <p:cBhvr>
                                        <p:cTn id="44" dur="500" fill="hold"/>
                                        <p:tgtEl>
                                          <p:spTgt spid="158"/>
                                        </p:tgtEl>
                                        <p:attrNameLst>
                                          <p:attrName>ppt_x</p:attrName>
                                          <p:attrName>ppt_y</p:attrName>
                                        </p:attrNameLst>
                                      </p:cBhvr>
                                      <p:rCtr x="-16849" y="0"/>
                                    </p:animMotion>
                                  </p:childTnLst>
                                </p:cTn>
                              </p:par>
                              <p:par>
                                <p:cTn id="45" presetID="35" presetClass="path" presetSubtype="0" decel="100000" fill="hold" grpId="0" nodeType="withEffect">
                                  <p:stCondLst>
                                    <p:cond delay="950"/>
                                  </p:stCondLst>
                                  <p:childTnLst>
                                    <p:animMotion origin="layout" path="M 8.33333E-7 0 L -0.33698 0 " pathEditMode="relative" rAng="0" ptsTypes="AA">
                                      <p:cBhvr>
                                        <p:cTn id="46" dur="500" fill="hold"/>
                                        <p:tgtEl>
                                          <p:spTgt spid="151"/>
                                        </p:tgtEl>
                                        <p:attrNameLst>
                                          <p:attrName>ppt_x</p:attrName>
                                          <p:attrName>ppt_y</p:attrName>
                                        </p:attrNameLst>
                                      </p:cBhvr>
                                      <p:rCtr x="-16849" y="0"/>
                                    </p:animMotion>
                                  </p:childTnLst>
                                </p:cTn>
                              </p:par>
                              <p:par>
                                <p:cTn id="47" presetID="35" presetClass="path" presetSubtype="0" decel="100000" fill="hold" grpId="0" nodeType="withEffect" nodePh="1">
                                  <p:stCondLst>
                                    <p:cond delay="950"/>
                                  </p:stCondLst>
                                  <p:endCondLst>
                                    <p:cond evt="begin" delay="0">
                                      <p:tn val="47"/>
                                    </p:cond>
                                  </p:endCondLst>
                                  <p:childTnLst>
                                    <p:animMotion origin="layout" path="M 8.33333E-7 0 L -0.33698 0 " pathEditMode="relative" rAng="0" ptsTypes="AA">
                                      <p:cBhvr>
                                        <p:cTn id="48" dur="500" fill="hold"/>
                                        <p:tgtEl>
                                          <p:spTgt spid="166"/>
                                        </p:tgtEl>
                                        <p:attrNameLst>
                                          <p:attrName>ppt_x</p:attrName>
                                          <p:attrName>ppt_y</p:attrName>
                                        </p:attrNameLst>
                                      </p:cBhvr>
                                      <p:rCtr x="-16849" y="0"/>
                                    </p:animMotion>
                                  </p:childTnLst>
                                </p:cTn>
                              </p:par>
                              <p:par>
                                <p:cTn id="49" presetID="35" presetClass="path" presetSubtype="0" decel="100000" fill="hold" nodeType="withEffect">
                                  <p:stCondLst>
                                    <p:cond delay="1050"/>
                                  </p:stCondLst>
                                  <p:childTnLst>
                                    <p:animMotion origin="layout" path="M 8.33333E-7 0 L -0.33698 0 " pathEditMode="relative" rAng="0" ptsTypes="AA">
                                      <p:cBhvr>
                                        <p:cTn id="50" dur="500" fill="hold"/>
                                        <p:tgtEl>
                                          <p:spTgt spid="157"/>
                                        </p:tgtEl>
                                        <p:attrNameLst>
                                          <p:attrName>ppt_x</p:attrName>
                                          <p:attrName>ppt_y</p:attrName>
                                        </p:attrNameLst>
                                      </p:cBhvr>
                                      <p:rCtr x="-16849" y="0"/>
                                    </p:animMotion>
                                  </p:childTnLst>
                                </p:cTn>
                              </p:par>
                              <p:par>
                                <p:cTn id="51" presetID="35" presetClass="path" presetSubtype="0" decel="100000" fill="hold" grpId="0" nodeType="withEffect">
                                  <p:stCondLst>
                                    <p:cond delay="1050"/>
                                  </p:stCondLst>
                                  <p:childTnLst>
                                    <p:animMotion origin="layout" path="M 8.33333E-7 0 L -0.33698 0 " pathEditMode="relative" rAng="0" ptsTypes="AA">
                                      <p:cBhvr>
                                        <p:cTn id="52" dur="500" fill="hold"/>
                                        <p:tgtEl>
                                          <p:spTgt spid="152"/>
                                        </p:tgtEl>
                                        <p:attrNameLst>
                                          <p:attrName>ppt_x</p:attrName>
                                          <p:attrName>ppt_y</p:attrName>
                                        </p:attrNameLst>
                                      </p:cBhvr>
                                      <p:rCtr x="-16849" y="0"/>
                                    </p:animMotion>
                                  </p:childTnLst>
                                </p:cTn>
                              </p:par>
                              <p:par>
                                <p:cTn id="53" presetID="35" presetClass="path" presetSubtype="0" decel="100000" fill="hold" grpId="0" nodeType="withEffect" nodePh="1">
                                  <p:stCondLst>
                                    <p:cond delay="1050"/>
                                  </p:stCondLst>
                                  <p:endCondLst>
                                    <p:cond evt="begin" delay="0">
                                      <p:tn val="53"/>
                                    </p:cond>
                                  </p:endCondLst>
                                  <p:childTnLst>
                                    <p:animMotion origin="layout" path="M 8.33333E-7 0 L -0.33698 0 " pathEditMode="relative" rAng="0" ptsTypes="AA">
                                      <p:cBhvr>
                                        <p:cTn id="54" dur="500" fill="hold"/>
                                        <p:tgtEl>
                                          <p:spTgt spid="167"/>
                                        </p:tgtEl>
                                        <p:attrNameLst>
                                          <p:attrName>ppt_x</p:attrName>
                                          <p:attrName>ppt_y</p:attrName>
                                        </p:attrNameLst>
                                      </p:cBhvr>
                                      <p:rCtr x="-16849" y="0"/>
                                    </p:animMotion>
                                  </p:childTnLst>
                                </p:cTn>
                              </p:par>
                              <p:par>
                                <p:cTn id="55" presetID="35" presetClass="path" presetSubtype="0" decel="100000" fill="hold" nodeType="withEffect">
                                  <p:stCondLst>
                                    <p:cond delay="1150"/>
                                  </p:stCondLst>
                                  <p:childTnLst>
                                    <p:animMotion origin="layout" path="M 8.33333E-7 0 L -0.33698 0 " pathEditMode="relative" rAng="0" ptsTypes="AA">
                                      <p:cBhvr>
                                        <p:cTn id="56" dur="500" fill="hold"/>
                                        <p:tgtEl>
                                          <p:spTgt spid="156"/>
                                        </p:tgtEl>
                                        <p:attrNameLst>
                                          <p:attrName>ppt_x</p:attrName>
                                          <p:attrName>ppt_y</p:attrName>
                                        </p:attrNameLst>
                                      </p:cBhvr>
                                      <p:rCtr x="-16849" y="0"/>
                                    </p:animMotion>
                                  </p:childTnLst>
                                </p:cTn>
                              </p:par>
                              <p:par>
                                <p:cTn id="57" presetID="35" presetClass="path" presetSubtype="0" decel="100000" fill="hold" grpId="0" nodeType="withEffect">
                                  <p:stCondLst>
                                    <p:cond delay="1150"/>
                                  </p:stCondLst>
                                  <p:childTnLst>
                                    <p:animMotion origin="layout" path="M 8.33333E-7 0 L -0.33698 0 " pathEditMode="relative" rAng="0" ptsTypes="AA">
                                      <p:cBhvr>
                                        <p:cTn id="58" dur="500" fill="hold"/>
                                        <p:tgtEl>
                                          <p:spTgt spid="153"/>
                                        </p:tgtEl>
                                        <p:attrNameLst>
                                          <p:attrName>ppt_x</p:attrName>
                                          <p:attrName>ppt_y</p:attrName>
                                        </p:attrNameLst>
                                      </p:cBhvr>
                                      <p:rCtr x="-16849" y="0"/>
                                    </p:animMotion>
                                  </p:childTnLst>
                                </p:cTn>
                              </p:par>
                              <p:par>
                                <p:cTn id="59" presetID="35" presetClass="path" presetSubtype="0" decel="100000" fill="hold" grpId="0" nodeType="withEffect" nodePh="1">
                                  <p:stCondLst>
                                    <p:cond delay="1150"/>
                                  </p:stCondLst>
                                  <p:endCondLst>
                                    <p:cond evt="begin" delay="0">
                                      <p:tn val="59"/>
                                    </p:cond>
                                  </p:endCondLst>
                                  <p:childTnLst>
                                    <p:animMotion origin="layout" path="M 8.33333E-7 0 L -0.33698 0 " pathEditMode="relative" rAng="0" ptsTypes="AA">
                                      <p:cBhvr>
                                        <p:cTn id="60" dur="500" fill="hold"/>
                                        <p:tgtEl>
                                          <p:spTgt spid="168"/>
                                        </p:tgtEl>
                                        <p:attrNameLst>
                                          <p:attrName>ppt_x</p:attrName>
                                          <p:attrName>ppt_y</p:attrName>
                                        </p:attrNameLst>
                                      </p:cBhvr>
                                      <p:rCtr x="-16849" y="0"/>
                                    </p:animMotion>
                                  </p:childTnLst>
                                </p:cTn>
                              </p:par>
                              <p:par>
                                <p:cTn id="61" presetID="35" presetClass="path" presetSubtype="0" decel="100000" fill="hold" nodeType="withEffect">
                                  <p:stCondLst>
                                    <p:cond delay="1250"/>
                                  </p:stCondLst>
                                  <p:childTnLst>
                                    <p:animMotion origin="layout" path="M 8.33333E-7 0 L -0.33698 0 " pathEditMode="relative" rAng="0" ptsTypes="AA">
                                      <p:cBhvr>
                                        <p:cTn id="62" dur="500" fill="hold"/>
                                        <p:tgtEl>
                                          <p:spTgt spid="155"/>
                                        </p:tgtEl>
                                        <p:attrNameLst>
                                          <p:attrName>ppt_x</p:attrName>
                                          <p:attrName>ppt_y</p:attrName>
                                        </p:attrNameLst>
                                      </p:cBhvr>
                                      <p:rCtr x="-16849" y="0"/>
                                    </p:animMotion>
                                  </p:childTnLst>
                                </p:cTn>
                              </p:par>
                              <p:par>
                                <p:cTn id="63" presetID="35" presetClass="path" presetSubtype="0" decel="100000" fill="hold" grpId="0" nodeType="withEffect">
                                  <p:stCondLst>
                                    <p:cond delay="1250"/>
                                  </p:stCondLst>
                                  <p:childTnLst>
                                    <p:animMotion origin="layout" path="M 8.33333E-7 0 L -0.33698 0 " pathEditMode="relative" rAng="0" ptsTypes="AA">
                                      <p:cBhvr>
                                        <p:cTn id="64" dur="500" fill="hold"/>
                                        <p:tgtEl>
                                          <p:spTgt spid="154"/>
                                        </p:tgtEl>
                                        <p:attrNameLst>
                                          <p:attrName>ppt_x</p:attrName>
                                          <p:attrName>ppt_y</p:attrName>
                                        </p:attrNameLst>
                                      </p:cBhvr>
                                      <p:rCtr x="-16849" y="0"/>
                                    </p:animMotion>
                                  </p:childTnLst>
                                </p:cTn>
                              </p:par>
                              <p:par>
                                <p:cTn id="65" presetID="35" presetClass="path" presetSubtype="0" decel="100000" fill="hold" grpId="0" nodeType="withEffect" nodePh="1">
                                  <p:stCondLst>
                                    <p:cond delay="1250"/>
                                  </p:stCondLst>
                                  <p:endCondLst>
                                    <p:cond evt="begin" delay="0">
                                      <p:tn val="65"/>
                                    </p:cond>
                                  </p:endCondLst>
                                  <p:childTnLst>
                                    <p:animMotion origin="layout" path="M 8.33333E-7 0 L -0.33698 0 " pathEditMode="relative" rAng="0" ptsTypes="AA">
                                      <p:cBhvr>
                                        <p:cTn id="66" dur="500" fill="hold"/>
                                        <p:tgtEl>
                                          <p:spTgt spid="169"/>
                                        </p:tgtEl>
                                        <p:attrNameLst>
                                          <p:attrName>ppt_x</p:attrName>
                                          <p:attrName>ppt_y</p:attrName>
                                        </p:attrNameLst>
                                      </p:cBhvr>
                                      <p:rCtr x="-16849" y="0"/>
                                    </p:animMotion>
                                  </p:childTnLst>
                                </p:cTn>
                              </p:par>
                              <p:par>
                                <p:cTn id="67" presetID="35" presetClass="path" presetSubtype="0" decel="100000" fill="hold" nodeType="withEffect">
                                  <p:stCondLst>
                                    <p:cond delay="1350"/>
                                  </p:stCondLst>
                                  <p:childTnLst>
                                    <p:animMotion origin="layout" path="M 8.33333E-7 0 L -0.33698 0 " pathEditMode="relative" rAng="0" ptsTypes="AA">
                                      <p:cBhvr>
                                        <p:cTn id="68" dur="500" fill="hold"/>
                                        <p:tgtEl>
                                          <p:spTgt spid="162"/>
                                        </p:tgtEl>
                                        <p:attrNameLst>
                                          <p:attrName>ppt_x</p:attrName>
                                          <p:attrName>ppt_y</p:attrName>
                                        </p:attrNameLst>
                                      </p:cBhvr>
                                      <p:rCtr x="-16849" y="0"/>
                                    </p:animMotion>
                                  </p:childTnLst>
                                </p:cTn>
                              </p:par>
                              <p:par>
                                <p:cTn id="69" presetID="35" presetClass="path" presetSubtype="0" decel="100000" fill="hold" grpId="0" nodeType="withEffect">
                                  <p:stCondLst>
                                    <p:cond delay="1350"/>
                                  </p:stCondLst>
                                  <p:childTnLst>
                                    <p:animMotion origin="layout" path="M 8.33333E-7 0 L -0.33698 0 " pathEditMode="relative" rAng="0" ptsTypes="AA">
                                      <p:cBhvr>
                                        <p:cTn id="70" dur="500" fill="hold"/>
                                        <p:tgtEl>
                                          <p:spTgt spid="161"/>
                                        </p:tgtEl>
                                        <p:attrNameLst>
                                          <p:attrName>ppt_x</p:attrName>
                                          <p:attrName>ppt_y</p:attrName>
                                        </p:attrNameLst>
                                      </p:cBhvr>
                                      <p:rCtr x="-16849" y="0"/>
                                    </p:animMotion>
                                  </p:childTnLst>
                                </p:cTn>
                              </p:par>
                              <p:par>
                                <p:cTn id="71" presetID="35" presetClass="path" presetSubtype="0" decel="100000" fill="hold" grpId="0" nodeType="withEffect" nodePh="1">
                                  <p:stCondLst>
                                    <p:cond delay="1350"/>
                                  </p:stCondLst>
                                  <p:endCondLst>
                                    <p:cond evt="begin" delay="0">
                                      <p:tn val="71"/>
                                    </p:cond>
                                  </p:endCondLst>
                                  <p:childTnLst>
                                    <p:animMotion origin="layout" path="M 8.33333E-7 0 L -0.33698 0 " pathEditMode="relative" rAng="0" ptsTypes="AA">
                                      <p:cBhvr>
                                        <p:cTn id="72" dur="500" fill="hold"/>
                                        <p:tgtEl>
                                          <p:spTgt spid="170"/>
                                        </p:tgtEl>
                                        <p:attrNameLst>
                                          <p:attrName>ppt_x</p:attrName>
                                          <p:attrName>ppt_y</p:attrName>
                                        </p:attrNameLst>
                                      </p:cBhvr>
                                      <p:rCtr x="-16849" y="0"/>
                                    </p:animMotion>
                                  </p:childTnLst>
                                </p:cTn>
                              </p:par>
                              <p:par>
                                <p:cTn id="73" presetID="10" presetClass="entr" presetSubtype="0" fill="hold" grpId="0" nodeType="withEffect" nodePh="1">
                                  <p:stCondLst>
                                    <p:cond delay="0"/>
                                  </p:stCondLst>
                                  <p:endCondLst>
                                    <p:cond evt="begin" delay="0">
                                      <p:tn val="73"/>
                                    </p:cond>
                                  </p:endCondLst>
                                  <p:childTnLst>
                                    <p:set>
                                      <p:cBhvr>
                                        <p:cTn id="74" dur="1" fill="hold">
                                          <p:stCondLst>
                                            <p:cond delay="0"/>
                                          </p:stCondLst>
                                        </p:cTn>
                                        <p:tgtEl>
                                          <p:spTgt spid="175"/>
                                        </p:tgtEl>
                                        <p:attrNameLst>
                                          <p:attrName>style.visibility</p:attrName>
                                        </p:attrNameLst>
                                      </p:cBhvr>
                                      <p:to>
                                        <p:strVal val="visible"/>
                                      </p:to>
                                    </p:set>
                                    <p:animEffect transition="in" filter="fade">
                                      <p:cBhvr>
                                        <p:cTn id="75" dur="1000"/>
                                        <p:tgtEl>
                                          <p:spTgt spid="175"/>
                                        </p:tgtEl>
                                      </p:cBhvr>
                                    </p:animEffect>
                                  </p:childTnLst>
                                </p:cTn>
                              </p:par>
                              <p:par>
                                <p:cTn id="76" presetID="10" presetClass="exit" presetSubtype="0" fill="hold" grpId="0" nodeType="withEffect">
                                  <p:stCondLst>
                                    <p:cond delay="0"/>
                                  </p:stCondLst>
                                  <p:childTnLst>
                                    <p:animEffect transition="out" filter="fade">
                                      <p:cBhvr>
                                        <p:cTn id="77" dur="500"/>
                                        <p:tgtEl>
                                          <p:spTgt spid="172"/>
                                        </p:tgtEl>
                                      </p:cBhvr>
                                    </p:animEffect>
                                    <p:set>
                                      <p:cBhvr>
                                        <p:cTn id="78" dur="1" fill="hold">
                                          <p:stCondLst>
                                            <p:cond delay="499"/>
                                          </p:stCondLst>
                                        </p:cTn>
                                        <p:tgtEl>
                                          <p:spTgt spid="172"/>
                                        </p:tgtEl>
                                        <p:attrNameLst>
                                          <p:attrName>style.visibility</p:attrName>
                                        </p:attrNameLst>
                                      </p:cBhvr>
                                      <p:to>
                                        <p:strVal val="hidden"/>
                                      </p:to>
                                    </p:set>
                                  </p:childTnLst>
                                </p:cTn>
                              </p:par>
                              <p:par>
                                <p:cTn id="79" presetID="53" presetClass="entr" presetSubtype="16" fill="hold" grpId="0" nodeType="withEffect">
                                  <p:stCondLst>
                                    <p:cond delay="0"/>
                                  </p:stCondLst>
                                  <p:childTnLst>
                                    <p:set>
                                      <p:cBhvr>
                                        <p:cTn id="80" dur="1" fill="hold">
                                          <p:stCondLst>
                                            <p:cond delay="0"/>
                                          </p:stCondLst>
                                        </p:cTn>
                                        <p:tgtEl>
                                          <p:spTgt spid="174"/>
                                        </p:tgtEl>
                                        <p:attrNameLst>
                                          <p:attrName>style.visibility</p:attrName>
                                        </p:attrNameLst>
                                      </p:cBhvr>
                                      <p:to>
                                        <p:strVal val="visible"/>
                                      </p:to>
                                    </p:set>
                                    <p:anim calcmode="lin" valueType="num">
                                      <p:cBhvr>
                                        <p:cTn id="81" dur="500" fill="hold"/>
                                        <p:tgtEl>
                                          <p:spTgt spid="174"/>
                                        </p:tgtEl>
                                        <p:attrNameLst>
                                          <p:attrName>ppt_w</p:attrName>
                                        </p:attrNameLst>
                                      </p:cBhvr>
                                      <p:tavLst>
                                        <p:tav tm="0">
                                          <p:val>
                                            <p:fltVal val="0"/>
                                          </p:val>
                                        </p:tav>
                                        <p:tav tm="100000">
                                          <p:val>
                                            <p:strVal val="#ppt_w"/>
                                          </p:val>
                                        </p:tav>
                                      </p:tavLst>
                                    </p:anim>
                                    <p:anim calcmode="lin" valueType="num">
                                      <p:cBhvr>
                                        <p:cTn id="82" dur="500" fill="hold"/>
                                        <p:tgtEl>
                                          <p:spTgt spid="174"/>
                                        </p:tgtEl>
                                        <p:attrNameLst>
                                          <p:attrName>ppt_h</p:attrName>
                                        </p:attrNameLst>
                                      </p:cBhvr>
                                      <p:tavLst>
                                        <p:tav tm="0">
                                          <p:val>
                                            <p:fltVal val="0"/>
                                          </p:val>
                                        </p:tav>
                                        <p:tav tm="100000">
                                          <p:val>
                                            <p:strVal val="#ppt_h"/>
                                          </p:val>
                                        </p:tav>
                                      </p:tavLst>
                                    </p:anim>
                                    <p:animEffect transition="in" filter="fade">
                                      <p:cBhvr>
                                        <p:cTn id="83" dur="500"/>
                                        <p:tgtEl>
                                          <p:spTgt spid="174"/>
                                        </p:tgtEl>
                                      </p:cBhvr>
                                    </p:animEffect>
                                  </p:childTnLst>
                                </p:cTn>
                              </p:par>
                            </p:childTnLst>
                          </p:cTn>
                        </p:par>
                      </p:childTnLst>
                    </p:cTn>
                  </p:par>
                </p:childTnLst>
              </p:cTn>
              <p:nextCondLst>
                <p:cond evt="onClick" delay="0">
                  <p:tgtEl>
                    <p:spTgt spid="173"/>
                  </p:tgtEl>
                </p:cond>
              </p:nextCondLst>
            </p:seq>
            <p:seq concurrent="1" nextAc="seek">
              <p:cTn id="84" restart="whenNotActive" fill="hold" evtFilter="cancelBubble" nodeType="interactiveSeq">
                <p:stCondLst>
                  <p:cond evt="onClick" delay="0">
                    <p:tgtEl>
                      <p:spTgt spid="175"/>
                    </p:tgtEl>
                  </p:cond>
                </p:stCondLst>
                <p:endSync evt="end" delay="0">
                  <p:rtn val="all"/>
                </p:endSync>
                <p:childTnLst>
                  <p:par>
                    <p:cTn id="85" fill="hold">
                      <p:stCondLst>
                        <p:cond delay="0"/>
                      </p:stCondLst>
                      <p:childTnLst>
                        <p:par>
                          <p:cTn id="86" fill="hold">
                            <p:stCondLst>
                              <p:cond delay="0"/>
                            </p:stCondLst>
                            <p:childTnLst>
                              <p:par>
                                <p:cTn id="87" presetID="63" presetClass="path" presetSubtype="0" accel="100000" fill="hold" grpId="1" nodeType="withEffect">
                                  <p:stCondLst>
                                    <p:cond delay="600"/>
                                  </p:stCondLst>
                                  <p:childTnLst>
                                    <p:animMotion origin="layout" path="M -0.33698 0 L 1.66667E-6 0 " pathEditMode="relative" rAng="0" ptsTypes="AA">
                                      <p:cBhvr>
                                        <p:cTn id="88" dur="500" fill="hold"/>
                                        <p:tgtEl>
                                          <p:spTgt spid="149"/>
                                        </p:tgtEl>
                                        <p:attrNameLst>
                                          <p:attrName>ppt_x</p:attrName>
                                          <p:attrName>ppt_y</p:attrName>
                                        </p:attrNameLst>
                                      </p:cBhvr>
                                      <p:rCtr x="16823" y="0"/>
                                    </p:animMotion>
                                  </p:childTnLst>
                                </p:cTn>
                              </p:par>
                              <p:par>
                                <p:cTn id="89" presetID="63" presetClass="path" presetSubtype="0" accel="100000" fill="hold" grpId="1" nodeType="withEffect" nodePh="1">
                                  <p:stCondLst>
                                    <p:cond delay="600"/>
                                  </p:stCondLst>
                                  <p:endCondLst>
                                    <p:cond evt="begin" delay="0">
                                      <p:tn val="89"/>
                                    </p:cond>
                                  </p:endCondLst>
                                  <p:childTnLst>
                                    <p:animMotion origin="layout" path="M -0.33698 0 L 1.66667E-6 0 " pathEditMode="relative" rAng="0" ptsTypes="AA">
                                      <p:cBhvr>
                                        <p:cTn id="90" dur="500" fill="hold"/>
                                        <p:tgtEl>
                                          <p:spTgt spid="163"/>
                                        </p:tgtEl>
                                        <p:attrNameLst>
                                          <p:attrName>ppt_x</p:attrName>
                                          <p:attrName>ppt_y</p:attrName>
                                        </p:attrNameLst>
                                      </p:cBhvr>
                                      <p:rCtr x="16823" y="0"/>
                                    </p:animMotion>
                                  </p:childTnLst>
                                </p:cTn>
                              </p:par>
                              <p:par>
                                <p:cTn id="91" presetID="63" presetClass="path" presetSubtype="0" accel="100000" fill="hold" nodeType="withEffect">
                                  <p:stCondLst>
                                    <p:cond delay="600"/>
                                  </p:stCondLst>
                                  <p:childTnLst>
                                    <p:animMotion origin="layout" path="M -0.33698 0 L 1.66667E-6 0 " pathEditMode="relative" rAng="0" ptsTypes="AA">
                                      <p:cBhvr>
                                        <p:cTn id="92" dur="500" fill="hold"/>
                                        <p:tgtEl>
                                          <p:spTgt spid="160"/>
                                        </p:tgtEl>
                                        <p:attrNameLst>
                                          <p:attrName>ppt_x</p:attrName>
                                          <p:attrName>ppt_y</p:attrName>
                                        </p:attrNameLst>
                                      </p:cBhvr>
                                      <p:rCtr x="16823" y="0"/>
                                    </p:animMotion>
                                  </p:childTnLst>
                                </p:cTn>
                              </p:par>
                              <p:par>
                                <p:cTn id="93" presetID="63" presetClass="path" presetSubtype="0" accel="100000" fill="hold" grpId="1" nodeType="withEffect">
                                  <p:stCondLst>
                                    <p:cond delay="500"/>
                                  </p:stCondLst>
                                  <p:childTnLst>
                                    <p:animMotion origin="layout" path="M -0.33698 0 L 1.66667E-6 0 " pathEditMode="relative" rAng="0" ptsTypes="AA">
                                      <p:cBhvr>
                                        <p:cTn id="94" dur="500" fill="hold"/>
                                        <p:tgtEl>
                                          <p:spTgt spid="150"/>
                                        </p:tgtEl>
                                        <p:attrNameLst>
                                          <p:attrName>ppt_x</p:attrName>
                                          <p:attrName>ppt_y</p:attrName>
                                        </p:attrNameLst>
                                      </p:cBhvr>
                                      <p:rCtr x="16823" y="0"/>
                                    </p:animMotion>
                                  </p:childTnLst>
                                </p:cTn>
                              </p:par>
                              <p:par>
                                <p:cTn id="95" presetID="63" presetClass="path" presetSubtype="0" accel="100000" fill="hold" grpId="1" nodeType="withEffect" nodePh="1">
                                  <p:stCondLst>
                                    <p:cond delay="500"/>
                                  </p:stCondLst>
                                  <p:endCondLst>
                                    <p:cond evt="begin" delay="0">
                                      <p:tn val="95"/>
                                    </p:cond>
                                  </p:endCondLst>
                                  <p:childTnLst>
                                    <p:animMotion origin="layout" path="M -0.33698 0 L 1.66667E-6 0 " pathEditMode="relative" rAng="0" ptsTypes="AA">
                                      <p:cBhvr>
                                        <p:cTn id="96" dur="500" fill="hold"/>
                                        <p:tgtEl>
                                          <p:spTgt spid="164"/>
                                        </p:tgtEl>
                                        <p:attrNameLst>
                                          <p:attrName>ppt_x</p:attrName>
                                          <p:attrName>ppt_y</p:attrName>
                                        </p:attrNameLst>
                                      </p:cBhvr>
                                      <p:rCtr x="16823" y="0"/>
                                    </p:animMotion>
                                  </p:childTnLst>
                                </p:cTn>
                              </p:par>
                              <p:par>
                                <p:cTn id="97" presetID="63" presetClass="path" presetSubtype="0" accel="100000" fill="hold" nodeType="withEffect">
                                  <p:stCondLst>
                                    <p:cond delay="500"/>
                                  </p:stCondLst>
                                  <p:childTnLst>
                                    <p:animMotion origin="layout" path="M -0.33698 0 L 1.66667E-6 0 " pathEditMode="relative" rAng="0" ptsTypes="AA">
                                      <p:cBhvr>
                                        <p:cTn id="98" dur="500" fill="hold"/>
                                        <p:tgtEl>
                                          <p:spTgt spid="158"/>
                                        </p:tgtEl>
                                        <p:attrNameLst>
                                          <p:attrName>ppt_x</p:attrName>
                                          <p:attrName>ppt_y</p:attrName>
                                        </p:attrNameLst>
                                      </p:cBhvr>
                                      <p:rCtr x="16823" y="0"/>
                                    </p:animMotion>
                                  </p:childTnLst>
                                </p:cTn>
                              </p:par>
                              <p:par>
                                <p:cTn id="99" presetID="63" presetClass="path" presetSubtype="0" accel="100000" fill="hold" grpId="1" nodeType="withEffect">
                                  <p:stCondLst>
                                    <p:cond delay="400"/>
                                  </p:stCondLst>
                                  <p:childTnLst>
                                    <p:animMotion origin="layout" path="M -0.33698 0 L 1.66667E-6 0 " pathEditMode="relative" rAng="0" ptsTypes="AA">
                                      <p:cBhvr>
                                        <p:cTn id="100" dur="500" fill="hold"/>
                                        <p:tgtEl>
                                          <p:spTgt spid="151"/>
                                        </p:tgtEl>
                                        <p:attrNameLst>
                                          <p:attrName>ppt_x</p:attrName>
                                          <p:attrName>ppt_y</p:attrName>
                                        </p:attrNameLst>
                                      </p:cBhvr>
                                      <p:rCtr x="16823" y="0"/>
                                    </p:animMotion>
                                  </p:childTnLst>
                                </p:cTn>
                              </p:par>
                              <p:par>
                                <p:cTn id="101" presetID="63" presetClass="path" presetSubtype="0" accel="100000" fill="hold" grpId="1" nodeType="withEffect" nodePh="1">
                                  <p:stCondLst>
                                    <p:cond delay="400"/>
                                  </p:stCondLst>
                                  <p:endCondLst>
                                    <p:cond evt="begin" delay="0">
                                      <p:tn val="101"/>
                                    </p:cond>
                                  </p:endCondLst>
                                  <p:childTnLst>
                                    <p:animMotion origin="layout" path="M -0.33698 0 L 1.66667E-6 0 " pathEditMode="relative" rAng="0" ptsTypes="AA">
                                      <p:cBhvr>
                                        <p:cTn id="102" dur="500" fill="hold"/>
                                        <p:tgtEl>
                                          <p:spTgt spid="166"/>
                                        </p:tgtEl>
                                        <p:attrNameLst>
                                          <p:attrName>ppt_x</p:attrName>
                                          <p:attrName>ppt_y</p:attrName>
                                        </p:attrNameLst>
                                      </p:cBhvr>
                                      <p:rCtr x="16823" y="0"/>
                                    </p:animMotion>
                                  </p:childTnLst>
                                </p:cTn>
                              </p:par>
                              <p:par>
                                <p:cTn id="103" presetID="63" presetClass="path" presetSubtype="0" accel="100000" fill="hold" nodeType="withEffect">
                                  <p:stCondLst>
                                    <p:cond delay="400"/>
                                  </p:stCondLst>
                                  <p:childTnLst>
                                    <p:animMotion origin="layout" path="M -0.33698 0 L 1.66667E-6 0 " pathEditMode="relative" rAng="0" ptsTypes="AA">
                                      <p:cBhvr>
                                        <p:cTn id="104" dur="500" fill="hold"/>
                                        <p:tgtEl>
                                          <p:spTgt spid="157"/>
                                        </p:tgtEl>
                                        <p:attrNameLst>
                                          <p:attrName>ppt_x</p:attrName>
                                          <p:attrName>ppt_y</p:attrName>
                                        </p:attrNameLst>
                                      </p:cBhvr>
                                      <p:rCtr x="16823" y="0"/>
                                    </p:animMotion>
                                  </p:childTnLst>
                                </p:cTn>
                              </p:par>
                              <p:par>
                                <p:cTn id="105" presetID="63" presetClass="path" presetSubtype="0" accel="100000" fill="hold" grpId="1" nodeType="withEffect">
                                  <p:stCondLst>
                                    <p:cond delay="300"/>
                                  </p:stCondLst>
                                  <p:childTnLst>
                                    <p:animMotion origin="layout" path="M -0.33698 0 L 1.66667E-6 0 " pathEditMode="relative" rAng="0" ptsTypes="AA">
                                      <p:cBhvr>
                                        <p:cTn id="106" dur="500" fill="hold"/>
                                        <p:tgtEl>
                                          <p:spTgt spid="152"/>
                                        </p:tgtEl>
                                        <p:attrNameLst>
                                          <p:attrName>ppt_x</p:attrName>
                                          <p:attrName>ppt_y</p:attrName>
                                        </p:attrNameLst>
                                      </p:cBhvr>
                                      <p:rCtr x="16823" y="0"/>
                                    </p:animMotion>
                                  </p:childTnLst>
                                </p:cTn>
                              </p:par>
                              <p:par>
                                <p:cTn id="107" presetID="63" presetClass="path" presetSubtype="0" accel="100000" fill="hold" grpId="1" nodeType="withEffect" nodePh="1">
                                  <p:stCondLst>
                                    <p:cond delay="300"/>
                                  </p:stCondLst>
                                  <p:endCondLst>
                                    <p:cond evt="begin" delay="0">
                                      <p:tn val="107"/>
                                    </p:cond>
                                  </p:endCondLst>
                                  <p:childTnLst>
                                    <p:animMotion origin="layout" path="M -0.33698 0 L 1.66667E-6 0 " pathEditMode="relative" rAng="0" ptsTypes="AA">
                                      <p:cBhvr>
                                        <p:cTn id="108" dur="500" fill="hold"/>
                                        <p:tgtEl>
                                          <p:spTgt spid="167"/>
                                        </p:tgtEl>
                                        <p:attrNameLst>
                                          <p:attrName>ppt_x</p:attrName>
                                          <p:attrName>ppt_y</p:attrName>
                                        </p:attrNameLst>
                                      </p:cBhvr>
                                      <p:rCtr x="16823" y="0"/>
                                    </p:animMotion>
                                  </p:childTnLst>
                                </p:cTn>
                              </p:par>
                              <p:par>
                                <p:cTn id="109" presetID="63" presetClass="path" presetSubtype="0" accel="100000" fill="hold" nodeType="withEffect">
                                  <p:stCondLst>
                                    <p:cond delay="300"/>
                                  </p:stCondLst>
                                  <p:childTnLst>
                                    <p:animMotion origin="layout" path="M -0.33698 0 L 1.66667E-6 0 " pathEditMode="relative" rAng="0" ptsTypes="AA">
                                      <p:cBhvr>
                                        <p:cTn id="110" dur="500" fill="hold"/>
                                        <p:tgtEl>
                                          <p:spTgt spid="156"/>
                                        </p:tgtEl>
                                        <p:attrNameLst>
                                          <p:attrName>ppt_x</p:attrName>
                                          <p:attrName>ppt_y</p:attrName>
                                        </p:attrNameLst>
                                      </p:cBhvr>
                                      <p:rCtr x="16823" y="0"/>
                                    </p:animMotion>
                                  </p:childTnLst>
                                </p:cTn>
                              </p:par>
                              <p:par>
                                <p:cTn id="111" presetID="63" presetClass="path" presetSubtype="0" accel="100000" fill="hold" grpId="1" nodeType="withEffect">
                                  <p:stCondLst>
                                    <p:cond delay="200"/>
                                  </p:stCondLst>
                                  <p:childTnLst>
                                    <p:animMotion origin="layout" path="M -0.33698 0 L 1.66667E-6 0 " pathEditMode="relative" rAng="0" ptsTypes="AA">
                                      <p:cBhvr>
                                        <p:cTn id="112" dur="500" fill="hold"/>
                                        <p:tgtEl>
                                          <p:spTgt spid="153"/>
                                        </p:tgtEl>
                                        <p:attrNameLst>
                                          <p:attrName>ppt_x</p:attrName>
                                          <p:attrName>ppt_y</p:attrName>
                                        </p:attrNameLst>
                                      </p:cBhvr>
                                      <p:rCtr x="16823" y="0"/>
                                    </p:animMotion>
                                  </p:childTnLst>
                                </p:cTn>
                              </p:par>
                              <p:par>
                                <p:cTn id="113" presetID="63" presetClass="path" presetSubtype="0" accel="100000" fill="hold" grpId="1" nodeType="withEffect" nodePh="1">
                                  <p:stCondLst>
                                    <p:cond delay="200"/>
                                  </p:stCondLst>
                                  <p:endCondLst>
                                    <p:cond evt="begin" delay="0">
                                      <p:tn val="113"/>
                                    </p:cond>
                                  </p:endCondLst>
                                  <p:childTnLst>
                                    <p:animMotion origin="layout" path="M -0.33698 0 L 1.66667E-6 0 " pathEditMode="relative" rAng="0" ptsTypes="AA">
                                      <p:cBhvr>
                                        <p:cTn id="114" dur="500" fill="hold"/>
                                        <p:tgtEl>
                                          <p:spTgt spid="168"/>
                                        </p:tgtEl>
                                        <p:attrNameLst>
                                          <p:attrName>ppt_x</p:attrName>
                                          <p:attrName>ppt_y</p:attrName>
                                        </p:attrNameLst>
                                      </p:cBhvr>
                                      <p:rCtr x="16823" y="0"/>
                                    </p:animMotion>
                                  </p:childTnLst>
                                </p:cTn>
                              </p:par>
                              <p:par>
                                <p:cTn id="115" presetID="63" presetClass="path" presetSubtype="0" accel="100000" fill="hold" nodeType="withEffect">
                                  <p:stCondLst>
                                    <p:cond delay="200"/>
                                  </p:stCondLst>
                                  <p:childTnLst>
                                    <p:animMotion origin="layout" path="M -0.33698 0 L 1.66667E-6 0 " pathEditMode="relative" rAng="0" ptsTypes="AA">
                                      <p:cBhvr>
                                        <p:cTn id="116" dur="500" fill="hold"/>
                                        <p:tgtEl>
                                          <p:spTgt spid="155"/>
                                        </p:tgtEl>
                                        <p:attrNameLst>
                                          <p:attrName>ppt_x</p:attrName>
                                          <p:attrName>ppt_y</p:attrName>
                                        </p:attrNameLst>
                                      </p:cBhvr>
                                      <p:rCtr x="16823" y="0"/>
                                    </p:animMotion>
                                  </p:childTnLst>
                                </p:cTn>
                              </p:par>
                              <p:par>
                                <p:cTn id="117" presetID="63" presetClass="path" presetSubtype="0" accel="100000" fill="hold" grpId="1" nodeType="withEffect">
                                  <p:stCondLst>
                                    <p:cond delay="100"/>
                                  </p:stCondLst>
                                  <p:childTnLst>
                                    <p:animMotion origin="layout" path="M -0.33698 0 L 1.66667E-6 0 " pathEditMode="relative" rAng="0" ptsTypes="AA">
                                      <p:cBhvr>
                                        <p:cTn id="118" dur="500" fill="hold"/>
                                        <p:tgtEl>
                                          <p:spTgt spid="154"/>
                                        </p:tgtEl>
                                        <p:attrNameLst>
                                          <p:attrName>ppt_x</p:attrName>
                                          <p:attrName>ppt_y</p:attrName>
                                        </p:attrNameLst>
                                      </p:cBhvr>
                                      <p:rCtr x="16823" y="0"/>
                                    </p:animMotion>
                                  </p:childTnLst>
                                </p:cTn>
                              </p:par>
                              <p:par>
                                <p:cTn id="119" presetID="63" presetClass="path" presetSubtype="0" accel="100000" fill="hold" grpId="1" nodeType="withEffect" nodePh="1">
                                  <p:stCondLst>
                                    <p:cond delay="100"/>
                                  </p:stCondLst>
                                  <p:endCondLst>
                                    <p:cond evt="begin" delay="0">
                                      <p:tn val="119"/>
                                    </p:cond>
                                  </p:endCondLst>
                                  <p:childTnLst>
                                    <p:animMotion origin="layout" path="M -0.33698 0 L 1.66667E-6 0 " pathEditMode="relative" rAng="0" ptsTypes="AA">
                                      <p:cBhvr>
                                        <p:cTn id="120" dur="500" fill="hold"/>
                                        <p:tgtEl>
                                          <p:spTgt spid="169"/>
                                        </p:tgtEl>
                                        <p:attrNameLst>
                                          <p:attrName>ppt_x</p:attrName>
                                          <p:attrName>ppt_y</p:attrName>
                                        </p:attrNameLst>
                                      </p:cBhvr>
                                      <p:rCtr x="16823" y="0"/>
                                    </p:animMotion>
                                  </p:childTnLst>
                                </p:cTn>
                              </p:par>
                              <p:par>
                                <p:cTn id="121" presetID="63" presetClass="path" presetSubtype="0" accel="100000" fill="hold" nodeType="withEffect">
                                  <p:stCondLst>
                                    <p:cond delay="100"/>
                                  </p:stCondLst>
                                  <p:childTnLst>
                                    <p:animMotion origin="layout" path="M -0.33698 0 L 1.66667E-6 0 " pathEditMode="relative" rAng="0" ptsTypes="AA">
                                      <p:cBhvr>
                                        <p:cTn id="122" dur="500" fill="hold"/>
                                        <p:tgtEl>
                                          <p:spTgt spid="162"/>
                                        </p:tgtEl>
                                        <p:attrNameLst>
                                          <p:attrName>ppt_x</p:attrName>
                                          <p:attrName>ppt_y</p:attrName>
                                        </p:attrNameLst>
                                      </p:cBhvr>
                                      <p:rCtr x="16823" y="0"/>
                                    </p:animMotion>
                                  </p:childTnLst>
                                </p:cTn>
                              </p:par>
                              <p:par>
                                <p:cTn id="123" presetID="63" presetClass="path" presetSubtype="0" accel="100000" fill="hold" grpId="1" nodeType="withEffect">
                                  <p:stCondLst>
                                    <p:cond delay="0"/>
                                  </p:stCondLst>
                                  <p:childTnLst>
                                    <p:animMotion origin="layout" path="M -0.33698 0 L 1.66667E-6 0 " pathEditMode="relative" rAng="0" ptsTypes="AA">
                                      <p:cBhvr>
                                        <p:cTn id="124" dur="500" fill="hold"/>
                                        <p:tgtEl>
                                          <p:spTgt spid="161"/>
                                        </p:tgtEl>
                                        <p:attrNameLst>
                                          <p:attrName>ppt_x</p:attrName>
                                          <p:attrName>ppt_y</p:attrName>
                                        </p:attrNameLst>
                                      </p:cBhvr>
                                      <p:rCtr x="16823" y="0"/>
                                    </p:animMotion>
                                  </p:childTnLst>
                                </p:cTn>
                              </p:par>
                              <p:par>
                                <p:cTn id="125" presetID="63" presetClass="path" presetSubtype="0" accel="100000" fill="hold" grpId="1" nodeType="withEffect" nodePh="1">
                                  <p:stCondLst>
                                    <p:cond delay="0"/>
                                  </p:stCondLst>
                                  <p:endCondLst>
                                    <p:cond evt="begin" delay="0">
                                      <p:tn val="125"/>
                                    </p:cond>
                                  </p:endCondLst>
                                  <p:childTnLst>
                                    <p:animMotion origin="layout" path="M -0.33698 0 L 1.66667E-6 0 " pathEditMode="relative" rAng="0" ptsTypes="AA">
                                      <p:cBhvr>
                                        <p:cTn id="126" dur="500" fill="hold"/>
                                        <p:tgtEl>
                                          <p:spTgt spid="170"/>
                                        </p:tgtEl>
                                        <p:attrNameLst>
                                          <p:attrName>ppt_x</p:attrName>
                                          <p:attrName>ppt_y</p:attrName>
                                        </p:attrNameLst>
                                      </p:cBhvr>
                                      <p:rCtr x="16823" y="0"/>
                                    </p:animMotion>
                                  </p:childTnLst>
                                </p:cTn>
                              </p:par>
                              <p:par>
                                <p:cTn id="127" presetID="10" presetClass="exit" presetSubtype="0" fill="hold" grpId="1" nodeType="withEffect">
                                  <p:stCondLst>
                                    <p:cond delay="0"/>
                                  </p:stCondLst>
                                  <p:childTnLst>
                                    <p:animEffect transition="out" filter="fade">
                                      <p:cBhvr>
                                        <p:cTn id="128" dur="500"/>
                                        <p:tgtEl>
                                          <p:spTgt spid="175"/>
                                        </p:tgtEl>
                                      </p:cBhvr>
                                    </p:animEffect>
                                    <p:set>
                                      <p:cBhvr>
                                        <p:cTn id="129" dur="1" fill="hold">
                                          <p:stCondLst>
                                            <p:cond delay="499"/>
                                          </p:stCondLst>
                                        </p:cTn>
                                        <p:tgtEl>
                                          <p:spTgt spid="175"/>
                                        </p:tgtEl>
                                        <p:attrNameLst>
                                          <p:attrName>style.visibility</p:attrName>
                                        </p:attrNameLst>
                                      </p:cBhvr>
                                      <p:to>
                                        <p:strVal val="hidden"/>
                                      </p:to>
                                    </p:set>
                                  </p:childTnLst>
                                </p:cTn>
                              </p:par>
                              <p:par>
                                <p:cTn id="130" presetID="53" presetClass="exit" presetSubtype="32" fill="hold" grpId="1" nodeType="withEffect">
                                  <p:stCondLst>
                                    <p:cond delay="0"/>
                                  </p:stCondLst>
                                  <p:childTnLst>
                                    <p:anim calcmode="lin" valueType="num">
                                      <p:cBhvr>
                                        <p:cTn id="131" dur="500"/>
                                        <p:tgtEl>
                                          <p:spTgt spid="174"/>
                                        </p:tgtEl>
                                        <p:attrNameLst>
                                          <p:attrName>ppt_w</p:attrName>
                                        </p:attrNameLst>
                                      </p:cBhvr>
                                      <p:tavLst>
                                        <p:tav tm="0">
                                          <p:val>
                                            <p:strVal val="ppt_w"/>
                                          </p:val>
                                        </p:tav>
                                        <p:tav tm="100000">
                                          <p:val>
                                            <p:fltVal val="0"/>
                                          </p:val>
                                        </p:tav>
                                      </p:tavLst>
                                    </p:anim>
                                    <p:anim calcmode="lin" valueType="num">
                                      <p:cBhvr>
                                        <p:cTn id="132" dur="500"/>
                                        <p:tgtEl>
                                          <p:spTgt spid="174"/>
                                        </p:tgtEl>
                                        <p:attrNameLst>
                                          <p:attrName>ppt_h</p:attrName>
                                        </p:attrNameLst>
                                      </p:cBhvr>
                                      <p:tavLst>
                                        <p:tav tm="0">
                                          <p:val>
                                            <p:strVal val="ppt_h"/>
                                          </p:val>
                                        </p:tav>
                                        <p:tav tm="100000">
                                          <p:val>
                                            <p:fltVal val="0"/>
                                          </p:val>
                                        </p:tav>
                                      </p:tavLst>
                                    </p:anim>
                                    <p:animEffect transition="out" filter="fade">
                                      <p:cBhvr>
                                        <p:cTn id="133" dur="500"/>
                                        <p:tgtEl>
                                          <p:spTgt spid="174"/>
                                        </p:tgtEl>
                                      </p:cBhvr>
                                    </p:animEffect>
                                    <p:set>
                                      <p:cBhvr>
                                        <p:cTn id="134" dur="1" fill="hold">
                                          <p:stCondLst>
                                            <p:cond delay="499"/>
                                          </p:stCondLst>
                                        </p:cTn>
                                        <p:tgtEl>
                                          <p:spTgt spid="174"/>
                                        </p:tgtEl>
                                        <p:attrNameLst>
                                          <p:attrName>style.visibility</p:attrName>
                                        </p:attrNameLst>
                                      </p:cBhvr>
                                      <p:to>
                                        <p:strVal val="hidden"/>
                                      </p:to>
                                    </p:set>
                                  </p:childTnLst>
                                </p:cTn>
                              </p:par>
                              <p:par>
                                <p:cTn id="135" presetID="10" presetClass="entr" presetSubtype="0" fill="hold" grpId="1" nodeType="withEffect">
                                  <p:stCondLst>
                                    <p:cond delay="0"/>
                                  </p:stCondLst>
                                  <p:childTnLst>
                                    <p:set>
                                      <p:cBhvr>
                                        <p:cTn id="136" dur="1" fill="hold">
                                          <p:stCondLst>
                                            <p:cond delay="0"/>
                                          </p:stCondLst>
                                        </p:cTn>
                                        <p:tgtEl>
                                          <p:spTgt spid="172"/>
                                        </p:tgtEl>
                                        <p:attrNameLst>
                                          <p:attrName>style.visibility</p:attrName>
                                        </p:attrNameLst>
                                      </p:cBhvr>
                                      <p:to>
                                        <p:strVal val="visible"/>
                                      </p:to>
                                    </p:set>
                                    <p:animEffect transition="in" filter="fade">
                                      <p:cBhvr>
                                        <p:cTn id="137" dur="500"/>
                                        <p:tgtEl>
                                          <p:spTgt spid="172"/>
                                        </p:tgtEl>
                                      </p:cBhvr>
                                    </p:animEffect>
                                  </p:childTnLst>
                                </p:cTn>
                              </p:par>
                            </p:childTnLst>
                          </p:cTn>
                        </p:par>
                        <p:par>
                          <p:cTn id="138" fill="hold">
                            <p:stCondLst>
                              <p:cond delay="1100"/>
                            </p:stCondLst>
                            <p:childTnLst>
                              <p:par>
                                <p:cTn id="139" presetID="63" presetClass="path" presetSubtype="0" accel="100000" fill="hold" grpId="1" nodeType="afterEffect">
                                  <p:stCondLst>
                                    <p:cond delay="0"/>
                                  </p:stCondLst>
                                  <p:childTnLst>
                                    <p:animMotion origin="layout" path="M -0.33698 0 L 1.66667E-6 0 " pathEditMode="relative" rAng="0" ptsTypes="AA">
                                      <p:cBhvr>
                                        <p:cTn id="140" dur="500" fill="hold"/>
                                        <p:tgtEl>
                                          <p:spTgt spid="148"/>
                                        </p:tgtEl>
                                        <p:attrNameLst>
                                          <p:attrName>ppt_x</p:attrName>
                                          <p:attrName>ppt_y</p:attrName>
                                        </p:attrNameLst>
                                      </p:cBhvr>
                                      <p:rCtr x="16823" y="0"/>
                                    </p:animMotion>
                                  </p:childTnLst>
                                </p:cTn>
                              </p:par>
                              <p:par>
                                <p:cTn id="141" presetID="63" presetClass="path" presetSubtype="0" accel="100000" fill="hold" grpId="1" nodeType="withEffect">
                                  <p:stCondLst>
                                    <p:cond delay="0"/>
                                  </p:stCondLst>
                                  <p:childTnLst>
                                    <p:animMotion origin="layout" path="M -0.33698 0 L 1.66667E-6 0 " pathEditMode="relative" rAng="0" ptsTypes="AA">
                                      <p:cBhvr>
                                        <p:cTn id="142" dur="750" fill="hold"/>
                                        <p:tgtEl>
                                          <p:spTgt spid="147"/>
                                        </p:tgtEl>
                                        <p:attrNameLst>
                                          <p:attrName>ppt_x</p:attrName>
                                          <p:attrName>ppt_y</p:attrName>
                                        </p:attrNameLst>
                                      </p:cBhvr>
                                      <p:rCtr x="16823" y="0"/>
                                    </p:animMotion>
                                  </p:childTnLst>
                                </p:cTn>
                              </p:par>
                              <p:par>
                                <p:cTn id="143" presetID="63" presetClass="path" presetSubtype="0" accel="100000" fill="hold" grpId="1" nodeType="withEffect">
                                  <p:stCondLst>
                                    <p:cond delay="0"/>
                                  </p:stCondLst>
                                  <p:childTnLst>
                                    <p:animMotion origin="layout" path="M -0.33698 0 L 1.66667E-6 0 " pathEditMode="relative" rAng="0" ptsTypes="AA">
                                      <p:cBhvr>
                                        <p:cTn id="144" dur="1000" fill="hold"/>
                                        <p:tgtEl>
                                          <p:spTgt spid="146"/>
                                        </p:tgtEl>
                                        <p:attrNameLst>
                                          <p:attrName>ppt_x</p:attrName>
                                          <p:attrName>ppt_y</p:attrName>
                                        </p:attrNameLst>
                                      </p:cBhvr>
                                      <p:rCtr x="16823" y="0"/>
                                    </p:animMotion>
                                  </p:childTnLst>
                                </p:cTn>
                              </p:par>
                              <p:par>
                                <p:cTn id="145" presetID="63" presetClass="path" presetSubtype="0" accel="100000" fill="hold" grpId="1" nodeType="withEffect">
                                  <p:stCondLst>
                                    <p:cond delay="0"/>
                                  </p:stCondLst>
                                  <p:childTnLst>
                                    <p:animMotion origin="layout" path="M -0.33698 0 L 1.66667E-6 0 " pathEditMode="relative" rAng="0" ptsTypes="AA">
                                      <p:cBhvr>
                                        <p:cTn id="146" dur="1250" fill="hold"/>
                                        <p:tgtEl>
                                          <p:spTgt spid="145"/>
                                        </p:tgtEl>
                                        <p:attrNameLst>
                                          <p:attrName>ppt_x</p:attrName>
                                          <p:attrName>ppt_y</p:attrName>
                                        </p:attrNameLst>
                                      </p:cBhvr>
                                      <p:rCtr x="16823" y="0"/>
                                    </p:animMotion>
                                  </p:childTnLst>
                                </p:cTn>
                              </p:par>
                            </p:childTnLst>
                          </p:cTn>
                        </p:par>
                      </p:childTnLst>
                    </p:cTn>
                  </p:par>
                </p:childTnLst>
              </p:cTn>
              <p:nextCondLst>
                <p:cond evt="onClick" delay="0">
                  <p:tgtEl>
                    <p:spTgt spid="175"/>
                  </p:tgtEl>
                </p:cond>
              </p:nextCondLst>
            </p:seq>
          </p:childTnLst>
        </p:cTn>
      </p:par>
    </p:tnLst>
    <p:bldLst>
      <p:bldP spid="109" grpId="0" animBg="1"/>
      <p:bldP spid="110" grpId="0" animBg="1"/>
      <p:bldP spid="111" grpId="0"/>
      <p:bldP spid="112" grpId="0"/>
      <p:bldP spid="113" grpId="0"/>
      <p:bldP spid="145" grpId="0" animBg="1"/>
      <p:bldP spid="145" grpId="1" animBg="1"/>
      <p:bldP spid="146" grpId="0" animBg="1"/>
      <p:bldP spid="146" grpId="1" animBg="1"/>
      <p:bldP spid="147" grpId="0" animBg="1"/>
      <p:bldP spid="147" grpId="1" animBg="1"/>
      <p:bldP spid="148" grpId="0" animBg="1"/>
      <p:bldP spid="148" grpId="1" animBg="1"/>
      <p:bldP spid="149" grpId="0"/>
      <p:bldP spid="149" grpId="1"/>
      <p:bldP spid="150" grpId="0"/>
      <p:bldP spid="150" grpId="1"/>
      <p:bldP spid="151" grpId="0"/>
      <p:bldP spid="151" grpId="1"/>
      <p:bldP spid="152" grpId="0"/>
      <p:bldP spid="152" grpId="1"/>
      <p:bldP spid="153" grpId="0"/>
      <p:bldP spid="153" grpId="1"/>
      <p:bldP spid="154" grpId="0"/>
      <p:bldP spid="154" grpId="1"/>
      <p:bldP spid="161" grpId="0"/>
      <p:bldP spid="161" grpId="1"/>
      <p:bldP spid="163" grpId="0"/>
      <p:bldP spid="163" grpId="1"/>
      <p:bldP spid="164" grpId="0"/>
      <p:bldP spid="164" grpId="1"/>
      <p:bldP spid="166" grpId="0"/>
      <p:bldP spid="166" grpId="1"/>
      <p:bldP spid="167" grpId="0"/>
      <p:bldP spid="167" grpId="1"/>
      <p:bldP spid="168" grpId="0"/>
      <p:bldP spid="168" grpId="1"/>
      <p:bldP spid="169" grpId="0"/>
      <p:bldP spid="169" grpId="1"/>
      <p:bldP spid="170" grpId="0"/>
      <p:bldP spid="170" grpId="1"/>
      <p:bldP spid="172" grpId="0"/>
      <p:bldP spid="172" grpId="1"/>
      <p:bldP spid="174" grpId="0" animBg="1"/>
      <p:bldP spid="174" grpId="1" animBg="1"/>
      <p:bldP spid="175" grpId="0" animBg="1"/>
      <p:bldP spid="175"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Rechthoek 146">
            <a:extLst>
              <a:ext uri="{FF2B5EF4-FFF2-40B4-BE49-F238E27FC236}">
                <a16:creationId xmlns:a16="http://schemas.microsoft.com/office/drawing/2014/main" id="{B7C45456-349A-4505-A66F-7CCBAC72DBA3}"/>
              </a:ext>
            </a:extLst>
          </p:cNvPr>
          <p:cNvSpPr/>
          <p:nvPr/>
        </p:nvSpPr>
        <p:spPr>
          <a:xfrm>
            <a:off x="-12241590" y="0"/>
            <a:ext cx="12208072" cy="6858000"/>
          </a:xfrm>
          <a:prstGeom prst="rect">
            <a:avLst/>
          </a:prstGeom>
          <a:gradFill flip="none" rotWithShape="1">
            <a:gsLst>
              <a:gs pos="0">
                <a:schemeClr val="accent3"/>
              </a:gs>
              <a:gs pos="100000">
                <a:schemeClr val="accent3">
                  <a:lumMod val="6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148" name="Afbeelding 147">
            <a:extLst>
              <a:ext uri="{FF2B5EF4-FFF2-40B4-BE49-F238E27FC236}">
                <a16:creationId xmlns:a16="http://schemas.microsoft.com/office/drawing/2014/main" id="{D657EBE0-093D-4276-9C0D-CD3D0F0E318A}"/>
              </a:ext>
            </a:extLst>
          </p:cNvPr>
          <p:cNvPicPr>
            <a:picLocks noChangeAspect="1"/>
          </p:cNvPicPr>
          <p:nvPr/>
        </p:nvPicPr>
        <p:blipFill rotWithShape="1">
          <a:blip r:embed="rId2">
            <a:extLst>
              <a:ext uri="{28A0092B-C50C-407E-A947-70E740481C1C}">
                <a14:useLocalDpi xmlns:a14="http://schemas.microsoft.com/office/drawing/2010/main" val="0"/>
              </a:ext>
            </a:extLst>
          </a:blip>
          <a:srcRect t="7930" b="7930"/>
          <a:stretch/>
        </p:blipFill>
        <p:spPr>
          <a:xfrm>
            <a:off x="-12249626" y="0"/>
            <a:ext cx="12208072" cy="6858000"/>
          </a:xfrm>
          <a:prstGeom prst="rect">
            <a:avLst/>
          </a:prstGeom>
        </p:spPr>
      </p:pic>
      <p:sp>
        <p:nvSpPr>
          <p:cNvPr id="150" name="Rechthoek: afgeronde hoeken 149">
            <a:extLst>
              <a:ext uri="{FF2B5EF4-FFF2-40B4-BE49-F238E27FC236}">
                <a16:creationId xmlns:a16="http://schemas.microsoft.com/office/drawing/2014/main" id="{6F6FA959-911C-4F84-8FB5-A99EF2CD15E8}"/>
              </a:ext>
            </a:extLst>
          </p:cNvPr>
          <p:cNvSpPr/>
          <p:nvPr/>
        </p:nvSpPr>
        <p:spPr>
          <a:xfrm>
            <a:off x="-11771691" y="2295654"/>
            <a:ext cx="1707491" cy="2983380"/>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51" name="!!Red">
            <a:extLst>
              <a:ext uri="{FF2B5EF4-FFF2-40B4-BE49-F238E27FC236}">
                <a16:creationId xmlns:a16="http://schemas.microsoft.com/office/drawing/2014/main" id="{9705BE6B-983A-4EB2-99BE-3A7D1210F877}"/>
              </a:ext>
            </a:extLst>
          </p:cNvPr>
          <p:cNvSpPr/>
          <p:nvPr/>
        </p:nvSpPr>
        <p:spPr>
          <a:xfrm>
            <a:off x="-12249626" y="924967"/>
            <a:ext cx="1750491"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52" name="!!Yellow">
            <a:extLst>
              <a:ext uri="{FF2B5EF4-FFF2-40B4-BE49-F238E27FC236}">
                <a16:creationId xmlns:a16="http://schemas.microsoft.com/office/drawing/2014/main" id="{35F58586-DF33-46AA-95BC-72D3D5C6E92E}"/>
              </a:ext>
            </a:extLst>
          </p:cNvPr>
          <p:cNvSpPr/>
          <p:nvPr/>
        </p:nvSpPr>
        <p:spPr>
          <a:xfrm>
            <a:off x="-12249626" y="924967"/>
            <a:ext cx="1670610"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3" name="!!Black">
            <a:extLst>
              <a:ext uri="{FF2B5EF4-FFF2-40B4-BE49-F238E27FC236}">
                <a16:creationId xmlns:a16="http://schemas.microsoft.com/office/drawing/2014/main" id="{D3587F9D-1263-4CD3-B382-CFE3D74BF03D}"/>
              </a:ext>
            </a:extLst>
          </p:cNvPr>
          <p:cNvSpPr/>
          <p:nvPr/>
        </p:nvSpPr>
        <p:spPr>
          <a:xfrm>
            <a:off x="-12249626" y="924967"/>
            <a:ext cx="1595884"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4" name="!!White">
            <a:extLst>
              <a:ext uri="{FF2B5EF4-FFF2-40B4-BE49-F238E27FC236}">
                <a16:creationId xmlns:a16="http://schemas.microsoft.com/office/drawing/2014/main" id="{21EB66CA-07D3-423D-AF54-BF674393030E}"/>
              </a:ext>
            </a:extLst>
          </p:cNvPr>
          <p:cNvSpPr/>
          <p:nvPr/>
        </p:nvSpPr>
        <p:spPr>
          <a:xfrm>
            <a:off x="-12249626" y="924967"/>
            <a:ext cx="1510850"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5" name="Tekstvak 154">
            <a:extLst>
              <a:ext uri="{FF2B5EF4-FFF2-40B4-BE49-F238E27FC236}">
                <a16:creationId xmlns:a16="http://schemas.microsoft.com/office/drawing/2014/main" id="{98D061AD-A30E-480C-8044-45607C30CC02}"/>
              </a:ext>
            </a:extLst>
          </p:cNvPr>
          <p:cNvSpPr txBox="1"/>
          <p:nvPr/>
        </p:nvSpPr>
        <p:spPr>
          <a:xfrm>
            <a:off x="-12249626" y="1056379"/>
            <a:ext cx="1510850" cy="492443"/>
          </a:xfrm>
          <a:prstGeom prst="rect">
            <a:avLst/>
          </a:prstGeom>
          <a:noFill/>
          <a:extLst>
            <a:ext uri="{909E8E84-426E-40DD-AFC4-6F175D3DCCD1}">
              <a14:hiddenFill xmlns:a14="http://schemas.microsoft.com/office/drawing/2010/main">
                <a:solidFill>
                  <a:scrgbClr r="0" g="0" b="0"/>
                </a:solidFill>
              </a14:hiddenFill>
            </a:ext>
          </a:extLst>
        </p:spPr>
        <p:txBody>
          <a:bodyPr vert="horz" wrap="none" lIns="396000" tIns="0" rIns="216000" bIns="0" rtlCol="0">
            <a:spAutoFit/>
          </a:bodyPr>
          <a:lstStyle/>
          <a:p>
            <a:r>
              <a:rPr lang="nl-BE" sz="3200" b="1" dirty="0">
                <a:latin typeface="Candara" panose="020E0502030303020204" pitchFamily="34" charset="0"/>
              </a:rPr>
              <a:t>Basis</a:t>
            </a:r>
          </a:p>
        </p:txBody>
      </p:sp>
      <p:sp>
        <p:nvSpPr>
          <p:cNvPr id="156" name="Rechthoek: afgeronde hoeken 155">
            <a:extLst>
              <a:ext uri="{FF2B5EF4-FFF2-40B4-BE49-F238E27FC236}">
                <a16:creationId xmlns:a16="http://schemas.microsoft.com/office/drawing/2014/main" id="{1F2DC4E1-E8CC-4378-B014-B8D704D05C02}"/>
              </a:ext>
            </a:extLst>
          </p:cNvPr>
          <p:cNvSpPr/>
          <p:nvPr/>
        </p:nvSpPr>
        <p:spPr>
          <a:xfrm>
            <a:off x="-11771689" y="2295653"/>
            <a:ext cx="1707491" cy="1828915"/>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57" name="Tekstvak 156">
            <a:extLst>
              <a:ext uri="{FF2B5EF4-FFF2-40B4-BE49-F238E27FC236}">
                <a16:creationId xmlns:a16="http://schemas.microsoft.com/office/drawing/2014/main" id="{5BF002DD-AF68-4403-91D7-9940A28702BB}"/>
              </a:ext>
            </a:extLst>
          </p:cNvPr>
          <p:cNvSpPr txBox="1"/>
          <p:nvPr/>
        </p:nvSpPr>
        <p:spPr>
          <a:xfrm>
            <a:off x="-11646609" y="3429000"/>
            <a:ext cx="1457325" cy="461665"/>
          </a:xfrm>
          <a:prstGeom prst="rect">
            <a:avLst/>
          </a:prstGeom>
          <a:noFill/>
        </p:spPr>
        <p:txBody>
          <a:bodyPr wrap="square" rtlCol="0">
            <a:spAutoFit/>
          </a:bodyPr>
          <a:lstStyle/>
          <a:p>
            <a:pPr algn="ctr"/>
            <a:r>
              <a:rPr lang="nl-NL" sz="2400" b="1" dirty="0">
                <a:solidFill>
                  <a:schemeClr val="accent4"/>
                </a:solidFill>
                <a:latin typeface="Candara" panose="020E0502030303020204" pitchFamily="34" charset="0"/>
              </a:rPr>
              <a:t>Doel</a:t>
            </a:r>
            <a:endParaRPr lang="nl-BE" sz="2400" b="1" dirty="0">
              <a:solidFill>
                <a:schemeClr val="accent4"/>
              </a:solidFill>
              <a:latin typeface="Candara" panose="020E0502030303020204" pitchFamily="34" charset="0"/>
            </a:endParaRPr>
          </a:p>
        </p:txBody>
      </p:sp>
      <p:pic>
        <p:nvPicPr>
          <p:cNvPr id="158" name="Graphic 157">
            <a:extLst>
              <a:ext uri="{FF2B5EF4-FFF2-40B4-BE49-F238E27FC236}">
                <a16:creationId xmlns:a16="http://schemas.microsoft.com/office/drawing/2014/main" id="{DD6F5EC7-900E-49EB-B52C-F94DA015FC5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354170" y="2768697"/>
            <a:ext cx="872445" cy="513773"/>
          </a:xfrm>
          <a:prstGeom prst="rect">
            <a:avLst/>
          </a:prstGeom>
        </p:spPr>
      </p:pic>
      <p:sp>
        <p:nvSpPr>
          <p:cNvPr id="159" name="Tekstvak 158">
            <a:extLst>
              <a:ext uri="{FF2B5EF4-FFF2-40B4-BE49-F238E27FC236}">
                <a16:creationId xmlns:a16="http://schemas.microsoft.com/office/drawing/2014/main" id="{8BDD4EAC-8BA0-45EB-B3F4-BE759C52ABF0}"/>
              </a:ext>
            </a:extLst>
          </p:cNvPr>
          <p:cNvSpPr txBox="1"/>
          <p:nvPr/>
        </p:nvSpPr>
        <p:spPr>
          <a:xfrm>
            <a:off x="-11646611" y="4196589"/>
            <a:ext cx="1457325" cy="646331"/>
          </a:xfrm>
          <a:prstGeom prst="rect">
            <a:avLst/>
          </a:prstGeom>
          <a:noFill/>
        </p:spPr>
        <p:txBody>
          <a:bodyPr wrap="square" rtlCol="0">
            <a:spAutoFit/>
          </a:bodyPr>
          <a:lstStyle/>
          <a:p>
            <a:pPr algn="ctr"/>
            <a:r>
              <a:rPr lang="nl-NL" sz="1200" dirty="0">
                <a:solidFill>
                  <a:schemeClr val="bg1"/>
                </a:solidFill>
                <a:latin typeface="Candara" panose="020E0502030303020204" pitchFamily="34" charset="0"/>
              </a:rPr>
              <a:t>De bal in de hole slaan in zo weinig mogelijk slagen.</a:t>
            </a:r>
            <a:endParaRPr lang="nl-BE" sz="1200" dirty="0">
              <a:solidFill>
                <a:schemeClr val="bg1"/>
              </a:solidFill>
              <a:latin typeface="Candara" panose="020E0502030303020204" pitchFamily="34" charset="0"/>
            </a:endParaRPr>
          </a:p>
        </p:txBody>
      </p:sp>
      <p:sp>
        <p:nvSpPr>
          <p:cNvPr id="160" name="Rechthoek: afgeronde hoeken 159">
            <a:extLst>
              <a:ext uri="{FF2B5EF4-FFF2-40B4-BE49-F238E27FC236}">
                <a16:creationId xmlns:a16="http://schemas.microsoft.com/office/drawing/2014/main" id="{A3CEEB63-7A83-479F-A3F8-89584FB96BAF}"/>
              </a:ext>
            </a:extLst>
          </p:cNvPr>
          <p:cNvSpPr/>
          <p:nvPr/>
        </p:nvSpPr>
        <p:spPr>
          <a:xfrm>
            <a:off x="-9862751" y="2731766"/>
            <a:ext cx="1707491" cy="3088463"/>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61" name="Rechthoek: afgeronde hoeken 160">
            <a:extLst>
              <a:ext uri="{FF2B5EF4-FFF2-40B4-BE49-F238E27FC236}">
                <a16:creationId xmlns:a16="http://schemas.microsoft.com/office/drawing/2014/main" id="{50D31CF9-E45F-4D15-A030-6690D3DEB7B3}"/>
              </a:ext>
            </a:extLst>
          </p:cNvPr>
          <p:cNvSpPr/>
          <p:nvPr/>
        </p:nvSpPr>
        <p:spPr>
          <a:xfrm>
            <a:off x="-9862749" y="2731766"/>
            <a:ext cx="1707491" cy="1828915"/>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62" name="Tekstvak 161">
            <a:extLst>
              <a:ext uri="{FF2B5EF4-FFF2-40B4-BE49-F238E27FC236}">
                <a16:creationId xmlns:a16="http://schemas.microsoft.com/office/drawing/2014/main" id="{47138F8C-2CC8-4CC9-9C3C-1A2BE69999C9}"/>
              </a:ext>
            </a:extLst>
          </p:cNvPr>
          <p:cNvSpPr txBox="1"/>
          <p:nvPr/>
        </p:nvSpPr>
        <p:spPr>
          <a:xfrm>
            <a:off x="-9737669" y="3865113"/>
            <a:ext cx="1457325" cy="461665"/>
          </a:xfrm>
          <a:prstGeom prst="rect">
            <a:avLst/>
          </a:prstGeom>
          <a:noFill/>
        </p:spPr>
        <p:txBody>
          <a:bodyPr wrap="square" rtlCol="0">
            <a:spAutoFit/>
          </a:bodyPr>
          <a:lstStyle/>
          <a:p>
            <a:pPr algn="ctr"/>
            <a:r>
              <a:rPr lang="nl-NL" sz="2400" b="1" dirty="0">
                <a:solidFill>
                  <a:schemeClr val="accent4"/>
                </a:solidFill>
                <a:latin typeface="Candara" panose="020E0502030303020204" pitchFamily="34" charset="0"/>
              </a:rPr>
              <a:t>Clubs</a:t>
            </a:r>
            <a:endParaRPr lang="nl-BE" sz="2400" b="1" dirty="0">
              <a:solidFill>
                <a:schemeClr val="accent4"/>
              </a:solidFill>
              <a:latin typeface="Candara" panose="020E0502030303020204" pitchFamily="34" charset="0"/>
            </a:endParaRPr>
          </a:p>
        </p:txBody>
      </p:sp>
      <p:pic>
        <p:nvPicPr>
          <p:cNvPr id="163" name="Graphic 162">
            <a:extLst>
              <a:ext uri="{FF2B5EF4-FFF2-40B4-BE49-F238E27FC236}">
                <a16:creationId xmlns:a16="http://schemas.microsoft.com/office/drawing/2014/main" id="{B13F1684-99E4-40D2-9D12-6EF6C1FD1B8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p:blipFill>
        <p:spPr>
          <a:xfrm>
            <a:off x="-9393578" y="3017354"/>
            <a:ext cx="769142" cy="732108"/>
          </a:xfrm>
          <a:prstGeom prst="rect">
            <a:avLst/>
          </a:prstGeom>
        </p:spPr>
      </p:pic>
      <p:sp>
        <p:nvSpPr>
          <p:cNvPr id="164" name="Tekstvak 163">
            <a:extLst>
              <a:ext uri="{FF2B5EF4-FFF2-40B4-BE49-F238E27FC236}">
                <a16:creationId xmlns:a16="http://schemas.microsoft.com/office/drawing/2014/main" id="{56402D16-B50A-43B0-9C97-1EBF33E0EE96}"/>
              </a:ext>
            </a:extLst>
          </p:cNvPr>
          <p:cNvSpPr txBox="1"/>
          <p:nvPr/>
        </p:nvSpPr>
        <p:spPr>
          <a:xfrm>
            <a:off x="-9737671" y="4632702"/>
            <a:ext cx="1457325" cy="830997"/>
          </a:xfrm>
          <a:prstGeom prst="rect">
            <a:avLst/>
          </a:prstGeom>
          <a:noFill/>
        </p:spPr>
        <p:txBody>
          <a:bodyPr wrap="square" rtlCol="0">
            <a:spAutoFit/>
          </a:bodyPr>
          <a:lstStyle/>
          <a:p>
            <a:pPr algn="ctr"/>
            <a:r>
              <a:rPr lang="nl-NL" sz="1200" dirty="0">
                <a:solidFill>
                  <a:schemeClr val="bg1"/>
                </a:solidFill>
                <a:latin typeface="Candara" panose="020E0502030303020204" pitchFamily="34" charset="0"/>
              </a:rPr>
              <a:t>Hiervoor gebruikt de speler een selectie van 14 clubs.</a:t>
            </a:r>
            <a:endParaRPr lang="nl-BE" sz="1200" dirty="0">
              <a:solidFill>
                <a:schemeClr val="bg1"/>
              </a:solidFill>
              <a:latin typeface="Candara" panose="020E0502030303020204" pitchFamily="34" charset="0"/>
            </a:endParaRPr>
          </a:p>
        </p:txBody>
      </p:sp>
      <p:sp>
        <p:nvSpPr>
          <p:cNvPr id="165" name="Rechthoek: afgeronde hoeken 164">
            <a:extLst>
              <a:ext uri="{FF2B5EF4-FFF2-40B4-BE49-F238E27FC236}">
                <a16:creationId xmlns:a16="http://schemas.microsoft.com/office/drawing/2014/main" id="{E5281397-2E0F-4AB2-A5A8-21DFD1F905AF}"/>
              </a:ext>
            </a:extLst>
          </p:cNvPr>
          <p:cNvSpPr/>
          <p:nvPr/>
        </p:nvSpPr>
        <p:spPr>
          <a:xfrm>
            <a:off x="-7953811" y="1992222"/>
            <a:ext cx="1707491" cy="3406647"/>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66" name="Rechthoek: afgeronde hoeken 165">
            <a:extLst>
              <a:ext uri="{FF2B5EF4-FFF2-40B4-BE49-F238E27FC236}">
                <a16:creationId xmlns:a16="http://schemas.microsoft.com/office/drawing/2014/main" id="{48D72CAE-D569-45E9-8EC6-E4E2D92E73B0}"/>
              </a:ext>
            </a:extLst>
          </p:cNvPr>
          <p:cNvSpPr/>
          <p:nvPr/>
        </p:nvSpPr>
        <p:spPr>
          <a:xfrm>
            <a:off x="-7953809" y="1992222"/>
            <a:ext cx="1707491" cy="1985418"/>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67" name="Tekstvak 166">
            <a:extLst>
              <a:ext uri="{FF2B5EF4-FFF2-40B4-BE49-F238E27FC236}">
                <a16:creationId xmlns:a16="http://schemas.microsoft.com/office/drawing/2014/main" id="{85DE9DD7-34C3-4D08-BA2F-4C7BE6400AE5}"/>
              </a:ext>
            </a:extLst>
          </p:cNvPr>
          <p:cNvSpPr txBox="1"/>
          <p:nvPr/>
        </p:nvSpPr>
        <p:spPr>
          <a:xfrm>
            <a:off x="-7828729" y="3125569"/>
            <a:ext cx="1457325" cy="461665"/>
          </a:xfrm>
          <a:prstGeom prst="rect">
            <a:avLst/>
          </a:prstGeom>
          <a:noFill/>
        </p:spPr>
        <p:txBody>
          <a:bodyPr wrap="square" rtlCol="0">
            <a:spAutoFit/>
          </a:bodyPr>
          <a:lstStyle/>
          <a:p>
            <a:pPr algn="ctr"/>
            <a:r>
              <a:rPr lang="nl-NL" sz="2400" b="1" dirty="0">
                <a:solidFill>
                  <a:schemeClr val="accent4"/>
                </a:solidFill>
                <a:latin typeface="Candara" panose="020E0502030303020204" pitchFamily="34" charset="0"/>
              </a:rPr>
              <a:t>Strafslag</a:t>
            </a:r>
            <a:endParaRPr lang="nl-BE" sz="2400" b="1" dirty="0">
              <a:solidFill>
                <a:schemeClr val="accent4"/>
              </a:solidFill>
              <a:latin typeface="Candara" panose="020E0502030303020204" pitchFamily="34" charset="0"/>
            </a:endParaRPr>
          </a:p>
        </p:txBody>
      </p:sp>
      <p:pic>
        <p:nvPicPr>
          <p:cNvPr id="168" name="Graphic 167">
            <a:extLst>
              <a:ext uri="{FF2B5EF4-FFF2-40B4-BE49-F238E27FC236}">
                <a16:creationId xmlns:a16="http://schemas.microsoft.com/office/drawing/2014/main" id="{1DB23221-48D3-4922-8E41-91F993E45A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536290" y="2465266"/>
            <a:ext cx="872445" cy="513773"/>
          </a:xfrm>
          <a:prstGeom prst="rect">
            <a:avLst/>
          </a:prstGeom>
        </p:spPr>
      </p:pic>
      <p:sp>
        <p:nvSpPr>
          <p:cNvPr id="169" name="Tekstvak 168">
            <a:extLst>
              <a:ext uri="{FF2B5EF4-FFF2-40B4-BE49-F238E27FC236}">
                <a16:creationId xmlns:a16="http://schemas.microsoft.com/office/drawing/2014/main" id="{75C65D34-024B-402C-B123-85D7EF2004F8}"/>
              </a:ext>
            </a:extLst>
          </p:cNvPr>
          <p:cNvSpPr txBox="1"/>
          <p:nvPr/>
        </p:nvSpPr>
        <p:spPr>
          <a:xfrm>
            <a:off x="-7828731" y="4011922"/>
            <a:ext cx="1457325" cy="1015663"/>
          </a:xfrm>
          <a:prstGeom prst="rect">
            <a:avLst/>
          </a:prstGeom>
          <a:noFill/>
        </p:spPr>
        <p:txBody>
          <a:bodyPr wrap="square" rtlCol="0">
            <a:spAutoFit/>
          </a:bodyPr>
          <a:lstStyle/>
          <a:p>
            <a:pPr algn="ctr"/>
            <a:r>
              <a:rPr lang="nl-NL" sz="1200" dirty="0">
                <a:solidFill>
                  <a:schemeClr val="bg1"/>
                </a:solidFill>
                <a:latin typeface="Candara" panose="020E0502030303020204" pitchFamily="34" charset="0"/>
              </a:rPr>
              <a:t>Wanneer de bal onvindbaar is (bijvoorbeeld in het water gaat), krijg je een strafslag.</a:t>
            </a:r>
            <a:endParaRPr lang="nl-BE" sz="1200" dirty="0">
              <a:solidFill>
                <a:schemeClr val="bg1"/>
              </a:solidFill>
              <a:latin typeface="Candara" panose="020E0502030303020204" pitchFamily="34" charset="0"/>
            </a:endParaRPr>
          </a:p>
        </p:txBody>
      </p:sp>
      <p:sp>
        <p:nvSpPr>
          <p:cNvPr id="170" name="Rechthoek: afgeronde hoeken 169">
            <a:extLst>
              <a:ext uri="{FF2B5EF4-FFF2-40B4-BE49-F238E27FC236}">
                <a16:creationId xmlns:a16="http://schemas.microsoft.com/office/drawing/2014/main" id="{7C6BF58E-D4F4-4ACF-8004-11E6F5F80715}"/>
              </a:ext>
            </a:extLst>
          </p:cNvPr>
          <p:cNvSpPr/>
          <p:nvPr/>
        </p:nvSpPr>
        <p:spPr>
          <a:xfrm>
            <a:off x="-6044871" y="2544310"/>
            <a:ext cx="1707491" cy="3406647"/>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71" name="Rechthoek: afgeronde hoeken 170">
            <a:extLst>
              <a:ext uri="{FF2B5EF4-FFF2-40B4-BE49-F238E27FC236}">
                <a16:creationId xmlns:a16="http://schemas.microsoft.com/office/drawing/2014/main" id="{28C870E9-1A36-481C-A051-EE69EF867A3B}"/>
              </a:ext>
            </a:extLst>
          </p:cNvPr>
          <p:cNvSpPr/>
          <p:nvPr/>
        </p:nvSpPr>
        <p:spPr>
          <a:xfrm>
            <a:off x="-6044869" y="2544310"/>
            <a:ext cx="1707491" cy="1828915"/>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72" name="Tekstvak 171">
            <a:extLst>
              <a:ext uri="{FF2B5EF4-FFF2-40B4-BE49-F238E27FC236}">
                <a16:creationId xmlns:a16="http://schemas.microsoft.com/office/drawing/2014/main" id="{EA1E326A-2425-4840-ABD0-037B8B42911F}"/>
              </a:ext>
            </a:extLst>
          </p:cNvPr>
          <p:cNvSpPr txBox="1"/>
          <p:nvPr/>
        </p:nvSpPr>
        <p:spPr>
          <a:xfrm>
            <a:off x="-5919789" y="3677657"/>
            <a:ext cx="1457325" cy="461665"/>
          </a:xfrm>
          <a:prstGeom prst="rect">
            <a:avLst/>
          </a:prstGeom>
          <a:noFill/>
        </p:spPr>
        <p:txBody>
          <a:bodyPr wrap="square" rtlCol="0">
            <a:spAutoFit/>
          </a:bodyPr>
          <a:lstStyle/>
          <a:p>
            <a:pPr algn="ctr"/>
            <a:r>
              <a:rPr lang="nl-NL" sz="2400" b="1" dirty="0">
                <a:solidFill>
                  <a:schemeClr val="accent4"/>
                </a:solidFill>
                <a:latin typeface="Candara" panose="020E0502030303020204" pitchFamily="34" charset="0"/>
              </a:rPr>
              <a:t>Score</a:t>
            </a:r>
            <a:endParaRPr lang="nl-BE" sz="2400" b="1" dirty="0">
              <a:solidFill>
                <a:schemeClr val="accent4"/>
              </a:solidFill>
              <a:latin typeface="Candara" panose="020E0502030303020204" pitchFamily="34" charset="0"/>
            </a:endParaRPr>
          </a:p>
        </p:txBody>
      </p:sp>
      <p:pic>
        <p:nvPicPr>
          <p:cNvPr id="173" name="Graphic 172">
            <a:extLst>
              <a:ext uri="{FF2B5EF4-FFF2-40B4-BE49-F238E27FC236}">
                <a16:creationId xmlns:a16="http://schemas.microsoft.com/office/drawing/2014/main" id="{D7CFAA1A-638D-4298-B3B1-896275101FA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p:blipFill>
        <p:spPr>
          <a:xfrm>
            <a:off x="-5466686" y="2782958"/>
            <a:ext cx="551118" cy="794770"/>
          </a:xfrm>
          <a:prstGeom prst="rect">
            <a:avLst/>
          </a:prstGeom>
        </p:spPr>
      </p:pic>
      <p:sp>
        <p:nvSpPr>
          <p:cNvPr id="174" name="Tekstvak 173">
            <a:extLst>
              <a:ext uri="{FF2B5EF4-FFF2-40B4-BE49-F238E27FC236}">
                <a16:creationId xmlns:a16="http://schemas.microsoft.com/office/drawing/2014/main" id="{5BE8E5CF-025E-40CB-9C3C-55BF009B50C7}"/>
              </a:ext>
            </a:extLst>
          </p:cNvPr>
          <p:cNvSpPr txBox="1"/>
          <p:nvPr/>
        </p:nvSpPr>
        <p:spPr>
          <a:xfrm>
            <a:off x="-5919791" y="4445246"/>
            <a:ext cx="1457325" cy="1200329"/>
          </a:xfrm>
          <a:prstGeom prst="rect">
            <a:avLst/>
          </a:prstGeom>
          <a:noFill/>
        </p:spPr>
        <p:txBody>
          <a:bodyPr wrap="square" rtlCol="0">
            <a:spAutoFit/>
          </a:bodyPr>
          <a:lstStyle/>
          <a:p>
            <a:pPr algn="ctr"/>
            <a:r>
              <a:rPr lang="nl-NL" sz="1200" dirty="0">
                <a:solidFill>
                  <a:schemeClr val="bg1"/>
                </a:solidFill>
                <a:latin typeface="Candara" panose="020E0502030303020204" pitchFamily="34" charset="0"/>
              </a:rPr>
              <a:t>Het aantal slagen (inclusief strafslagen) die de speler nodig had om een hole uit te spelen.</a:t>
            </a:r>
            <a:endParaRPr lang="nl-BE" sz="1200" dirty="0">
              <a:solidFill>
                <a:schemeClr val="bg1"/>
              </a:solidFill>
              <a:latin typeface="Candara" panose="020E0502030303020204" pitchFamily="34" charset="0"/>
            </a:endParaRPr>
          </a:p>
        </p:txBody>
      </p:sp>
      <p:sp>
        <p:nvSpPr>
          <p:cNvPr id="175" name="Rechthoek: afgeronde hoeken 174">
            <a:extLst>
              <a:ext uri="{FF2B5EF4-FFF2-40B4-BE49-F238E27FC236}">
                <a16:creationId xmlns:a16="http://schemas.microsoft.com/office/drawing/2014/main" id="{500BD917-CB45-4914-B255-7D9BE96FCD99}"/>
              </a:ext>
            </a:extLst>
          </p:cNvPr>
          <p:cNvSpPr/>
          <p:nvPr/>
        </p:nvSpPr>
        <p:spPr>
          <a:xfrm>
            <a:off x="-4135931" y="1632737"/>
            <a:ext cx="1707491" cy="2999966"/>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76" name="Rechthoek: afgeronde hoeken 175">
            <a:extLst>
              <a:ext uri="{FF2B5EF4-FFF2-40B4-BE49-F238E27FC236}">
                <a16:creationId xmlns:a16="http://schemas.microsoft.com/office/drawing/2014/main" id="{2EC53542-B96F-4B2F-8832-EAFC1EF37D84}"/>
              </a:ext>
            </a:extLst>
          </p:cNvPr>
          <p:cNvSpPr/>
          <p:nvPr/>
        </p:nvSpPr>
        <p:spPr>
          <a:xfrm>
            <a:off x="-4135929" y="1632736"/>
            <a:ext cx="1707491" cy="1828915"/>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77" name="Tekstvak 176">
            <a:extLst>
              <a:ext uri="{FF2B5EF4-FFF2-40B4-BE49-F238E27FC236}">
                <a16:creationId xmlns:a16="http://schemas.microsoft.com/office/drawing/2014/main" id="{DE0B367C-7E58-4124-A284-B4B7D120217B}"/>
              </a:ext>
            </a:extLst>
          </p:cNvPr>
          <p:cNvSpPr txBox="1"/>
          <p:nvPr/>
        </p:nvSpPr>
        <p:spPr>
          <a:xfrm>
            <a:off x="-4010849" y="2766083"/>
            <a:ext cx="1457325" cy="461665"/>
          </a:xfrm>
          <a:prstGeom prst="rect">
            <a:avLst/>
          </a:prstGeom>
          <a:noFill/>
        </p:spPr>
        <p:txBody>
          <a:bodyPr wrap="square" rtlCol="0">
            <a:spAutoFit/>
          </a:bodyPr>
          <a:lstStyle/>
          <a:p>
            <a:pPr algn="ctr"/>
            <a:r>
              <a:rPr lang="nl-NL" sz="2400" b="1" dirty="0">
                <a:solidFill>
                  <a:schemeClr val="accent4"/>
                </a:solidFill>
                <a:latin typeface="Candara" panose="020E0502030303020204" pitchFamily="34" charset="0"/>
              </a:rPr>
              <a:t>Bunker</a:t>
            </a:r>
            <a:endParaRPr lang="nl-BE" sz="2400" b="1" dirty="0">
              <a:solidFill>
                <a:schemeClr val="accent4"/>
              </a:solidFill>
              <a:latin typeface="Candara" panose="020E0502030303020204" pitchFamily="34" charset="0"/>
            </a:endParaRPr>
          </a:p>
        </p:txBody>
      </p:sp>
      <p:pic>
        <p:nvPicPr>
          <p:cNvPr id="178" name="Graphic 177">
            <a:extLst>
              <a:ext uri="{FF2B5EF4-FFF2-40B4-BE49-F238E27FC236}">
                <a16:creationId xmlns:a16="http://schemas.microsoft.com/office/drawing/2014/main" id="{FD0B0C80-65D2-4E54-91D1-341B08C3917A}"/>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p:blipFill>
        <p:spPr>
          <a:xfrm>
            <a:off x="-3689889" y="2049780"/>
            <a:ext cx="815404" cy="625774"/>
          </a:xfrm>
          <a:prstGeom prst="rect">
            <a:avLst/>
          </a:prstGeom>
        </p:spPr>
      </p:pic>
      <p:sp>
        <p:nvSpPr>
          <p:cNvPr id="179" name="Tekstvak 178">
            <a:extLst>
              <a:ext uri="{FF2B5EF4-FFF2-40B4-BE49-F238E27FC236}">
                <a16:creationId xmlns:a16="http://schemas.microsoft.com/office/drawing/2014/main" id="{86B07BE7-D445-407A-963C-D14DEEF94392}"/>
              </a:ext>
            </a:extLst>
          </p:cNvPr>
          <p:cNvSpPr txBox="1"/>
          <p:nvPr/>
        </p:nvSpPr>
        <p:spPr>
          <a:xfrm>
            <a:off x="-4010851" y="3533672"/>
            <a:ext cx="1457325" cy="646331"/>
          </a:xfrm>
          <a:prstGeom prst="rect">
            <a:avLst/>
          </a:prstGeom>
          <a:noFill/>
        </p:spPr>
        <p:txBody>
          <a:bodyPr wrap="square" rtlCol="0">
            <a:spAutoFit/>
          </a:bodyPr>
          <a:lstStyle/>
          <a:p>
            <a:pPr algn="ctr"/>
            <a:r>
              <a:rPr lang="nl-NL" sz="1200" dirty="0">
                <a:solidFill>
                  <a:schemeClr val="bg1"/>
                </a:solidFill>
                <a:latin typeface="Candara" panose="020E0502030303020204" pitchFamily="34" charset="0"/>
              </a:rPr>
              <a:t>Met zand gevulde put, als obstakel voor de spelers.</a:t>
            </a:r>
            <a:endParaRPr lang="nl-BE" sz="1200" dirty="0">
              <a:solidFill>
                <a:schemeClr val="bg1"/>
              </a:solidFill>
              <a:latin typeface="Candara" panose="020E0502030303020204" pitchFamily="34" charset="0"/>
            </a:endParaRPr>
          </a:p>
        </p:txBody>
      </p:sp>
      <p:sp>
        <p:nvSpPr>
          <p:cNvPr id="180" name="Rechthoek: afgeronde hoeken 179">
            <a:extLst>
              <a:ext uri="{FF2B5EF4-FFF2-40B4-BE49-F238E27FC236}">
                <a16:creationId xmlns:a16="http://schemas.microsoft.com/office/drawing/2014/main" id="{CCF73AE4-42C5-483F-A6FA-76EE9881B3AB}"/>
              </a:ext>
            </a:extLst>
          </p:cNvPr>
          <p:cNvSpPr/>
          <p:nvPr/>
        </p:nvSpPr>
        <p:spPr>
          <a:xfrm>
            <a:off x="-2226991" y="2310408"/>
            <a:ext cx="1707491" cy="2999966"/>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81" name="Rechthoek: afgeronde hoeken 180">
            <a:extLst>
              <a:ext uri="{FF2B5EF4-FFF2-40B4-BE49-F238E27FC236}">
                <a16:creationId xmlns:a16="http://schemas.microsoft.com/office/drawing/2014/main" id="{5655275F-79CE-4002-B192-9EF9AA0C81CA}"/>
              </a:ext>
            </a:extLst>
          </p:cNvPr>
          <p:cNvSpPr/>
          <p:nvPr/>
        </p:nvSpPr>
        <p:spPr>
          <a:xfrm>
            <a:off x="-2226989" y="2310407"/>
            <a:ext cx="1707491" cy="1828915"/>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82" name="Tekstvak 181">
            <a:extLst>
              <a:ext uri="{FF2B5EF4-FFF2-40B4-BE49-F238E27FC236}">
                <a16:creationId xmlns:a16="http://schemas.microsoft.com/office/drawing/2014/main" id="{EA232B35-64A1-42EA-940B-C668E7053125}"/>
              </a:ext>
            </a:extLst>
          </p:cNvPr>
          <p:cNvSpPr txBox="1"/>
          <p:nvPr/>
        </p:nvSpPr>
        <p:spPr>
          <a:xfrm>
            <a:off x="-2101909" y="3443754"/>
            <a:ext cx="1457325" cy="461665"/>
          </a:xfrm>
          <a:prstGeom prst="rect">
            <a:avLst/>
          </a:prstGeom>
          <a:noFill/>
        </p:spPr>
        <p:txBody>
          <a:bodyPr wrap="square" rtlCol="0">
            <a:spAutoFit/>
          </a:bodyPr>
          <a:lstStyle/>
          <a:p>
            <a:pPr algn="ctr"/>
            <a:r>
              <a:rPr lang="nl-NL" sz="2400" b="1" dirty="0">
                <a:solidFill>
                  <a:schemeClr val="accent4"/>
                </a:solidFill>
                <a:latin typeface="Candara" panose="020E0502030303020204" pitchFamily="34" charset="0"/>
              </a:rPr>
              <a:t>Caddie</a:t>
            </a:r>
            <a:endParaRPr lang="nl-BE" sz="2400" b="1" dirty="0">
              <a:solidFill>
                <a:schemeClr val="accent4"/>
              </a:solidFill>
              <a:latin typeface="Candara" panose="020E0502030303020204" pitchFamily="34" charset="0"/>
            </a:endParaRPr>
          </a:p>
        </p:txBody>
      </p:sp>
      <p:pic>
        <p:nvPicPr>
          <p:cNvPr id="183" name="Graphic 182">
            <a:extLst>
              <a:ext uri="{FF2B5EF4-FFF2-40B4-BE49-F238E27FC236}">
                <a16:creationId xmlns:a16="http://schemas.microsoft.com/office/drawing/2014/main" id="{6E1B6F03-6F87-4E6E-BF45-115F85558D20}"/>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p:blipFill>
        <p:spPr>
          <a:xfrm>
            <a:off x="-1640770" y="2512970"/>
            <a:ext cx="535046" cy="843722"/>
          </a:xfrm>
          <a:prstGeom prst="rect">
            <a:avLst/>
          </a:prstGeom>
        </p:spPr>
      </p:pic>
      <p:sp>
        <p:nvSpPr>
          <p:cNvPr id="184" name="Tekstvak 183">
            <a:extLst>
              <a:ext uri="{FF2B5EF4-FFF2-40B4-BE49-F238E27FC236}">
                <a16:creationId xmlns:a16="http://schemas.microsoft.com/office/drawing/2014/main" id="{61CD03E6-E19B-4307-9018-86C8B44D60FE}"/>
              </a:ext>
            </a:extLst>
          </p:cNvPr>
          <p:cNvSpPr txBox="1"/>
          <p:nvPr/>
        </p:nvSpPr>
        <p:spPr>
          <a:xfrm>
            <a:off x="-2101911" y="4211343"/>
            <a:ext cx="1457325" cy="646331"/>
          </a:xfrm>
          <a:prstGeom prst="rect">
            <a:avLst/>
          </a:prstGeom>
          <a:noFill/>
        </p:spPr>
        <p:txBody>
          <a:bodyPr wrap="square" rtlCol="0">
            <a:spAutoFit/>
          </a:bodyPr>
          <a:lstStyle/>
          <a:p>
            <a:pPr algn="ctr"/>
            <a:r>
              <a:rPr lang="nl-NL" sz="1200" dirty="0">
                <a:solidFill>
                  <a:schemeClr val="bg1"/>
                </a:solidFill>
                <a:latin typeface="Candara" panose="020E0502030303020204" pitchFamily="34" charset="0"/>
              </a:rPr>
              <a:t>Draagt de clubs en geeft advies aan de speler op de baan.</a:t>
            </a:r>
            <a:endParaRPr lang="nl-BE" sz="1200" dirty="0">
              <a:solidFill>
                <a:schemeClr val="bg1"/>
              </a:solidFill>
              <a:latin typeface="Candara" panose="020E0502030303020204" pitchFamily="34" charset="0"/>
            </a:endParaRPr>
          </a:p>
        </p:txBody>
      </p:sp>
      <p:sp>
        <p:nvSpPr>
          <p:cNvPr id="2" name="Rechthoek 1">
            <a:extLst>
              <a:ext uri="{FF2B5EF4-FFF2-40B4-BE49-F238E27FC236}">
                <a16:creationId xmlns:a16="http://schemas.microsoft.com/office/drawing/2014/main" id="{5CCC8073-4DE4-49F1-A8D3-810029733B97}"/>
              </a:ext>
            </a:extLst>
          </p:cNvPr>
          <p:cNvSpPr/>
          <p:nvPr/>
        </p:nvSpPr>
        <p:spPr>
          <a:xfrm>
            <a:off x="278" y="0"/>
            <a:ext cx="12192000" cy="6858000"/>
          </a:xfrm>
          <a:prstGeom prst="rect">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9" name="Graphic 8">
            <a:extLst>
              <a:ext uri="{FF2B5EF4-FFF2-40B4-BE49-F238E27FC236}">
                <a16:creationId xmlns:a16="http://schemas.microsoft.com/office/drawing/2014/main" id="{0C7259E9-36D7-4E7C-84AF-A21BDE044D13}"/>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3671092" y="-621"/>
            <a:ext cx="10760273" cy="6858000"/>
          </a:xfrm>
          <a:prstGeom prst="rect">
            <a:avLst/>
          </a:prstGeom>
        </p:spPr>
      </p:pic>
      <p:sp>
        <p:nvSpPr>
          <p:cNvPr id="6" name="!!Bounds">
            <a:extLst>
              <a:ext uri="{FF2B5EF4-FFF2-40B4-BE49-F238E27FC236}">
                <a16:creationId xmlns:a16="http://schemas.microsoft.com/office/drawing/2014/main" id="{6BE4582A-90DD-476B-A0F1-5196BFCEDA77}"/>
              </a:ext>
            </a:extLst>
          </p:cNvPr>
          <p:cNvSpPr/>
          <p:nvPr/>
        </p:nvSpPr>
        <p:spPr>
          <a:xfrm>
            <a:off x="2199721" y="420946"/>
            <a:ext cx="7791714" cy="6013816"/>
          </a:xfrm>
          <a:custGeom>
            <a:avLst/>
            <a:gdLst>
              <a:gd name="connsiteX0" fmla="*/ 483714 w 7791714"/>
              <a:gd name="connsiteY0" fmla="*/ 5995739 h 6013816"/>
              <a:gd name="connsiteX1" fmla="*/ 1191499 w 7791714"/>
              <a:gd name="connsiteY1" fmla="*/ 5815323 h 6013816"/>
              <a:gd name="connsiteX2" fmla="*/ 1462123 w 7791714"/>
              <a:gd name="connsiteY2" fmla="*/ 5607151 h 6013816"/>
              <a:gd name="connsiteX3" fmla="*/ 1757033 w 7791714"/>
              <a:gd name="connsiteY3" fmla="*/ 5249789 h 6013816"/>
              <a:gd name="connsiteX4" fmla="*/ 2312159 w 7791714"/>
              <a:gd name="connsiteY4" fmla="*/ 4784871 h 6013816"/>
              <a:gd name="connsiteX5" fmla="*/ 2985249 w 7791714"/>
              <a:gd name="connsiteY5" fmla="*/ 4132599 h 6013816"/>
              <a:gd name="connsiteX6" fmla="*/ 3498740 w 7791714"/>
              <a:gd name="connsiteY6" fmla="*/ 3521961 h 6013816"/>
              <a:gd name="connsiteX7" fmla="*/ 3963657 w 7791714"/>
              <a:gd name="connsiteY7" fmla="*/ 3063982 h 6013816"/>
              <a:gd name="connsiteX8" fmla="*/ 4497966 w 7791714"/>
              <a:gd name="connsiteY8" fmla="*/ 2814176 h 6013816"/>
              <a:gd name="connsiteX9" fmla="*/ 6080073 w 7791714"/>
              <a:gd name="connsiteY9" fmla="*/ 2259050 h 6013816"/>
              <a:gd name="connsiteX10" fmla="*/ 7585851 w 7791714"/>
              <a:gd name="connsiteY10" fmla="*/ 1627595 h 6013816"/>
              <a:gd name="connsiteX11" fmla="*/ 7759328 w 7791714"/>
              <a:gd name="connsiteY11" fmla="*/ 829602 h 6013816"/>
              <a:gd name="connsiteX12" fmla="*/ 7349923 w 7791714"/>
              <a:gd name="connsiteY12" fmla="*/ 184269 h 6013816"/>
              <a:gd name="connsiteX13" fmla="*/ 6607443 w 7791714"/>
              <a:gd name="connsiteY13" fmla="*/ 10792 h 6013816"/>
              <a:gd name="connsiteX14" fmla="*/ 6052317 w 7791714"/>
              <a:gd name="connsiteY14" fmla="*/ 218964 h 6013816"/>
              <a:gd name="connsiteX15" fmla="*/ 5635973 w 7791714"/>
              <a:gd name="connsiteY15" fmla="*/ 586735 h 6013816"/>
              <a:gd name="connsiteX16" fmla="*/ 5115543 w 7791714"/>
              <a:gd name="connsiteY16" fmla="*/ 739394 h 6013816"/>
              <a:gd name="connsiteX17" fmla="*/ 4810224 w 7791714"/>
              <a:gd name="connsiteY17" fmla="*/ 885115 h 6013816"/>
              <a:gd name="connsiteX18" fmla="*/ 4546539 w 7791714"/>
              <a:gd name="connsiteY18" fmla="*/ 1162677 h 6013816"/>
              <a:gd name="connsiteX19" fmla="*/ 3998353 w 7791714"/>
              <a:gd name="connsiteY19" fmla="*/ 1447179 h 6013816"/>
              <a:gd name="connsiteX20" fmla="*/ 3699973 w 7791714"/>
              <a:gd name="connsiteY20" fmla="*/ 1509631 h 6013816"/>
              <a:gd name="connsiteX21" fmla="*/ 3332202 w 7791714"/>
              <a:gd name="connsiteY21" fmla="*/ 1801072 h 6013816"/>
              <a:gd name="connsiteX22" fmla="*/ 2464818 w 7791714"/>
              <a:gd name="connsiteY22" fmla="*/ 2439466 h 6013816"/>
              <a:gd name="connsiteX23" fmla="*/ 1722338 w 7791714"/>
              <a:gd name="connsiteY23" fmla="*/ 3528900 h 6013816"/>
              <a:gd name="connsiteX24" fmla="*/ 709234 w 7791714"/>
              <a:gd name="connsiteY24" fmla="*/ 4465674 h 6013816"/>
              <a:gd name="connsiteX25" fmla="*/ 56962 w 7791714"/>
              <a:gd name="connsiteY25" fmla="*/ 5173459 h 6013816"/>
              <a:gd name="connsiteX26" fmla="*/ 56962 w 7791714"/>
              <a:gd name="connsiteY26" fmla="*/ 5606873 h 6013816"/>
              <a:gd name="connsiteX27" fmla="*/ 483714 w 7791714"/>
              <a:gd name="connsiteY27" fmla="*/ 5995739 h 6013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7791714" h="6013816">
                <a:moveTo>
                  <a:pt x="483714" y="5995739"/>
                </a:moveTo>
                <a:cubicBezTo>
                  <a:pt x="758918" y="6053333"/>
                  <a:pt x="1018023" y="5967982"/>
                  <a:pt x="1191499" y="5815323"/>
                </a:cubicBezTo>
                <a:cubicBezTo>
                  <a:pt x="1364976" y="5662663"/>
                  <a:pt x="1371915" y="5676541"/>
                  <a:pt x="1462123" y="5607151"/>
                </a:cubicBezTo>
                <a:cubicBezTo>
                  <a:pt x="1552331" y="5537760"/>
                  <a:pt x="1659887" y="5339997"/>
                  <a:pt x="1757033" y="5249789"/>
                </a:cubicBezTo>
                <a:cubicBezTo>
                  <a:pt x="1854180" y="5159581"/>
                  <a:pt x="2103987" y="4986104"/>
                  <a:pt x="2312159" y="4784871"/>
                </a:cubicBezTo>
                <a:cubicBezTo>
                  <a:pt x="2520331" y="4583638"/>
                  <a:pt x="2888102" y="4243624"/>
                  <a:pt x="2985249" y="4132599"/>
                </a:cubicBezTo>
                <a:cubicBezTo>
                  <a:pt x="3082396" y="4021574"/>
                  <a:pt x="3366897" y="3709315"/>
                  <a:pt x="3498740" y="3521961"/>
                </a:cubicBezTo>
                <a:cubicBezTo>
                  <a:pt x="3630582" y="3334606"/>
                  <a:pt x="3762424" y="3133373"/>
                  <a:pt x="3963657" y="3063982"/>
                </a:cubicBezTo>
                <a:cubicBezTo>
                  <a:pt x="4164890" y="2994591"/>
                  <a:pt x="4213464" y="2918262"/>
                  <a:pt x="4497966" y="2814176"/>
                </a:cubicBezTo>
                <a:cubicBezTo>
                  <a:pt x="4782468" y="2710090"/>
                  <a:pt x="5927414" y="2286807"/>
                  <a:pt x="6080073" y="2259050"/>
                </a:cubicBezTo>
                <a:cubicBezTo>
                  <a:pt x="6232733" y="2231294"/>
                  <a:pt x="7336044" y="1877401"/>
                  <a:pt x="7585851" y="1627595"/>
                </a:cubicBezTo>
                <a:cubicBezTo>
                  <a:pt x="7835657" y="1377789"/>
                  <a:pt x="7807901" y="954505"/>
                  <a:pt x="7759328" y="829602"/>
                </a:cubicBezTo>
                <a:cubicBezTo>
                  <a:pt x="7710754" y="704699"/>
                  <a:pt x="7578912" y="316111"/>
                  <a:pt x="7349923" y="184269"/>
                </a:cubicBezTo>
                <a:cubicBezTo>
                  <a:pt x="7120933" y="52427"/>
                  <a:pt x="6912762" y="-30842"/>
                  <a:pt x="6607443" y="10792"/>
                </a:cubicBezTo>
                <a:cubicBezTo>
                  <a:pt x="6302124" y="52427"/>
                  <a:pt x="6163342" y="24670"/>
                  <a:pt x="6052317" y="218964"/>
                </a:cubicBezTo>
                <a:cubicBezTo>
                  <a:pt x="5941292" y="413258"/>
                  <a:pt x="5851084" y="558978"/>
                  <a:pt x="5635973" y="586735"/>
                </a:cubicBezTo>
                <a:cubicBezTo>
                  <a:pt x="5420862" y="614491"/>
                  <a:pt x="5295959" y="642247"/>
                  <a:pt x="5115543" y="739394"/>
                </a:cubicBezTo>
                <a:cubicBezTo>
                  <a:pt x="4935127" y="836541"/>
                  <a:pt x="4928188" y="829602"/>
                  <a:pt x="4810224" y="885115"/>
                </a:cubicBezTo>
                <a:cubicBezTo>
                  <a:pt x="4692260" y="940627"/>
                  <a:pt x="4650625" y="1100226"/>
                  <a:pt x="4546539" y="1162677"/>
                </a:cubicBezTo>
                <a:cubicBezTo>
                  <a:pt x="4442453" y="1225129"/>
                  <a:pt x="4151012" y="1440240"/>
                  <a:pt x="3998353" y="1447179"/>
                </a:cubicBezTo>
                <a:cubicBezTo>
                  <a:pt x="3845693" y="1454118"/>
                  <a:pt x="3810998" y="1384728"/>
                  <a:pt x="3699973" y="1509631"/>
                </a:cubicBezTo>
                <a:cubicBezTo>
                  <a:pt x="3588948" y="1634534"/>
                  <a:pt x="3595887" y="1669229"/>
                  <a:pt x="3332202" y="1801072"/>
                </a:cubicBezTo>
                <a:cubicBezTo>
                  <a:pt x="3068517" y="1932914"/>
                  <a:pt x="2679930" y="2120269"/>
                  <a:pt x="2464818" y="2439466"/>
                </a:cubicBezTo>
                <a:cubicBezTo>
                  <a:pt x="2249707" y="2758663"/>
                  <a:pt x="1916632" y="3334606"/>
                  <a:pt x="1722338" y="3528900"/>
                </a:cubicBezTo>
                <a:cubicBezTo>
                  <a:pt x="1528044" y="3723194"/>
                  <a:pt x="848015" y="4340771"/>
                  <a:pt x="709234" y="4465674"/>
                </a:cubicBezTo>
                <a:cubicBezTo>
                  <a:pt x="570453" y="4590577"/>
                  <a:pt x="98596" y="4958348"/>
                  <a:pt x="56962" y="5173459"/>
                </a:cubicBezTo>
                <a:cubicBezTo>
                  <a:pt x="15327" y="5388570"/>
                  <a:pt x="-47124" y="5436588"/>
                  <a:pt x="56962" y="5606873"/>
                </a:cubicBezTo>
                <a:cubicBezTo>
                  <a:pt x="161048" y="5777158"/>
                  <a:pt x="334524" y="5964513"/>
                  <a:pt x="483714" y="5995739"/>
                </a:cubicBezTo>
                <a:close/>
              </a:path>
            </a:pathLst>
          </a:custGeom>
          <a:solidFill>
            <a:srgbClr val="22A241"/>
          </a:solidFill>
          <a:ln w="6938" cap="flat">
            <a:noFill/>
            <a:prstDash val="solid"/>
            <a:miter/>
          </a:ln>
        </p:spPr>
        <p:txBody>
          <a:bodyPr rtlCol="0" anchor="ctr"/>
          <a:lstStyle/>
          <a:p>
            <a:endParaRPr lang="nl-BE"/>
          </a:p>
        </p:txBody>
      </p:sp>
      <p:grpSp>
        <p:nvGrpSpPr>
          <p:cNvPr id="36" name="!!Bush">
            <a:extLst>
              <a:ext uri="{FF2B5EF4-FFF2-40B4-BE49-F238E27FC236}">
                <a16:creationId xmlns:a16="http://schemas.microsoft.com/office/drawing/2014/main" id="{4743AF7F-C7C1-47D1-9379-6C1F3BE81292}"/>
              </a:ext>
            </a:extLst>
          </p:cNvPr>
          <p:cNvGrpSpPr/>
          <p:nvPr/>
        </p:nvGrpSpPr>
        <p:grpSpPr>
          <a:xfrm>
            <a:off x="2748713" y="586920"/>
            <a:ext cx="6983382" cy="5850581"/>
            <a:chOff x="2748713" y="586920"/>
            <a:chExt cx="6983382" cy="5850581"/>
          </a:xfrm>
        </p:grpSpPr>
        <p:sp>
          <p:nvSpPr>
            <p:cNvPr id="11" name="Graphic 4">
              <a:extLst>
                <a:ext uri="{FF2B5EF4-FFF2-40B4-BE49-F238E27FC236}">
                  <a16:creationId xmlns:a16="http://schemas.microsoft.com/office/drawing/2014/main" id="{6BE4582A-90DD-476B-A0F1-5196BFCEDA77}"/>
                </a:ext>
              </a:extLst>
            </p:cNvPr>
            <p:cNvSpPr/>
            <p:nvPr/>
          </p:nvSpPr>
          <p:spPr>
            <a:xfrm>
              <a:off x="4622237" y="997778"/>
              <a:ext cx="5019331" cy="2919898"/>
            </a:xfrm>
            <a:custGeom>
              <a:avLst/>
              <a:gdLst>
                <a:gd name="connsiteX0" fmla="*/ 52711 w 5019331"/>
                <a:gd name="connsiteY0" fmla="*/ 2906964 h 2919898"/>
                <a:gd name="connsiteX1" fmla="*/ 573141 w 5019331"/>
                <a:gd name="connsiteY1" fmla="*/ 2671036 h 2919898"/>
                <a:gd name="connsiteX2" fmla="*/ 913155 w 5019331"/>
                <a:gd name="connsiteY2" fmla="*/ 2206118 h 2919898"/>
                <a:gd name="connsiteX3" fmla="*/ 1211535 w 5019331"/>
                <a:gd name="connsiteY3" fmla="*/ 2053459 h 2919898"/>
                <a:gd name="connsiteX4" fmla="*/ 1704209 w 5019331"/>
                <a:gd name="connsiteY4" fmla="*/ 1845287 h 2919898"/>
                <a:gd name="connsiteX5" fmla="*/ 2065041 w 5019331"/>
                <a:gd name="connsiteY5" fmla="*/ 1637115 h 2919898"/>
                <a:gd name="connsiteX6" fmla="*/ 2439751 w 5019331"/>
                <a:gd name="connsiteY6" fmla="*/ 1512211 h 2919898"/>
                <a:gd name="connsiteX7" fmla="*/ 2752009 w 5019331"/>
                <a:gd name="connsiteY7" fmla="*/ 1324856 h 2919898"/>
                <a:gd name="connsiteX8" fmla="*/ 3050389 w 5019331"/>
                <a:gd name="connsiteY8" fmla="*/ 1116684 h 2919898"/>
                <a:gd name="connsiteX9" fmla="*/ 3480611 w 5019331"/>
                <a:gd name="connsiteY9" fmla="*/ 811365 h 2919898"/>
                <a:gd name="connsiteX10" fmla="*/ 4105127 w 5019331"/>
                <a:gd name="connsiteY10" fmla="*/ 700340 h 2919898"/>
                <a:gd name="connsiteX11" fmla="*/ 4465959 w 5019331"/>
                <a:gd name="connsiteY11" fmla="*/ 561559 h 2919898"/>
                <a:gd name="connsiteX12" fmla="*/ 4646375 w 5019331"/>
                <a:gd name="connsiteY12" fmla="*/ 450534 h 2919898"/>
                <a:gd name="connsiteX13" fmla="*/ 4905618 w 5019331"/>
                <a:gd name="connsiteY13" fmla="*/ 447550 h 2919898"/>
                <a:gd name="connsiteX14" fmla="*/ 4986388 w 5019331"/>
                <a:gd name="connsiteY14" fmla="*/ 277057 h 2919898"/>
                <a:gd name="connsiteX15" fmla="*/ 4694948 w 5019331"/>
                <a:gd name="connsiteY15" fmla="*/ 20312 h 2919898"/>
                <a:gd name="connsiteX16" fmla="*/ 4320238 w 5019331"/>
                <a:gd name="connsiteY16" fmla="*/ 55007 h 2919898"/>
                <a:gd name="connsiteX17" fmla="*/ 3851851 w 5019331"/>
                <a:gd name="connsiteY17" fmla="*/ 384613 h 2919898"/>
                <a:gd name="connsiteX18" fmla="*/ 3608984 w 5019331"/>
                <a:gd name="connsiteY18" fmla="*/ 426247 h 2919898"/>
                <a:gd name="connsiteX19" fmla="*/ 3255091 w 5019331"/>
                <a:gd name="connsiteY19" fmla="*/ 551150 h 2919898"/>
                <a:gd name="connsiteX20" fmla="*/ 2817930 w 5019331"/>
                <a:gd name="connsiteY20" fmla="*/ 863408 h 2919898"/>
                <a:gd name="connsiteX21" fmla="*/ 2248926 w 5019331"/>
                <a:gd name="connsiteY21" fmla="*/ 1203423 h 2919898"/>
                <a:gd name="connsiteX22" fmla="*/ 1451835 w 5019331"/>
                <a:gd name="connsiteY22" fmla="*/ 1519567 h 2919898"/>
                <a:gd name="connsiteX23" fmla="*/ 812539 w 5019331"/>
                <a:gd name="connsiteY23" fmla="*/ 1827939 h 2919898"/>
                <a:gd name="connsiteX24" fmla="*/ 285170 w 5019331"/>
                <a:gd name="connsiteY24" fmla="*/ 2334491 h 2919898"/>
                <a:gd name="connsiteX25" fmla="*/ 14546 w 5019331"/>
                <a:gd name="connsiteY25" fmla="*/ 2730018 h 2919898"/>
                <a:gd name="connsiteX26" fmla="*/ 52711 w 5019331"/>
                <a:gd name="connsiteY26" fmla="*/ 2906964 h 291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19331" h="2919898">
                  <a:moveTo>
                    <a:pt x="52711" y="2906964"/>
                  </a:moveTo>
                  <a:cubicBezTo>
                    <a:pt x="157074" y="2945407"/>
                    <a:pt x="434359" y="2906964"/>
                    <a:pt x="573141" y="2671036"/>
                  </a:cubicBezTo>
                  <a:cubicBezTo>
                    <a:pt x="711922" y="2435107"/>
                    <a:pt x="836825" y="2282448"/>
                    <a:pt x="913155" y="2206118"/>
                  </a:cubicBezTo>
                  <a:cubicBezTo>
                    <a:pt x="989485" y="2129788"/>
                    <a:pt x="1100510" y="2067337"/>
                    <a:pt x="1211535" y="2053459"/>
                  </a:cubicBezTo>
                  <a:cubicBezTo>
                    <a:pt x="1322561" y="2039580"/>
                    <a:pt x="1586245" y="1907738"/>
                    <a:pt x="1704209" y="1845287"/>
                  </a:cubicBezTo>
                  <a:cubicBezTo>
                    <a:pt x="1822173" y="1782835"/>
                    <a:pt x="1954016" y="1657932"/>
                    <a:pt x="2065041" y="1637115"/>
                  </a:cubicBezTo>
                  <a:cubicBezTo>
                    <a:pt x="2176066" y="1616297"/>
                    <a:pt x="2294030" y="1602419"/>
                    <a:pt x="2439751" y="1512211"/>
                  </a:cubicBezTo>
                  <a:cubicBezTo>
                    <a:pt x="2585471" y="1422003"/>
                    <a:pt x="2606288" y="1366491"/>
                    <a:pt x="2752009" y="1324856"/>
                  </a:cubicBezTo>
                  <a:cubicBezTo>
                    <a:pt x="2897729" y="1283222"/>
                    <a:pt x="2980998" y="1186075"/>
                    <a:pt x="3050389" y="1116684"/>
                  </a:cubicBezTo>
                  <a:cubicBezTo>
                    <a:pt x="3119779" y="1047294"/>
                    <a:pt x="3154475" y="880756"/>
                    <a:pt x="3480611" y="811365"/>
                  </a:cubicBezTo>
                  <a:cubicBezTo>
                    <a:pt x="3806747" y="741975"/>
                    <a:pt x="3924711" y="714218"/>
                    <a:pt x="4105127" y="700340"/>
                  </a:cubicBezTo>
                  <a:cubicBezTo>
                    <a:pt x="4285543" y="686462"/>
                    <a:pt x="4389629" y="651767"/>
                    <a:pt x="4465959" y="561559"/>
                  </a:cubicBezTo>
                  <a:cubicBezTo>
                    <a:pt x="4542289" y="471351"/>
                    <a:pt x="4556167" y="436656"/>
                    <a:pt x="4646375" y="450534"/>
                  </a:cubicBezTo>
                  <a:cubicBezTo>
                    <a:pt x="4736582" y="464412"/>
                    <a:pt x="4776274" y="493209"/>
                    <a:pt x="4905618" y="447550"/>
                  </a:cubicBezTo>
                  <a:cubicBezTo>
                    <a:pt x="5034962" y="401960"/>
                    <a:pt x="5041901" y="353387"/>
                    <a:pt x="4986388" y="277057"/>
                  </a:cubicBezTo>
                  <a:cubicBezTo>
                    <a:pt x="4930876" y="200727"/>
                    <a:pt x="4826790" y="61946"/>
                    <a:pt x="4694948" y="20312"/>
                  </a:cubicBezTo>
                  <a:cubicBezTo>
                    <a:pt x="4563106" y="-21323"/>
                    <a:pt x="4417385" y="6433"/>
                    <a:pt x="4320238" y="55007"/>
                  </a:cubicBezTo>
                  <a:cubicBezTo>
                    <a:pt x="4223091" y="103580"/>
                    <a:pt x="4115536" y="308283"/>
                    <a:pt x="3851851" y="384613"/>
                  </a:cubicBezTo>
                  <a:cubicBezTo>
                    <a:pt x="3588166" y="460942"/>
                    <a:pt x="3782460" y="419308"/>
                    <a:pt x="3608984" y="426247"/>
                  </a:cubicBezTo>
                  <a:cubicBezTo>
                    <a:pt x="3435507" y="433186"/>
                    <a:pt x="3345299" y="481760"/>
                    <a:pt x="3255091" y="551150"/>
                  </a:cubicBezTo>
                  <a:cubicBezTo>
                    <a:pt x="3164883" y="620541"/>
                    <a:pt x="2915077" y="814835"/>
                    <a:pt x="2817930" y="863408"/>
                  </a:cubicBezTo>
                  <a:cubicBezTo>
                    <a:pt x="2720783" y="911982"/>
                    <a:pt x="2464037" y="1140971"/>
                    <a:pt x="2248926" y="1203423"/>
                  </a:cubicBezTo>
                  <a:cubicBezTo>
                    <a:pt x="2033815" y="1265874"/>
                    <a:pt x="1737308" y="1454131"/>
                    <a:pt x="1451835" y="1519567"/>
                  </a:cubicBezTo>
                  <a:cubicBezTo>
                    <a:pt x="1166431" y="1585072"/>
                    <a:pt x="965198" y="1723853"/>
                    <a:pt x="812539" y="1827939"/>
                  </a:cubicBezTo>
                  <a:cubicBezTo>
                    <a:pt x="659879" y="1932025"/>
                    <a:pt x="368438" y="2251222"/>
                    <a:pt x="285170" y="2334491"/>
                  </a:cubicBezTo>
                  <a:cubicBezTo>
                    <a:pt x="201901" y="2417760"/>
                    <a:pt x="35363" y="2632871"/>
                    <a:pt x="14546" y="2730018"/>
                  </a:cubicBezTo>
                  <a:cubicBezTo>
                    <a:pt x="-6271" y="2827165"/>
                    <a:pt x="-13210" y="2882677"/>
                    <a:pt x="52711" y="2906964"/>
                  </a:cubicBezTo>
                  <a:close/>
                </a:path>
              </a:pathLst>
            </a:custGeom>
            <a:solidFill>
              <a:srgbClr val="89C44F"/>
            </a:solidFill>
            <a:ln w="6938" cap="flat">
              <a:noFill/>
              <a:prstDash val="solid"/>
              <a:miter/>
            </a:ln>
          </p:spPr>
          <p:txBody>
            <a:bodyPr rtlCol="0" anchor="ctr"/>
            <a:lstStyle/>
            <a:p>
              <a:endParaRPr lang="nl-BE"/>
            </a:p>
          </p:txBody>
        </p:sp>
        <p:sp>
          <p:nvSpPr>
            <p:cNvPr id="12" name="Graphic 4">
              <a:extLst>
                <a:ext uri="{FF2B5EF4-FFF2-40B4-BE49-F238E27FC236}">
                  <a16:creationId xmlns:a16="http://schemas.microsoft.com/office/drawing/2014/main" id="{6BE4582A-90DD-476B-A0F1-5196BFCEDA77}"/>
                </a:ext>
              </a:extLst>
            </p:cNvPr>
            <p:cNvSpPr/>
            <p:nvPr/>
          </p:nvSpPr>
          <p:spPr>
            <a:xfrm>
              <a:off x="2748713" y="5549514"/>
              <a:ext cx="521035" cy="887987"/>
            </a:xfrm>
            <a:custGeom>
              <a:avLst/>
              <a:gdLst>
                <a:gd name="connsiteX0" fmla="*/ 191468 w 521035"/>
                <a:gd name="connsiteY0" fmla="*/ 887987 h 887987"/>
                <a:gd name="connsiteX1" fmla="*/ 4182 w 521035"/>
                <a:gd name="connsiteY1" fmla="*/ 449369 h 887987"/>
                <a:gd name="connsiteX2" fmla="*/ 170651 w 521035"/>
                <a:gd name="connsiteY2" fmla="*/ 388375 h 887987"/>
                <a:gd name="connsiteX3" fmla="*/ 309432 w 521035"/>
                <a:gd name="connsiteY3" fmla="*/ 89995 h 887987"/>
                <a:gd name="connsiteX4" fmla="*/ 462092 w 521035"/>
                <a:gd name="connsiteY4" fmla="*/ 126772 h 887987"/>
                <a:gd name="connsiteX5" fmla="*/ 510665 w 521035"/>
                <a:gd name="connsiteY5" fmla="*/ 342368 h 887987"/>
                <a:gd name="connsiteX6" fmla="*/ 499771 w 521035"/>
                <a:gd name="connsiteY6" fmla="*/ 443610 h 887987"/>
                <a:gd name="connsiteX7" fmla="*/ 323310 w 521035"/>
                <a:gd name="connsiteY7" fmla="*/ 714511 h 887987"/>
                <a:gd name="connsiteX8" fmla="*/ 299023 w 521035"/>
                <a:gd name="connsiteY8" fmla="*/ 690224 h 887987"/>
                <a:gd name="connsiteX9" fmla="*/ 191468 w 521035"/>
                <a:gd name="connsiteY9" fmla="*/ 887987 h 887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1035" h="887987">
                  <a:moveTo>
                    <a:pt x="191468" y="887987"/>
                  </a:moveTo>
                  <a:cubicBezTo>
                    <a:pt x="4460" y="794379"/>
                    <a:pt x="-10390" y="596339"/>
                    <a:pt x="4182" y="449369"/>
                  </a:cubicBezTo>
                  <a:cubicBezTo>
                    <a:pt x="88700" y="560741"/>
                    <a:pt x="92170" y="458875"/>
                    <a:pt x="170651" y="388375"/>
                  </a:cubicBezTo>
                  <a:cubicBezTo>
                    <a:pt x="439886" y="334666"/>
                    <a:pt x="71699" y="325229"/>
                    <a:pt x="309432" y="89995"/>
                  </a:cubicBezTo>
                  <a:cubicBezTo>
                    <a:pt x="341074" y="-58640"/>
                    <a:pt x="489987" y="-6805"/>
                    <a:pt x="462092" y="126772"/>
                  </a:cubicBezTo>
                  <a:cubicBezTo>
                    <a:pt x="503518" y="194289"/>
                    <a:pt x="531690" y="259932"/>
                    <a:pt x="510665" y="342368"/>
                  </a:cubicBezTo>
                  <a:cubicBezTo>
                    <a:pt x="503726" y="374427"/>
                    <a:pt x="544458" y="380880"/>
                    <a:pt x="499771" y="443610"/>
                  </a:cubicBezTo>
                  <a:cubicBezTo>
                    <a:pt x="434335" y="554496"/>
                    <a:pt x="446270" y="662815"/>
                    <a:pt x="323310" y="714511"/>
                  </a:cubicBezTo>
                  <a:cubicBezTo>
                    <a:pt x="253919" y="728389"/>
                    <a:pt x="326780" y="662468"/>
                    <a:pt x="299023" y="690224"/>
                  </a:cubicBezTo>
                  <a:cubicBezTo>
                    <a:pt x="252670" y="729499"/>
                    <a:pt x="185292" y="837263"/>
                    <a:pt x="191468" y="887987"/>
                  </a:cubicBezTo>
                  <a:close/>
                </a:path>
              </a:pathLst>
            </a:custGeom>
            <a:solidFill>
              <a:srgbClr val="106D41"/>
            </a:solidFill>
            <a:ln w="6938" cap="flat">
              <a:noFill/>
              <a:prstDash val="solid"/>
              <a:miter/>
            </a:ln>
          </p:spPr>
          <p:txBody>
            <a:bodyPr rtlCol="0" anchor="ctr"/>
            <a:lstStyle/>
            <a:p>
              <a:endParaRPr lang="nl-BE"/>
            </a:p>
          </p:txBody>
        </p:sp>
        <p:sp>
          <p:nvSpPr>
            <p:cNvPr id="13" name="Graphic 4">
              <a:extLst>
                <a:ext uri="{FF2B5EF4-FFF2-40B4-BE49-F238E27FC236}">
                  <a16:creationId xmlns:a16="http://schemas.microsoft.com/office/drawing/2014/main" id="{6BE4582A-90DD-476B-A0F1-5196BFCEDA77}"/>
                </a:ext>
              </a:extLst>
            </p:cNvPr>
            <p:cNvSpPr/>
            <p:nvPr/>
          </p:nvSpPr>
          <p:spPr>
            <a:xfrm>
              <a:off x="3352874" y="5519970"/>
              <a:ext cx="468429" cy="560180"/>
            </a:xfrm>
            <a:custGeom>
              <a:avLst/>
              <a:gdLst>
                <a:gd name="connsiteX0" fmla="*/ 27938 w 468429"/>
                <a:gd name="connsiteY0" fmla="*/ 504657 h 560180"/>
                <a:gd name="connsiteX1" fmla="*/ 27938 w 468429"/>
                <a:gd name="connsiteY1" fmla="*/ 268521 h 560180"/>
                <a:gd name="connsiteX2" fmla="*/ 243049 w 468429"/>
                <a:gd name="connsiteY2" fmla="*/ 60557 h 560180"/>
                <a:gd name="connsiteX3" fmla="*/ 305500 w 468429"/>
                <a:gd name="connsiteY3" fmla="*/ 5044 h 560180"/>
                <a:gd name="connsiteX4" fmla="*/ 423465 w 468429"/>
                <a:gd name="connsiteY4" fmla="*/ 95252 h 560180"/>
                <a:gd name="connsiteX5" fmla="*/ 437343 w 468429"/>
                <a:gd name="connsiteY5" fmla="*/ 171582 h 560180"/>
                <a:gd name="connsiteX6" fmla="*/ 208353 w 468429"/>
                <a:gd name="connsiteY6" fmla="*/ 317233 h 560180"/>
                <a:gd name="connsiteX7" fmla="*/ 111276 w 468429"/>
                <a:gd name="connsiteY7" fmla="*/ 560170 h 560180"/>
                <a:gd name="connsiteX8" fmla="*/ 27938 w 468429"/>
                <a:gd name="connsiteY8" fmla="*/ 504657 h 560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8429" h="560180">
                  <a:moveTo>
                    <a:pt x="27938" y="504657"/>
                  </a:moveTo>
                  <a:cubicBezTo>
                    <a:pt x="101631" y="368235"/>
                    <a:pt x="115786" y="354912"/>
                    <a:pt x="27938" y="268521"/>
                  </a:cubicBezTo>
                  <a:cubicBezTo>
                    <a:pt x="-101754" y="673"/>
                    <a:pt x="263311" y="320980"/>
                    <a:pt x="243049" y="60557"/>
                  </a:cubicBezTo>
                  <a:cubicBezTo>
                    <a:pt x="256927" y="32800"/>
                    <a:pt x="256927" y="-15773"/>
                    <a:pt x="305500" y="5044"/>
                  </a:cubicBezTo>
                  <a:cubicBezTo>
                    <a:pt x="354074" y="25861"/>
                    <a:pt x="381830" y="81374"/>
                    <a:pt x="423465" y="95252"/>
                  </a:cubicBezTo>
                  <a:cubicBezTo>
                    <a:pt x="465099" y="109130"/>
                    <a:pt x="492855" y="102191"/>
                    <a:pt x="437343" y="171582"/>
                  </a:cubicBezTo>
                  <a:cubicBezTo>
                    <a:pt x="366148" y="306269"/>
                    <a:pt x="290096" y="268312"/>
                    <a:pt x="208353" y="317233"/>
                  </a:cubicBezTo>
                  <a:cubicBezTo>
                    <a:pt x="160127" y="381697"/>
                    <a:pt x="240273" y="561766"/>
                    <a:pt x="111276" y="560170"/>
                  </a:cubicBezTo>
                  <a:cubicBezTo>
                    <a:pt x="27938" y="560170"/>
                    <a:pt x="27938" y="504657"/>
                    <a:pt x="27938" y="504657"/>
                  </a:cubicBezTo>
                  <a:close/>
                </a:path>
              </a:pathLst>
            </a:custGeom>
            <a:solidFill>
              <a:srgbClr val="106D41"/>
            </a:solidFill>
            <a:ln w="6938" cap="flat">
              <a:noFill/>
              <a:prstDash val="solid"/>
              <a:miter/>
            </a:ln>
          </p:spPr>
          <p:txBody>
            <a:bodyPr rtlCol="0" anchor="ctr"/>
            <a:lstStyle/>
            <a:p>
              <a:endParaRPr lang="nl-BE"/>
            </a:p>
          </p:txBody>
        </p:sp>
        <p:sp>
          <p:nvSpPr>
            <p:cNvPr id="14" name="Graphic 4">
              <a:extLst>
                <a:ext uri="{FF2B5EF4-FFF2-40B4-BE49-F238E27FC236}">
                  <a16:creationId xmlns:a16="http://schemas.microsoft.com/office/drawing/2014/main" id="{6BE4582A-90DD-476B-A0F1-5196BFCEDA77}"/>
                </a:ext>
              </a:extLst>
            </p:cNvPr>
            <p:cNvSpPr/>
            <p:nvPr/>
          </p:nvSpPr>
          <p:spPr>
            <a:xfrm>
              <a:off x="3680954" y="5387014"/>
              <a:ext cx="157496" cy="162695"/>
            </a:xfrm>
            <a:custGeom>
              <a:avLst/>
              <a:gdLst>
                <a:gd name="connsiteX0" fmla="*/ 46811 w 157496"/>
                <a:gd name="connsiteY0" fmla="*/ 144940 h 162695"/>
                <a:gd name="connsiteX1" fmla="*/ 107458 w 157496"/>
                <a:gd name="connsiteY1" fmla="*/ 161801 h 162695"/>
                <a:gd name="connsiteX2" fmla="*/ 46811 w 157496"/>
                <a:gd name="connsiteY2" fmla="*/ 144940 h 162695"/>
              </a:gdLst>
              <a:ahLst/>
              <a:cxnLst>
                <a:cxn ang="0">
                  <a:pos x="connsiteX0" y="connsiteY0"/>
                </a:cxn>
                <a:cxn ang="0">
                  <a:pos x="connsiteX1" y="connsiteY1"/>
                </a:cxn>
                <a:cxn ang="0">
                  <a:pos x="connsiteX2" y="connsiteY2"/>
                </a:cxn>
              </a:cxnLst>
              <a:rect l="l" t="t" r="r" b="b"/>
              <a:pathLst>
                <a:path w="157496" h="162695">
                  <a:moveTo>
                    <a:pt x="46811" y="144940"/>
                  </a:moveTo>
                  <a:cubicBezTo>
                    <a:pt x="-138671" y="-63440"/>
                    <a:pt x="300087" y="-37697"/>
                    <a:pt x="107458" y="161801"/>
                  </a:cubicBezTo>
                  <a:cubicBezTo>
                    <a:pt x="95384" y="158818"/>
                    <a:pt x="74567" y="172696"/>
                    <a:pt x="46811" y="144940"/>
                  </a:cubicBezTo>
                  <a:close/>
                </a:path>
              </a:pathLst>
            </a:custGeom>
            <a:solidFill>
              <a:srgbClr val="106D41"/>
            </a:solidFill>
            <a:ln w="6938" cap="flat">
              <a:noFill/>
              <a:prstDash val="solid"/>
              <a:miter/>
            </a:ln>
          </p:spPr>
          <p:txBody>
            <a:bodyPr rtlCol="0" anchor="ctr"/>
            <a:lstStyle/>
            <a:p>
              <a:endParaRPr lang="nl-BE"/>
            </a:p>
          </p:txBody>
        </p:sp>
        <p:sp>
          <p:nvSpPr>
            <p:cNvPr id="16" name="Graphic 4">
              <a:extLst>
                <a:ext uri="{FF2B5EF4-FFF2-40B4-BE49-F238E27FC236}">
                  <a16:creationId xmlns:a16="http://schemas.microsoft.com/office/drawing/2014/main" id="{6BE4582A-90DD-476B-A0F1-5196BFCEDA77}"/>
                </a:ext>
              </a:extLst>
            </p:cNvPr>
            <p:cNvSpPr/>
            <p:nvPr/>
          </p:nvSpPr>
          <p:spPr>
            <a:xfrm>
              <a:off x="3880321" y="5335529"/>
              <a:ext cx="111128" cy="163104"/>
            </a:xfrm>
            <a:custGeom>
              <a:avLst/>
              <a:gdLst>
                <a:gd name="connsiteX0" fmla="*/ 103 w 111128"/>
                <a:gd name="connsiteY0" fmla="*/ 120095 h 163104"/>
                <a:gd name="connsiteX1" fmla="*/ 111128 w 111128"/>
                <a:gd name="connsiteY1" fmla="*/ 29887 h 163104"/>
                <a:gd name="connsiteX2" fmla="*/ 103 w 111128"/>
                <a:gd name="connsiteY2" fmla="*/ 120095 h 163104"/>
              </a:gdLst>
              <a:ahLst/>
              <a:cxnLst>
                <a:cxn ang="0">
                  <a:pos x="connsiteX0" y="connsiteY0"/>
                </a:cxn>
                <a:cxn ang="0">
                  <a:pos x="connsiteX1" y="connsiteY1"/>
                </a:cxn>
                <a:cxn ang="0">
                  <a:pos x="connsiteX2" y="connsiteY2"/>
                </a:cxn>
              </a:cxnLst>
              <a:rect l="l" t="t" r="r" b="b"/>
              <a:pathLst>
                <a:path w="111128" h="163104">
                  <a:moveTo>
                    <a:pt x="103" y="120095"/>
                  </a:moveTo>
                  <a:cubicBezTo>
                    <a:pt x="-3574" y="48136"/>
                    <a:pt x="91907" y="-50190"/>
                    <a:pt x="111128" y="29887"/>
                  </a:cubicBezTo>
                  <a:cubicBezTo>
                    <a:pt x="91699" y="65831"/>
                    <a:pt x="21545" y="243471"/>
                    <a:pt x="103" y="120095"/>
                  </a:cubicBezTo>
                  <a:close/>
                </a:path>
              </a:pathLst>
            </a:custGeom>
            <a:solidFill>
              <a:srgbClr val="106D41"/>
            </a:solidFill>
            <a:ln w="6938" cap="flat">
              <a:noFill/>
              <a:prstDash val="solid"/>
              <a:miter/>
            </a:ln>
          </p:spPr>
          <p:txBody>
            <a:bodyPr rtlCol="0" anchor="ctr"/>
            <a:lstStyle/>
            <a:p>
              <a:endParaRPr lang="nl-BE"/>
            </a:p>
          </p:txBody>
        </p:sp>
        <p:sp>
          <p:nvSpPr>
            <p:cNvPr id="21" name="Graphic 4">
              <a:extLst>
                <a:ext uri="{FF2B5EF4-FFF2-40B4-BE49-F238E27FC236}">
                  <a16:creationId xmlns:a16="http://schemas.microsoft.com/office/drawing/2014/main" id="{6BE4582A-90DD-476B-A0F1-5196BFCEDA77}"/>
                </a:ext>
              </a:extLst>
            </p:cNvPr>
            <p:cNvSpPr/>
            <p:nvPr/>
          </p:nvSpPr>
          <p:spPr>
            <a:xfrm>
              <a:off x="3687393" y="5061714"/>
              <a:ext cx="183289" cy="269006"/>
            </a:xfrm>
            <a:custGeom>
              <a:avLst/>
              <a:gdLst>
                <a:gd name="connsiteX0" fmla="*/ 88945 w 183289"/>
                <a:gd name="connsiteY0" fmla="*/ 269006 h 269006"/>
                <a:gd name="connsiteX1" fmla="*/ 3664 w 183289"/>
                <a:gd name="connsiteY1" fmla="*/ 46401 h 269006"/>
                <a:gd name="connsiteX2" fmla="*/ 88945 w 183289"/>
                <a:gd name="connsiteY2" fmla="*/ 269006 h 269006"/>
              </a:gdLst>
              <a:ahLst/>
              <a:cxnLst>
                <a:cxn ang="0">
                  <a:pos x="connsiteX0" y="connsiteY0"/>
                </a:cxn>
                <a:cxn ang="0">
                  <a:pos x="connsiteX1" y="connsiteY1"/>
                </a:cxn>
                <a:cxn ang="0">
                  <a:pos x="connsiteX2" y="connsiteY2"/>
                </a:cxn>
              </a:cxnLst>
              <a:rect l="l" t="t" r="r" b="b"/>
              <a:pathLst>
                <a:path w="183289" h="269006">
                  <a:moveTo>
                    <a:pt x="88945" y="269006"/>
                  </a:moveTo>
                  <a:cubicBezTo>
                    <a:pt x="-51918" y="153262"/>
                    <a:pt x="38706" y="160826"/>
                    <a:pt x="3664" y="46401"/>
                  </a:cubicBezTo>
                  <a:cubicBezTo>
                    <a:pt x="-41995" y="-74062"/>
                    <a:pt x="359291" y="54103"/>
                    <a:pt x="88945" y="269006"/>
                  </a:cubicBezTo>
                  <a:close/>
                </a:path>
              </a:pathLst>
            </a:custGeom>
            <a:solidFill>
              <a:srgbClr val="106D41"/>
            </a:solidFill>
            <a:ln w="6938" cap="flat">
              <a:noFill/>
              <a:prstDash val="solid"/>
              <a:miter/>
            </a:ln>
          </p:spPr>
          <p:txBody>
            <a:bodyPr rtlCol="0" anchor="ctr"/>
            <a:lstStyle/>
            <a:p>
              <a:endParaRPr lang="nl-BE"/>
            </a:p>
          </p:txBody>
        </p:sp>
        <p:sp>
          <p:nvSpPr>
            <p:cNvPr id="22" name="Graphic 4">
              <a:extLst>
                <a:ext uri="{FF2B5EF4-FFF2-40B4-BE49-F238E27FC236}">
                  <a16:creationId xmlns:a16="http://schemas.microsoft.com/office/drawing/2014/main" id="{6BE4582A-90DD-476B-A0F1-5196BFCEDA77}"/>
                </a:ext>
              </a:extLst>
            </p:cNvPr>
            <p:cNvSpPr/>
            <p:nvPr/>
          </p:nvSpPr>
          <p:spPr>
            <a:xfrm>
              <a:off x="3853827" y="4894348"/>
              <a:ext cx="213611" cy="237539"/>
            </a:xfrm>
            <a:custGeom>
              <a:avLst/>
              <a:gdLst>
                <a:gd name="connsiteX0" fmla="*/ 40476 w 213611"/>
                <a:gd name="connsiteY0" fmla="*/ 214322 h 237539"/>
                <a:gd name="connsiteX1" fmla="*/ 47415 w 213611"/>
                <a:gd name="connsiteY1" fmla="*/ 96358 h 237539"/>
                <a:gd name="connsiteX2" fmla="*/ 200074 w 213611"/>
                <a:gd name="connsiteY2" fmla="*/ 68602 h 237539"/>
                <a:gd name="connsiteX3" fmla="*/ 40476 w 213611"/>
                <a:gd name="connsiteY3" fmla="*/ 214322 h 237539"/>
              </a:gdLst>
              <a:ahLst/>
              <a:cxnLst>
                <a:cxn ang="0">
                  <a:pos x="connsiteX0" y="connsiteY0"/>
                </a:cxn>
                <a:cxn ang="0">
                  <a:pos x="connsiteX1" y="connsiteY1"/>
                </a:cxn>
                <a:cxn ang="0">
                  <a:pos x="connsiteX2" y="connsiteY2"/>
                </a:cxn>
                <a:cxn ang="0">
                  <a:pos x="connsiteX3" y="connsiteY3"/>
                </a:cxn>
              </a:cxnLst>
              <a:rect l="l" t="t" r="r" b="b"/>
              <a:pathLst>
                <a:path w="213611" h="237539">
                  <a:moveTo>
                    <a:pt x="40476" y="214322"/>
                  </a:moveTo>
                  <a:cubicBezTo>
                    <a:pt x="19658" y="165749"/>
                    <a:pt x="-42793" y="172688"/>
                    <a:pt x="47415" y="96358"/>
                  </a:cubicBezTo>
                  <a:cubicBezTo>
                    <a:pt x="144006" y="-21606"/>
                    <a:pt x="252117" y="-31737"/>
                    <a:pt x="200074" y="68602"/>
                  </a:cubicBezTo>
                  <a:cubicBezTo>
                    <a:pt x="137345" y="144932"/>
                    <a:pt x="104246" y="295163"/>
                    <a:pt x="40476" y="214322"/>
                  </a:cubicBezTo>
                  <a:close/>
                </a:path>
              </a:pathLst>
            </a:custGeom>
            <a:solidFill>
              <a:srgbClr val="106D41"/>
            </a:solidFill>
            <a:ln w="6938" cap="flat">
              <a:noFill/>
              <a:prstDash val="solid"/>
              <a:miter/>
            </a:ln>
          </p:spPr>
          <p:txBody>
            <a:bodyPr rtlCol="0" anchor="ctr"/>
            <a:lstStyle/>
            <a:p>
              <a:endParaRPr lang="nl-BE"/>
            </a:p>
          </p:txBody>
        </p:sp>
        <p:sp>
          <p:nvSpPr>
            <p:cNvPr id="23" name="Graphic 4">
              <a:extLst>
                <a:ext uri="{FF2B5EF4-FFF2-40B4-BE49-F238E27FC236}">
                  <a16:creationId xmlns:a16="http://schemas.microsoft.com/office/drawing/2014/main" id="{6BE4582A-90DD-476B-A0F1-5196BFCEDA77}"/>
                </a:ext>
              </a:extLst>
            </p:cNvPr>
            <p:cNvSpPr/>
            <p:nvPr/>
          </p:nvSpPr>
          <p:spPr>
            <a:xfrm>
              <a:off x="3462639" y="4157047"/>
              <a:ext cx="625957" cy="818461"/>
            </a:xfrm>
            <a:custGeom>
              <a:avLst/>
              <a:gdLst>
                <a:gd name="connsiteX0" fmla="*/ 8380 w 625957"/>
                <a:gd name="connsiteY0" fmla="*/ 785086 h 818461"/>
                <a:gd name="connsiteX1" fmla="*/ 140223 w 625957"/>
                <a:gd name="connsiteY1" fmla="*/ 507523 h 818461"/>
                <a:gd name="connsiteX2" fmla="*/ 625957 w 625957"/>
                <a:gd name="connsiteY2" fmla="*/ 84240 h 818461"/>
                <a:gd name="connsiteX3" fmla="*/ 528810 w 625957"/>
                <a:gd name="connsiteY3" fmla="*/ 236899 h 818461"/>
                <a:gd name="connsiteX4" fmla="*/ 376151 w 625957"/>
                <a:gd name="connsiteY4" fmla="*/ 403437 h 818461"/>
                <a:gd name="connsiteX5" fmla="*/ 292882 w 625957"/>
                <a:gd name="connsiteY5" fmla="*/ 458949 h 818461"/>
                <a:gd name="connsiteX6" fmla="*/ 222381 w 625957"/>
                <a:gd name="connsiteY6" fmla="*/ 701886 h 818461"/>
                <a:gd name="connsiteX7" fmla="*/ 112466 w 625957"/>
                <a:gd name="connsiteY7" fmla="*/ 757329 h 818461"/>
                <a:gd name="connsiteX8" fmla="*/ 8380 w 625957"/>
                <a:gd name="connsiteY8" fmla="*/ 785086 h 818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5957" h="818461">
                  <a:moveTo>
                    <a:pt x="8380" y="785086"/>
                  </a:moveTo>
                  <a:cubicBezTo>
                    <a:pt x="184494" y="622573"/>
                    <a:pt x="103237" y="736096"/>
                    <a:pt x="140223" y="507523"/>
                  </a:cubicBezTo>
                  <a:cubicBezTo>
                    <a:pt x="103931" y="338695"/>
                    <a:pt x="572735" y="-207479"/>
                    <a:pt x="625957" y="84240"/>
                  </a:cubicBezTo>
                  <a:cubicBezTo>
                    <a:pt x="619018" y="125874"/>
                    <a:pt x="639835" y="125874"/>
                    <a:pt x="528810" y="236899"/>
                  </a:cubicBezTo>
                  <a:cubicBezTo>
                    <a:pt x="417785" y="347924"/>
                    <a:pt x="424724" y="382620"/>
                    <a:pt x="376151" y="403437"/>
                  </a:cubicBezTo>
                  <a:cubicBezTo>
                    <a:pt x="327577" y="424254"/>
                    <a:pt x="313699" y="347924"/>
                    <a:pt x="292882" y="458949"/>
                  </a:cubicBezTo>
                  <a:cubicBezTo>
                    <a:pt x="269706" y="635340"/>
                    <a:pt x="244309" y="576011"/>
                    <a:pt x="222381" y="701886"/>
                  </a:cubicBezTo>
                  <a:cubicBezTo>
                    <a:pt x="223491" y="757329"/>
                    <a:pt x="105527" y="715695"/>
                    <a:pt x="112466" y="757329"/>
                  </a:cubicBezTo>
                  <a:cubicBezTo>
                    <a:pt x="120238" y="809511"/>
                    <a:pt x="-37487" y="849688"/>
                    <a:pt x="8380" y="785086"/>
                  </a:cubicBezTo>
                  <a:close/>
                </a:path>
              </a:pathLst>
            </a:custGeom>
            <a:solidFill>
              <a:srgbClr val="106D41"/>
            </a:solidFill>
            <a:ln w="6938" cap="flat">
              <a:noFill/>
              <a:prstDash val="solid"/>
              <a:miter/>
            </a:ln>
          </p:spPr>
          <p:txBody>
            <a:bodyPr rtlCol="0" anchor="ctr"/>
            <a:lstStyle/>
            <a:p>
              <a:endParaRPr lang="nl-BE"/>
            </a:p>
          </p:txBody>
        </p:sp>
        <p:sp>
          <p:nvSpPr>
            <p:cNvPr id="24" name="Graphic 4">
              <a:extLst>
                <a:ext uri="{FF2B5EF4-FFF2-40B4-BE49-F238E27FC236}">
                  <a16:creationId xmlns:a16="http://schemas.microsoft.com/office/drawing/2014/main" id="{6BE4582A-90DD-476B-A0F1-5196BFCEDA77}"/>
                </a:ext>
              </a:extLst>
            </p:cNvPr>
            <p:cNvSpPr/>
            <p:nvPr/>
          </p:nvSpPr>
          <p:spPr>
            <a:xfrm>
              <a:off x="2833094" y="4955930"/>
              <a:ext cx="264649" cy="428212"/>
            </a:xfrm>
            <a:custGeom>
              <a:avLst/>
              <a:gdLst>
                <a:gd name="connsiteX0" fmla="*/ 187510 w 264649"/>
                <a:gd name="connsiteY0" fmla="*/ 425515 h 428212"/>
                <a:gd name="connsiteX1" fmla="*/ 228797 w 264649"/>
                <a:gd name="connsiteY1" fmla="*/ 183203 h 428212"/>
                <a:gd name="connsiteX2" fmla="*/ 110556 w 264649"/>
                <a:gd name="connsiteY2" fmla="*/ 11 h 428212"/>
                <a:gd name="connsiteX3" fmla="*/ 36308 w 264649"/>
                <a:gd name="connsiteY3" fmla="*/ 59895 h 428212"/>
                <a:gd name="connsiteX4" fmla="*/ 6470 w 264649"/>
                <a:gd name="connsiteY4" fmla="*/ 124984 h 428212"/>
                <a:gd name="connsiteX5" fmla="*/ 187510 w 264649"/>
                <a:gd name="connsiteY5" fmla="*/ 425515 h 42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4649" h="428212">
                  <a:moveTo>
                    <a:pt x="187510" y="425515"/>
                  </a:moveTo>
                  <a:cubicBezTo>
                    <a:pt x="257733" y="364521"/>
                    <a:pt x="297910" y="258075"/>
                    <a:pt x="228797" y="183203"/>
                  </a:cubicBezTo>
                  <a:cubicBezTo>
                    <a:pt x="190008" y="154822"/>
                    <a:pt x="160725" y="-1515"/>
                    <a:pt x="110556" y="11"/>
                  </a:cubicBezTo>
                  <a:cubicBezTo>
                    <a:pt x="68921" y="6950"/>
                    <a:pt x="52267" y="29502"/>
                    <a:pt x="36308" y="59895"/>
                  </a:cubicBezTo>
                  <a:cubicBezTo>
                    <a:pt x="20348" y="90288"/>
                    <a:pt x="-14348" y="62532"/>
                    <a:pt x="6470" y="124984"/>
                  </a:cubicBezTo>
                  <a:cubicBezTo>
                    <a:pt x="52267" y="208322"/>
                    <a:pt x="94457" y="456741"/>
                    <a:pt x="187510" y="425515"/>
                  </a:cubicBezTo>
                  <a:close/>
                </a:path>
              </a:pathLst>
            </a:custGeom>
            <a:solidFill>
              <a:srgbClr val="106D41"/>
            </a:solidFill>
            <a:ln w="6938" cap="flat">
              <a:noFill/>
              <a:prstDash val="solid"/>
              <a:miter/>
            </a:ln>
          </p:spPr>
          <p:txBody>
            <a:bodyPr rtlCol="0" anchor="ctr"/>
            <a:lstStyle/>
            <a:p>
              <a:endParaRPr lang="nl-BE"/>
            </a:p>
          </p:txBody>
        </p:sp>
        <p:sp>
          <p:nvSpPr>
            <p:cNvPr id="25" name="Graphic 4">
              <a:extLst>
                <a:ext uri="{FF2B5EF4-FFF2-40B4-BE49-F238E27FC236}">
                  <a16:creationId xmlns:a16="http://schemas.microsoft.com/office/drawing/2014/main" id="{6BE4582A-90DD-476B-A0F1-5196BFCEDA77}"/>
                </a:ext>
              </a:extLst>
            </p:cNvPr>
            <p:cNvSpPr/>
            <p:nvPr/>
          </p:nvSpPr>
          <p:spPr>
            <a:xfrm>
              <a:off x="4206560" y="4449819"/>
              <a:ext cx="706903" cy="583282"/>
            </a:xfrm>
            <a:custGeom>
              <a:avLst/>
              <a:gdLst>
                <a:gd name="connsiteX0" fmla="*/ 0 w 706903"/>
                <a:gd name="connsiteY0" fmla="*/ 291081 h 583282"/>
                <a:gd name="connsiteX1" fmla="*/ 700846 w 706903"/>
                <a:gd name="connsiteY1" fmla="*/ 55152 h 583282"/>
                <a:gd name="connsiteX2" fmla="*/ 624516 w 706903"/>
                <a:gd name="connsiteY2" fmla="*/ 284142 h 583282"/>
                <a:gd name="connsiteX3" fmla="*/ 274301 w 706903"/>
                <a:gd name="connsiteY3" fmla="*/ 566076 h 583282"/>
                <a:gd name="connsiteX4" fmla="*/ 312258 w 706903"/>
                <a:gd name="connsiteY4" fmla="*/ 270264 h 583282"/>
                <a:gd name="connsiteX5" fmla="*/ 138781 w 706903"/>
                <a:gd name="connsiteY5" fmla="*/ 304959 h 583282"/>
                <a:gd name="connsiteX6" fmla="*/ 0 w 706903"/>
                <a:gd name="connsiteY6" fmla="*/ 291081 h 583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6903" h="583282">
                  <a:moveTo>
                    <a:pt x="0" y="291081"/>
                  </a:moveTo>
                  <a:cubicBezTo>
                    <a:pt x="73138" y="36625"/>
                    <a:pt x="489274" y="-76135"/>
                    <a:pt x="700846" y="55152"/>
                  </a:cubicBezTo>
                  <a:cubicBezTo>
                    <a:pt x="732974" y="118229"/>
                    <a:pt x="626945" y="195599"/>
                    <a:pt x="624516" y="284142"/>
                  </a:cubicBezTo>
                  <a:cubicBezTo>
                    <a:pt x="614732" y="376778"/>
                    <a:pt x="329814" y="654688"/>
                    <a:pt x="274301" y="566076"/>
                  </a:cubicBezTo>
                  <a:cubicBezTo>
                    <a:pt x="443268" y="468235"/>
                    <a:pt x="558109" y="363178"/>
                    <a:pt x="312258" y="270264"/>
                  </a:cubicBezTo>
                  <a:cubicBezTo>
                    <a:pt x="281449" y="336185"/>
                    <a:pt x="183122" y="351937"/>
                    <a:pt x="138781" y="304959"/>
                  </a:cubicBezTo>
                  <a:cubicBezTo>
                    <a:pt x="118797" y="295106"/>
                    <a:pt x="15405" y="298991"/>
                    <a:pt x="0" y="291081"/>
                  </a:cubicBezTo>
                  <a:close/>
                </a:path>
              </a:pathLst>
            </a:custGeom>
            <a:solidFill>
              <a:srgbClr val="106D41"/>
            </a:solidFill>
            <a:ln w="6938" cap="flat">
              <a:noFill/>
              <a:prstDash val="solid"/>
              <a:miter/>
            </a:ln>
          </p:spPr>
          <p:txBody>
            <a:bodyPr rtlCol="0" anchor="ctr"/>
            <a:lstStyle/>
            <a:p>
              <a:endParaRPr lang="nl-BE"/>
            </a:p>
          </p:txBody>
        </p:sp>
        <p:sp>
          <p:nvSpPr>
            <p:cNvPr id="26" name="Graphic 4">
              <a:extLst>
                <a:ext uri="{FF2B5EF4-FFF2-40B4-BE49-F238E27FC236}">
                  <a16:creationId xmlns:a16="http://schemas.microsoft.com/office/drawing/2014/main" id="{6BE4582A-90DD-476B-A0F1-5196BFCEDA77}"/>
                </a:ext>
              </a:extLst>
            </p:cNvPr>
            <p:cNvSpPr/>
            <p:nvPr/>
          </p:nvSpPr>
          <p:spPr>
            <a:xfrm>
              <a:off x="4791199" y="3366964"/>
              <a:ext cx="1266119" cy="1070791"/>
            </a:xfrm>
            <a:custGeom>
              <a:avLst/>
              <a:gdLst>
                <a:gd name="connsiteX0" fmla="*/ 19061 w 1266119"/>
                <a:gd name="connsiteY0" fmla="*/ 1020043 h 1070791"/>
                <a:gd name="connsiteX1" fmla="*/ 324380 w 1266119"/>
                <a:gd name="connsiteY1" fmla="*/ 867384 h 1070791"/>
                <a:gd name="connsiteX2" fmla="*/ 435405 w 1266119"/>
                <a:gd name="connsiteY2" fmla="*/ 659211 h 1070791"/>
                <a:gd name="connsiteX3" fmla="*/ 810115 w 1266119"/>
                <a:gd name="connsiteY3" fmla="*/ 340014 h 1070791"/>
                <a:gd name="connsiteX4" fmla="*/ 1233398 w 1266119"/>
                <a:gd name="connsiteY4" fmla="*/ 0 h 1070791"/>
                <a:gd name="connsiteX5" fmla="*/ 907331 w 1266119"/>
                <a:gd name="connsiteY5" fmla="*/ 416414 h 1070791"/>
                <a:gd name="connsiteX6" fmla="*/ 19061 w 1266119"/>
                <a:gd name="connsiteY6" fmla="*/ 1020043 h 1070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6119" h="1070791">
                  <a:moveTo>
                    <a:pt x="19061" y="1020043"/>
                  </a:moveTo>
                  <a:cubicBezTo>
                    <a:pt x="-93074" y="872380"/>
                    <a:pt x="326254" y="918733"/>
                    <a:pt x="324380" y="867384"/>
                  </a:cubicBezTo>
                  <a:cubicBezTo>
                    <a:pt x="380448" y="762951"/>
                    <a:pt x="297664" y="708132"/>
                    <a:pt x="435405" y="659211"/>
                  </a:cubicBezTo>
                  <a:cubicBezTo>
                    <a:pt x="677787" y="595441"/>
                    <a:pt x="658149" y="473106"/>
                    <a:pt x="810115" y="340014"/>
                  </a:cubicBezTo>
                  <a:cubicBezTo>
                    <a:pt x="898796" y="317116"/>
                    <a:pt x="1163660" y="30948"/>
                    <a:pt x="1233398" y="0"/>
                  </a:cubicBezTo>
                  <a:cubicBezTo>
                    <a:pt x="1388070" y="8327"/>
                    <a:pt x="946329" y="328357"/>
                    <a:pt x="907331" y="416414"/>
                  </a:cubicBezTo>
                  <a:cubicBezTo>
                    <a:pt x="707694" y="660322"/>
                    <a:pt x="366500" y="1245632"/>
                    <a:pt x="19061" y="1020043"/>
                  </a:cubicBezTo>
                  <a:close/>
                </a:path>
              </a:pathLst>
            </a:custGeom>
            <a:solidFill>
              <a:srgbClr val="106D41"/>
            </a:solidFill>
            <a:ln w="6938" cap="flat">
              <a:noFill/>
              <a:prstDash val="solid"/>
              <a:miter/>
            </a:ln>
          </p:spPr>
          <p:txBody>
            <a:bodyPr rtlCol="0" anchor="ctr"/>
            <a:lstStyle/>
            <a:p>
              <a:endParaRPr lang="nl-BE"/>
            </a:p>
          </p:txBody>
        </p:sp>
        <p:sp>
          <p:nvSpPr>
            <p:cNvPr id="27" name="Graphic 4">
              <a:extLst>
                <a:ext uri="{FF2B5EF4-FFF2-40B4-BE49-F238E27FC236}">
                  <a16:creationId xmlns:a16="http://schemas.microsoft.com/office/drawing/2014/main" id="{6BE4582A-90DD-476B-A0F1-5196BFCEDA77}"/>
                </a:ext>
              </a:extLst>
            </p:cNvPr>
            <p:cNvSpPr/>
            <p:nvPr/>
          </p:nvSpPr>
          <p:spPr>
            <a:xfrm>
              <a:off x="4629182" y="3976669"/>
              <a:ext cx="445333" cy="320235"/>
            </a:xfrm>
            <a:custGeom>
              <a:avLst/>
              <a:gdLst>
                <a:gd name="connsiteX0" fmla="*/ 28418 w 445333"/>
                <a:gd name="connsiteY0" fmla="*/ 320131 h 320235"/>
                <a:gd name="connsiteX1" fmla="*/ 437823 w 445333"/>
                <a:gd name="connsiteY1" fmla="*/ 35629 h 320235"/>
                <a:gd name="connsiteX2" fmla="*/ 215772 w 445333"/>
                <a:gd name="connsiteY2" fmla="*/ 98080 h 320235"/>
                <a:gd name="connsiteX3" fmla="*/ 63113 w 445333"/>
                <a:gd name="connsiteY3" fmla="*/ 202166 h 320235"/>
                <a:gd name="connsiteX4" fmla="*/ 28418 w 445333"/>
                <a:gd name="connsiteY4" fmla="*/ 320131 h 3202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5333" h="320235">
                  <a:moveTo>
                    <a:pt x="28418" y="320131"/>
                  </a:moveTo>
                  <a:cubicBezTo>
                    <a:pt x="93922" y="326237"/>
                    <a:pt x="505617" y="64148"/>
                    <a:pt x="437823" y="35629"/>
                  </a:cubicBezTo>
                  <a:cubicBezTo>
                    <a:pt x="356566" y="-62143"/>
                    <a:pt x="267885" y="69214"/>
                    <a:pt x="215772" y="98080"/>
                  </a:cubicBezTo>
                  <a:cubicBezTo>
                    <a:pt x="134655" y="129653"/>
                    <a:pt x="128757" y="104812"/>
                    <a:pt x="63113" y="202166"/>
                  </a:cubicBezTo>
                  <a:cubicBezTo>
                    <a:pt x="-9123" y="268157"/>
                    <a:pt x="-17450" y="282659"/>
                    <a:pt x="28418" y="320131"/>
                  </a:cubicBezTo>
                  <a:close/>
                </a:path>
              </a:pathLst>
            </a:custGeom>
            <a:solidFill>
              <a:srgbClr val="106D41"/>
            </a:solidFill>
            <a:ln w="6938" cap="flat">
              <a:noFill/>
              <a:prstDash val="solid"/>
              <a:miter/>
            </a:ln>
          </p:spPr>
          <p:txBody>
            <a:bodyPr rtlCol="0" anchor="ctr"/>
            <a:lstStyle/>
            <a:p>
              <a:endParaRPr lang="nl-BE"/>
            </a:p>
          </p:txBody>
        </p:sp>
        <p:sp>
          <p:nvSpPr>
            <p:cNvPr id="28" name="Graphic 4">
              <a:extLst>
                <a:ext uri="{FF2B5EF4-FFF2-40B4-BE49-F238E27FC236}">
                  <a16:creationId xmlns:a16="http://schemas.microsoft.com/office/drawing/2014/main" id="{6BE4582A-90DD-476B-A0F1-5196BFCEDA77}"/>
                </a:ext>
              </a:extLst>
            </p:cNvPr>
            <p:cNvSpPr/>
            <p:nvPr/>
          </p:nvSpPr>
          <p:spPr>
            <a:xfrm>
              <a:off x="6486612" y="1788201"/>
              <a:ext cx="3241897" cy="1327098"/>
            </a:xfrm>
            <a:custGeom>
              <a:avLst/>
              <a:gdLst>
                <a:gd name="connsiteX0" fmla="*/ 30659 w 3241897"/>
                <a:gd name="connsiteY0" fmla="*/ 1280384 h 1327098"/>
                <a:gd name="connsiteX1" fmla="*/ 460881 w 3241897"/>
                <a:gd name="connsiteY1" fmla="*/ 1023569 h 1327098"/>
                <a:gd name="connsiteX2" fmla="*/ 766200 w 3241897"/>
                <a:gd name="connsiteY2" fmla="*/ 870979 h 1327098"/>
                <a:gd name="connsiteX3" fmla="*/ 1314386 w 3241897"/>
                <a:gd name="connsiteY3" fmla="*/ 482391 h 1327098"/>
                <a:gd name="connsiteX4" fmla="*/ 1605827 w 3241897"/>
                <a:gd name="connsiteY4" fmla="*/ 433817 h 1327098"/>
                <a:gd name="connsiteX5" fmla="*/ 2521784 w 3241897"/>
                <a:gd name="connsiteY5" fmla="*/ 225715 h 1327098"/>
                <a:gd name="connsiteX6" fmla="*/ 3167117 w 3241897"/>
                <a:gd name="connsiteY6" fmla="*/ 10534 h 1327098"/>
                <a:gd name="connsiteX7" fmla="*/ 3007519 w 3241897"/>
                <a:gd name="connsiteY7" fmla="*/ 378235 h 1327098"/>
                <a:gd name="connsiteX8" fmla="*/ 2278917 w 3241897"/>
                <a:gd name="connsiteY8" fmla="*/ 558721 h 1327098"/>
                <a:gd name="connsiteX9" fmla="*/ 1751548 w 3241897"/>
                <a:gd name="connsiteY9" fmla="*/ 711380 h 1327098"/>
                <a:gd name="connsiteX10" fmla="*/ 1467046 w 3241897"/>
                <a:gd name="connsiteY10" fmla="*/ 864040 h 1327098"/>
                <a:gd name="connsiteX11" fmla="*/ 703748 w 3241897"/>
                <a:gd name="connsiteY11" fmla="*/ 1211063 h 1327098"/>
                <a:gd name="connsiteX12" fmla="*/ 51476 w 3241897"/>
                <a:gd name="connsiteY12" fmla="*/ 1315079 h 1327098"/>
                <a:gd name="connsiteX13" fmla="*/ 30659 w 3241897"/>
                <a:gd name="connsiteY13" fmla="*/ 1280384 h 1327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41897" h="1327098">
                  <a:moveTo>
                    <a:pt x="30659" y="1280384"/>
                  </a:moveTo>
                  <a:cubicBezTo>
                    <a:pt x="432431" y="1148680"/>
                    <a:pt x="139116" y="1152289"/>
                    <a:pt x="460881" y="1023569"/>
                  </a:cubicBezTo>
                  <a:cubicBezTo>
                    <a:pt x="669053" y="954247"/>
                    <a:pt x="710687" y="926491"/>
                    <a:pt x="766200" y="870979"/>
                  </a:cubicBezTo>
                  <a:cubicBezTo>
                    <a:pt x="870702" y="734210"/>
                    <a:pt x="1162282" y="540610"/>
                    <a:pt x="1314386" y="482391"/>
                  </a:cubicBezTo>
                  <a:cubicBezTo>
                    <a:pt x="1376838" y="475452"/>
                    <a:pt x="1404594" y="544842"/>
                    <a:pt x="1605827" y="433817"/>
                  </a:cubicBezTo>
                  <a:cubicBezTo>
                    <a:pt x="2082125" y="63549"/>
                    <a:pt x="2117098" y="386424"/>
                    <a:pt x="2521784" y="225715"/>
                  </a:cubicBezTo>
                  <a:cubicBezTo>
                    <a:pt x="2743002" y="-1679"/>
                    <a:pt x="2957141" y="135784"/>
                    <a:pt x="3167117" y="10534"/>
                  </a:cubicBezTo>
                  <a:cubicBezTo>
                    <a:pt x="3347048" y="-71416"/>
                    <a:pt x="3165660" y="350826"/>
                    <a:pt x="3007519" y="378235"/>
                  </a:cubicBezTo>
                  <a:cubicBezTo>
                    <a:pt x="2827311" y="479685"/>
                    <a:pt x="2466549" y="613401"/>
                    <a:pt x="2278917" y="558721"/>
                  </a:cubicBezTo>
                  <a:cubicBezTo>
                    <a:pt x="2138331" y="549075"/>
                    <a:pt x="1901224" y="682444"/>
                    <a:pt x="1751548" y="711380"/>
                  </a:cubicBezTo>
                  <a:cubicBezTo>
                    <a:pt x="1622134" y="753917"/>
                    <a:pt x="1550870" y="771056"/>
                    <a:pt x="1467046" y="864040"/>
                  </a:cubicBezTo>
                  <a:cubicBezTo>
                    <a:pt x="1292806" y="990400"/>
                    <a:pt x="1031758" y="1131402"/>
                    <a:pt x="703748" y="1211063"/>
                  </a:cubicBezTo>
                  <a:cubicBezTo>
                    <a:pt x="309332" y="1308071"/>
                    <a:pt x="342084" y="1349636"/>
                    <a:pt x="51476" y="1315079"/>
                  </a:cubicBezTo>
                  <a:cubicBezTo>
                    <a:pt x="2902" y="1315079"/>
                    <a:pt x="-24854" y="1308140"/>
                    <a:pt x="30659" y="1280384"/>
                  </a:cubicBezTo>
                  <a:close/>
                </a:path>
              </a:pathLst>
            </a:custGeom>
            <a:solidFill>
              <a:srgbClr val="106D41"/>
            </a:solidFill>
            <a:ln w="6938" cap="flat">
              <a:noFill/>
              <a:prstDash val="solid"/>
              <a:miter/>
            </a:ln>
          </p:spPr>
          <p:txBody>
            <a:bodyPr rtlCol="0" anchor="ctr"/>
            <a:lstStyle/>
            <a:p>
              <a:endParaRPr lang="nl-BE"/>
            </a:p>
          </p:txBody>
        </p:sp>
        <p:sp>
          <p:nvSpPr>
            <p:cNvPr id="29" name="Graphic 4">
              <a:extLst>
                <a:ext uri="{FF2B5EF4-FFF2-40B4-BE49-F238E27FC236}">
                  <a16:creationId xmlns:a16="http://schemas.microsoft.com/office/drawing/2014/main" id="{6BE4582A-90DD-476B-A0F1-5196BFCEDA77}"/>
                </a:ext>
              </a:extLst>
            </p:cNvPr>
            <p:cNvSpPr/>
            <p:nvPr/>
          </p:nvSpPr>
          <p:spPr>
            <a:xfrm>
              <a:off x="9261468" y="586920"/>
              <a:ext cx="385204" cy="358141"/>
            </a:xfrm>
            <a:custGeom>
              <a:avLst/>
              <a:gdLst>
                <a:gd name="connsiteX0" fmla="*/ 204906 w 385204"/>
                <a:gd name="connsiteY0" fmla="*/ 247285 h 358141"/>
                <a:gd name="connsiteX1" fmla="*/ 10612 w 385204"/>
                <a:gd name="connsiteY1" fmla="*/ 39113 h 358141"/>
                <a:gd name="connsiteX2" fmla="*/ 52246 w 385204"/>
                <a:gd name="connsiteY2" fmla="*/ 4417 h 358141"/>
                <a:gd name="connsiteX3" fmla="*/ 359300 w 385204"/>
                <a:gd name="connsiteY3" fmla="*/ 247285 h 358141"/>
                <a:gd name="connsiteX4" fmla="*/ 204906 w 385204"/>
                <a:gd name="connsiteY4" fmla="*/ 309736 h 358141"/>
                <a:gd name="connsiteX5" fmla="*/ 204906 w 385204"/>
                <a:gd name="connsiteY5" fmla="*/ 247285 h 35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5204" h="358141">
                  <a:moveTo>
                    <a:pt x="204906" y="247285"/>
                  </a:moveTo>
                  <a:cubicBezTo>
                    <a:pt x="109563" y="104756"/>
                    <a:pt x="55577" y="134247"/>
                    <a:pt x="10612" y="39113"/>
                  </a:cubicBezTo>
                  <a:cubicBezTo>
                    <a:pt x="17551" y="11356"/>
                    <a:pt x="-37961" y="-9461"/>
                    <a:pt x="52246" y="4417"/>
                  </a:cubicBezTo>
                  <a:cubicBezTo>
                    <a:pt x="220519" y="28288"/>
                    <a:pt x="286440" y="130778"/>
                    <a:pt x="359300" y="247285"/>
                  </a:cubicBezTo>
                  <a:cubicBezTo>
                    <a:pt x="461027" y="331733"/>
                    <a:pt x="232177" y="412851"/>
                    <a:pt x="204906" y="309736"/>
                  </a:cubicBezTo>
                  <a:cubicBezTo>
                    <a:pt x="191028" y="268102"/>
                    <a:pt x="260418" y="316675"/>
                    <a:pt x="204906" y="247285"/>
                  </a:cubicBezTo>
                  <a:close/>
                </a:path>
              </a:pathLst>
            </a:custGeom>
            <a:solidFill>
              <a:srgbClr val="106D41"/>
            </a:solidFill>
            <a:ln w="6938" cap="flat">
              <a:noFill/>
              <a:prstDash val="solid"/>
              <a:miter/>
            </a:ln>
          </p:spPr>
          <p:txBody>
            <a:bodyPr rtlCol="0" anchor="ctr"/>
            <a:lstStyle/>
            <a:p>
              <a:endParaRPr lang="nl-BE"/>
            </a:p>
          </p:txBody>
        </p:sp>
        <p:sp>
          <p:nvSpPr>
            <p:cNvPr id="30" name="Graphic 4">
              <a:extLst>
                <a:ext uri="{FF2B5EF4-FFF2-40B4-BE49-F238E27FC236}">
                  <a16:creationId xmlns:a16="http://schemas.microsoft.com/office/drawing/2014/main" id="{6BE4582A-90DD-476B-A0F1-5196BFCEDA77}"/>
                </a:ext>
              </a:extLst>
            </p:cNvPr>
            <p:cNvSpPr/>
            <p:nvPr/>
          </p:nvSpPr>
          <p:spPr>
            <a:xfrm>
              <a:off x="9605156" y="1030990"/>
              <a:ext cx="126939" cy="193219"/>
            </a:xfrm>
            <a:custGeom>
              <a:avLst/>
              <a:gdLst>
                <a:gd name="connsiteX0" fmla="*/ 0 w 126939"/>
                <a:gd name="connsiteY0" fmla="*/ 136290 h 193219"/>
                <a:gd name="connsiteX1" fmla="*/ 124903 w 126939"/>
                <a:gd name="connsiteY1" fmla="*/ 25265 h 193219"/>
                <a:gd name="connsiteX2" fmla="*/ 0 w 126939"/>
                <a:gd name="connsiteY2" fmla="*/ 136290 h 193219"/>
              </a:gdLst>
              <a:ahLst/>
              <a:cxnLst>
                <a:cxn ang="0">
                  <a:pos x="connsiteX0" y="connsiteY0"/>
                </a:cxn>
                <a:cxn ang="0">
                  <a:pos x="connsiteX1" y="connsiteY1"/>
                </a:cxn>
                <a:cxn ang="0">
                  <a:pos x="connsiteX2" y="connsiteY2"/>
                </a:cxn>
              </a:cxnLst>
              <a:rect l="l" t="t" r="r" b="b"/>
              <a:pathLst>
                <a:path w="126939" h="193219">
                  <a:moveTo>
                    <a:pt x="0" y="136290"/>
                  </a:moveTo>
                  <a:cubicBezTo>
                    <a:pt x="2152" y="79597"/>
                    <a:pt x="67171" y="-55923"/>
                    <a:pt x="124903" y="25265"/>
                  </a:cubicBezTo>
                  <a:cubicBezTo>
                    <a:pt x="140933" y="111795"/>
                    <a:pt x="58843" y="282149"/>
                    <a:pt x="0" y="136290"/>
                  </a:cubicBezTo>
                  <a:close/>
                </a:path>
              </a:pathLst>
            </a:custGeom>
            <a:solidFill>
              <a:srgbClr val="106D41"/>
            </a:solidFill>
            <a:ln w="6938" cap="flat">
              <a:noFill/>
              <a:prstDash val="solid"/>
              <a:miter/>
            </a:ln>
          </p:spPr>
          <p:txBody>
            <a:bodyPr rtlCol="0" anchor="ctr"/>
            <a:lstStyle/>
            <a:p>
              <a:endParaRPr lang="nl-BE"/>
            </a:p>
          </p:txBody>
        </p:sp>
        <p:sp>
          <p:nvSpPr>
            <p:cNvPr id="31" name="Graphic 4">
              <a:extLst>
                <a:ext uri="{FF2B5EF4-FFF2-40B4-BE49-F238E27FC236}">
                  <a16:creationId xmlns:a16="http://schemas.microsoft.com/office/drawing/2014/main" id="{6BE4582A-90DD-476B-A0F1-5196BFCEDA77}"/>
                </a:ext>
              </a:extLst>
            </p:cNvPr>
            <p:cNvSpPr/>
            <p:nvPr/>
          </p:nvSpPr>
          <p:spPr>
            <a:xfrm>
              <a:off x="3989029" y="3533502"/>
              <a:ext cx="483169" cy="596590"/>
            </a:xfrm>
            <a:custGeom>
              <a:avLst/>
              <a:gdLst>
                <a:gd name="connsiteX0" fmla="*/ 37116 w 483169"/>
                <a:gd name="connsiteY0" fmla="*/ 575943 h 596590"/>
                <a:gd name="connsiteX1" fmla="*/ 9360 w 483169"/>
                <a:gd name="connsiteY1" fmla="*/ 464918 h 596590"/>
                <a:gd name="connsiteX2" fmla="*/ 141202 w 483169"/>
                <a:gd name="connsiteY2" fmla="*/ 372073 h 596590"/>
                <a:gd name="connsiteX3" fmla="*/ 307740 w 483169"/>
                <a:gd name="connsiteY3" fmla="*/ 117964 h 596590"/>
                <a:gd name="connsiteX4" fmla="*/ 397947 w 483169"/>
                <a:gd name="connsiteY4" fmla="*/ 0 h 596590"/>
                <a:gd name="connsiteX5" fmla="*/ 446521 w 483169"/>
                <a:gd name="connsiteY5" fmla="*/ 208172 h 596590"/>
                <a:gd name="connsiteX6" fmla="*/ 273044 w 483169"/>
                <a:gd name="connsiteY6" fmla="*/ 471857 h 596590"/>
                <a:gd name="connsiteX7" fmla="*/ 37116 w 483169"/>
                <a:gd name="connsiteY7" fmla="*/ 575943 h 596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169" h="596590">
                  <a:moveTo>
                    <a:pt x="37116" y="575943"/>
                  </a:moveTo>
                  <a:cubicBezTo>
                    <a:pt x="-8474" y="557693"/>
                    <a:pt x="-4519" y="478796"/>
                    <a:pt x="9360" y="464918"/>
                  </a:cubicBezTo>
                  <a:cubicBezTo>
                    <a:pt x="66260" y="448888"/>
                    <a:pt x="126561" y="437161"/>
                    <a:pt x="141202" y="372073"/>
                  </a:cubicBezTo>
                  <a:cubicBezTo>
                    <a:pt x="117956" y="243284"/>
                    <a:pt x="206776" y="202968"/>
                    <a:pt x="307740" y="117964"/>
                  </a:cubicBezTo>
                  <a:cubicBezTo>
                    <a:pt x="363252" y="76330"/>
                    <a:pt x="363252" y="0"/>
                    <a:pt x="397947" y="0"/>
                  </a:cubicBezTo>
                  <a:cubicBezTo>
                    <a:pt x="515010" y="25744"/>
                    <a:pt x="491000" y="82922"/>
                    <a:pt x="446521" y="208172"/>
                  </a:cubicBezTo>
                  <a:cubicBezTo>
                    <a:pt x="381502" y="357431"/>
                    <a:pt x="354093" y="357987"/>
                    <a:pt x="273044" y="471857"/>
                  </a:cubicBezTo>
                  <a:cubicBezTo>
                    <a:pt x="207331" y="592527"/>
                    <a:pt x="148627" y="622018"/>
                    <a:pt x="37116" y="575943"/>
                  </a:cubicBezTo>
                  <a:close/>
                </a:path>
              </a:pathLst>
            </a:custGeom>
            <a:solidFill>
              <a:srgbClr val="106D41"/>
            </a:solidFill>
            <a:ln w="6938" cap="flat">
              <a:noFill/>
              <a:prstDash val="solid"/>
              <a:miter/>
            </a:ln>
          </p:spPr>
          <p:txBody>
            <a:bodyPr rtlCol="0" anchor="ctr"/>
            <a:lstStyle/>
            <a:p>
              <a:endParaRPr lang="nl-BE"/>
            </a:p>
          </p:txBody>
        </p:sp>
        <p:sp>
          <p:nvSpPr>
            <p:cNvPr id="32" name="Graphic 4">
              <a:extLst>
                <a:ext uri="{FF2B5EF4-FFF2-40B4-BE49-F238E27FC236}">
                  <a16:creationId xmlns:a16="http://schemas.microsoft.com/office/drawing/2014/main" id="{6BE4582A-90DD-476B-A0F1-5196BFCEDA77}"/>
                </a:ext>
              </a:extLst>
            </p:cNvPr>
            <p:cNvSpPr/>
            <p:nvPr/>
          </p:nvSpPr>
          <p:spPr>
            <a:xfrm>
              <a:off x="4393811" y="3026516"/>
              <a:ext cx="459463" cy="471425"/>
            </a:xfrm>
            <a:custGeom>
              <a:avLst/>
              <a:gdLst>
                <a:gd name="connsiteX0" fmla="*/ 104 w 459463"/>
                <a:gd name="connsiteY0" fmla="*/ 416778 h 471425"/>
                <a:gd name="connsiteX1" fmla="*/ 249911 w 459463"/>
                <a:gd name="connsiteY1" fmla="*/ 35129 h 471425"/>
                <a:gd name="connsiteX2" fmla="*/ 423388 w 459463"/>
                <a:gd name="connsiteY2" fmla="*/ 7373 h 471425"/>
                <a:gd name="connsiteX3" fmla="*/ 313681 w 459463"/>
                <a:gd name="connsiteY3" fmla="*/ 330039 h 471425"/>
                <a:gd name="connsiteX4" fmla="*/ 152764 w 459463"/>
                <a:gd name="connsiteY4" fmla="*/ 465351 h 471425"/>
                <a:gd name="connsiteX5" fmla="*/ 104 w 459463"/>
                <a:gd name="connsiteY5" fmla="*/ 416778 h 471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9463" h="471425">
                  <a:moveTo>
                    <a:pt x="104" y="416778"/>
                  </a:moveTo>
                  <a:cubicBezTo>
                    <a:pt x="9056" y="290764"/>
                    <a:pt x="122371" y="57334"/>
                    <a:pt x="249911" y="35129"/>
                  </a:cubicBezTo>
                  <a:cubicBezTo>
                    <a:pt x="367875" y="14312"/>
                    <a:pt x="409509" y="-13444"/>
                    <a:pt x="423388" y="7373"/>
                  </a:cubicBezTo>
                  <a:cubicBezTo>
                    <a:pt x="545238" y="102646"/>
                    <a:pt x="319857" y="223733"/>
                    <a:pt x="313681" y="330039"/>
                  </a:cubicBezTo>
                  <a:cubicBezTo>
                    <a:pt x="241931" y="413447"/>
                    <a:pt x="246997" y="438705"/>
                    <a:pt x="152764" y="465351"/>
                  </a:cubicBezTo>
                  <a:cubicBezTo>
                    <a:pt x="76989" y="471596"/>
                    <a:pt x="-3296" y="487695"/>
                    <a:pt x="104" y="416778"/>
                  </a:cubicBezTo>
                  <a:close/>
                </a:path>
              </a:pathLst>
            </a:custGeom>
            <a:solidFill>
              <a:srgbClr val="106D41"/>
            </a:solidFill>
            <a:ln w="6938" cap="flat">
              <a:noFill/>
              <a:prstDash val="solid"/>
              <a:miter/>
            </a:ln>
          </p:spPr>
          <p:txBody>
            <a:bodyPr rtlCol="0" anchor="ctr"/>
            <a:lstStyle/>
            <a:p>
              <a:endParaRPr lang="nl-BE"/>
            </a:p>
          </p:txBody>
        </p:sp>
        <p:sp>
          <p:nvSpPr>
            <p:cNvPr id="33" name="Graphic 4">
              <a:extLst>
                <a:ext uri="{FF2B5EF4-FFF2-40B4-BE49-F238E27FC236}">
                  <a16:creationId xmlns:a16="http://schemas.microsoft.com/office/drawing/2014/main" id="{6BE4582A-90DD-476B-A0F1-5196BFCEDA77}"/>
                </a:ext>
              </a:extLst>
            </p:cNvPr>
            <p:cNvSpPr/>
            <p:nvPr/>
          </p:nvSpPr>
          <p:spPr>
            <a:xfrm>
              <a:off x="4735547" y="614146"/>
              <a:ext cx="3996244" cy="2360698"/>
            </a:xfrm>
            <a:custGeom>
              <a:avLst/>
              <a:gdLst>
                <a:gd name="connsiteX0" fmla="*/ 95529 w 3996244"/>
                <a:gd name="connsiteY0" fmla="*/ 2357292 h 2360698"/>
                <a:gd name="connsiteX1" fmla="*/ 886583 w 3996244"/>
                <a:gd name="connsiteY1" fmla="*/ 2065782 h 2360698"/>
                <a:gd name="connsiteX2" fmla="*/ 921279 w 3996244"/>
                <a:gd name="connsiteY2" fmla="*/ 2017278 h 2360698"/>
                <a:gd name="connsiteX3" fmla="*/ 1275171 w 3996244"/>
                <a:gd name="connsiteY3" fmla="*/ 1705019 h 2360698"/>
                <a:gd name="connsiteX4" fmla="*/ 1864992 w 3996244"/>
                <a:gd name="connsiteY4" fmla="*/ 1462152 h 2360698"/>
                <a:gd name="connsiteX5" fmla="*/ 2031530 w 3996244"/>
                <a:gd name="connsiteY5" fmla="*/ 1441335 h 2360698"/>
                <a:gd name="connsiteX6" fmla="*/ 2100851 w 3996244"/>
                <a:gd name="connsiteY6" fmla="*/ 1247041 h 2360698"/>
                <a:gd name="connsiteX7" fmla="*/ 2295145 w 3996244"/>
                <a:gd name="connsiteY7" fmla="*/ 1260919 h 2360698"/>
                <a:gd name="connsiteX8" fmla="*/ 2315962 w 3996244"/>
                <a:gd name="connsiteY8" fmla="*/ 1129077 h 2360698"/>
                <a:gd name="connsiteX9" fmla="*/ 2475561 w 3996244"/>
                <a:gd name="connsiteY9" fmla="*/ 1073564 h 2360698"/>
                <a:gd name="connsiteX10" fmla="*/ 2794758 w 3996244"/>
                <a:gd name="connsiteY10" fmla="*/ 1018052 h 2360698"/>
                <a:gd name="connsiteX11" fmla="*/ 2933539 w 3996244"/>
                <a:gd name="connsiteY11" fmla="*/ 997235 h 2360698"/>
                <a:gd name="connsiteX12" fmla="*/ 3467848 w 3996244"/>
                <a:gd name="connsiteY12" fmla="*/ 310267 h 2360698"/>
                <a:gd name="connsiteX13" fmla="*/ 3828679 w 3996244"/>
                <a:gd name="connsiteY13" fmla="*/ 136790 h 2360698"/>
                <a:gd name="connsiteX14" fmla="*/ 3988278 w 3996244"/>
                <a:gd name="connsiteY14" fmla="*/ 67399 h 2360698"/>
                <a:gd name="connsiteX15" fmla="*/ 3627446 w 3996244"/>
                <a:gd name="connsiteY15" fmla="*/ 74338 h 2360698"/>
                <a:gd name="connsiteX16" fmla="*/ 3287432 w 3996244"/>
                <a:gd name="connsiteY16" fmla="*/ 400475 h 2360698"/>
                <a:gd name="connsiteX17" fmla="*/ 2975174 w 3996244"/>
                <a:gd name="connsiteY17" fmla="*/ 525378 h 2360698"/>
                <a:gd name="connsiteX18" fmla="*/ 2440865 w 3996244"/>
                <a:gd name="connsiteY18" fmla="*/ 678037 h 2360698"/>
                <a:gd name="connsiteX19" fmla="*/ 2066156 w 3996244"/>
                <a:gd name="connsiteY19" fmla="*/ 997235 h 2360698"/>
                <a:gd name="connsiteX20" fmla="*/ 1864923 w 3996244"/>
                <a:gd name="connsiteY20" fmla="*/ 1094381 h 2360698"/>
                <a:gd name="connsiteX21" fmla="*/ 1490213 w 3996244"/>
                <a:gd name="connsiteY21" fmla="*/ 1309493 h 2360698"/>
                <a:gd name="connsiteX22" fmla="*/ 1143260 w 3996244"/>
                <a:gd name="connsiteY22" fmla="*/ 1496847 h 2360698"/>
                <a:gd name="connsiteX23" fmla="*/ 1136320 w 3996244"/>
                <a:gd name="connsiteY23" fmla="*/ 1670324 h 2360698"/>
                <a:gd name="connsiteX24" fmla="*/ 414657 w 3996244"/>
                <a:gd name="connsiteY24" fmla="*/ 1878496 h 2360698"/>
                <a:gd name="connsiteX25" fmla="*/ 109338 w 3996244"/>
                <a:gd name="connsiteY25" fmla="*/ 2162998 h 2360698"/>
                <a:gd name="connsiteX26" fmla="*/ 95529 w 3996244"/>
                <a:gd name="connsiteY26" fmla="*/ 2357292 h 2360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996244" h="2360698">
                  <a:moveTo>
                    <a:pt x="95529" y="2357292"/>
                  </a:moveTo>
                  <a:cubicBezTo>
                    <a:pt x="668003" y="2378040"/>
                    <a:pt x="459900" y="2306845"/>
                    <a:pt x="886583" y="2065782"/>
                  </a:cubicBezTo>
                  <a:cubicBezTo>
                    <a:pt x="914340" y="2051973"/>
                    <a:pt x="928218" y="2093607"/>
                    <a:pt x="921279" y="2017278"/>
                  </a:cubicBezTo>
                  <a:cubicBezTo>
                    <a:pt x="958056" y="1830131"/>
                    <a:pt x="1092604" y="1793215"/>
                    <a:pt x="1275171" y="1705019"/>
                  </a:cubicBezTo>
                  <a:cubicBezTo>
                    <a:pt x="1558424" y="1499484"/>
                    <a:pt x="1596797" y="1741103"/>
                    <a:pt x="1864992" y="1462152"/>
                  </a:cubicBezTo>
                  <a:cubicBezTo>
                    <a:pt x="1851114" y="1318097"/>
                    <a:pt x="1997112" y="1466177"/>
                    <a:pt x="2031530" y="1441335"/>
                  </a:cubicBezTo>
                  <a:cubicBezTo>
                    <a:pt x="2110704" y="1418228"/>
                    <a:pt x="2063241" y="1270495"/>
                    <a:pt x="2100851" y="1247041"/>
                  </a:cubicBezTo>
                  <a:cubicBezTo>
                    <a:pt x="2135546" y="1240102"/>
                    <a:pt x="2260450" y="1295614"/>
                    <a:pt x="2295145" y="1260919"/>
                  </a:cubicBezTo>
                  <a:cubicBezTo>
                    <a:pt x="2329840" y="1226224"/>
                    <a:pt x="2260450" y="1163772"/>
                    <a:pt x="2315962" y="1129077"/>
                  </a:cubicBezTo>
                  <a:cubicBezTo>
                    <a:pt x="2371475" y="1094381"/>
                    <a:pt x="2426987" y="1066625"/>
                    <a:pt x="2475561" y="1073564"/>
                  </a:cubicBezTo>
                  <a:cubicBezTo>
                    <a:pt x="2626902" y="1085777"/>
                    <a:pt x="2638976" y="1034497"/>
                    <a:pt x="2794758" y="1018052"/>
                  </a:cubicBezTo>
                  <a:cubicBezTo>
                    <a:pt x="2871088" y="1024991"/>
                    <a:pt x="2891905" y="1101321"/>
                    <a:pt x="2933539" y="997235"/>
                  </a:cubicBezTo>
                  <a:cubicBezTo>
                    <a:pt x="3195628" y="402487"/>
                    <a:pt x="3349398" y="852139"/>
                    <a:pt x="3467848" y="310267"/>
                  </a:cubicBezTo>
                  <a:cubicBezTo>
                    <a:pt x="3523499" y="221724"/>
                    <a:pt x="3729936" y="168432"/>
                    <a:pt x="3828679" y="136790"/>
                  </a:cubicBezTo>
                  <a:cubicBezTo>
                    <a:pt x="3904037" y="142272"/>
                    <a:pt x="4029010" y="155109"/>
                    <a:pt x="3988278" y="67399"/>
                  </a:cubicBezTo>
                  <a:cubicBezTo>
                    <a:pt x="3914585" y="-40295"/>
                    <a:pt x="3724454" y="-4559"/>
                    <a:pt x="3627446" y="74338"/>
                  </a:cubicBezTo>
                  <a:cubicBezTo>
                    <a:pt x="3484501" y="132627"/>
                    <a:pt x="3421425" y="334692"/>
                    <a:pt x="3287432" y="400475"/>
                  </a:cubicBezTo>
                  <a:cubicBezTo>
                    <a:pt x="3114094" y="435031"/>
                    <a:pt x="3101049" y="445717"/>
                    <a:pt x="2975174" y="525378"/>
                  </a:cubicBezTo>
                  <a:cubicBezTo>
                    <a:pt x="2801697" y="496511"/>
                    <a:pt x="2591860" y="630644"/>
                    <a:pt x="2440865" y="678037"/>
                  </a:cubicBezTo>
                  <a:cubicBezTo>
                    <a:pt x="2291398" y="717451"/>
                    <a:pt x="2177250" y="878785"/>
                    <a:pt x="2066156" y="997235"/>
                  </a:cubicBezTo>
                  <a:cubicBezTo>
                    <a:pt x="2017582" y="1059686"/>
                    <a:pt x="1934313" y="1073564"/>
                    <a:pt x="1864923" y="1094381"/>
                  </a:cubicBezTo>
                  <a:cubicBezTo>
                    <a:pt x="1684715" y="1149200"/>
                    <a:pt x="1640236" y="1231359"/>
                    <a:pt x="1490213" y="1309493"/>
                  </a:cubicBezTo>
                  <a:cubicBezTo>
                    <a:pt x="1308826" y="1354458"/>
                    <a:pt x="1219311" y="1245861"/>
                    <a:pt x="1143260" y="1496847"/>
                  </a:cubicBezTo>
                  <a:cubicBezTo>
                    <a:pt x="1105650" y="1556038"/>
                    <a:pt x="1258378" y="1662552"/>
                    <a:pt x="1136320" y="1670324"/>
                  </a:cubicBezTo>
                  <a:cubicBezTo>
                    <a:pt x="908788" y="1576994"/>
                    <a:pt x="629977" y="1836376"/>
                    <a:pt x="414657" y="1878496"/>
                  </a:cubicBezTo>
                  <a:cubicBezTo>
                    <a:pt x="345267" y="1899313"/>
                    <a:pt x="192607" y="2114425"/>
                    <a:pt x="109338" y="2162998"/>
                  </a:cubicBezTo>
                  <a:cubicBezTo>
                    <a:pt x="-11887" y="2243699"/>
                    <a:pt x="-53591" y="2345010"/>
                    <a:pt x="95529" y="2357292"/>
                  </a:cubicBezTo>
                  <a:close/>
                </a:path>
              </a:pathLst>
            </a:custGeom>
            <a:solidFill>
              <a:srgbClr val="106D41"/>
            </a:solidFill>
            <a:ln w="6938" cap="flat">
              <a:noFill/>
              <a:prstDash val="solid"/>
              <a:miter/>
            </a:ln>
          </p:spPr>
          <p:txBody>
            <a:bodyPr rtlCol="0" anchor="ctr"/>
            <a:lstStyle/>
            <a:p>
              <a:endParaRPr lang="nl-BE"/>
            </a:p>
          </p:txBody>
        </p:sp>
      </p:grpSp>
      <p:sp>
        <p:nvSpPr>
          <p:cNvPr id="7" name="!!SecondCut">
            <a:extLst>
              <a:ext uri="{FF2B5EF4-FFF2-40B4-BE49-F238E27FC236}">
                <a16:creationId xmlns:a16="http://schemas.microsoft.com/office/drawing/2014/main" id="{6BE4582A-90DD-476B-A0F1-5196BFCEDA77}"/>
              </a:ext>
            </a:extLst>
          </p:cNvPr>
          <p:cNvSpPr/>
          <p:nvPr/>
        </p:nvSpPr>
        <p:spPr>
          <a:xfrm>
            <a:off x="4587736" y="963132"/>
            <a:ext cx="5088653" cy="2989211"/>
          </a:xfrm>
          <a:custGeom>
            <a:avLst/>
            <a:gdLst>
              <a:gd name="connsiteX0" fmla="*/ 174991 w 5088653"/>
              <a:gd name="connsiteY0" fmla="*/ 2989212 h 2989211"/>
              <a:gd name="connsiteX1" fmla="*/ 75207 w 5088653"/>
              <a:gd name="connsiteY1" fmla="*/ 2974154 h 2989211"/>
              <a:gd name="connsiteX2" fmla="*/ 15115 w 5088653"/>
              <a:gd name="connsiteY2" fmla="*/ 2757378 h 2989211"/>
              <a:gd name="connsiteX3" fmla="*/ 295106 w 5088653"/>
              <a:gd name="connsiteY3" fmla="*/ 2344572 h 2989211"/>
              <a:gd name="connsiteX4" fmla="*/ 369979 w 5088653"/>
              <a:gd name="connsiteY4" fmla="*/ 2267063 h 2989211"/>
              <a:gd name="connsiteX5" fmla="*/ 827402 w 5088653"/>
              <a:gd name="connsiteY5" fmla="*/ 1833926 h 2989211"/>
              <a:gd name="connsiteX6" fmla="*/ 832884 w 5088653"/>
              <a:gd name="connsiteY6" fmla="*/ 1830179 h 2989211"/>
              <a:gd name="connsiteX7" fmla="*/ 1478564 w 5088653"/>
              <a:gd name="connsiteY7" fmla="*/ 1520419 h 2989211"/>
              <a:gd name="connsiteX8" fmla="*/ 1955209 w 5088653"/>
              <a:gd name="connsiteY8" fmla="*/ 1336326 h 2989211"/>
              <a:gd name="connsiteX9" fmla="*/ 2273712 w 5088653"/>
              <a:gd name="connsiteY9" fmla="*/ 1204692 h 2989211"/>
              <a:gd name="connsiteX10" fmla="*/ 2694012 w 5088653"/>
              <a:gd name="connsiteY10" fmla="*/ 962241 h 2989211"/>
              <a:gd name="connsiteX11" fmla="*/ 2836887 w 5088653"/>
              <a:gd name="connsiteY11" fmla="*/ 866967 h 2989211"/>
              <a:gd name="connsiteX12" fmla="*/ 3249207 w 5088653"/>
              <a:gd name="connsiteY12" fmla="*/ 573028 h 2989211"/>
              <a:gd name="connsiteX13" fmla="*/ 3268428 w 5088653"/>
              <a:gd name="connsiteY13" fmla="*/ 558248 h 2989211"/>
              <a:gd name="connsiteX14" fmla="*/ 3642097 w 5088653"/>
              <a:gd name="connsiteY14" fmla="*/ 426198 h 2989211"/>
              <a:gd name="connsiteX15" fmla="*/ 3679706 w 5088653"/>
              <a:gd name="connsiteY15" fmla="*/ 425365 h 2989211"/>
              <a:gd name="connsiteX16" fmla="*/ 3732444 w 5088653"/>
              <a:gd name="connsiteY16" fmla="*/ 429945 h 2989211"/>
              <a:gd name="connsiteX17" fmla="*/ 3739174 w 5088653"/>
              <a:gd name="connsiteY17" fmla="*/ 427794 h 2989211"/>
              <a:gd name="connsiteX18" fmla="*/ 3876776 w 5088653"/>
              <a:gd name="connsiteY18" fmla="*/ 385951 h 2989211"/>
              <a:gd name="connsiteX19" fmla="*/ 4222550 w 5088653"/>
              <a:gd name="connsiteY19" fmla="*/ 156962 h 2989211"/>
              <a:gd name="connsiteX20" fmla="*/ 4339265 w 5088653"/>
              <a:gd name="connsiteY20" fmla="*/ 58705 h 2989211"/>
              <a:gd name="connsiteX21" fmla="*/ 4592402 w 5088653"/>
              <a:gd name="connsiteY21" fmla="*/ 0 h 2989211"/>
              <a:gd name="connsiteX22" fmla="*/ 4739927 w 5088653"/>
              <a:gd name="connsiteY22" fmla="*/ 21927 h 2989211"/>
              <a:gd name="connsiteX23" fmla="*/ 5048993 w 5088653"/>
              <a:gd name="connsiteY23" fmla="*/ 291371 h 2989211"/>
              <a:gd name="connsiteX24" fmla="*/ 5084521 w 5088653"/>
              <a:gd name="connsiteY24" fmla="*/ 414679 h 2989211"/>
              <a:gd name="connsiteX25" fmla="*/ 4951707 w 5088653"/>
              <a:gd name="connsiteY25" fmla="*/ 515018 h 2989211"/>
              <a:gd name="connsiteX26" fmla="*/ 4817852 w 5088653"/>
              <a:gd name="connsiteY26" fmla="*/ 541733 h 2989211"/>
              <a:gd name="connsiteX27" fmla="*/ 4726396 w 5088653"/>
              <a:gd name="connsiteY27" fmla="*/ 529312 h 2989211"/>
              <a:gd name="connsiteX28" fmla="*/ 4675671 w 5088653"/>
              <a:gd name="connsiteY28" fmla="*/ 519528 h 2989211"/>
              <a:gd name="connsiteX29" fmla="*/ 4646874 w 5088653"/>
              <a:gd name="connsiteY29" fmla="*/ 516961 h 2989211"/>
              <a:gd name="connsiteX30" fmla="*/ 4553474 w 5088653"/>
              <a:gd name="connsiteY30" fmla="*/ 586837 h 2989211"/>
              <a:gd name="connsiteX31" fmla="*/ 4527036 w 5088653"/>
              <a:gd name="connsiteY31" fmla="*/ 618687 h 2989211"/>
              <a:gd name="connsiteX32" fmla="*/ 4142403 w 5088653"/>
              <a:gd name="connsiteY32" fmla="*/ 769681 h 2989211"/>
              <a:gd name="connsiteX33" fmla="*/ 3609275 w 5088653"/>
              <a:gd name="connsiteY33" fmla="*/ 861555 h 2989211"/>
              <a:gd name="connsiteX34" fmla="*/ 3522467 w 5088653"/>
              <a:gd name="connsiteY34" fmla="*/ 880082 h 2989211"/>
              <a:gd name="connsiteX35" fmla="*/ 3157958 w 5088653"/>
              <a:gd name="connsiteY35" fmla="*/ 1113165 h 2989211"/>
              <a:gd name="connsiteX36" fmla="*/ 3109593 w 5088653"/>
              <a:gd name="connsiteY36" fmla="*/ 1175964 h 2989211"/>
              <a:gd name="connsiteX37" fmla="*/ 3088012 w 5088653"/>
              <a:gd name="connsiteY37" fmla="*/ 1197822 h 2989211"/>
              <a:gd name="connsiteX38" fmla="*/ 2796224 w 5088653"/>
              <a:gd name="connsiteY38" fmla="*/ 1392949 h 2989211"/>
              <a:gd name="connsiteX39" fmla="*/ 2615670 w 5088653"/>
              <a:gd name="connsiteY39" fmla="*/ 1489818 h 2989211"/>
              <a:gd name="connsiteX40" fmla="*/ 2492709 w 5088653"/>
              <a:gd name="connsiteY40" fmla="*/ 1576418 h 2989211"/>
              <a:gd name="connsiteX41" fmla="*/ 2140413 w 5088653"/>
              <a:gd name="connsiteY41" fmla="*/ 1699655 h 2989211"/>
              <a:gd name="connsiteX42" fmla="*/ 2106134 w 5088653"/>
              <a:gd name="connsiteY42" fmla="*/ 1705901 h 2989211"/>
              <a:gd name="connsiteX43" fmla="*/ 1893868 w 5088653"/>
              <a:gd name="connsiteY43" fmla="*/ 1821714 h 2989211"/>
              <a:gd name="connsiteX44" fmla="*/ 1755156 w 5088653"/>
              <a:gd name="connsiteY44" fmla="*/ 1910603 h 2989211"/>
              <a:gd name="connsiteX45" fmla="*/ 1250547 w 5088653"/>
              <a:gd name="connsiteY45" fmla="*/ 2122522 h 2989211"/>
              <a:gd name="connsiteX46" fmla="*/ 972429 w 5088653"/>
              <a:gd name="connsiteY46" fmla="*/ 2265259 h 2989211"/>
              <a:gd name="connsiteX47" fmla="*/ 637757 w 5088653"/>
              <a:gd name="connsiteY47" fmla="*/ 2723237 h 2989211"/>
              <a:gd name="connsiteX48" fmla="*/ 174991 w 5088653"/>
              <a:gd name="connsiteY48" fmla="*/ 2989212 h 2989211"/>
              <a:gd name="connsiteX49" fmla="*/ 174991 w 5088653"/>
              <a:gd name="connsiteY49" fmla="*/ 2989212 h 2989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088653" h="2989211">
                <a:moveTo>
                  <a:pt x="174991" y="2989212"/>
                </a:moveTo>
                <a:cubicBezTo>
                  <a:pt x="136479" y="2989212"/>
                  <a:pt x="101992" y="2984008"/>
                  <a:pt x="75207" y="2974154"/>
                </a:cubicBezTo>
                <a:cubicBezTo>
                  <a:pt x="-23536" y="2937793"/>
                  <a:pt x="-2996" y="2841965"/>
                  <a:pt x="15115" y="2757378"/>
                </a:cubicBezTo>
                <a:cubicBezTo>
                  <a:pt x="38569" y="2648018"/>
                  <a:pt x="212393" y="2427356"/>
                  <a:pt x="295106" y="2344572"/>
                </a:cubicBezTo>
                <a:cubicBezTo>
                  <a:pt x="312107" y="2327572"/>
                  <a:pt x="337643" y="2300856"/>
                  <a:pt x="369979" y="2267063"/>
                </a:cubicBezTo>
                <a:cubicBezTo>
                  <a:pt x="494674" y="2136678"/>
                  <a:pt x="703401" y="1918514"/>
                  <a:pt x="827402" y="1833926"/>
                </a:cubicBezTo>
                <a:lnTo>
                  <a:pt x="832884" y="1830179"/>
                </a:lnTo>
                <a:cubicBezTo>
                  <a:pt x="983670" y="1727342"/>
                  <a:pt x="1190108" y="1586549"/>
                  <a:pt x="1478564" y="1520419"/>
                </a:cubicBezTo>
                <a:cubicBezTo>
                  <a:pt x="1638302" y="1483781"/>
                  <a:pt x="1806713" y="1405439"/>
                  <a:pt x="1955209" y="1336326"/>
                </a:cubicBezTo>
                <a:cubicBezTo>
                  <a:pt x="2070328" y="1282756"/>
                  <a:pt x="2179133" y="1232170"/>
                  <a:pt x="2273712" y="1204692"/>
                </a:cubicBezTo>
                <a:cubicBezTo>
                  <a:pt x="2413257" y="1164168"/>
                  <a:pt x="2575562" y="1047452"/>
                  <a:pt x="2694012" y="962241"/>
                </a:cubicBezTo>
                <a:cubicBezTo>
                  <a:pt x="2754868" y="918524"/>
                  <a:pt x="2802886" y="883968"/>
                  <a:pt x="2836887" y="866967"/>
                </a:cubicBezTo>
                <a:cubicBezTo>
                  <a:pt x="2924805" y="822974"/>
                  <a:pt x="3152129" y="647831"/>
                  <a:pt x="3249207" y="573028"/>
                </a:cubicBezTo>
                <a:lnTo>
                  <a:pt x="3268428" y="558248"/>
                </a:lnTo>
                <a:cubicBezTo>
                  <a:pt x="3367587" y="481988"/>
                  <a:pt x="3464665" y="433275"/>
                  <a:pt x="3642097" y="426198"/>
                </a:cubicBezTo>
                <a:cubicBezTo>
                  <a:pt x="3656183" y="425642"/>
                  <a:pt x="3668812" y="425365"/>
                  <a:pt x="3679706" y="425365"/>
                </a:cubicBezTo>
                <a:cubicBezTo>
                  <a:pt x="3708295" y="425365"/>
                  <a:pt x="3723076" y="427308"/>
                  <a:pt x="3732444" y="429945"/>
                </a:cubicBezTo>
                <a:cubicBezTo>
                  <a:pt x="3734456" y="429320"/>
                  <a:pt x="3736746" y="428557"/>
                  <a:pt x="3739174" y="427794"/>
                </a:cubicBezTo>
                <a:cubicBezTo>
                  <a:pt x="3757701" y="421757"/>
                  <a:pt x="3796352" y="409197"/>
                  <a:pt x="3876776" y="385951"/>
                </a:cubicBezTo>
                <a:cubicBezTo>
                  <a:pt x="4042759" y="337933"/>
                  <a:pt x="4142473" y="237524"/>
                  <a:pt x="4222550" y="156962"/>
                </a:cubicBezTo>
                <a:cubicBezTo>
                  <a:pt x="4264809" y="114425"/>
                  <a:pt x="4301378" y="77648"/>
                  <a:pt x="4339265" y="58705"/>
                </a:cubicBezTo>
                <a:cubicBezTo>
                  <a:pt x="4413860" y="21442"/>
                  <a:pt x="4506080" y="0"/>
                  <a:pt x="4592402" y="0"/>
                </a:cubicBezTo>
                <a:cubicBezTo>
                  <a:pt x="4644237" y="0"/>
                  <a:pt x="4693852" y="7355"/>
                  <a:pt x="4739927" y="21927"/>
                </a:cubicBezTo>
                <a:cubicBezTo>
                  <a:pt x="4886758" y="68280"/>
                  <a:pt x="5000420" y="224618"/>
                  <a:pt x="5048993" y="291371"/>
                </a:cubicBezTo>
                <a:cubicBezTo>
                  <a:pt x="5073071" y="324471"/>
                  <a:pt x="5098885" y="368395"/>
                  <a:pt x="5084521" y="414679"/>
                </a:cubicBezTo>
                <a:cubicBezTo>
                  <a:pt x="5071614" y="456244"/>
                  <a:pt x="5030604" y="487192"/>
                  <a:pt x="4951707" y="515018"/>
                </a:cubicBezTo>
                <a:cubicBezTo>
                  <a:pt x="4900011" y="533267"/>
                  <a:pt x="4857475" y="541733"/>
                  <a:pt x="4817852" y="541733"/>
                </a:cubicBezTo>
                <a:cubicBezTo>
                  <a:pt x="4783921" y="541733"/>
                  <a:pt x="4756026" y="535696"/>
                  <a:pt x="4726396" y="529312"/>
                </a:cubicBezTo>
                <a:cubicBezTo>
                  <a:pt x="4710505" y="525912"/>
                  <a:pt x="4694129" y="522373"/>
                  <a:pt x="4675671" y="519528"/>
                </a:cubicBezTo>
                <a:cubicBezTo>
                  <a:pt x="4664499" y="517793"/>
                  <a:pt x="4655131" y="516961"/>
                  <a:pt x="4646874" y="516961"/>
                </a:cubicBezTo>
                <a:cubicBezTo>
                  <a:pt x="4612248" y="516961"/>
                  <a:pt x="4599966" y="530284"/>
                  <a:pt x="4553474" y="586837"/>
                </a:cubicBezTo>
                <a:cubicBezTo>
                  <a:pt x="4545494" y="596552"/>
                  <a:pt x="4536751" y="607168"/>
                  <a:pt x="4527036" y="618687"/>
                </a:cubicBezTo>
                <a:cubicBezTo>
                  <a:pt x="4435857" y="726451"/>
                  <a:pt x="4307345" y="756983"/>
                  <a:pt x="4142403" y="769681"/>
                </a:cubicBezTo>
                <a:cubicBezTo>
                  <a:pt x="3981278" y="782102"/>
                  <a:pt x="3872335" y="805348"/>
                  <a:pt x="3609275" y="861555"/>
                </a:cubicBezTo>
                <a:lnTo>
                  <a:pt x="3522467" y="880082"/>
                </a:lnTo>
                <a:cubicBezTo>
                  <a:pt x="3281682" y="931292"/>
                  <a:pt x="3210140" y="1036419"/>
                  <a:pt x="3157958" y="1113165"/>
                </a:cubicBezTo>
                <a:cubicBezTo>
                  <a:pt x="3142137" y="1136411"/>
                  <a:pt x="3127148" y="1158408"/>
                  <a:pt x="3109593" y="1175964"/>
                </a:cubicBezTo>
                <a:cubicBezTo>
                  <a:pt x="3102584" y="1182972"/>
                  <a:pt x="3095367" y="1190328"/>
                  <a:pt x="3088012" y="1197822"/>
                </a:cubicBezTo>
                <a:cubicBezTo>
                  <a:pt x="3020217" y="1267005"/>
                  <a:pt x="2935838" y="1353049"/>
                  <a:pt x="2796224" y="1392949"/>
                </a:cubicBezTo>
                <a:cubicBezTo>
                  <a:pt x="2709139" y="1417860"/>
                  <a:pt x="2671946" y="1446449"/>
                  <a:pt x="2615670" y="1489818"/>
                </a:cubicBezTo>
                <a:cubicBezTo>
                  <a:pt x="2583195" y="1514799"/>
                  <a:pt x="2546418" y="1543179"/>
                  <a:pt x="2492709" y="1576418"/>
                </a:cubicBezTo>
                <a:cubicBezTo>
                  <a:pt x="2356356" y="1660797"/>
                  <a:pt x="2241654" y="1681475"/>
                  <a:pt x="2140413" y="1699655"/>
                </a:cubicBezTo>
                <a:cubicBezTo>
                  <a:pt x="2128894" y="1701737"/>
                  <a:pt x="2117444" y="1703750"/>
                  <a:pt x="2106134" y="1705901"/>
                </a:cubicBezTo>
                <a:cubicBezTo>
                  <a:pt x="2043613" y="1717628"/>
                  <a:pt x="1967491" y="1770573"/>
                  <a:pt x="1893868" y="1821714"/>
                </a:cubicBezTo>
                <a:cubicBezTo>
                  <a:pt x="1848070" y="1853564"/>
                  <a:pt x="1800746" y="1886455"/>
                  <a:pt x="1755156" y="1910603"/>
                </a:cubicBezTo>
                <a:cubicBezTo>
                  <a:pt x="1668834" y="1956332"/>
                  <a:pt x="1377185" y="2106701"/>
                  <a:pt x="1250547" y="2122522"/>
                </a:cubicBezTo>
                <a:cubicBezTo>
                  <a:pt x="1153677" y="2134666"/>
                  <a:pt x="1049661" y="2188027"/>
                  <a:pt x="972429" y="2265259"/>
                </a:cubicBezTo>
                <a:cubicBezTo>
                  <a:pt x="924757" y="2312930"/>
                  <a:pt x="796801" y="2452891"/>
                  <a:pt x="637757" y="2723237"/>
                </a:cubicBezTo>
                <a:cubicBezTo>
                  <a:pt x="522083" y="2919544"/>
                  <a:pt x="316201" y="2989212"/>
                  <a:pt x="174991" y="2989212"/>
                </a:cubicBezTo>
                <a:cubicBezTo>
                  <a:pt x="174991" y="2989212"/>
                  <a:pt x="174991" y="2989212"/>
                  <a:pt x="174991" y="2989212"/>
                </a:cubicBezTo>
                <a:close/>
              </a:path>
            </a:pathLst>
          </a:custGeom>
          <a:solidFill>
            <a:schemeClr val="accent6">
              <a:lumMod val="40000"/>
              <a:lumOff val="60000"/>
            </a:schemeClr>
          </a:solidFill>
          <a:ln w="6938" cap="flat">
            <a:noFill/>
            <a:prstDash val="solid"/>
            <a:miter/>
          </a:ln>
        </p:spPr>
        <p:txBody>
          <a:bodyPr rtlCol="0" anchor="ctr"/>
          <a:lstStyle/>
          <a:p>
            <a:endParaRPr lang="nl-BE"/>
          </a:p>
        </p:txBody>
      </p:sp>
      <p:sp>
        <p:nvSpPr>
          <p:cNvPr id="10" name="!!Fairway">
            <a:extLst>
              <a:ext uri="{FF2B5EF4-FFF2-40B4-BE49-F238E27FC236}">
                <a16:creationId xmlns:a16="http://schemas.microsoft.com/office/drawing/2014/main" id="{6BE4582A-90DD-476B-A0F1-5196BFCEDA77}"/>
              </a:ext>
            </a:extLst>
          </p:cNvPr>
          <p:cNvSpPr/>
          <p:nvPr/>
        </p:nvSpPr>
        <p:spPr>
          <a:xfrm>
            <a:off x="4622237" y="997778"/>
            <a:ext cx="5019331" cy="2919898"/>
          </a:xfrm>
          <a:custGeom>
            <a:avLst/>
            <a:gdLst>
              <a:gd name="connsiteX0" fmla="*/ 52711 w 5019331"/>
              <a:gd name="connsiteY0" fmla="*/ 2906964 h 2919898"/>
              <a:gd name="connsiteX1" fmla="*/ 573141 w 5019331"/>
              <a:gd name="connsiteY1" fmla="*/ 2671036 h 2919898"/>
              <a:gd name="connsiteX2" fmla="*/ 913155 w 5019331"/>
              <a:gd name="connsiteY2" fmla="*/ 2206118 h 2919898"/>
              <a:gd name="connsiteX3" fmla="*/ 1211535 w 5019331"/>
              <a:gd name="connsiteY3" fmla="*/ 2053459 h 2919898"/>
              <a:gd name="connsiteX4" fmla="*/ 1704209 w 5019331"/>
              <a:gd name="connsiteY4" fmla="*/ 1845287 h 2919898"/>
              <a:gd name="connsiteX5" fmla="*/ 2065041 w 5019331"/>
              <a:gd name="connsiteY5" fmla="*/ 1637115 h 2919898"/>
              <a:gd name="connsiteX6" fmla="*/ 2439751 w 5019331"/>
              <a:gd name="connsiteY6" fmla="*/ 1512211 h 2919898"/>
              <a:gd name="connsiteX7" fmla="*/ 2752009 w 5019331"/>
              <a:gd name="connsiteY7" fmla="*/ 1324856 h 2919898"/>
              <a:gd name="connsiteX8" fmla="*/ 3050389 w 5019331"/>
              <a:gd name="connsiteY8" fmla="*/ 1116684 h 2919898"/>
              <a:gd name="connsiteX9" fmla="*/ 3480611 w 5019331"/>
              <a:gd name="connsiteY9" fmla="*/ 811365 h 2919898"/>
              <a:gd name="connsiteX10" fmla="*/ 4105127 w 5019331"/>
              <a:gd name="connsiteY10" fmla="*/ 700340 h 2919898"/>
              <a:gd name="connsiteX11" fmla="*/ 4465959 w 5019331"/>
              <a:gd name="connsiteY11" fmla="*/ 561559 h 2919898"/>
              <a:gd name="connsiteX12" fmla="*/ 4646375 w 5019331"/>
              <a:gd name="connsiteY12" fmla="*/ 450534 h 2919898"/>
              <a:gd name="connsiteX13" fmla="*/ 4905618 w 5019331"/>
              <a:gd name="connsiteY13" fmla="*/ 447550 h 2919898"/>
              <a:gd name="connsiteX14" fmla="*/ 4986388 w 5019331"/>
              <a:gd name="connsiteY14" fmla="*/ 277057 h 2919898"/>
              <a:gd name="connsiteX15" fmla="*/ 4694948 w 5019331"/>
              <a:gd name="connsiteY15" fmla="*/ 20312 h 2919898"/>
              <a:gd name="connsiteX16" fmla="*/ 4320238 w 5019331"/>
              <a:gd name="connsiteY16" fmla="*/ 55007 h 2919898"/>
              <a:gd name="connsiteX17" fmla="*/ 3851851 w 5019331"/>
              <a:gd name="connsiteY17" fmla="*/ 384613 h 2919898"/>
              <a:gd name="connsiteX18" fmla="*/ 3608984 w 5019331"/>
              <a:gd name="connsiteY18" fmla="*/ 426247 h 2919898"/>
              <a:gd name="connsiteX19" fmla="*/ 3255091 w 5019331"/>
              <a:gd name="connsiteY19" fmla="*/ 551150 h 2919898"/>
              <a:gd name="connsiteX20" fmla="*/ 2817930 w 5019331"/>
              <a:gd name="connsiteY20" fmla="*/ 863408 h 2919898"/>
              <a:gd name="connsiteX21" fmla="*/ 2248926 w 5019331"/>
              <a:gd name="connsiteY21" fmla="*/ 1203423 h 2919898"/>
              <a:gd name="connsiteX22" fmla="*/ 1451835 w 5019331"/>
              <a:gd name="connsiteY22" fmla="*/ 1519567 h 2919898"/>
              <a:gd name="connsiteX23" fmla="*/ 812539 w 5019331"/>
              <a:gd name="connsiteY23" fmla="*/ 1827939 h 2919898"/>
              <a:gd name="connsiteX24" fmla="*/ 285170 w 5019331"/>
              <a:gd name="connsiteY24" fmla="*/ 2334491 h 2919898"/>
              <a:gd name="connsiteX25" fmla="*/ 14546 w 5019331"/>
              <a:gd name="connsiteY25" fmla="*/ 2730018 h 2919898"/>
              <a:gd name="connsiteX26" fmla="*/ 52711 w 5019331"/>
              <a:gd name="connsiteY26" fmla="*/ 2906964 h 291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19331" h="2919898">
                <a:moveTo>
                  <a:pt x="52711" y="2906964"/>
                </a:moveTo>
                <a:cubicBezTo>
                  <a:pt x="157074" y="2945407"/>
                  <a:pt x="434359" y="2906964"/>
                  <a:pt x="573141" y="2671036"/>
                </a:cubicBezTo>
                <a:cubicBezTo>
                  <a:pt x="711922" y="2435107"/>
                  <a:pt x="836825" y="2282448"/>
                  <a:pt x="913155" y="2206118"/>
                </a:cubicBezTo>
                <a:cubicBezTo>
                  <a:pt x="989485" y="2129788"/>
                  <a:pt x="1100510" y="2067337"/>
                  <a:pt x="1211535" y="2053459"/>
                </a:cubicBezTo>
                <a:cubicBezTo>
                  <a:pt x="1322561" y="2039580"/>
                  <a:pt x="1586245" y="1907738"/>
                  <a:pt x="1704209" y="1845287"/>
                </a:cubicBezTo>
                <a:cubicBezTo>
                  <a:pt x="1822173" y="1782835"/>
                  <a:pt x="1954016" y="1657932"/>
                  <a:pt x="2065041" y="1637115"/>
                </a:cubicBezTo>
                <a:cubicBezTo>
                  <a:pt x="2176066" y="1616297"/>
                  <a:pt x="2294030" y="1602419"/>
                  <a:pt x="2439751" y="1512211"/>
                </a:cubicBezTo>
                <a:cubicBezTo>
                  <a:pt x="2585471" y="1422003"/>
                  <a:pt x="2606288" y="1366491"/>
                  <a:pt x="2752009" y="1324856"/>
                </a:cubicBezTo>
                <a:cubicBezTo>
                  <a:pt x="2897729" y="1283222"/>
                  <a:pt x="2980998" y="1186075"/>
                  <a:pt x="3050389" y="1116684"/>
                </a:cubicBezTo>
                <a:cubicBezTo>
                  <a:pt x="3119779" y="1047294"/>
                  <a:pt x="3154475" y="880756"/>
                  <a:pt x="3480611" y="811365"/>
                </a:cubicBezTo>
                <a:cubicBezTo>
                  <a:pt x="3806747" y="741975"/>
                  <a:pt x="3924711" y="714218"/>
                  <a:pt x="4105127" y="700340"/>
                </a:cubicBezTo>
                <a:cubicBezTo>
                  <a:pt x="4285543" y="686462"/>
                  <a:pt x="4389629" y="651767"/>
                  <a:pt x="4465959" y="561559"/>
                </a:cubicBezTo>
                <a:cubicBezTo>
                  <a:pt x="4542289" y="471351"/>
                  <a:pt x="4556167" y="436656"/>
                  <a:pt x="4646375" y="450534"/>
                </a:cubicBezTo>
                <a:cubicBezTo>
                  <a:pt x="4736582" y="464412"/>
                  <a:pt x="4776274" y="493209"/>
                  <a:pt x="4905618" y="447550"/>
                </a:cubicBezTo>
                <a:cubicBezTo>
                  <a:pt x="5034962" y="401960"/>
                  <a:pt x="5041901" y="353387"/>
                  <a:pt x="4986388" y="277057"/>
                </a:cubicBezTo>
                <a:cubicBezTo>
                  <a:pt x="4930876" y="200727"/>
                  <a:pt x="4826790" y="61946"/>
                  <a:pt x="4694948" y="20312"/>
                </a:cubicBezTo>
                <a:cubicBezTo>
                  <a:pt x="4563106" y="-21323"/>
                  <a:pt x="4417385" y="6433"/>
                  <a:pt x="4320238" y="55007"/>
                </a:cubicBezTo>
                <a:cubicBezTo>
                  <a:pt x="4223091" y="103580"/>
                  <a:pt x="4115536" y="308283"/>
                  <a:pt x="3851851" y="384613"/>
                </a:cubicBezTo>
                <a:cubicBezTo>
                  <a:pt x="3588166" y="460942"/>
                  <a:pt x="3782460" y="419308"/>
                  <a:pt x="3608984" y="426247"/>
                </a:cubicBezTo>
                <a:cubicBezTo>
                  <a:pt x="3435507" y="433186"/>
                  <a:pt x="3345299" y="481760"/>
                  <a:pt x="3255091" y="551150"/>
                </a:cubicBezTo>
                <a:cubicBezTo>
                  <a:pt x="3164883" y="620541"/>
                  <a:pt x="2915077" y="814835"/>
                  <a:pt x="2817930" y="863408"/>
                </a:cubicBezTo>
                <a:cubicBezTo>
                  <a:pt x="2720783" y="911982"/>
                  <a:pt x="2464037" y="1140971"/>
                  <a:pt x="2248926" y="1203423"/>
                </a:cubicBezTo>
                <a:cubicBezTo>
                  <a:pt x="2033815" y="1265874"/>
                  <a:pt x="1737308" y="1454131"/>
                  <a:pt x="1451835" y="1519567"/>
                </a:cubicBezTo>
                <a:cubicBezTo>
                  <a:pt x="1166431" y="1585072"/>
                  <a:pt x="965198" y="1723853"/>
                  <a:pt x="812539" y="1827939"/>
                </a:cubicBezTo>
                <a:cubicBezTo>
                  <a:pt x="659879" y="1932025"/>
                  <a:pt x="368438" y="2251222"/>
                  <a:pt x="285170" y="2334491"/>
                </a:cubicBezTo>
                <a:cubicBezTo>
                  <a:pt x="201901" y="2417760"/>
                  <a:pt x="35363" y="2632871"/>
                  <a:pt x="14546" y="2730018"/>
                </a:cubicBezTo>
                <a:cubicBezTo>
                  <a:pt x="-6271" y="2827165"/>
                  <a:pt x="-13210" y="2882677"/>
                  <a:pt x="52711" y="2906964"/>
                </a:cubicBezTo>
                <a:close/>
              </a:path>
            </a:pathLst>
          </a:custGeom>
          <a:solidFill>
            <a:srgbClr val="89C44F"/>
          </a:solidFill>
          <a:ln w="6938" cap="flat">
            <a:noFill/>
            <a:prstDash val="solid"/>
            <a:miter/>
          </a:ln>
        </p:spPr>
        <p:txBody>
          <a:bodyPr rtlCol="0" anchor="ctr"/>
          <a:lstStyle/>
          <a:p>
            <a:endParaRPr lang="nl-BE"/>
          </a:p>
        </p:txBody>
      </p:sp>
      <p:sp>
        <p:nvSpPr>
          <p:cNvPr id="34" name="!!Teebox">
            <a:extLst>
              <a:ext uri="{FF2B5EF4-FFF2-40B4-BE49-F238E27FC236}">
                <a16:creationId xmlns:a16="http://schemas.microsoft.com/office/drawing/2014/main" id="{6BE4582A-90DD-476B-A0F1-5196BFCEDA77}"/>
              </a:ext>
            </a:extLst>
          </p:cNvPr>
          <p:cNvSpPr/>
          <p:nvPr/>
        </p:nvSpPr>
        <p:spPr>
          <a:xfrm rot="-2935248">
            <a:off x="2676701" y="5685110"/>
            <a:ext cx="208171" cy="119976"/>
          </a:xfrm>
          <a:custGeom>
            <a:avLst/>
            <a:gdLst>
              <a:gd name="connsiteX0" fmla="*/ 0 w 208171"/>
              <a:gd name="connsiteY0" fmla="*/ 0 h 119976"/>
              <a:gd name="connsiteX1" fmla="*/ 208172 w 208171"/>
              <a:gd name="connsiteY1" fmla="*/ 0 h 119976"/>
              <a:gd name="connsiteX2" fmla="*/ 208172 w 208171"/>
              <a:gd name="connsiteY2" fmla="*/ 119976 h 119976"/>
              <a:gd name="connsiteX3" fmla="*/ 0 w 208171"/>
              <a:gd name="connsiteY3" fmla="*/ 119976 h 119976"/>
            </a:gdLst>
            <a:ahLst/>
            <a:cxnLst>
              <a:cxn ang="0">
                <a:pos x="connsiteX0" y="connsiteY0"/>
              </a:cxn>
              <a:cxn ang="0">
                <a:pos x="connsiteX1" y="connsiteY1"/>
              </a:cxn>
              <a:cxn ang="0">
                <a:pos x="connsiteX2" y="connsiteY2"/>
              </a:cxn>
              <a:cxn ang="0">
                <a:pos x="connsiteX3" y="connsiteY3"/>
              </a:cxn>
            </a:cxnLst>
            <a:rect l="l" t="t" r="r" b="b"/>
            <a:pathLst>
              <a:path w="208171" h="119976">
                <a:moveTo>
                  <a:pt x="0" y="0"/>
                </a:moveTo>
                <a:lnTo>
                  <a:pt x="208172" y="0"/>
                </a:lnTo>
                <a:lnTo>
                  <a:pt x="208172" y="119976"/>
                </a:lnTo>
                <a:lnTo>
                  <a:pt x="0" y="119976"/>
                </a:lnTo>
                <a:close/>
              </a:path>
            </a:pathLst>
          </a:custGeom>
          <a:solidFill>
            <a:srgbClr val="B0D37C"/>
          </a:solidFill>
          <a:ln w="6938" cap="flat">
            <a:noFill/>
            <a:prstDash val="solid"/>
            <a:miter/>
          </a:ln>
        </p:spPr>
        <p:txBody>
          <a:bodyPr rtlCol="0" anchor="ctr"/>
          <a:lstStyle/>
          <a:p>
            <a:endParaRPr lang="nl-BE"/>
          </a:p>
        </p:txBody>
      </p:sp>
      <p:sp>
        <p:nvSpPr>
          <p:cNvPr id="72" name="!!Red">
            <a:extLst>
              <a:ext uri="{FF2B5EF4-FFF2-40B4-BE49-F238E27FC236}">
                <a16:creationId xmlns:a16="http://schemas.microsoft.com/office/drawing/2014/main" id="{F8CCE555-21D6-418F-8C5C-AA7A34486F9C}"/>
              </a:ext>
            </a:extLst>
          </p:cNvPr>
          <p:cNvSpPr/>
          <p:nvPr/>
        </p:nvSpPr>
        <p:spPr>
          <a:xfrm>
            <a:off x="-8039" y="924967"/>
            <a:ext cx="3199437"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3" name="!!Yellow">
            <a:extLst>
              <a:ext uri="{FF2B5EF4-FFF2-40B4-BE49-F238E27FC236}">
                <a16:creationId xmlns:a16="http://schemas.microsoft.com/office/drawing/2014/main" id="{CD9B4FAB-107E-40A1-80D8-B280A8EF1EB3}"/>
              </a:ext>
            </a:extLst>
          </p:cNvPr>
          <p:cNvSpPr/>
          <p:nvPr/>
        </p:nvSpPr>
        <p:spPr>
          <a:xfrm>
            <a:off x="1" y="924967"/>
            <a:ext cx="3111516"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4" name="!!Black">
            <a:extLst>
              <a:ext uri="{FF2B5EF4-FFF2-40B4-BE49-F238E27FC236}">
                <a16:creationId xmlns:a16="http://schemas.microsoft.com/office/drawing/2014/main" id="{41B27195-57CF-460E-9993-AD6F223ED200}"/>
              </a:ext>
            </a:extLst>
          </p:cNvPr>
          <p:cNvSpPr/>
          <p:nvPr/>
        </p:nvSpPr>
        <p:spPr>
          <a:xfrm>
            <a:off x="-8035" y="924967"/>
            <a:ext cx="3044826"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31" name="!!Green">
            <a:extLst>
              <a:ext uri="{FF2B5EF4-FFF2-40B4-BE49-F238E27FC236}">
                <a16:creationId xmlns:a16="http://schemas.microsoft.com/office/drawing/2014/main" id="{DD74554C-4137-467D-88E0-875EFAB84CF8}"/>
              </a:ext>
            </a:extLst>
          </p:cNvPr>
          <p:cNvSpPr/>
          <p:nvPr/>
        </p:nvSpPr>
        <p:spPr>
          <a:xfrm>
            <a:off x="9153807" y="1077671"/>
            <a:ext cx="487758" cy="377580"/>
          </a:xfrm>
          <a:custGeom>
            <a:avLst/>
            <a:gdLst>
              <a:gd name="connsiteX0" fmla="*/ 454819 w 487758"/>
              <a:gd name="connsiteY0" fmla="*/ 197164 h 377580"/>
              <a:gd name="connsiteX1" fmla="*/ 278705 w 487758"/>
              <a:gd name="connsiteY1" fmla="*/ 3426 h 377580"/>
              <a:gd name="connsiteX2" fmla="*/ 218890 w 487758"/>
              <a:gd name="connsiteY2" fmla="*/ 2870 h 377580"/>
              <a:gd name="connsiteX3" fmla="*/ 128683 w 487758"/>
              <a:gd name="connsiteY3" fmla="*/ 16749 h 377580"/>
              <a:gd name="connsiteX4" fmla="*/ 24597 w 487758"/>
              <a:gd name="connsiteY4" fmla="*/ 106956 h 377580"/>
              <a:gd name="connsiteX5" fmla="*/ 17658 w 487758"/>
              <a:gd name="connsiteY5" fmla="*/ 217982 h 377580"/>
              <a:gd name="connsiteX6" fmla="*/ 177256 w 487758"/>
              <a:gd name="connsiteY6" fmla="*/ 322068 h 377580"/>
              <a:gd name="connsiteX7" fmla="*/ 225829 w 487758"/>
              <a:gd name="connsiteY7" fmla="*/ 356763 h 377580"/>
              <a:gd name="connsiteX8" fmla="*/ 336854 w 487758"/>
              <a:gd name="connsiteY8" fmla="*/ 377580 h 377580"/>
              <a:gd name="connsiteX9" fmla="*/ 343655 w 487758"/>
              <a:gd name="connsiteY9" fmla="*/ 377511 h 377580"/>
              <a:gd name="connsiteX10" fmla="*/ 373979 w 487758"/>
              <a:gd name="connsiteY10" fmla="*/ 367657 h 377580"/>
              <a:gd name="connsiteX11" fmla="*/ 454819 w 487758"/>
              <a:gd name="connsiteY11" fmla="*/ 197164 h 377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7758" h="377580">
                <a:moveTo>
                  <a:pt x="454819" y="197164"/>
                </a:moveTo>
                <a:cubicBezTo>
                  <a:pt x="416723" y="144774"/>
                  <a:pt x="355798" y="63102"/>
                  <a:pt x="278705" y="3426"/>
                </a:cubicBezTo>
                <a:cubicBezTo>
                  <a:pt x="262259" y="-183"/>
                  <a:pt x="237487" y="-1779"/>
                  <a:pt x="218890" y="2870"/>
                </a:cubicBezTo>
                <a:cubicBezTo>
                  <a:pt x="191134" y="9809"/>
                  <a:pt x="177256" y="-4069"/>
                  <a:pt x="128683" y="16749"/>
                </a:cubicBezTo>
                <a:cubicBezTo>
                  <a:pt x="80109" y="37566"/>
                  <a:pt x="66231" y="65322"/>
                  <a:pt x="24597" y="106956"/>
                </a:cubicBezTo>
                <a:cubicBezTo>
                  <a:pt x="-17038" y="148591"/>
                  <a:pt x="3780" y="176347"/>
                  <a:pt x="17658" y="217982"/>
                </a:cubicBezTo>
                <a:cubicBezTo>
                  <a:pt x="31536" y="259616"/>
                  <a:pt x="109461" y="271274"/>
                  <a:pt x="177256" y="322068"/>
                </a:cubicBezTo>
                <a:cubicBezTo>
                  <a:pt x="205012" y="342885"/>
                  <a:pt x="198073" y="335946"/>
                  <a:pt x="225829" y="356763"/>
                </a:cubicBezTo>
                <a:cubicBezTo>
                  <a:pt x="253586" y="377580"/>
                  <a:pt x="295220" y="377580"/>
                  <a:pt x="336854" y="377580"/>
                </a:cubicBezTo>
                <a:cubicBezTo>
                  <a:pt x="339075" y="377580"/>
                  <a:pt x="341365" y="377580"/>
                  <a:pt x="343655" y="377511"/>
                </a:cubicBezTo>
                <a:cubicBezTo>
                  <a:pt x="353231" y="374666"/>
                  <a:pt x="363293" y="371474"/>
                  <a:pt x="373979" y="367657"/>
                </a:cubicBezTo>
                <a:cubicBezTo>
                  <a:pt x="503392" y="322068"/>
                  <a:pt x="510331" y="273494"/>
                  <a:pt x="454819" y="197164"/>
                </a:cubicBezTo>
                <a:close/>
              </a:path>
            </a:pathLst>
          </a:custGeom>
          <a:solidFill>
            <a:srgbClr val="BEDB94"/>
          </a:solidFill>
          <a:ln w="6938" cap="flat">
            <a:noFill/>
            <a:prstDash val="solid"/>
            <a:miter/>
          </a:ln>
        </p:spPr>
        <p:txBody>
          <a:bodyPr rtlCol="0" anchor="ctr"/>
          <a:lstStyle/>
          <a:p>
            <a:endParaRPr lang="nl-BE"/>
          </a:p>
        </p:txBody>
      </p:sp>
      <p:sp>
        <p:nvSpPr>
          <p:cNvPr id="75" name="!!White">
            <a:extLst>
              <a:ext uri="{FF2B5EF4-FFF2-40B4-BE49-F238E27FC236}">
                <a16:creationId xmlns:a16="http://schemas.microsoft.com/office/drawing/2014/main" id="{96B8559D-B7BB-41E8-8F00-FF9E075B0419}"/>
              </a:ext>
            </a:extLst>
          </p:cNvPr>
          <p:cNvSpPr/>
          <p:nvPr/>
        </p:nvSpPr>
        <p:spPr>
          <a:xfrm>
            <a:off x="-8036" y="924967"/>
            <a:ext cx="2959793"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4" name="Tekstvak 123">
            <a:extLst>
              <a:ext uri="{FF2B5EF4-FFF2-40B4-BE49-F238E27FC236}">
                <a16:creationId xmlns:a16="http://schemas.microsoft.com/office/drawing/2014/main" id="{BD2CFEC8-EA4C-482E-B9D6-29C1AF5CCA5F}"/>
              </a:ext>
            </a:extLst>
          </p:cNvPr>
          <p:cNvSpPr txBox="1"/>
          <p:nvPr/>
        </p:nvSpPr>
        <p:spPr>
          <a:xfrm>
            <a:off x="-8036" y="1056379"/>
            <a:ext cx="2951757" cy="492443"/>
          </a:xfrm>
          <a:prstGeom prst="rect">
            <a:avLst/>
          </a:prstGeom>
          <a:noFill/>
          <a:extLst>
            <a:ext uri="{909E8E84-426E-40DD-AFC4-6F175D3DCCD1}">
              <a14:hiddenFill xmlns:a14="http://schemas.microsoft.com/office/drawing/2010/main">
                <a:solidFill>
                  <a:scrgbClr r="0" g="0" b="0"/>
                </a:solidFill>
              </a14:hiddenFill>
            </a:ext>
          </a:extLst>
        </p:spPr>
        <p:txBody>
          <a:bodyPr vert="horz" wrap="none" lIns="396000" tIns="0" rIns="216000" bIns="0" rtlCol="0">
            <a:spAutoFit/>
          </a:bodyPr>
          <a:lstStyle/>
          <a:p>
            <a:r>
              <a:rPr lang="nl-BE" sz="3200" b="1" dirty="0">
                <a:latin typeface="Candara" panose="020E0502030303020204" pitchFamily="34" charset="0"/>
              </a:rPr>
              <a:t>Terminologie</a:t>
            </a:r>
          </a:p>
        </p:txBody>
      </p:sp>
      <p:sp>
        <p:nvSpPr>
          <p:cNvPr id="125" name="Rechthoek: afgeronde hoeken 124">
            <a:hlinkClick r:id="rId15" action="ppaction://hlinksldjump"/>
            <a:extLst>
              <a:ext uri="{FF2B5EF4-FFF2-40B4-BE49-F238E27FC236}">
                <a16:creationId xmlns:a16="http://schemas.microsoft.com/office/drawing/2014/main" id="{F8CDA6D5-4E13-477F-B740-C966D4EC114F}"/>
              </a:ext>
            </a:extLst>
          </p:cNvPr>
          <p:cNvSpPr/>
          <p:nvPr/>
        </p:nvSpPr>
        <p:spPr>
          <a:xfrm>
            <a:off x="1532754" y="3870416"/>
            <a:ext cx="1046539"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err="1">
                <a:solidFill>
                  <a:schemeClr val="tx1"/>
                </a:solidFill>
                <a:latin typeface="Candara" panose="020E0502030303020204" pitchFamily="34" charset="0"/>
              </a:rPr>
              <a:t>Teebox</a:t>
            </a:r>
            <a:endParaRPr lang="en-BE" dirty="0">
              <a:solidFill>
                <a:schemeClr val="tx1"/>
              </a:solidFill>
              <a:latin typeface="Candara" panose="020E0502030303020204" pitchFamily="34" charset="0"/>
            </a:endParaRPr>
          </a:p>
        </p:txBody>
      </p:sp>
      <p:cxnSp>
        <p:nvCxnSpPr>
          <p:cNvPr id="38" name="Rechte verbindingslijn 37">
            <a:extLst>
              <a:ext uri="{FF2B5EF4-FFF2-40B4-BE49-F238E27FC236}">
                <a16:creationId xmlns:a16="http://schemas.microsoft.com/office/drawing/2014/main" id="{7DB074A1-461C-48D3-A600-EC6C69C0AB40}"/>
              </a:ext>
            </a:extLst>
          </p:cNvPr>
          <p:cNvCxnSpPr/>
          <p:nvPr/>
        </p:nvCxnSpPr>
        <p:spPr>
          <a:xfrm flipH="1">
            <a:off x="2054721" y="5754016"/>
            <a:ext cx="735153" cy="0"/>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27" name="Rechte verbindingslijn 126">
            <a:extLst>
              <a:ext uri="{FF2B5EF4-FFF2-40B4-BE49-F238E27FC236}">
                <a16:creationId xmlns:a16="http://schemas.microsoft.com/office/drawing/2014/main" id="{14BA09E1-281A-406E-91E7-1E92500FBEEF}"/>
              </a:ext>
            </a:extLst>
          </p:cNvPr>
          <p:cNvCxnSpPr>
            <a:cxnSpLocks/>
          </p:cNvCxnSpPr>
          <p:nvPr/>
        </p:nvCxnSpPr>
        <p:spPr>
          <a:xfrm>
            <a:off x="2054721" y="4401822"/>
            <a:ext cx="0" cy="1347496"/>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28" name="Rechthoek: afgeronde hoeken 127">
            <a:hlinkClick r:id="rId16" action="ppaction://hlinksldjump"/>
            <a:extLst>
              <a:ext uri="{FF2B5EF4-FFF2-40B4-BE49-F238E27FC236}">
                <a16:creationId xmlns:a16="http://schemas.microsoft.com/office/drawing/2014/main" id="{ED797F2C-3742-47B6-B295-FF78CA849E1D}"/>
              </a:ext>
            </a:extLst>
          </p:cNvPr>
          <p:cNvSpPr/>
          <p:nvPr/>
        </p:nvSpPr>
        <p:spPr>
          <a:xfrm>
            <a:off x="7065721" y="3723237"/>
            <a:ext cx="1085086"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Fairway</a:t>
            </a:r>
            <a:endParaRPr lang="en-BE" dirty="0">
              <a:solidFill>
                <a:schemeClr val="tx1"/>
              </a:solidFill>
              <a:latin typeface="Candara" panose="020E0502030303020204" pitchFamily="34" charset="0"/>
            </a:endParaRPr>
          </a:p>
        </p:txBody>
      </p:sp>
      <p:cxnSp>
        <p:nvCxnSpPr>
          <p:cNvPr id="129" name="Rechte verbindingslijn 128">
            <a:extLst>
              <a:ext uri="{FF2B5EF4-FFF2-40B4-BE49-F238E27FC236}">
                <a16:creationId xmlns:a16="http://schemas.microsoft.com/office/drawing/2014/main" id="{61521167-5FFD-4B1D-99F5-98FA806FDBD9}"/>
              </a:ext>
            </a:extLst>
          </p:cNvPr>
          <p:cNvCxnSpPr/>
          <p:nvPr/>
        </p:nvCxnSpPr>
        <p:spPr>
          <a:xfrm flipH="1">
            <a:off x="6871807" y="2375741"/>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30" name="Rechte verbindingslijn 129">
            <a:extLst>
              <a:ext uri="{FF2B5EF4-FFF2-40B4-BE49-F238E27FC236}">
                <a16:creationId xmlns:a16="http://schemas.microsoft.com/office/drawing/2014/main" id="{5D16C422-5B4E-4639-A1A8-8C660D0E2969}"/>
              </a:ext>
            </a:extLst>
          </p:cNvPr>
          <p:cNvCxnSpPr>
            <a:cxnSpLocks/>
          </p:cNvCxnSpPr>
          <p:nvPr/>
        </p:nvCxnSpPr>
        <p:spPr>
          <a:xfrm>
            <a:off x="7606960" y="2375741"/>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32" name="Rechthoek: afgeronde hoeken 131">
            <a:hlinkClick r:id="rId17" action="ppaction://hlinksldjump"/>
            <a:extLst>
              <a:ext uri="{FF2B5EF4-FFF2-40B4-BE49-F238E27FC236}">
                <a16:creationId xmlns:a16="http://schemas.microsoft.com/office/drawing/2014/main" id="{DFA92D79-C852-44EB-8D50-DD3D733AFFC3}"/>
              </a:ext>
            </a:extLst>
          </p:cNvPr>
          <p:cNvSpPr/>
          <p:nvPr/>
        </p:nvSpPr>
        <p:spPr>
          <a:xfrm>
            <a:off x="5198735" y="5111503"/>
            <a:ext cx="1413698"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Second cut</a:t>
            </a:r>
            <a:endParaRPr lang="en-BE" dirty="0">
              <a:solidFill>
                <a:schemeClr val="tx1"/>
              </a:solidFill>
              <a:latin typeface="Candara" panose="020E0502030303020204" pitchFamily="34" charset="0"/>
            </a:endParaRPr>
          </a:p>
        </p:txBody>
      </p:sp>
      <p:cxnSp>
        <p:nvCxnSpPr>
          <p:cNvPr id="138" name="Rechte verbindingslijn 137">
            <a:extLst>
              <a:ext uri="{FF2B5EF4-FFF2-40B4-BE49-F238E27FC236}">
                <a16:creationId xmlns:a16="http://schemas.microsoft.com/office/drawing/2014/main" id="{7F632ECA-8434-41C0-85D0-DE792DA6C61B}"/>
              </a:ext>
            </a:extLst>
          </p:cNvPr>
          <p:cNvCxnSpPr/>
          <p:nvPr/>
        </p:nvCxnSpPr>
        <p:spPr>
          <a:xfrm flipH="1">
            <a:off x="5169125" y="3764007"/>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39" name="Rechte verbindingslijn 138">
            <a:extLst>
              <a:ext uri="{FF2B5EF4-FFF2-40B4-BE49-F238E27FC236}">
                <a16:creationId xmlns:a16="http://schemas.microsoft.com/office/drawing/2014/main" id="{6A37FD31-9E80-42C4-B9DE-D4B3FD955292}"/>
              </a:ext>
            </a:extLst>
          </p:cNvPr>
          <p:cNvCxnSpPr>
            <a:cxnSpLocks/>
          </p:cNvCxnSpPr>
          <p:nvPr/>
        </p:nvCxnSpPr>
        <p:spPr>
          <a:xfrm>
            <a:off x="5904278" y="3764007"/>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40" name="Rechthoek: afgeronde hoeken 139">
            <a:hlinkClick r:id="rId18" action="ppaction://hlinksldjump"/>
            <a:extLst>
              <a:ext uri="{FF2B5EF4-FFF2-40B4-BE49-F238E27FC236}">
                <a16:creationId xmlns:a16="http://schemas.microsoft.com/office/drawing/2014/main" id="{E998B862-DB5B-417E-8607-D319A04C3E2A}"/>
              </a:ext>
            </a:extLst>
          </p:cNvPr>
          <p:cNvSpPr/>
          <p:nvPr/>
        </p:nvSpPr>
        <p:spPr>
          <a:xfrm>
            <a:off x="3738217" y="1910109"/>
            <a:ext cx="977622"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err="1">
                <a:solidFill>
                  <a:schemeClr val="tx1"/>
                </a:solidFill>
                <a:latin typeface="Candara" panose="020E0502030303020204" pitchFamily="34" charset="0"/>
              </a:rPr>
              <a:t>Rough</a:t>
            </a:r>
            <a:endParaRPr lang="en-BE" dirty="0">
              <a:solidFill>
                <a:schemeClr val="tx1"/>
              </a:solidFill>
              <a:latin typeface="Candara" panose="020E0502030303020204" pitchFamily="34" charset="0"/>
            </a:endParaRPr>
          </a:p>
        </p:txBody>
      </p:sp>
      <p:cxnSp>
        <p:nvCxnSpPr>
          <p:cNvPr id="141" name="Rechte verbindingslijn 140">
            <a:extLst>
              <a:ext uri="{FF2B5EF4-FFF2-40B4-BE49-F238E27FC236}">
                <a16:creationId xmlns:a16="http://schemas.microsoft.com/office/drawing/2014/main" id="{280D5A94-D5C6-43D3-9F62-DD25B28BA826}"/>
              </a:ext>
            </a:extLst>
          </p:cNvPr>
          <p:cNvCxnSpPr/>
          <p:nvPr/>
        </p:nvCxnSpPr>
        <p:spPr>
          <a:xfrm flipH="1">
            <a:off x="4225725" y="3031617"/>
            <a:ext cx="735153" cy="0"/>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42" name="Rechte verbindingslijn 141">
            <a:extLst>
              <a:ext uri="{FF2B5EF4-FFF2-40B4-BE49-F238E27FC236}">
                <a16:creationId xmlns:a16="http://schemas.microsoft.com/office/drawing/2014/main" id="{3ED95FCC-2951-4696-954A-4CBD1A5BFD25}"/>
              </a:ext>
            </a:extLst>
          </p:cNvPr>
          <p:cNvCxnSpPr>
            <a:cxnSpLocks/>
          </p:cNvCxnSpPr>
          <p:nvPr/>
        </p:nvCxnSpPr>
        <p:spPr>
          <a:xfrm>
            <a:off x="4225725" y="2451750"/>
            <a:ext cx="0" cy="575169"/>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43" name="Rechthoek: afgeronde hoeken 142">
            <a:hlinkClick r:id="rId19" action="ppaction://hlinksldjump"/>
            <a:extLst>
              <a:ext uri="{FF2B5EF4-FFF2-40B4-BE49-F238E27FC236}">
                <a16:creationId xmlns:a16="http://schemas.microsoft.com/office/drawing/2014/main" id="{3E6B8A84-AF25-44F2-AE8A-39EC68F243D9}"/>
              </a:ext>
            </a:extLst>
          </p:cNvPr>
          <p:cNvSpPr/>
          <p:nvPr/>
        </p:nvSpPr>
        <p:spPr>
          <a:xfrm>
            <a:off x="9725252" y="2628718"/>
            <a:ext cx="920565"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Green</a:t>
            </a:r>
            <a:endParaRPr lang="en-BE" dirty="0">
              <a:solidFill>
                <a:schemeClr val="tx1"/>
              </a:solidFill>
              <a:latin typeface="Candara" panose="020E0502030303020204" pitchFamily="34" charset="0"/>
            </a:endParaRPr>
          </a:p>
        </p:txBody>
      </p:sp>
      <p:cxnSp>
        <p:nvCxnSpPr>
          <p:cNvPr id="144" name="Rechte verbindingslijn 143">
            <a:extLst>
              <a:ext uri="{FF2B5EF4-FFF2-40B4-BE49-F238E27FC236}">
                <a16:creationId xmlns:a16="http://schemas.microsoft.com/office/drawing/2014/main" id="{54558288-59D0-4681-BC2A-042E5B946C9C}"/>
              </a:ext>
            </a:extLst>
          </p:cNvPr>
          <p:cNvCxnSpPr/>
          <p:nvPr/>
        </p:nvCxnSpPr>
        <p:spPr>
          <a:xfrm flipH="1">
            <a:off x="9449076" y="1281222"/>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45" name="Rechte verbindingslijn 144">
            <a:extLst>
              <a:ext uri="{FF2B5EF4-FFF2-40B4-BE49-F238E27FC236}">
                <a16:creationId xmlns:a16="http://schemas.microsoft.com/office/drawing/2014/main" id="{F37DB3FC-621D-4628-8068-300C1B24BD16}"/>
              </a:ext>
            </a:extLst>
          </p:cNvPr>
          <p:cNvCxnSpPr>
            <a:cxnSpLocks/>
          </p:cNvCxnSpPr>
          <p:nvPr/>
        </p:nvCxnSpPr>
        <p:spPr>
          <a:xfrm>
            <a:off x="10184229" y="1281222"/>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46" name="Rechthoek: afgeronde hoeken 145">
            <a:extLst>
              <a:ext uri="{FF2B5EF4-FFF2-40B4-BE49-F238E27FC236}">
                <a16:creationId xmlns:a16="http://schemas.microsoft.com/office/drawing/2014/main" id="{C60048B1-710D-4C55-96E5-E392FE3BA484}"/>
              </a:ext>
            </a:extLst>
          </p:cNvPr>
          <p:cNvSpPr/>
          <p:nvPr/>
        </p:nvSpPr>
        <p:spPr>
          <a:xfrm>
            <a:off x="9615177" y="5676285"/>
            <a:ext cx="2148038" cy="367873"/>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100" dirty="0">
                <a:solidFill>
                  <a:schemeClr val="tx1"/>
                </a:solidFill>
                <a:latin typeface="Candara" panose="020E0502030303020204" pitchFamily="34" charset="0"/>
              </a:rPr>
              <a:t>Klik op de labels voor meer info</a:t>
            </a:r>
            <a:endParaRPr lang="en-BE" sz="1100" dirty="0">
              <a:solidFill>
                <a:schemeClr val="tx1"/>
              </a:solidFill>
              <a:latin typeface="Candara" panose="020E0502030303020204" pitchFamily="34" charset="0"/>
            </a:endParaRPr>
          </a:p>
        </p:txBody>
      </p:sp>
      <p:sp>
        <p:nvSpPr>
          <p:cNvPr id="86" name="!!NextBG">
            <a:extLst>
              <a:ext uri="{FF2B5EF4-FFF2-40B4-BE49-F238E27FC236}">
                <a16:creationId xmlns:a16="http://schemas.microsoft.com/office/drawing/2014/main" id="{50F611D0-6385-4F09-B6D9-1FBD7461F437}"/>
              </a:ext>
            </a:extLst>
          </p:cNvPr>
          <p:cNvSpPr/>
          <p:nvPr/>
        </p:nvSpPr>
        <p:spPr>
          <a:xfrm>
            <a:off x="6206587" y="5929366"/>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7" name="!!NextArrow">
            <a:extLst>
              <a:ext uri="{FF2B5EF4-FFF2-40B4-BE49-F238E27FC236}">
                <a16:creationId xmlns:a16="http://schemas.microsoft.com/office/drawing/2014/main" id="{3E2394BB-B177-41C1-AD38-23084A0556A0}"/>
              </a:ext>
            </a:extLst>
          </p:cNvPr>
          <p:cNvSpPr/>
          <p:nvPr/>
        </p:nvSpPr>
        <p:spPr>
          <a:xfrm>
            <a:off x="6377711" y="6055735"/>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88" name="!!NextLabel">
            <a:extLst>
              <a:ext uri="{FF2B5EF4-FFF2-40B4-BE49-F238E27FC236}">
                <a16:creationId xmlns:a16="http://schemas.microsoft.com/office/drawing/2014/main" id="{BF045E80-3272-4D9A-849E-15A92D16457B}"/>
              </a:ext>
            </a:extLst>
          </p:cNvPr>
          <p:cNvSpPr txBox="1"/>
          <p:nvPr/>
        </p:nvSpPr>
        <p:spPr>
          <a:xfrm>
            <a:off x="6206587" y="6470983"/>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accent2"/>
                </a:solidFill>
                <a:latin typeface="Candara" panose="020E0502030303020204" pitchFamily="34" charset="0"/>
              </a:rPr>
              <a:t>Volgende</a:t>
            </a:r>
            <a:endParaRPr lang="en-BE" sz="800" dirty="0">
              <a:solidFill>
                <a:schemeClr val="accent2"/>
              </a:solidFill>
              <a:latin typeface="Candara" panose="020E0502030303020204" pitchFamily="34" charset="0"/>
            </a:endParaRPr>
          </a:p>
        </p:txBody>
      </p:sp>
      <p:sp>
        <p:nvSpPr>
          <p:cNvPr id="89" name="!!NextTrigger">
            <a:hlinkClick r:id="rId20" action="ppaction://hlinksldjump"/>
            <a:extLst>
              <a:ext uri="{FF2B5EF4-FFF2-40B4-BE49-F238E27FC236}">
                <a16:creationId xmlns:a16="http://schemas.microsoft.com/office/drawing/2014/main" id="{61A2BBB8-30DC-4E5F-867F-61AD0ABFC83C}"/>
              </a:ext>
            </a:extLst>
          </p:cNvPr>
          <p:cNvSpPr/>
          <p:nvPr/>
        </p:nvSpPr>
        <p:spPr>
          <a:xfrm>
            <a:off x="6206586" y="5934877"/>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90" name="!!PrevBG">
            <a:extLst>
              <a:ext uri="{FF2B5EF4-FFF2-40B4-BE49-F238E27FC236}">
                <a16:creationId xmlns:a16="http://schemas.microsoft.com/office/drawing/2014/main" id="{3431E8D7-458D-4978-9AE1-0475DC9A58B5}"/>
              </a:ext>
            </a:extLst>
          </p:cNvPr>
          <p:cNvSpPr/>
          <p:nvPr/>
        </p:nvSpPr>
        <p:spPr>
          <a:xfrm>
            <a:off x="5519597" y="59240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91" name="!!PrevArrow">
            <a:extLst>
              <a:ext uri="{FF2B5EF4-FFF2-40B4-BE49-F238E27FC236}">
                <a16:creationId xmlns:a16="http://schemas.microsoft.com/office/drawing/2014/main" id="{7D5B0F66-C535-4A65-AD2F-8C3DF0A6FDF6}"/>
              </a:ext>
            </a:extLst>
          </p:cNvPr>
          <p:cNvSpPr/>
          <p:nvPr/>
        </p:nvSpPr>
        <p:spPr>
          <a:xfrm flipH="1">
            <a:off x="5646270" y="6050400"/>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92" name="!!PrevLabel">
            <a:extLst>
              <a:ext uri="{FF2B5EF4-FFF2-40B4-BE49-F238E27FC236}">
                <a16:creationId xmlns:a16="http://schemas.microsoft.com/office/drawing/2014/main" id="{979216CE-EDAC-40D8-B758-82B854387627}"/>
              </a:ext>
            </a:extLst>
          </p:cNvPr>
          <p:cNvSpPr txBox="1"/>
          <p:nvPr/>
        </p:nvSpPr>
        <p:spPr>
          <a:xfrm>
            <a:off x="5519597" y="6465648"/>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accent2"/>
                </a:solidFill>
                <a:latin typeface="Candara" panose="020E0502030303020204" pitchFamily="34" charset="0"/>
              </a:rPr>
              <a:t>Terug</a:t>
            </a:r>
            <a:endParaRPr lang="en-BE" sz="800" dirty="0">
              <a:solidFill>
                <a:schemeClr val="accent2"/>
              </a:solidFill>
              <a:latin typeface="Candara" panose="020E0502030303020204" pitchFamily="34" charset="0"/>
            </a:endParaRPr>
          </a:p>
        </p:txBody>
      </p:sp>
      <p:sp>
        <p:nvSpPr>
          <p:cNvPr id="95" name="!!PrevTrigger">
            <a:hlinkClick r:id="rId21" action="ppaction://hlinksldjump"/>
            <a:extLst>
              <a:ext uri="{FF2B5EF4-FFF2-40B4-BE49-F238E27FC236}">
                <a16:creationId xmlns:a16="http://schemas.microsoft.com/office/drawing/2014/main" id="{237956DF-706A-4678-8485-DAD44105111C}"/>
              </a:ext>
            </a:extLst>
          </p:cNvPr>
          <p:cNvSpPr/>
          <p:nvPr/>
        </p:nvSpPr>
        <p:spPr>
          <a:xfrm>
            <a:off x="5519596" y="5929542"/>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33" name="!!MenuBlack">
            <a:extLst>
              <a:ext uri="{FF2B5EF4-FFF2-40B4-BE49-F238E27FC236}">
                <a16:creationId xmlns:a16="http://schemas.microsoft.com/office/drawing/2014/main" id="{287F7C27-C4B4-4E69-B945-16DD10FDF413}"/>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34" name="!!MenuYellow">
            <a:extLst>
              <a:ext uri="{FF2B5EF4-FFF2-40B4-BE49-F238E27FC236}">
                <a16:creationId xmlns:a16="http://schemas.microsoft.com/office/drawing/2014/main" id="{0F78ADB1-A67E-4FFB-9AFA-5275ECE41939}"/>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5" name="!!MenuRed">
            <a:extLst>
              <a:ext uri="{FF2B5EF4-FFF2-40B4-BE49-F238E27FC236}">
                <a16:creationId xmlns:a16="http://schemas.microsoft.com/office/drawing/2014/main" id="{CC150AA8-6826-41D8-80CC-42981EC25C1D}"/>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6" name="!!MenuWhite">
            <a:extLst>
              <a:ext uri="{FF2B5EF4-FFF2-40B4-BE49-F238E27FC236}">
                <a16:creationId xmlns:a16="http://schemas.microsoft.com/office/drawing/2014/main" id="{B2CBB4B5-998B-4961-80AA-AF19DCC8232D}"/>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7" name="!!Menu-1">
            <a:extLst>
              <a:ext uri="{FF2B5EF4-FFF2-40B4-BE49-F238E27FC236}">
                <a16:creationId xmlns:a16="http://schemas.microsoft.com/office/drawing/2014/main" id="{7DA917C8-0634-45BD-A10F-D833035B54EE}"/>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149" name="!!Menu-2">
            <a:extLst>
              <a:ext uri="{FF2B5EF4-FFF2-40B4-BE49-F238E27FC236}">
                <a16:creationId xmlns:a16="http://schemas.microsoft.com/office/drawing/2014/main" id="{72852452-EE98-40DA-B909-3EB0120D05E9}"/>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185" name="!!Menu-3">
            <a:extLst>
              <a:ext uri="{FF2B5EF4-FFF2-40B4-BE49-F238E27FC236}">
                <a16:creationId xmlns:a16="http://schemas.microsoft.com/office/drawing/2014/main" id="{727BA855-E6B9-492D-87A3-2D18BA659AB8}"/>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186" name="!!Menu-4">
            <a:extLst>
              <a:ext uri="{FF2B5EF4-FFF2-40B4-BE49-F238E27FC236}">
                <a16:creationId xmlns:a16="http://schemas.microsoft.com/office/drawing/2014/main" id="{BE946869-22AA-47A9-9E3F-D87F8A1FBEE3}"/>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187" name="!!Menu-5">
            <a:extLst>
              <a:ext uri="{FF2B5EF4-FFF2-40B4-BE49-F238E27FC236}">
                <a16:creationId xmlns:a16="http://schemas.microsoft.com/office/drawing/2014/main" id="{636D88A2-DCA2-42F0-BBFB-1BDB1C931067}"/>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188" name="!!Menu-6">
            <a:extLst>
              <a:ext uri="{FF2B5EF4-FFF2-40B4-BE49-F238E27FC236}">
                <a16:creationId xmlns:a16="http://schemas.microsoft.com/office/drawing/2014/main" id="{0B908E79-8629-49E7-BB5D-A4BE69CA905E}"/>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189" name="!!Menu-Line5">
            <a:extLst>
              <a:ext uri="{FF2B5EF4-FFF2-40B4-BE49-F238E27FC236}">
                <a16:creationId xmlns:a16="http://schemas.microsoft.com/office/drawing/2014/main" id="{29445A83-8093-4727-AB09-92C2DA038868}"/>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90" name="!!Menu-Line4">
            <a:extLst>
              <a:ext uri="{FF2B5EF4-FFF2-40B4-BE49-F238E27FC236}">
                <a16:creationId xmlns:a16="http://schemas.microsoft.com/office/drawing/2014/main" id="{F38EF6BE-E316-4DBC-AE53-9DDA4D3C8EB7}"/>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91" name="!!Menu-Line3">
            <a:extLst>
              <a:ext uri="{FF2B5EF4-FFF2-40B4-BE49-F238E27FC236}">
                <a16:creationId xmlns:a16="http://schemas.microsoft.com/office/drawing/2014/main" id="{E3A750F4-23AE-4250-A783-D6A61DA3E461}"/>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92" name="!!Menu-Line2">
            <a:extLst>
              <a:ext uri="{FF2B5EF4-FFF2-40B4-BE49-F238E27FC236}">
                <a16:creationId xmlns:a16="http://schemas.microsoft.com/office/drawing/2014/main" id="{710B3B65-D1EE-4481-8748-290D3243900A}"/>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93" name="!!Menu-Line1">
            <a:extLst>
              <a:ext uri="{FF2B5EF4-FFF2-40B4-BE49-F238E27FC236}">
                <a16:creationId xmlns:a16="http://schemas.microsoft.com/office/drawing/2014/main" id="{260A325C-7CAA-42A8-8837-E9F6F80DD117}"/>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94" name="!!Menu-7">
            <a:extLst>
              <a:ext uri="{FF2B5EF4-FFF2-40B4-BE49-F238E27FC236}">
                <a16:creationId xmlns:a16="http://schemas.microsoft.com/office/drawing/2014/main" id="{C08B329E-A4F4-47E4-A936-616905B37E9A}"/>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195" name="!!Menu-Line6">
            <a:extLst>
              <a:ext uri="{FF2B5EF4-FFF2-40B4-BE49-F238E27FC236}">
                <a16:creationId xmlns:a16="http://schemas.microsoft.com/office/drawing/2014/main" id="{400FA77C-4C00-462C-8F31-3E2F4A34EE63}"/>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96" name="!!MenuTrigger1">
            <a:hlinkClick r:id="rId22" action="ppaction://hlinksldjump"/>
            <a:extLst>
              <a:ext uri="{FF2B5EF4-FFF2-40B4-BE49-F238E27FC236}">
                <a16:creationId xmlns:a16="http://schemas.microsoft.com/office/drawing/2014/main" id="{27ADAB03-8500-4428-8979-86AC11690C04}"/>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97" name="!!MenuTrigger2">
            <a:hlinkClick r:id="rId21" action="ppaction://hlinksldjump"/>
            <a:extLst>
              <a:ext uri="{FF2B5EF4-FFF2-40B4-BE49-F238E27FC236}">
                <a16:creationId xmlns:a16="http://schemas.microsoft.com/office/drawing/2014/main" id="{DD7FF9AC-EEEA-4A4C-B26B-6D19C5E10894}"/>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98" name="!!MenuTrigger3">
            <a:hlinkClick r:id="rId23" action="ppaction://hlinksldjump"/>
            <a:extLst>
              <a:ext uri="{FF2B5EF4-FFF2-40B4-BE49-F238E27FC236}">
                <a16:creationId xmlns:a16="http://schemas.microsoft.com/office/drawing/2014/main" id="{95957386-EAA9-4BEE-8C4B-CD4721604421}"/>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99" name="!!MenuTrigger4">
            <a:hlinkClick r:id="rId20" action="ppaction://hlinksldjump"/>
            <a:extLst>
              <a:ext uri="{FF2B5EF4-FFF2-40B4-BE49-F238E27FC236}">
                <a16:creationId xmlns:a16="http://schemas.microsoft.com/office/drawing/2014/main" id="{6639B417-DE09-41E3-AF60-D6167F4EE97A}"/>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00" name="!!MenuTrigger5">
            <a:hlinkClick r:id="rId24" action="ppaction://hlinksldjump"/>
            <a:extLst>
              <a:ext uri="{FF2B5EF4-FFF2-40B4-BE49-F238E27FC236}">
                <a16:creationId xmlns:a16="http://schemas.microsoft.com/office/drawing/2014/main" id="{392FD542-65E9-4E93-8843-95B9BF9FB727}"/>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01" name="!!MenuTrigger6">
            <a:hlinkClick r:id="rId25" action="ppaction://hlinksldjump"/>
            <a:extLst>
              <a:ext uri="{FF2B5EF4-FFF2-40B4-BE49-F238E27FC236}">
                <a16:creationId xmlns:a16="http://schemas.microsoft.com/office/drawing/2014/main" id="{77ADD6E4-B4A6-4CBA-BBB3-438D01163CF0}"/>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02" name="!!MenuTrigger7">
            <a:hlinkClick r:id="rId26" action="ppaction://hlinksldjump"/>
            <a:extLst>
              <a:ext uri="{FF2B5EF4-FFF2-40B4-BE49-F238E27FC236}">
                <a16:creationId xmlns:a16="http://schemas.microsoft.com/office/drawing/2014/main" id="{DA2E1BAB-DFD1-40C3-9454-33FEFB7F82D3}"/>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03" name="!!MenuBG">
            <a:extLst>
              <a:ext uri="{FF2B5EF4-FFF2-40B4-BE49-F238E27FC236}">
                <a16:creationId xmlns:a16="http://schemas.microsoft.com/office/drawing/2014/main" id="{47135779-8BDD-4527-9E56-15234B2A48EE}"/>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04" name="!!MenuLabel">
            <a:extLst>
              <a:ext uri="{FF2B5EF4-FFF2-40B4-BE49-F238E27FC236}">
                <a16:creationId xmlns:a16="http://schemas.microsoft.com/office/drawing/2014/main" id="{49EC2EE2-C16F-4D94-9EE1-FB30AB3534F7}"/>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205" name="!!MenuTriggerComplete">
            <a:extLst>
              <a:ext uri="{FF2B5EF4-FFF2-40B4-BE49-F238E27FC236}">
                <a16:creationId xmlns:a16="http://schemas.microsoft.com/office/drawing/2014/main" id="{46216E83-627C-40AA-8180-129A7B437EEA}"/>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206" name="!!MenuCloseButton">
            <a:extLst>
              <a:ext uri="{FF2B5EF4-FFF2-40B4-BE49-F238E27FC236}">
                <a16:creationId xmlns:a16="http://schemas.microsoft.com/office/drawing/2014/main" id="{44CAE319-A16F-4424-9503-B2864652C854}"/>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207" name="!!MenuCloseTriggerComplete">
            <a:extLst>
              <a:ext uri="{FF2B5EF4-FFF2-40B4-BE49-F238E27FC236}">
                <a16:creationId xmlns:a16="http://schemas.microsoft.com/office/drawing/2014/main" id="{DBA6749A-17A6-4B8E-97D5-2A9AD3EF8499}"/>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208" name="!!NextBG">
            <a:extLst>
              <a:ext uri="{FF2B5EF4-FFF2-40B4-BE49-F238E27FC236}">
                <a16:creationId xmlns:a16="http://schemas.microsoft.com/office/drawing/2014/main" id="{2F31A170-B767-4104-9CD6-F33D032A05DE}"/>
              </a:ext>
            </a:extLst>
          </p:cNvPr>
          <p:cNvSpPr/>
          <p:nvPr/>
        </p:nvSpPr>
        <p:spPr>
          <a:xfrm>
            <a:off x="6209341" y="5929366"/>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209" name="Graphic 208">
            <a:extLst>
              <a:ext uri="{FF2B5EF4-FFF2-40B4-BE49-F238E27FC236}">
                <a16:creationId xmlns:a16="http://schemas.microsoft.com/office/drawing/2014/main" id="{890BC057-4256-4161-B089-64B433A8CFD4}"/>
              </a:ext>
            </a:extLst>
          </p:cNvPr>
          <p:cNvPicPr>
            <a:picLocks noChangeAspect="1"/>
          </p:cNvPicPr>
          <p:nvPr/>
        </p:nvPicPr>
        <p:blipFill>
          <a:blip r:embed="rId27">
            <a:extLst>
              <a:ext uri="{96DAC541-7B7A-43D3-8B79-37D633B846F1}">
                <asvg:svgBlip xmlns:asvg="http://schemas.microsoft.com/office/drawing/2016/SVG/main" r:embed="rId28"/>
              </a:ext>
            </a:extLst>
          </a:blip>
          <a:stretch>
            <a:fillRect/>
          </a:stretch>
        </p:blipFill>
        <p:spPr>
          <a:xfrm>
            <a:off x="6273893" y="5993507"/>
            <a:ext cx="334213" cy="334213"/>
          </a:xfrm>
          <a:prstGeom prst="rect">
            <a:avLst/>
          </a:prstGeom>
        </p:spPr>
      </p:pic>
    </p:spTree>
    <p:extLst>
      <p:ext uri="{BB962C8B-B14F-4D97-AF65-F5344CB8AC3E}">
        <p14:creationId xmlns:p14="http://schemas.microsoft.com/office/powerpoint/2010/main" val="427934426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0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8"/>
                                        </p:tgtEl>
                                        <p:attrNameLst>
                                          <p:attrName>style.visibility</p:attrName>
                                        </p:attrNameLst>
                                      </p:cBhvr>
                                      <p:to>
                                        <p:strVal val="visible"/>
                                      </p:to>
                                    </p:set>
                                  </p:childTnLst>
                                </p:cTn>
                              </p:par>
                              <p:par>
                                <p:cTn id="9" presetID="8" presetClass="emph" presetSubtype="0" repeatCount="5000" fill="hold" nodeType="withEffect">
                                  <p:stCondLst>
                                    <p:cond delay="0"/>
                                  </p:stCondLst>
                                  <p:childTnLst>
                                    <p:animRot by="21600000">
                                      <p:cBhvr>
                                        <p:cTn id="10" dur="1100" fill="hold"/>
                                        <p:tgtEl>
                                          <p:spTgt spid="209"/>
                                        </p:tgtEl>
                                        <p:attrNameLst>
                                          <p:attrName>r</p:attrName>
                                        </p:attrNameLst>
                                      </p:cBhvr>
                                    </p:animRot>
                                  </p:childTnLst>
                                </p:cTn>
                              </p:par>
                              <p:par>
                                <p:cTn id="11" presetID="2" presetClass="entr" presetSubtype="8" decel="100000" fill="hold" grpId="0" nodeType="withEffect">
                                  <p:stCondLst>
                                    <p:cond delay="0"/>
                                  </p:stCondLst>
                                  <p:childTnLst>
                                    <p:set>
                                      <p:cBhvr>
                                        <p:cTn id="12" dur="1" fill="hold">
                                          <p:stCondLst>
                                            <p:cond delay="0"/>
                                          </p:stCondLst>
                                        </p:cTn>
                                        <p:tgtEl>
                                          <p:spTgt spid="72"/>
                                        </p:tgtEl>
                                        <p:attrNameLst>
                                          <p:attrName>style.visibility</p:attrName>
                                        </p:attrNameLst>
                                      </p:cBhvr>
                                      <p:to>
                                        <p:strVal val="visible"/>
                                      </p:to>
                                    </p:set>
                                    <p:anim calcmode="lin" valueType="num">
                                      <p:cBhvr additive="base">
                                        <p:cTn id="13" dur="500" fill="hold"/>
                                        <p:tgtEl>
                                          <p:spTgt spid="72"/>
                                        </p:tgtEl>
                                        <p:attrNameLst>
                                          <p:attrName>ppt_x</p:attrName>
                                        </p:attrNameLst>
                                      </p:cBhvr>
                                      <p:tavLst>
                                        <p:tav tm="0">
                                          <p:val>
                                            <p:strVal val="0-#ppt_w/2"/>
                                          </p:val>
                                        </p:tav>
                                        <p:tav tm="100000">
                                          <p:val>
                                            <p:strVal val="#ppt_x"/>
                                          </p:val>
                                        </p:tav>
                                      </p:tavLst>
                                    </p:anim>
                                    <p:anim calcmode="lin" valueType="num">
                                      <p:cBhvr additive="base">
                                        <p:cTn id="14" dur="500" fill="hold"/>
                                        <p:tgtEl>
                                          <p:spTgt spid="72"/>
                                        </p:tgtEl>
                                        <p:attrNameLst>
                                          <p:attrName>ppt_y</p:attrName>
                                        </p:attrNameLst>
                                      </p:cBhvr>
                                      <p:tavLst>
                                        <p:tav tm="0">
                                          <p:val>
                                            <p:strVal val="#ppt_y"/>
                                          </p:val>
                                        </p:tav>
                                        <p:tav tm="100000">
                                          <p:val>
                                            <p:strVal val="#ppt_y"/>
                                          </p:val>
                                        </p:tav>
                                      </p:tavLst>
                                    </p:anim>
                                  </p:childTnLst>
                                </p:cTn>
                              </p:par>
                              <p:par>
                                <p:cTn id="15" presetID="2" presetClass="entr" presetSubtype="8" decel="100000" fill="hold" grpId="0" nodeType="withEffect">
                                  <p:stCondLst>
                                    <p:cond delay="0"/>
                                  </p:stCondLst>
                                  <p:childTnLst>
                                    <p:set>
                                      <p:cBhvr>
                                        <p:cTn id="16" dur="1" fill="hold">
                                          <p:stCondLst>
                                            <p:cond delay="0"/>
                                          </p:stCondLst>
                                        </p:cTn>
                                        <p:tgtEl>
                                          <p:spTgt spid="73"/>
                                        </p:tgtEl>
                                        <p:attrNameLst>
                                          <p:attrName>style.visibility</p:attrName>
                                        </p:attrNameLst>
                                      </p:cBhvr>
                                      <p:to>
                                        <p:strVal val="visible"/>
                                      </p:to>
                                    </p:set>
                                    <p:anim calcmode="lin" valueType="num">
                                      <p:cBhvr additive="base">
                                        <p:cTn id="17" dur="750" fill="hold"/>
                                        <p:tgtEl>
                                          <p:spTgt spid="73"/>
                                        </p:tgtEl>
                                        <p:attrNameLst>
                                          <p:attrName>ppt_x</p:attrName>
                                        </p:attrNameLst>
                                      </p:cBhvr>
                                      <p:tavLst>
                                        <p:tav tm="0">
                                          <p:val>
                                            <p:strVal val="0-#ppt_w/2"/>
                                          </p:val>
                                        </p:tav>
                                        <p:tav tm="100000">
                                          <p:val>
                                            <p:strVal val="#ppt_x"/>
                                          </p:val>
                                        </p:tav>
                                      </p:tavLst>
                                    </p:anim>
                                    <p:anim calcmode="lin" valueType="num">
                                      <p:cBhvr additive="base">
                                        <p:cTn id="18" dur="750" fill="hold"/>
                                        <p:tgtEl>
                                          <p:spTgt spid="73"/>
                                        </p:tgtEl>
                                        <p:attrNameLst>
                                          <p:attrName>ppt_y</p:attrName>
                                        </p:attrNameLst>
                                      </p:cBhvr>
                                      <p:tavLst>
                                        <p:tav tm="0">
                                          <p:val>
                                            <p:strVal val="#ppt_y"/>
                                          </p:val>
                                        </p:tav>
                                        <p:tav tm="100000">
                                          <p:val>
                                            <p:strVal val="#ppt_y"/>
                                          </p:val>
                                        </p:tav>
                                      </p:tavLst>
                                    </p:anim>
                                  </p:childTnLst>
                                </p:cTn>
                              </p:par>
                              <p:par>
                                <p:cTn id="19" presetID="2" presetClass="entr" presetSubtype="8" decel="100000" fill="hold" grpId="0" nodeType="withEffect">
                                  <p:stCondLst>
                                    <p:cond delay="0"/>
                                  </p:stCondLst>
                                  <p:childTnLst>
                                    <p:set>
                                      <p:cBhvr>
                                        <p:cTn id="20" dur="1" fill="hold">
                                          <p:stCondLst>
                                            <p:cond delay="0"/>
                                          </p:stCondLst>
                                        </p:cTn>
                                        <p:tgtEl>
                                          <p:spTgt spid="74"/>
                                        </p:tgtEl>
                                        <p:attrNameLst>
                                          <p:attrName>style.visibility</p:attrName>
                                        </p:attrNameLst>
                                      </p:cBhvr>
                                      <p:to>
                                        <p:strVal val="visible"/>
                                      </p:to>
                                    </p:set>
                                    <p:anim calcmode="lin" valueType="num">
                                      <p:cBhvr additive="base">
                                        <p:cTn id="21" dur="1000" fill="hold"/>
                                        <p:tgtEl>
                                          <p:spTgt spid="74"/>
                                        </p:tgtEl>
                                        <p:attrNameLst>
                                          <p:attrName>ppt_x</p:attrName>
                                        </p:attrNameLst>
                                      </p:cBhvr>
                                      <p:tavLst>
                                        <p:tav tm="0">
                                          <p:val>
                                            <p:strVal val="0-#ppt_w/2"/>
                                          </p:val>
                                        </p:tav>
                                        <p:tav tm="100000">
                                          <p:val>
                                            <p:strVal val="#ppt_x"/>
                                          </p:val>
                                        </p:tav>
                                      </p:tavLst>
                                    </p:anim>
                                    <p:anim calcmode="lin" valueType="num">
                                      <p:cBhvr additive="base">
                                        <p:cTn id="22" dur="1000" fill="hold"/>
                                        <p:tgtEl>
                                          <p:spTgt spid="74"/>
                                        </p:tgtEl>
                                        <p:attrNameLst>
                                          <p:attrName>ppt_y</p:attrName>
                                        </p:attrNameLst>
                                      </p:cBhvr>
                                      <p:tavLst>
                                        <p:tav tm="0">
                                          <p:val>
                                            <p:strVal val="#ppt_y"/>
                                          </p:val>
                                        </p:tav>
                                        <p:tav tm="100000">
                                          <p:val>
                                            <p:strVal val="#ppt_y"/>
                                          </p:val>
                                        </p:tav>
                                      </p:tavLst>
                                    </p:anim>
                                  </p:childTnLst>
                                </p:cTn>
                              </p:par>
                              <p:par>
                                <p:cTn id="23" presetID="2" presetClass="entr" presetSubtype="8" decel="100000" fill="hold" grpId="0" nodeType="withEffect">
                                  <p:stCondLst>
                                    <p:cond delay="0"/>
                                  </p:stCondLst>
                                  <p:childTnLst>
                                    <p:set>
                                      <p:cBhvr>
                                        <p:cTn id="24" dur="1" fill="hold">
                                          <p:stCondLst>
                                            <p:cond delay="0"/>
                                          </p:stCondLst>
                                        </p:cTn>
                                        <p:tgtEl>
                                          <p:spTgt spid="75"/>
                                        </p:tgtEl>
                                        <p:attrNameLst>
                                          <p:attrName>style.visibility</p:attrName>
                                        </p:attrNameLst>
                                      </p:cBhvr>
                                      <p:to>
                                        <p:strVal val="visible"/>
                                      </p:to>
                                    </p:set>
                                    <p:anim calcmode="lin" valueType="num">
                                      <p:cBhvr additive="base">
                                        <p:cTn id="25" dur="1250" fill="hold"/>
                                        <p:tgtEl>
                                          <p:spTgt spid="75"/>
                                        </p:tgtEl>
                                        <p:attrNameLst>
                                          <p:attrName>ppt_x</p:attrName>
                                        </p:attrNameLst>
                                      </p:cBhvr>
                                      <p:tavLst>
                                        <p:tav tm="0">
                                          <p:val>
                                            <p:strVal val="0-#ppt_w/2"/>
                                          </p:val>
                                        </p:tav>
                                        <p:tav tm="100000">
                                          <p:val>
                                            <p:strVal val="#ppt_x"/>
                                          </p:val>
                                        </p:tav>
                                      </p:tavLst>
                                    </p:anim>
                                    <p:anim calcmode="lin" valueType="num">
                                      <p:cBhvr additive="base">
                                        <p:cTn id="26" dur="1250" fill="hold"/>
                                        <p:tgtEl>
                                          <p:spTgt spid="75"/>
                                        </p:tgtEl>
                                        <p:attrNameLst>
                                          <p:attrName>ppt_y</p:attrName>
                                        </p:attrNameLst>
                                      </p:cBhvr>
                                      <p:tavLst>
                                        <p:tav tm="0">
                                          <p:val>
                                            <p:strVal val="#ppt_y"/>
                                          </p:val>
                                        </p:tav>
                                        <p:tav tm="100000">
                                          <p:val>
                                            <p:strVal val="#ppt_y"/>
                                          </p:val>
                                        </p:tav>
                                      </p:tavLst>
                                    </p:anim>
                                  </p:childTnLst>
                                </p:cTn>
                              </p:par>
                              <p:par>
                                <p:cTn id="27" presetID="2" presetClass="entr" presetSubtype="8" decel="100000" fill="hold" grpId="0" nodeType="withEffect">
                                  <p:stCondLst>
                                    <p:cond delay="750"/>
                                  </p:stCondLst>
                                  <p:childTnLst>
                                    <p:set>
                                      <p:cBhvr>
                                        <p:cTn id="28" dur="1" fill="hold">
                                          <p:stCondLst>
                                            <p:cond delay="0"/>
                                          </p:stCondLst>
                                        </p:cTn>
                                        <p:tgtEl>
                                          <p:spTgt spid="124"/>
                                        </p:tgtEl>
                                        <p:attrNameLst>
                                          <p:attrName>style.visibility</p:attrName>
                                        </p:attrNameLst>
                                      </p:cBhvr>
                                      <p:to>
                                        <p:strVal val="visible"/>
                                      </p:to>
                                    </p:set>
                                    <p:anim calcmode="lin" valueType="num">
                                      <p:cBhvr additive="base">
                                        <p:cTn id="29" dur="500" fill="hold"/>
                                        <p:tgtEl>
                                          <p:spTgt spid="124"/>
                                        </p:tgtEl>
                                        <p:attrNameLst>
                                          <p:attrName>ppt_x</p:attrName>
                                        </p:attrNameLst>
                                      </p:cBhvr>
                                      <p:tavLst>
                                        <p:tav tm="0">
                                          <p:val>
                                            <p:strVal val="0-#ppt_w/2"/>
                                          </p:val>
                                        </p:tav>
                                        <p:tav tm="100000">
                                          <p:val>
                                            <p:strVal val="#ppt_x"/>
                                          </p:val>
                                        </p:tav>
                                      </p:tavLst>
                                    </p:anim>
                                    <p:anim calcmode="lin" valueType="num">
                                      <p:cBhvr additive="base">
                                        <p:cTn id="30" dur="500" fill="hold"/>
                                        <p:tgtEl>
                                          <p:spTgt spid="124"/>
                                        </p:tgtEl>
                                        <p:attrNameLst>
                                          <p:attrName>ppt_y</p:attrName>
                                        </p:attrNameLst>
                                      </p:cBhvr>
                                      <p:tavLst>
                                        <p:tav tm="0">
                                          <p:val>
                                            <p:strVal val="#ppt_y"/>
                                          </p:val>
                                        </p:tav>
                                        <p:tav tm="100000">
                                          <p:val>
                                            <p:strVal val="#ppt_y"/>
                                          </p:val>
                                        </p:tav>
                                      </p:tavLst>
                                    </p:anim>
                                  </p:childTnLst>
                                </p:cTn>
                              </p:par>
                              <p:par>
                                <p:cTn id="31" presetID="10" presetClass="entr" presetSubtype="0" fill="hold" grpId="0" nodeType="withEffect">
                                  <p:stCondLst>
                                    <p:cond delay="125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childTnLst>
                                </p:cTn>
                              </p:par>
                              <p:par>
                                <p:cTn id="34" presetID="10" presetClass="entr" presetSubtype="0" fill="hold" nodeType="withEffect">
                                  <p:stCondLst>
                                    <p:cond delay="1250"/>
                                  </p:stCondLst>
                                  <p:childTnLst>
                                    <p:set>
                                      <p:cBhvr>
                                        <p:cTn id="35" dur="1" fill="hold">
                                          <p:stCondLst>
                                            <p:cond delay="0"/>
                                          </p:stCondLst>
                                        </p:cTn>
                                        <p:tgtEl>
                                          <p:spTgt spid="36"/>
                                        </p:tgtEl>
                                        <p:attrNameLst>
                                          <p:attrName>style.visibility</p:attrName>
                                        </p:attrNameLst>
                                      </p:cBhvr>
                                      <p:to>
                                        <p:strVal val="visible"/>
                                      </p:to>
                                    </p:set>
                                    <p:animEffect transition="in" filter="fade">
                                      <p:cBhvr>
                                        <p:cTn id="36" dur="750"/>
                                        <p:tgtEl>
                                          <p:spTgt spid="36"/>
                                        </p:tgtEl>
                                      </p:cBhvr>
                                    </p:animEffect>
                                  </p:childTnLst>
                                </p:cTn>
                              </p:par>
                              <p:par>
                                <p:cTn id="37" presetID="10" presetClass="entr" presetSubtype="0" fill="hold" grpId="0" nodeType="withEffect">
                                  <p:stCondLst>
                                    <p:cond delay="125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1000"/>
                                        <p:tgtEl>
                                          <p:spTgt spid="7"/>
                                        </p:tgtEl>
                                      </p:cBhvr>
                                    </p:animEffect>
                                  </p:childTnLst>
                                </p:cTn>
                              </p:par>
                              <p:par>
                                <p:cTn id="40" presetID="10" presetClass="entr" presetSubtype="0" fill="hold" grpId="0" nodeType="withEffect">
                                  <p:stCondLst>
                                    <p:cond delay="125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250"/>
                                        <p:tgtEl>
                                          <p:spTgt spid="10"/>
                                        </p:tgtEl>
                                      </p:cBhvr>
                                    </p:animEffect>
                                  </p:childTnLst>
                                </p:cTn>
                              </p:par>
                              <p:par>
                                <p:cTn id="43" presetID="10" presetClass="entr" presetSubtype="0" fill="hold" grpId="0" nodeType="withEffect">
                                  <p:stCondLst>
                                    <p:cond delay="1250"/>
                                  </p:stCondLst>
                                  <p:childTnLst>
                                    <p:set>
                                      <p:cBhvr>
                                        <p:cTn id="44" dur="1" fill="hold">
                                          <p:stCondLst>
                                            <p:cond delay="0"/>
                                          </p:stCondLst>
                                        </p:cTn>
                                        <p:tgtEl>
                                          <p:spTgt spid="131"/>
                                        </p:tgtEl>
                                        <p:attrNameLst>
                                          <p:attrName>style.visibility</p:attrName>
                                        </p:attrNameLst>
                                      </p:cBhvr>
                                      <p:to>
                                        <p:strVal val="visible"/>
                                      </p:to>
                                    </p:set>
                                    <p:animEffect transition="in" filter="fade">
                                      <p:cBhvr>
                                        <p:cTn id="45" dur="1500"/>
                                        <p:tgtEl>
                                          <p:spTgt spid="131"/>
                                        </p:tgtEl>
                                      </p:cBhvr>
                                    </p:animEffect>
                                  </p:childTnLst>
                                </p:cTn>
                              </p:par>
                              <p:par>
                                <p:cTn id="46" presetID="10" presetClass="entr" presetSubtype="0" fill="hold" grpId="0" nodeType="withEffect">
                                  <p:stCondLst>
                                    <p:cond delay="1250"/>
                                  </p:stCondLst>
                                  <p:childTnLst>
                                    <p:set>
                                      <p:cBhvr>
                                        <p:cTn id="47" dur="1" fill="hold">
                                          <p:stCondLst>
                                            <p:cond delay="0"/>
                                          </p:stCondLst>
                                        </p:cTn>
                                        <p:tgtEl>
                                          <p:spTgt spid="34"/>
                                        </p:tgtEl>
                                        <p:attrNameLst>
                                          <p:attrName>style.visibility</p:attrName>
                                        </p:attrNameLst>
                                      </p:cBhvr>
                                      <p:to>
                                        <p:strVal val="visible"/>
                                      </p:to>
                                    </p:set>
                                    <p:animEffect transition="in" filter="fade">
                                      <p:cBhvr>
                                        <p:cTn id="48" dur="1750"/>
                                        <p:tgtEl>
                                          <p:spTgt spid="34"/>
                                        </p:tgtEl>
                                      </p:cBhvr>
                                    </p:animEffect>
                                  </p:childTnLst>
                                </p:cTn>
                              </p:par>
                              <p:par>
                                <p:cTn id="49" presetID="22" presetClass="entr" presetSubtype="2" fill="hold" nodeType="withEffect">
                                  <p:stCondLst>
                                    <p:cond delay="3000"/>
                                  </p:stCondLst>
                                  <p:childTnLst>
                                    <p:set>
                                      <p:cBhvr>
                                        <p:cTn id="50" dur="1" fill="hold">
                                          <p:stCondLst>
                                            <p:cond delay="0"/>
                                          </p:stCondLst>
                                        </p:cTn>
                                        <p:tgtEl>
                                          <p:spTgt spid="38"/>
                                        </p:tgtEl>
                                        <p:attrNameLst>
                                          <p:attrName>style.visibility</p:attrName>
                                        </p:attrNameLst>
                                      </p:cBhvr>
                                      <p:to>
                                        <p:strVal val="visible"/>
                                      </p:to>
                                    </p:set>
                                    <p:animEffect transition="in" filter="wipe(right)">
                                      <p:cBhvr>
                                        <p:cTn id="51" dur="250"/>
                                        <p:tgtEl>
                                          <p:spTgt spid="38"/>
                                        </p:tgtEl>
                                      </p:cBhvr>
                                    </p:animEffect>
                                  </p:childTnLst>
                                </p:cTn>
                              </p:par>
                              <p:par>
                                <p:cTn id="52" presetID="22" presetClass="entr" presetSubtype="4" fill="hold" nodeType="withEffect">
                                  <p:stCondLst>
                                    <p:cond delay="3250"/>
                                  </p:stCondLst>
                                  <p:childTnLst>
                                    <p:set>
                                      <p:cBhvr>
                                        <p:cTn id="53" dur="1" fill="hold">
                                          <p:stCondLst>
                                            <p:cond delay="0"/>
                                          </p:stCondLst>
                                        </p:cTn>
                                        <p:tgtEl>
                                          <p:spTgt spid="127"/>
                                        </p:tgtEl>
                                        <p:attrNameLst>
                                          <p:attrName>style.visibility</p:attrName>
                                        </p:attrNameLst>
                                      </p:cBhvr>
                                      <p:to>
                                        <p:strVal val="visible"/>
                                      </p:to>
                                    </p:set>
                                    <p:animEffect transition="in" filter="wipe(down)">
                                      <p:cBhvr>
                                        <p:cTn id="54" dur="250"/>
                                        <p:tgtEl>
                                          <p:spTgt spid="127"/>
                                        </p:tgtEl>
                                      </p:cBhvr>
                                    </p:animEffect>
                                  </p:childTnLst>
                                </p:cTn>
                              </p:par>
                              <p:par>
                                <p:cTn id="55" presetID="10" presetClass="entr" presetSubtype="0" fill="hold" grpId="0" nodeType="withEffect">
                                  <p:stCondLst>
                                    <p:cond delay="3500"/>
                                  </p:stCondLst>
                                  <p:childTnLst>
                                    <p:set>
                                      <p:cBhvr>
                                        <p:cTn id="56" dur="1" fill="hold">
                                          <p:stCondLst>
                                            <p:cond delay="0"/>
                                          </p:stCondLst>
                                        </p:cTn>
                                        <p:tgtEl>
                                          <p:spTgt spid="125"/>
                                        </p:tgtEl>
                                        <p:attrNameLst>
                                          <p:attrName>style.visibility</p:attrName>
                                        </p:attrNameLst>
                                      </p:cBhvr>
                                      <p:to>
                                        <p:strVal val="visible"/>
                                      </p:to>
                                    </p:set>
                                    <p:animEffect transition="in" filter="fade">
                                      <p:cBhvr>
                                        <p:cTn id="57" dur="750"/>
                                        <p:tgtEl>
                                          <p:spTgt spid="125"/>
                                        </p:tgtEl>
                                      </p:cBhvr>
                                    </p:animEffect>
                                  </p:childTnLst>
                                </p:cTn>
                              </p:par>
                              <p:par>
                                <p:cTn id="58" presetID="22" presetClass="entr" presetSubtype="8" fill="hold" nodeType="withEffect">
                                  <p:stCondLst>
                                    <p:cond delay="3250"/>
                                  </p:stCondLst>
                                  <p:childTnLst>
                                    <p:set>
                                      <p:cBhvr>
                                        <p:cTn id="59" dur="1" fill="hold">
                                          <p:stCondLst>
                                            <p:cond delay="0"/>
                                          </p:stCondLst>
                                        </p:cTn>
                                        <p:tgtEl>
                                          <p:spTgt spid="138"/>
                                        </p:tgtEl>
                                        <p:attrNameLst>
                                          <p:attrName>style.visibility</p:attrName>
                                        </p:attrNameLst>
                                      </p:cBhvr>
                                      <p:to>
                                        <p:strVal val="visible"/>
                                      </p:to>
                                    </p:set>
                                    <p:animEffect transition="in" filter="wipe(left)">
                                      <p:cBhvr>
                                        <p:cTn id="60" dur="250"/>
                                        <p:tgtEl>
                                          <p:spTgt spid="138"/>
                                        </p:tgtEl>
                                      </p:cBhvr>
                                    </p:animEffect>
                                  </p:childTnLst>
                                </p:cTn>
                              </p:par>
                              <p:par>
                                <p:cTn id="61" presetID="22" presetClass="entr" presetSubtype="8" fill="hold" nodeType="withEffect">
                                  <p:stCondLst>
                                    <p:cond delay="3500"/>
                                  </p:stCondLst>
                                  <p:childTnLst>
                                    <p:set>
                                      <p:cBhvr>
                                        <p:cTn id="62" dur="1" fill="hold">
                                          <p:stCondLst>
                                            <p:cond delay="0"/>
                                          </p:stCondLst>
                                        </p:cTn>
                                        <p:tgtEl>
                                          <p:spTgt spid="139"/>
                                        </p:tgtEl>
                                        <p:attrNameLst>
                                          <p:attrName>style.visibility</p:attrName>
                                        </p:attrNameLst>
                                      </p:cBhvr>
                                      <p:to>
                                        <p:strVal val="visible"/>
                                      </p:to>
                                    </p:set>
                                    <p:animEffect transition="in" filter="wipe(left)">
                                      <p:cBhvr>
                                        <p:cTn id="63" dur="250"/>
                                        <p:tgtEl>
                                          <p:spTgt spid="139"/>
                                        </p:tgtEl>
                                      </p:cBhvr>
                                    </p:animEffect>
                                  </p:childTnLst>
                                </p:cTn>
                              </p:par>
                              <p:par>
                                <p:cTn id="64" presetID="10" presetClass="entr" presetSubtype="0" fill="hold" grpId="0" nodeType="withEffect">
                                  <p:stCondLst>
                                    <p:cond delay="3750"/>
                                  </p:stCondLst>
                                  <p:childTnLst>
                                    <p:set>
                                      <p:cBhvr>
                                        <p:cTn id="65" dur="1" fill="hold">
                                          <p:stCondLst>
                                            <p:cond delay="0"/>
                                          </p:stCondLst>
                                        </p:cTn>
                                        <p:tgtEl>
                                          <p:spTgt spid="132"/>
                                        </p:tgtEl>
                                        <p:attrNameLst>
                                          <p:attrName>style.visibility</p:attrName>
                                        </p:attrNameLst>
                                      </p:cBhvr>
                                      <p:to>
                                        <p:strVal val="visible"/>
                                      </p:to>
                                    </p:set>
                                    <p:animEffect transition="in" filter="fade">
                                      <p:cBhvr>
                                        <p:cTn id="66" dur="750"/>
                                        <p:tgtEl>
                                          <p:spTgt spid="132"/>
                                        </p:tgtEl>
                                      </p:cBhvr>
                                    </p:animEffect>
                                  </p:childTnLst>
                                </p:cTn>
                              </p:par>
                              <p:par>
                                <p:cTn id="67" presetID="22" presetClass="entr" presetSubtype="2" fill="hold" nodeType="withEffect">
                                  <p:stCondLst>
                                    <p:cond delay="3500"/>
                                  </p:stCondLst>
                                  <p:childTnLst>
                                    <p:set>
                                      <p:cBhvr>
                                        <p:cTn id="68" dur="1" fill="hold">
                                          <p:stCondLst>
                                            <p:cond delay="0"/>
                                          </p:stCondLst>
                                        </p:cTn>
                                        <p:tgtEl>
                                          <p:spTgt spid="141"/>
                                        </p:tgtEl>
                                        <p:attrNameLst>
                                          <p:attrName>style.visibility</p:attrName>
                                        </p:attrNameLst>
                                      </p:cBhvr>
                                      <p:to>
                                        <p:strVal val="visible"/>
                                      </p:to>
                                    </p:set>
                                    <p:animEffect transition="in" filter="wipe(right)">
                                      <p:cBhvr>
                                        <p:cTn id="69" dur="250"/>
                                        <p:tgtEl>
                                          <p:spTgt spid="141"/>
                                        </p:tgtEl>
                                      </p:cBhvr>
                                    </p:animEffect>
                                  </p:childTnLst>
                                </p:cTn>
                              </p:par>
                              <p:par>
                                <p:cTn id="70" presetID="22" presetClass="entr" presetSubtype="4" fill="hold" nodeType="withEffect">
                                  <p:stCondLst>
                                    <p:cond delay="3750"/>
                                  </p:stCondLst>
                                  <p:childTnLst>
                                    <p:set>
                                      <p:cBhvr>
                                        <p:cTn id="71" dur="1" fill="hold">
                                          <p:stCondLst>
                                            <p:cond delay="0"/>
                                          </p:stCondLst>
                                        </p:cTn>
                                        <p:tgtEl>
                                          <p:spTgt spid="142"/>
                                        </p:tgtEl>
                                        <p:attrNameLst>
                                          <p:attrName>style.visibility</p:attrName>
                                        </p:attrNameLst>
                                      </p:cBhvr>
                                      <p:to>
                                        <p:strVal val="visible"/>
                                      </p:to>
                                    </p:set>
                                    <p:animEffect transition="in" filter="wipe(down)">
                                      <p:cBhvr>
                                        <p:cTn id="72" dur="250"/>
                                        <p:tgtEl>
                                          <p:spTgt spid="142"/>
                                        </p:tgtEl>
                                      </p:cBhvr>
                                    </p:animEffect>
                                  </p:childTnLst>
                                </p:cTn>
                              </p:par>
                              <p:par>
                                <p:cTn id="73" presetID="10" presetClass="entr" presetSubtype="0" fill="hold" grpId="0" nodeType="withEffect">
                                  <p:stCondLst>
                                    <p:cond delay="4000"/>
                                  </p:stCondLst>
                                  <p:childTnLst>
                                    <p:set>
                                      <p:cBhvr>
                                        <p:cTn id="74" dur="1" fill="hold">
                                          <p:stCondLst>
                                            <p:cond delay="0"/>
                                          </p:stCondLst>
                                        </p:cTn>
                                        <p:tgtEl>
                                          <p:spTgt spid="140"/>
                                        </p:tgtEl>
                                        <p:attrNameLst>
                                          <p:attrName>style.visibility</p:attrName>
                                        </p:attrNameLst>
                                      </p:cBhvr>
                                      <p:to>
                                        <p:strVal val="visible"/>
                                      </p:to>
                                    </p:set>
                                    <p:animEffect transition="in" filter="fade">
                                      <p:cBhvr>
                                        <p:cTn id="75" dur="750"/>
                                        <p:tgtEl>
                                          <p:spTgt spid="140"/>
                                        </p:tgtEl>
                                      </p:cBhvr>
                                    </p:animEffect>
                                  </p:childTnLst>
                                </p:cTn>
                              </p:par>
                              <p:par>
                                <p:cTn id="76" presetID="22" presetClass="entr" presetSubtype="8" fill="hold" nodeType="withEffect">
                                  <p:stCondLst>
                                    <p:cond delay="3750"/>
                                  </p:stCondLst>
                                  <p:childTnLst>
                                    <p:set>
                                      <p:cBhvr>
                                        <p:cTn id="77" dur="1" fill="hold">
                                          <p:stCondLst>
                                            <p:cond delay="0"/>
                                          </p:stCondLst>
                                        </p:cTn>
                                        <p:tgtEl>
                                          <p:spTgt spid="129"/>
                                        </p:tgtEl>
                                        <p:attrNameLst>
                                          <p:attrName>style.visibility</p:attrName>
                                        </p:attrNameLst>
                                      </p:cBhvr>
                                      <p:to>
                                        <p:strVal val="visible"/>
                                      </p:to>
                                    </p:set>
                                    <p:animEffect transition="in" filter="wipe(left)">
                                      <p:cBhvr>
                                        <p:cTn id="78" dur="250"/>
                                        <p:tgtEl>
                                          <p:spTgt spid="129"/>
                                        </p:tgtEl>
                                      </p:cBhvr>
                                    </p:animEffect>
                                  </p:childTnLst>
                                </p:cTn>
                              </p:par>
                              <p:par>
                                <p:cTn id="79" presetID="22" presetClass="entr" presetSubtype="8" fill="hold" nodeType="withEffect">
                                  <p:stCondLst>
                                    <p:cond delay="4000"/>
                                  </p:stCondLst>
                                  <p:childTnLst>
                                    <p:set>
                                      <p:cBhvr>
                                        <p:cTn id="80" dur="1" fill="hold">
                                          <p:stCondLst>
                                            <p:cond delay="0"/>
                                          </p:stCondLst>
                                        </p:cTn>
                                        <p:tgtEl>
                                          <p:spTgt spid="130"/>
                                        </p:tgtEl>
                                        <p:attrNameLst>
                                          <p:attrName>style.visibility</p:attrName>
                                        </p:attrNameLst>
                                      </p:cBhvr>
                                      <p:to>
                                        <p:strVal val="visible"/>
                                      </p:to>
                                    </p:set>
                                    <p:animEffect transition="in" filter="wipe(left)">
                                      <p:cBhvr>
                                        <p:cTn id="81" dur="250"/>
                                        <p:tgtEl>
                                          <p:spTgt spid="130"/>
                                        </p:tgtEl>
                                      </p:cBhvr>
                                    </p:animEffect>
                                  </p:childTnLst>
                                </p:cTn>
                              </p:par>
                              <p:par>
                                <p:cTn id="82" presetID="10" presetClass="entr" presetSubtype="0" fill="hold" grpId="0" nodeType="withEffect">
                                  <p:stCondLst>
                                    <p:cond delay="4250"/>
                                  </p:stCondLst>
                                  <p:childTnLst>
                                    <p:set>
                                      <p:cBhvr>
                                        <p:cTn id="83" dur="1" fill="hold">
                                          <p:stCondLst>
                                            <p:cond delay="0"/>
                                          </p:stCondLst>
                                        </p:cTn>
                                        <p:tgtEl>
                                          <p:spTgt spid="128"/>
                                        </p:tgtEl>
                                        <p:attrNameLst>
                                          <p:attrName>style.visibility</p:attrName>
                                        </p:attrNameLst>
                                      </p:cBhvr>
                                      <p:to>
                                        <p:strVal val="visible"/>
                                      </p:to>
                                    </p:set>
                                    <p:animEffect transition="in" filter="fade">
                                      <p:cBhvr>
                                        <p:cTn id="84" dur="750"/>
                                        <p:tgtEl>
                                          <p:spTgt spid="128"/>
                                        </p:tgtEl>
                                      </p:cBhvr>
                                    </p:animEffect>
                                  </p:childTnLst>
                                </p:cTn>
                              </p:par>
                              <p:par>
                                <p:cTn id="85" presetID="22" presetClass="entr" presetSubtype="8" fill="hold" nodeType="withEffect">
                                  <p:stCondLst>
                                    <p:cond delay="4000"/>
                                  </p:stCondLst>
                                  <p:childTnLst>
                                    <p:set>
                                      <p:cBhvr>
                                        <p:cTn id="86" dur="1" fill="hold">
                                          <p:stCondLst>
                                            <p:cond delay="0"/>
                                          </p:stCondLst>
                                        </p:cTn>
                                        <p:tgtEl>
                                          <p:spTgt spid="144"/>
                                        </p:tgtEl>
                                        <p:attrNameLst>
                                          <p:attrName>style.visibility</p:attrName>
                                        </p:attrNameLst>
                                      </p:cBhvr>
                                      <p:to>
                                        <p:strVal val="visible"/>
                                      </p:to>
                                    </p:set>
                                    <p:animEffect transition="in" filter="wipe(left)">
                                      <p:cBhvr>
                                        <p:cTn id="87" dur="250"/>
                                        <p:tgtEl>
                                          <p:spTgt spid="144"/>
                                        </p:tgtEl>
                                      </p:cBhvr>
                                    </p:animEffect>
                                  </p:childTnLst>
                                </p:cTn>
                              </p:par>
                              <p:par>
                                <p:cTn id="88" presetID="22" presetClass="entr" presetSubtype="8" fill="hold" nodeType="withEffect">
                                  <p:stCondLst>
                                    <p:cond delay="4250"/>
                                  </p:stCondLst>
                                  <p:childTnLst>
                                    <p:set>
                                      <p:cBhvr>
                                        <p:cTn id="89" dur="1" fill="hold">
                                          <p:stCondLst>
                                            <p:cond delay="0"/>
                                          </p:stCondLst>
                                        </p:cTn>
                                        <p:tgtEl>
                                          <p:spTgt spid="145"/>
                                        </p:tgtEl>
                                        <p:attrNameLst>
                                          <p:attrName>style.visibility</p:attrName>
                                        </p:attrNameLst>
                                      </p:cBhvr>
                                      <p:to>
                                        <p:strVal val="visible"/>
                                      </p:to>
                                    </p:set>
                                    <p:animEffect transition="in" filter="wipe(left)">
                                      <p:cBhvr>
                                        <p:cTn id="90" dur="250"/>
                                        <p:tgtEl>
                                          <p:spTgt spid="145"/>
                                        </p:tgtEl>
                                      </p:cBhvr>
                                    </p:animEffect>
                                  </p:childTnLst>
                                </p:cTn>
                              </p:par>
                              <p:par>
                                <p:cTn id="91" presetID="10" presetClass="entr" presetSubtype="0" fill="hold" grpId="0" nodeType="withEffect">
                                  <p:stCondLst>
                                    <p:cond delay="4500"/>
                                  </p:stCondLst>
                                  <p:childTnLst>
                                    <p:set>
                                      <p:cBhvr>
                                        <p:cTn id="92" dur="1" fill="hold">
                                          <p:stCondLst>
                                            <p:cond delay="0"/>
                                          </p:stCondLst>
                                        </p:cTn>
                                        <p:tgtEl>
                                          <p:spTgt spid="143"/>
                                        </p:tgtEl>
                                        <p:attrNameLst>
                                          <p:attrName>style.visibility</p:attrName>
                                        </p:attrNameLst>
                                      </p:cBhvr>
                                      <p:to>
                                        <p:strVal val="visible"/>
                                      </p:to>
                                    </p:set>
                                    <p:animEffect transition="in" filter="fade">
                                      <p:cBhvr>
                                        <p:cTn id="93" dur="750"/>
                                        <p:tgtEl>
                                          <p:spTgt spid="143"/>
                                        </p:tgtEl>
                                      </p:cBhvr>
                                    </p:animEffect>
                                  </p:childTnLst>
                                </p:cTn>
                              </p:par>
                              <p:par>
                                <p:cTn id="94" presetID="10" presetClass="entr" presetSubtype="0" fill="hold" grpId="0" nodeType="withEffect">
                                  <p:stCondLst>
                                    <p:cond delay="4500"/>
                                  </p:stCondLst>
                                  <p:childTnLst>
                                    <p:set>
                                      <p:cBhvr>
                                        <p:cTn id="95" dur="1" fill="hold">
                                          <p:stCondLst>
                                            <p:cond delay="0"/>
                                          </p:stCondLst>
                                        </p:cTn>
                                        <p:tgtEl>
                                          <p:spTgt spid="146"/>
                                        </p:tgtEl>
                                        <p:attrNameLst>
                                          <p:attrName>style.visibility</p:attrName>
                                        </p:attrNameLst>
                                      </p:cBhvr>
                                      <p:to>
                                        <p:strVal val="visible"/>
                                      </p:to>
                                    </p:set>
                                    <p:animEffect transition="in" filter="fade">
                                      <p:cBhvr>
                                        <p:cTn id="96" dur="750"/>
                                        <p:tgtEl>
                                          <p:spTgt spid="146"/>
                                        </p:tgtEl>
                                      </p:cBhvr>
                                    </p:animEffect>
                                  </p:childTnLst>
                                </p:cTn>
                              </p:par>
                            </p:childTnLst>
                          </p:cTn>
                        </p:par>
                        <p:par>
                          <p:cTn id="97" fill="hold">
                            <p:stCondLst>
                              <p:cond delay="5500"/>
                            </p:stCondLst>
                            <p:childTnLst>
                              <p:par>
                                <p:cTn id="98" presetID="10" presetClass="exit" presetSubtype="0" fill="hold" nodeType="afterEffect">
                                  <p:stCondLst>
                                    <p:cond delay="0"/>
                                  </p:stCondLst>
                                  <p:childTnLst>
                                    <p:animEffect transition="out" filter="fade">
                                      <p:cBhvr>
                                        <p:cTn id="99" dur="500"/>
                                        <p:tgtEl>
                                          <p:spTgt spid="209"/>
                                        </p:tgtEl>
                                      </p:cBhvr>
                                    </p:animEffect>
                                    <p:set>
                                      <p:cBhvr>
                                        <p:cTn id="100" dur="1" fill="hold">
                                          <p:stCondLst>
                                            <p:cond delay="499"/>
                                          </p:stCondLst>
                                        </p:cTn>
                                        <p:tgtEl>
                                          <p:spTgt spid="209"/>
                                        </p:tgtEl>
                                        <p:attrNameLst>
                                          <p:attrName>style.visibility</p:attrName>
                                        </p:attrNameLst>
                                      </p:cBhvr>
                                      <p:to>
                                        <p:strVal val="hidden"/>
                                      </p:to>
                                    </p:set>
                                  </p:childTnLst>
                                </p:cTn>
                              </p:par>
                              <p:par>
                                <p:cTn id="101" presetID="10" presetClass="exit" presetSubtype="0" fill="hold" grpId="1" nodeType="withEffect">
                                  <p:stCondLst>
                                    <p:cond delay="0"/>
                                  </p:stCondLst>
                                  <p:childTnLst>
                                    <p:animEffect transition="out" filter="fade">
                                      <p:cBhvr>
                                        <p:cTn id="102" dur="500"/>
                                        <p:tgtEl>
                                          <p:spTgt spid="208"/>
                                        </p:tgtEl>
                                      </p:cBhvr>
                                    </p:animEffect>
                                    <p:set>
                                      <p:cBhvr>
                                        <p:cTn id="103" dur="1" fill="hold">
                                          <p:stCondLst>
                                            <p:cond delay="499"/>
                                          </p:stCondLst>
                                        </p:cTn>
                                        <p:tgtEl>
                                          <p:spTgt spid="20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4" restart="whenNotActive" fill="hold" evtFilter="cancelBubble" nodeType="interactiveSeq">
                <p:stCondLst>
                  <p:cond evt="onClick" delay="0">
                    <p:tgtEl>
                      <p:spTgt spid="205"/>
                    </p:tgtEl>
                  </p:cond>
                </p:stCondLst>
                <p:endSync evt="end" delay="0">
                  <p:rtn val="all"/>
                </p:endSync>
                <p:childTnLst>
                  <p:par>
                    <p:cTn id="105" fill="hold">
                      <p:stCondLst>
                        <p:cond delay="0"/>
                      </p:stCondLst>
                      <p:childTnLst>
                        <p:par>
                          <p:cTn id="106" fill="hold">
                            <p:stCondLst>
                              <p:cond delay="0"/>
                            </p:stCondLst>
                            <p:childTnLst>
                              <p:par>
                                <p:cTn id="107" presetID="35" presetClass="path" presetSubtype="0" decel="100000" fill="hold" grpId="0" nodeType="withEffect">
                                  <p:stCondLst>
                                    <p:cond delay="0"/>
                                  </p:stCondLst>
                                  <p:childTnLst>
                                    <p:animMotion origin="layout" path="M 8.33333E-7 0 L -0.33698 0 " pathEditMode="relative" rAng="0" ptsTypes="AA">
                                      <p:cBhvr>
                                        <p:cTn id="108" dur="500" fill="hold"/>
                                        <p:tgtEl>
                                          <p:spTgt spid="133"/>
                                        </p:tgtEl>
                                        <p:attrNameLst>
                                          <p:attrName>ppt_x</p:attrName>
                                          <p:attrName>ppt_y</p:attrName>
                                        </p:attrNameLst>
                                      </p:cBhvr>
                                      <p:rCtr x="-16849" y="0"/>
                                    </p:animMotion>
                                  </p:childTnLst>
                                </p:cTn>
                              </p:par>
                              <p:par>
                                <p:cTn id="109" presetID="35" presetClass="path" presetSubtype="0" decel="100000" fill="hold" grpId="0" nodeType="withEffect">
                                  <p:stCondLst>
                                    <p:cond delay="0"/>
                                  </p:stCondLst>
                                  <p:childTnLst>
                                    <p:animMotion origin="layout" path="M 8.33333E-7 0 L -0.33698 0 " pathEditMode="relative" rAng="0" ptsTypes="AA">
                                      <p:cBhvr>
                                        <p:cTn id="110" dur="750" fill="hold"/>
                                        <p:tgtEl>
                                          <p:spTgt spid="134"/>
                                        </p:tgtEl>
                                        <p:attrNameLst>
                                          <p:attrName>ppt_x</p:attrName>
                                          <p:attrName>ppt_y</p:attrName>
                                        </p:attrNameLst>
                                      </p:cBhvr>
                                      <p:rCtr x="-16849" y="0"/>
                                    </p:animMotion>
                                  </p:childTnLst>
                                </p:cTn>
                              </p:par>
                              <p:par>
                                <p:cTn id="111" presetID="35" presetClass="path" presetSubtype="0" decel="100000" fill="hold" grpId="0" nodeType="withEffect">
                                  <p:stCondLst>
                                    <p:cond delay="0"/>
                                  </p:stCondLst>
                                  <p:childTnLst>
                                    <p:animMotion origin="layout" path="M 8.33333E-7 0 L -0.33698 0 " pathEditMode="relative" rAng="0" ptsTypes="AA">
                                      <p:cBhvr>
                                        <p:cTn id="112" dur="1000" fill="hold"/>
                                        <p:tgtEl>
                                          <p:spTgt spid="135"/>
                                        </p:tgtEl>
                                        <p:attrNameLst>
                                          <p:attrName>ppt_x</p:attrName>
                                          <p:attrName>ppt_y</p:attrName>
                                        </p:attrNameLst>
                                      </p:cBhvr>
                                      <p:rCtr x="-16849" y="0"/>
                                    </p:animMotion>
                                  </p:childTnLst>
                                </p:cTn>
                              </p:par>
                              <p:par>
                                <p:cTn id="113" presetID="35" presetClass="path" presetSubtype="0" decel="100000" fill="hold" grpId="0" nodeType="withEffect">
                                  <p:stCondLst>
                                    <p:cond delay="0"/>
                                  </p:stCondLst>
                                  <p:childTnLst>
                                    <p:animMotion origin="layout" path="M 8.33333E-7 0 L -0.33698 0 " pathEditMode="relative" rAng="0" ptsTypes="AA">
                                      <p:cBhvr>
                                        <p:cTn id="114" dur="1250" fill="hold"/>
                                        <p:tgtEl>
                                          <p:spTgt spid="136"/>
                                        </p:tgtEl>
                                        <p:attrNameLst>
                                          <p:attrName>ppt_x</p:attrName>
                                          <p:attrName>ppt_y</p:attrName>
                                        </p:attrNameLst>
                                      </p:cBhvr>
                                      <p:rCtr x="-16849" y="0"/>
                                    </p:animMotion>
                                  </p:childTnLst>
                                </p:cTn>
                              </p:par>
                              <p:par>
                                <p:cTn id="115" presetID="35" presetClass="path" presetSubtype="0" decel="100000" fill="hold" grpId="0" nodeType="withEffect">
                                  <p:stCondLst>
                                    <p:cond delay="750"/>
                                  </p:stCondLst>
                                  <p:childTnLst>
                                    <p:animMotion origin="layout" path="M 8.33333E-7 0 L -0.33698 0 " pathEditMode="relative" rAng="0" ptsTypes="AA">
                                      <p:cBhvr>
                                        <p:cTn id="116" dur="500" fill="hold"/>
                                        <p:tgtEl>
                                          <p:spTgt spid="137"/>
                                        </p:tgtEl>
                                        <p:attrNameLst>
                                          <p:attrName>ppt_x</p:attrName>
                                          <p:attrName>ppt_y</p:attrName>
                                        </p:attrNameLst>
                                      </p:cBhvr>
                                      <p:rCtr x="-16849" y="0"/>
                                    </p:animMotion>
                                  </p:childTnLst>
                                </p:cTn>
                              </p:par>
                              <p:par>
                                <p:cTn id="117" presetID="35" presetClass="path" presetSubtype="0" decel="100000" fill="hold" grpId="0" nodeType="withEffect" nodePh="1">
                                  <p:stCondLst>
                                    <p:cond delay="750"/>
                                  </p:stCondLst>
                                  <p:endCondLst>
                                    <p:cond evt="begin" delay="0">
                                      <p:tn val="117"/>
                                    </p:cond>
                                  </p:endCondLst>
                                  <p:childTnLst>
                                    <p:animMotion origin="layout" path="M 8.33333E-7 0 L -0.33698 0 " pathEditMode="relative" rAng="0" ptsTypes="AA">
                                      <p:cBhvr>
                                        <p:cTn id="118" dur="500" fill="hold"/>
                                        <p:tgtEl>
                                          <p:spTgt spid="196"/>
                                        </p:tgtEl>
                                        <p:attrNameLst>
                                          <p:attrName>ppt_x</p:attrName>
                                          <p:attrName>ppt_y</p:attrName>
                                        </p:attrNameLst>
                                      </p:cBhvr>
                                      <p:rCtr x="-16849" y="0"/>
                                    </p:animMotion>
                                  </p:childTnLst>
                                </p:cTn>
                              </p:par>
                              <p:par>
                                <p:cTn id="119" presetID="35" presetClass="path" presetSubtype="0" decel="100000" fill="hold" nodeType="withEffect">
                                  <p:stCondLst>
                                    <p:cond delay="850"/>
                                  </p:stCondLst>
                                  <p:childTnLst>
                                    <p:animMotion origin="layout" path="M 8.33333E-7 0 L -0.33698 0 " pathEditMode="relative" rAng="0" ptsTypes="AA">
                                      <p:cBhvr>
                                        <p:cTn id="120" dur="500" fill="hold"/>
                                        <p:tgtEl>
                                          <p:spTgt spid="193"/>
                                        </p:tgtEl>
                                        <p:attrNameLst>
                                          <p:attrName>ppt_x</p:attrName>
                                          <p:attrName>ppt_y</p:attrName>
                                        </p:attrNameLst>
                                      </p:cBhvr>
                                      <p:rCtr x="-16849" y="0"/>
                                    </p:animMotion>
                                  </p:childTnLst>
                                </p:cTn>
                              </p:par>
                              <p:par>
                                <p:cTn id="121" presetID="35" presetClass="path" presetSubtype="0" decel="100000" fill="hold" grpId="0" nodeType="withEffect">
                                  <p:stCondLst>
                                    <p:cond delay="850"/>
                                  </p:stCondLst>
                                  <p:childTnLst>
                                    <p:animMotion origin="layout" path="M 8.33333E-7 0 L -0.33698 0 " pathEditMode="relative" rAng="0" ptsTypes="AA">
                                      <p:cBhvr>
                                        <p:cTn id="122" dur="500" fill="hold"/>
                                        <p:tgtEl>
                                          <p:spTgt spid="149"/>
                                        </p:tgtEl>
                                        <p:attrNameLst>
                                          <p:attrName>ppt_x</p:attrName>
                                          <p:attrName>ppt_y</p:attrName>
                                        </p:attrNameLst>
                                      </p:cBhvr>
                                      <p:rCtr x="-16849" y="0"/>
                                    </p:animMotion>
                                  </p:childTnLst>
                                </p:cTn>
                              </p:par>
                              <p:par>
                                <p:cTn id="123" presetID="35" presetClass="path" presetSubtype="0" decel="100000" fill="hold" grpId="0" nodeType="withEffect" nodePh="1">
                                  <p:stCondLst>
                                    <p:cond delay="850"/>
                                  </p:stCondLst>
                                  <p:endCondLst>
                                    <p:cond evt="begin" delay="0">
                                      <p:tn val="123"/>
                                    </p:cond>
                                  </p:endCondLst>
                                  <p:childTnLst>
                                    <p:animMotion origin="layout" path="M 8.33333E-7 0 L -0.33698 0 " pathEditMode="relative" rAng="0" ptsTypes="AA">
                                      <p:cBhvr>
                                        <p:cTn id="124" dur="500" fill="hold"/>
                                        <p:tgtEl>
                                          <p:spTgt spid="197"/>
                                        </p:tgtEl>
                                        <p:attrNameLst>
                                          <p:attrName>ppt_x</p:attrName>
                                          <p:attrName>ppt_y</p:attrName>
                                        </p:attrNameLst>
                                      </p:cBhvr>
                                      <p:rCtr x="-16849" y="0"/>
                                    </p:animMotion>
                                  </p:childTnLst>
                                </p:cTn>
                              </p:par>
                              <p:par>
                                <p:cTn id="125" presetID="35" presetClass="path" presetSubtype="0" decel="100000" fill="hold" nodeType="withEffect">
                                  <p:stCondLst>
                                    <p:cond delay="950"/>
                                  </p:stCondLst>
                                  <p:childTnLst>
                                    <p:animMotion origin="layout" path="M 8.33333E-7 0 L -0.33698 0 " pathEditMode="relative" rAng="0" ptsTypes="AA">
                                      <p:cBhvr>
                                        <p:cTn id="126" dur="500" fill="hold"/>
                                        <p:tgtEl>
                                          <p:spTgt spid="192"/>
                                        </p:tgtEl>
                                        <p:attrNameLst>
                                          <p:attrName>ppt_x</p:attrName>
                                          <p:attrName>ppt_y</p:attrName>
                                        </p:attrNameLst>
                                      </p:cBhvr>
                                      <p:rCtr x="-16849" y="0"/>
                                    </p:animMotion>
                                  </p:childTnLst>
                                </p:cTn>
                              </p:par>
                              <p:par>
                                <p:cTn id="127" presetID="35" presetClass="path" presetSubtype="0" decel="100000" fill="hold" grpId="0" nodeType="withEffect">
                                  <p:stCondLst>
                                    <p:cond delay="950"/>
                                  </p:stCondLst>
                                  <p:childTnLst>
                                    <p:animMotion origin="layout" path="M 8.33333E-7 0 L -0.33698 0 " pathEditMode="relative" rAng="0" ptsTypes="AA">
                                      <p:cBhvr>
                                        <p:cTn id="128" dur="500" fill="hold"/>
                                        <p:tgtEl>
                                          <p:spTgt spid="185"/>
                                        </p:tgtEl>
                                        <p:attrNameLst>
                                          <p:attrName>ppt_x</p:attrName>
                                          <p:attrName>ppt_y</p:attrName>
                                        </p:attrNameLst>
                                      </p:cBhvr>
                                      <p:rCtr x="-16849" y="0"/>
                                    </p:animMotion>
                                  </p:childTnLst>
                                </p:cTn>
                              </p:par>
                              <p:par>
                                <p:cTn id="129" presetID="35" presetClass="path" presetSubtype="0" decel="100000" fill="hold" grpId="0" nodeType="withEffect" nodePh="1">
                                  <p:stCondLst>
                                    <p:cond delay="950"/>
                                  </p:stCondLst>
                                  <p:endCondLst>
                                    <p:cond evt="begin" delay="0">
                                      <p:tn val="129"/>
                                    </p:cond>
                                  </p:endCondLst>
                                  <p:childTnLst>
                                    <p:animMotion origin="layout" path="M 8.33333E-7 0 L -0.33698 0 " pathEditMode="relative" rAng="0" ptsTypes="AA">
                                      <p:cBhvr>
                                        <p:cTn id="130" dur="500" fill="hold"/>
                                        <p:tgtEl>
                                          <p:spTgt spid="198"/>
                                        </p:tgtEl>
                                        <p:attrNameLst>
                                          <p:attrName>ppt_x</p:attrName>
                                          <p:attrName>ppt_y</p:attrName>
                                        </p:attrNameLst>
                                      </p:cBhvr>
                                      <p:rCtr x="-16849" y="0"/>
                                    </p:animMotion>
                                  </p:childTnLst>
                                </p:cTn>
                              </p:par>
                              <p:par>
                                <p:cTn id="131" presetID="35" presetClass="path" presetSubtype="0" decel="100000" fill="hold" nodeType="withEffect">
                                  <p:stCondLst>
                                    <p:cond delay="1050"/>
                                  </p:stCondLst>
                                  <p:childTnLst>
                                    <p:animMotion origin="layout" path="M 8.33333E-7 0 L -0.33698 0 " pathEditMode="relative" rAng="0" ptsTypes="AA">
                                      <p:cBhvr>
                                        <p:cTn id="132" dur="500" fill="hold"/>
                                        <p:tgtEl>
                                          <p:spTgt spid="191"/>
                                        </p:tgtEl>
                                        <p:attrNameLst>
                                          <p:attrName>ppt_x</p:attrName>
                                          <p:attrName>ppt_y</p:attrName>
                                        </p:attrNameLst>
                                      </p:cBhvr>
                                      <p:rCtr x="-16849" y="0"/>
                                    </p:animMotion>
                                  </p:childTnLst>
                                </p:cTn>
                              </p:par>
                              <p:par>
                                <p:cTn id="133" presetID="35" presetClass="path" presetSubtype="0" decel="100000" fill="hold" grpId="0" nodeType="withEffect">
                                  <p:stCondLst>
                                    <p:cond delay="1050"/>
                                  </p:stCondLst>
                                  <p:childTnLst>
                                    <p:animMotion origin="layout" path="M 8.33333E-7 0 L -0.33698 0 " pathEditMode="relative" rAng="0" ptsTypes="AA">
                                      <p:cBhvr>
                                        <p:cTn id="134" dur="500" fill="hold"/>
                                        <p:tgtEl>
                                          <p:spTgt spid="186"/>
                                        </p:tgtEl>
                                        <p:attrNameLst>
                                          <p:attrName>ppt_x</p:attrName>
                                          <p:attrName>ppt_y</p:attrName>
                                        </p:attrNameLst>
                                      </p:cBhvr>
                                      <p:rCtr x="-16849" y="0"/>
                                    </p:animMotion>
                                  </p:childTnLst>
                                </p:cTn>
                              </p:par>
                              <p:par>
                                <p:cTn id="135" presetID="35" presetClass="path" presetSubtype="0" decel="100000" fill="hold" grpId="0" nodeType="withEffect" nodePh="1">
                                  <p:stCondLst>
                                    <p:cond delay="1050"/>
                                  </p:stCondLst>
                                  <p:endCondLst>
                                    <p:cond evt="begin" delay="0">
                                      <p:tn val="135"/>
                                    </p:cond>
                                  </p:endCondLst>
                                  <p:childTnLst>
                                    <p:animMotion origin="layout" path="M 8.33333E-7 0 L -0.33698 0 " pathEditMode="relative" rAng="0" ptsTypes="AA">
                                      <p:cBhvr>
                                        <p:cTn id="136" dur="500" fill="hold"/>
                                        <p:tgtEl>
                                          <p:spTgt spid="199"/>
                                        </p:tgtEl>
                                        <p:attrNameLst>
                                          <p:attrName>ppt_x</p:attrName>
                                          <p:attrName>ppt_y</p:attrName>
                                        </p:attrNameLst>
                                      </p:cBhvr>
                                      <p:rCtr x="-16849" y="0"/>
                                    </p:animMotion>
                                  </p:childTnLst>
                                </p:cTn>
                              </p:par>
                              <p:par>
                                <p:cTn id="137" presetID="35" presetClass="path" presetSubtype="0" decel="100000" fill="hold" nodeType="withEffect">
                                  <p:stCondLst>
                                    <p:cond delay="1150"/>
                                  </p:stCondLst>
                                  <p:childTnLst>
                                    <p:animMotion origin="layout" path="M 8.33333E-7 0 L -0.33698 0 " pathEditMode="relative" rAng="0" ptsTypes="AA">
                                      <p:cBhvr>
                                        <p:cTn id="138" dur="500" fill="hold"/>
                                        <p:tgtEl>
                                          <p:spTgt spid="190"/>
                                        </p:tgtEl>
                                        <p:attrNameLst>
                                          <p:attrName>ppt_x</p:attrName>
                                          <p:attrName>ppt_y</p:attrName>
                                        </p:attrNameLst>
                                      </p:cBhvr>
                                      <p:rCtr x="-16849" y="0"/>
                                    </p:animMotion>
                                  </p:childTnLst>
                                </p:cTn>
                              </p:par>
                              <p:par>
                                <p:cTn id="139" presetID="35" presetClass="path" presetSubtype="0" decel="100000" fill="hold" grpId="0" nodeType="withEffect">
                                  <p:stCondLst>
                                    <p:cond delay="1150"/>
                                  </p:stCondLst>
                                  <p:childTnLst>
                                    <p:animMotion origin="layout" path="M 8.33333E-7 0 L -0.33698 0 " pathEditMode="relative" rAng="0" ptsTypes="AA">
                                      <p:cBhvr>
                                        <p:cTn id="140" dur="500" fill="hold"/>
                                        <p:tgtEl>
                                          <p:spTgt spid="187"/>
                                        </p:tgtEl>
                                        <p:attrNameLst>
                                          <p:attrName>ppt_x</p:attrName>
                                          <p:attrName>ppt_y</p:attrName>
                                        </p:attrNameLst>
                                      </p:cBhvr>
                                      <p:rCtr x="-16849" y="0"/>
                                    </p:animMotion>
                                  </p:childTnLst>
                                </p:cTn>
                              </p:par>
                              <p:par>
                                <p:cTn id="141" presetID="35" presetClass="path" presetSubtype="0" decel="100000" fill="hold" grpId="0" nodeType="withEffect" nodePh="1">
                                  <p:stCondLst>
                                    <p:cond delay="1150"/>
                                  </p:stCondLst>
                                  <p:endCondLst>
                                    <p:cond evt="begin" delay="0">
                                      <p:tn val="141"/>
                                    </p:cond>
                                  </p:endCondLst>
                                  <p:childTnLst>
                                    <p:animMotion origin="layout" path="M 8.33333E-7 0 L -0.33698 0 " pathEditMode="relative" rAng="0" ptsTypes="AA">
                                      <p:cBhvr>
                                        <p:cTn id="142" dur="500" fill="hold"/>
                                        <p:tgtEl>
                                          <p:spTgt spid="200"/>
                                        </p:tgtEl>
                                        <p:attrNameLst>
                                          <p:attrName>ppt_x</p:attrName>
                                          <p:attrName>ppt_y</p:attrName>
                                        </p:attrNameLst>
                                      </p:cBhvr>
                                      <p:rCtr x="-16849" y="0"/>
                                    </p:animMotion>
                                  </p:childTnLst>
                                </p:cTn>
                              </p:par>
                              <p:par>
                                <p:cTn id="143" presetID="35" presetClass="path" presetSubtype="0" decel="100000" fill="hold" nodeType="withEffect">
                                  <p:stCondLst>
                                    <p:cond delay="1250"/>
                                  </p:stCondLst>
                                  <p:childTnLst>
                                    <p:animMotion origin="layout" path="M 8.33333E-7 0 L -0.33698 0 " pathEditMode="relative" rAng="0" ptsTypes="AA">
                                      <p:cBhvr>
                                        <p:cTn id="144" dur="500" fill="hold"/>
                                        <p:tgtEl>
                                          <p:spTgt spid="189"/>
                                        </p:tgtEl>
                                        <p:attrNameLst>
                                          <p:attrName>ppt_x</p:attrName>
                                          <p:attrName>ppt_y</p:attrName>
                                        </p:attrNameLst>
                                      </p:cBhvr>
                                      <p:rCtr x="-16849" y="0"/>
                                    </p:animMotion>
                                  </p:childTnLst>
                                </p:cTn>
                              </p:par>
                              <p:par>
                                <p:cTn id="145" presetID="35" presetClass="path" presetSubtype="0" decel="100000" fill="hold" grpId="0" nodeType="withEffect">
                                  <p:stCondLst>
                                    <p:cond delay="1250"/>
                                  </p:stCondLst>
                                  <p:childTnLst>
                                    <p:animMotion origin="layout" path="M 8.33333E-7 0 L -0.33698 0 " pathEditMode="relative" rAng="0" ptsTypes="AA">
                                      <p:cBhvr>
                                        <p:cTn id="146" dur="500" fill="hold"/>
                                        <p:tgtEl>
                                          <p:spTgt spid="188"/>
                                        </p:tgtEl>
                                        <p:attrNameLst>
                                          <p:attrName>ppt_x</p:attrName>
                                          <p:attrName>ppt_y</p:attrName>
                                        </p:attrNameLst>
                                      </p:cBhvr>
                                      <p:rCtr x="-16849" y="0"/>
                                    </p:animMotion>
                                  </p:childTnLst>
                                </p:cTn>
                              </p:par>
                              <p:par>
                                <p:cTn id="147" presetID="35" presetClass="path" presetSubtype="0" decel="100000" fill="hold" grpId="0" nodeType="withEffect" nodePh="1">
                                  <p:stCondLst>
                                    <p:cond delay="1250"/>
                                  </p:stCondLst>
                                  <p:endCondLst>
                                    <p:cond evt="begin" delay="0">
                                      <p:tn val="147"/>
                                    </p:cond>
                                  </p:endCondLst>
                                  <p:childTnLst>
                                    <p:animMotion origin="layout" path="M 8.33333E-7 0 L -0.33698 0 " pathEditMode="relative" rAng="0" ptsTypes="AA">
                                      <p:cBhvr>
                                        <p:cTn id="148" dur="500" fill="hold"/>
                                        <p:tgtEl>
                                          <p:spTgt spid="201"/>
                                        </p:tgtEl>
                                        <p:attrNameLst>
                                          <p:attrName>ppt_x</p:attrName>
                                          <p:attrName>ppt_y</p:attrName>
                                        </p:attrNameLst>
                                      </p:cBhvr>
                                      <p:rCtr x="-16849" y="0"/>
                                    </p:animMotion>
                                  </p:childTnLst>
                                </p:cTn>
                              </p:par>
                              <p:par>
                                <p:cTn id="149" presetID="35" presetClass="path" presetSubtype="0" decel="100000" fill="hold" nodeType="withEffect">
                                  <p:stCondLst>
                                    <p:cond delay="1350"/>
                                  </p:stCondLst>
                                  <p:childTnLst>
                                    <p:animMotion origin="layout" path="M 8.33333E-7 0 L -0.33698 0 " pathEditMode="relative" rAng="0" ptsTypes="AA">
                                      <p:cBhvr>
                                        <p:cTn id="150" dur="500" fill="hold"/>
                                        <p:tgtEl>
                                          <p:spTgt spid="195"/>
                                        </p:tgtEl>
                                        <p:attrNameLst>
                                          <p:attrName>ppt_x</p:attrName>
                                          <p:attrName>ppt_y</p:attrName>
                                        </p:attrNameLst>
                                      </p:cBhvr>
                                      <p:rCtr x="-16849" y="0"/>
                                    </p:animMotion>
                                  </p:childTnLst>
                                </p:cTn>
                              </p:par>
                              <p:par>
                                <p:cTn id="151" presetID="35" presetClass="path" presetSubtype="0" decel="100000" fill="hold" grpId="0" nodeType="withEffect">
                                  <p:stCondLst>
                                    <p:cond delay="1350"/>
                                  </p:stCondLst>
                                  <p:childTnLst>
                                    <p:animMotion origin="layout" path="M 8.33333E-7 0 L -0.33698 0 " pathEditMode="relative" rAng="0" ptsTypes="AA">
                                      <p:cBhvr>
                                        <p:cTn id="152" dur="500" fill="hold"/>
                                        <p:tgtEl>
                                          <p:spTgt spid="194"/>
                                        </p:tgtEl>
                                        <p:attrNameLst>
                                          <p:attrName>ppt_x</p:attrName>
                                          <p:attrName>ppt_y</p:attrName>
                                        </p:attrNameLst>
                                      </p:cBhvr>
                                      <p:rCtr x="-16849" y="0"/>
                                    </p:animMotion>
                                  </p:childTnLst>
                                </p:cTn>
                              </p:par>
                              <p:par>
                                <p:cTn id="153" presetID="35" presetClass="path" presetSubtype="0" decel="100000" fill="hold" grpId="0" nodeType="withEffect" nodePh="1">
                                  <p:stCondLst>
                                    <p:cond delay="1350"/>
                                  </p:stCondLst>
                                  <p:endCondLst>
                                    <p:cond evt="begin" delay="0">
                                      <p:tn val="153"/>
                                    </p:cond>
                                  </p:endCondLst>
                                  <p:childTnLst>
                                    <p:animMotion origin="layout" path="M 8.33333E-7 0 L -0.33698 0 " pathEditMode="relative" rAng="0" ptsTypes="AA">
                                      <p:cBhvr>
                                        <p:cTn id="154" dur="500" fill="hold"/>
                                        <p:tgtEl>
                                          <p:spTgt spid="202"/>
                                        </p:tgtEl>
                                        <p:attrNameLst>
                                          <p:attrName>ppt_x</p:attrName>
                                          <p:attrName>ppt_y</p:attrName>
                                        </p:attrNameLst>
                                      </p:cBhvr>
                                      <p:rCtr x="-16849" y="0"/>
                                    </p:animMotion>
                                  </p:childTnLst>
                                </p:cTn>
                              </p:par>
                              <p:par>
                                <p:cTn id="155" presetID="10" presetClass="entr" presetSubtype="0" fill="hold" grpId="0" nodeType="withEffect" nodePh="1">
                                  <p:stCondLst>
                                    <p:cond delay="0"/>
                                  </p:stCondLst>
                                  <p:endCondLst>
                                    <p:cond evt="begin" delay="0">
                                      <p:tn val="155"/>
                                    </p:cond>
                                  </p:endCondLst>
                                  <p:childTnLst>
                                    <p:set>
                                      <p:cBhvr>
                                        <p:cTn id="156" dur="1" fill="hold">
                                          <p:stCondLst>
                                            <p:cond delay="0"/>
                                          </p:stCondLst>
                                        </p:cTn>
                                        <p:tgtEl>
                                          <p:spTgt spid="207"/>
                                        </p:tgtEl>
                                        <p:attrNameLst>
                                          <p:attrName>style.visibility</p:attrName>
                                        </p:attrNameLst>
                                      </p:cBhvr>
                                      <p:to>
                                        <p:strVal val="visible"/>
                                      </p:to>
                                    </p:set>
                                    <p:animEffect transition="in" filter="fade">
                                      <p:cBhvr>
                                        <p:cTn id="157" dur="1000"/>
                                        <p:tgtEl>
                                          <p:spTgt spid="207"/>
                                        </p:tgtEl>
                                      </p:cBhvr>
                                    </p:animEffect>
                                  </p:childTnLst>
                                </p:cTn>
                              </p:par>
                              <p:par>
                                <p:cTn id="158" presetID="10" presetClass="exit" presetSubtype="0" fill="hold" grpId="0" nodeType="withEffect">
                                  <p:stCondLst>
                                    <p:cond delay="0"/>
                                  </p:stCondLst>
                                  <p:childTnLst>
                                    <p:animEffect transition="out" filter="fade">
                                      <p:cBhvr>
                                        <p:cTn id="159" dur="500"/>
                                        <p:tgtEl>
                                          <p:spTgt spid="204"/>
                                        </p:tgtEl>
                                      </p:cBhvr>
                                    </p:animEffect>
                                    <p:set>
                                      <p:cBhvr>
                                        <p:cTn id="160" dur="1" fill="hold">
                                          <p:stCondLst>
                                            <p:cond delay="499"/>
                                          </p:stCondLst>
                                        </p:cTn>
                                        <p:tgtEl>
                                          <p:spTgt spid="204"/>
                                        </p:tgtEl>
                                        <p:attrNameLst>
                                          <p:attrName>style.visibility</p:attrName>
                                        </p:attrNameLst>
                                      </p:cBhvr>
                                      <p:to>
                                        <p:strVal val="hidden"/>
                                      </p:to>
                                    </p:set>
                                  </p:childTnLst>
                                </p:cTn>
                              </p:par>
                              <p:par>
                                <p:cTn id="161" presetID="53" presetClass="entr" presetSubtype="16" fill="hold" grpId="0" nodeType="withEffect">
                                  <p:stCondLst>
                                    <p:cond delay="0"/>
                                  </p:stCondLst>
                                  <p:childTnLst>
                                    <p:set>
                                      <p:cBhvr>
                                        <p:cTn id="162" dur="1" fill="hold">
                                          <p:stCondLst>
                                            <p:cond delay="0"/>
                                          </p:stCondLst>
                                        </p:cTn>
                                        <p:tgtEl>
                                          <p:spTgt spid="206"/>
                                        </p:tgtEl>
                                        <p:attrNameLst>
                                          <p:attrName>style.visibility</p:attrName>
                                        </p:attrNameLst>
                                      </p:cBhvr>
                                      <p:to>
                                        <p:strVal val="visible"/>
                                      </p:to>
                                    </p:set>
                                    <p:anim calcmode="lin" valueType="num">
                                      <p:cBhvr>
                                        <p:cTn id="163" dur="500" fill="hold"/>
                                        <p:tgtEl>
                                          <p:spTgt spid="206"/>
                                        </p:tgtEl>
                                        <p:attrNameLst>
                                          <p:attrName>ppt_w</p:attrName>
                                        </p:attrNameLst>
                                      </p:cBhvr>
                                      <p:tavLst>
                                        <p:tav tm="0">
                                          <p:val>
                                            <p:fltVal val="0"/>
                                          </p:val>
                                        </p:tav>
                                        <p:tav tm="100000">
                                          <p:val>
                                            <p:strVal val="#ppt_w"/>
                                          </p:val>
                                        </p:tav>
                                      </p:tavLst>
                                    </p:anim>
                                    <p:anim calcmode="lin" valueType="num">
                                      <p:cBhvr>
                                        <p:cTn id="164" dur="500" fill="hold"/>
                                        <p:tgtEl>
                                          <p:spTgt spid="206"/>
                                        </p:tgtEl>
                                        <p:attrNameLst>
                                          <p:attrName>ppt_h</p:attrName>
                                        </p:attrNameLst>
                                      </p:cBhvr>
                                      <p:tavLst>
                                        <p:tav tm="0">
                                          <p:val>
                                            <p:fltVal val="0"/>
                                          </p:val>
                                        </p:tav>
                                        <p:tav tm="100000">
                                          <p:val>
                                            <p:strVal val="#ppt_h"/>
                                          </p:val>
                                        </p:tav>
                                      </p:tavLst>
                                    </p:anim>
                                    <p:animEffect transition="in" filter="fade">
                                      <p:cBhvr>
                                        <p:cTn id="165" dur="500"/>
                                        <p:tgtEl>
                                          <p:spTgt spid="206"/>
                                        </p:tgtEl>
                                      </p:cBhvr>
                                    </p:animEffect>
                                  </p:childTnLst>
                                </p:cTn>
                              </p:par>
                            </p:childTnLst>
                          </p:cTn>
                        </p:par>
                      </p:childTnLst>
                    </p:cTn>
                  </p:par>
                </p:childTnLst>
              </p:cTn>
              <p:nextCondLst>
                <p:cond evt="onClick" delay="0">
                  <p:tgtEl>
                    <p:spTgt spid="205"/>
                  </p:tgtEl>
                </p:cond>
              </p:nextCondLst>
            </p:seq>
            <p:seq concurrent="1" nextAc="seek">
              <p:cTn id="166" restart="whenNotActive" fill="hold" evtFilter="cancelBubble" nodeType="interactiveSeq">
                <p:stCondLst>
                  <p:cond evt="onClick" delay="0">
                    <p:tgtEl>
                      <p:spTgt spid="207"/>
                    </p:tgtEl>
                  </p:cond>
                </p:stCondLst>
                <p:endSync evt="end" delay="0">
                  <p:rtn val="all"/>
                </p:endSync>
                <p:childTnLst>
                  <p:par>
                    <p:cTn id="167" fill="hold">
                      <p:stCondLst>
                        <p:cond delay="0"/>
                      </p:stCondLst>
                      <p:childTnLst>
                        <p:par>
                          <p:cTn id="168" fill="hold">
                            <p:stCondLst>
                              <p:cond delay="0"/>
                            </p:stCondLst>
                            <p:childTnLst>
                              <p:par>
                                <p:cTn id="169" presetID="63" presetClass="path" presetSubtype="0" accel="100000" fill="hold" grpId="1" nodeType="withEffect">
                                  <p:stCondLst>
                                    <p:cond delay="600"/>
                                  </p:stCondLst>
                                  <p:childTnLst>
                                    <p:animMotion origin="layout" path="M -0.33698 0 L 1.66667E-6 0 " pathEditMode="relative" rAng="0" ptsTypes="AA">
                                      <p:cBhvr>
                                        <p:cTn id="170" dur="500" fill="hold"/>
                                        <p:tgtEl>
                                          <p:spTgt spid="137"/>
                                        </p:tgtEl>
                                        <p:attrNameLst>
                                          <p:attrName>ppt_x</p:attrName>
                                          <p:attrName>ppt_y</p:attrName>
                                        </p:attrNameLst>
                                      </p:cBhvr>
                                      <p:rCtr x="16823" y="0"/>
                                    </p:animMotion>
                                  </p:childTnLst>
                                </p:cTn>
                              </p:par>
                              <p:par>
                                <p:cTn id="171" presetID="63" presetClass="path" presetSubtype="0" accel="100000" fill="hold" grpId="1" nodeType="withEffect" nodePh="1">
                                  <p:stCondLst>
                                    <p:cond delay="600"/>
                                  </p:stCondLst>
                                  <p:endCondLst>
                                    <p:cond evt="begin" delay="0">
                                      <p:tn val="171"/>
                                    </p:cond>
                                  </p:endCondLst>
                                  <p:childTnLst>
                                    <p:animMotion origin="layout" path="M -0.33698 0 L 1.66667E-6 0 " pathEditMode="relative" rAng="0" ptsTypes="AA">
                                      <p:cBhvr>
                                        <p:cTn id="172" dur="500" fill="hold"/>
                                        <p:tgtEl>
                                          <p:spTgt spid="196"/>
                                        </p:tgtEl>
                                        <p:attrNameLst>
                                          <p:attrName>ppt_x</p:attrName>
                                          <p:attrName>ppt_y</p:attrName>
                                        </p:attrNameLst>
                                      </p:cBhvr>
                                      <p:rCtr x="16823" y="0"/>
                                    </p:animMotion>
                                  </p:childTnLst>
                                </p:cTn>
                              </p:par>
                              <p:par>
                                <p:cTn id="173" presetID="63" presetClass="path" presetSubtype="0" accel="100000" fill="hold" nodeType="withEffect">
                                  <p:stCondLst>
                                    <p:cond delay="600"/>
                                  </p:stCondLst>
                                  <p:childTnLst>
                                    <p:animMotion origin="layout" path="M -0.33698 0 L 1.66667E-6 0 " pathEditMode="relative" rAng="0" ptsTypes="AA">
                                      <p:cBhvr>
                                        <p:cTn id="174" dur="500" fill="hold"/>
                                        <p:tgtEl>
                                          <p:spTgt spid="193"/>
                                        </p:tgtEl>
                                        <p:attrNameLst>
                                          <p:attrName>ppt_x</p:attrName>
                                          <p:attrName>ppt_y</p:attrName>
                                        </p:attrNameLst>
                                      </p:cBhvr>
                                      <p:rCtr x="16823" y="0"/>
                                    </p:animMotion>
                                  </p:childTnLst>
                                </p:cTn>
                              </p:par>
                              <p:par>
                                <p:cTn id="175" presetID="63" presetClass="path" presetSubtype="0" accel="100000" fill="hold" grpId="1" nodeType="withEffect">
                                  <p:stCondLst>
                                    <p:cond delay="500"/>
                                  </p:stCondLst>
                                  <p:childTnLst>
                                    <p:animMotion origin="layout" path="M -0.33698 0 L 1.66667E-6 0 " pathEditMode="relative" rAng="0" ptsTypes="AA">
                                      <p:cBhvr>
                                        <p:cTn id="176" dur="500" fill="hold"/>
                                        <p:tgtEl>
                                          <p:spTgt spid="149"/>
                                        </p:tgtEl>
                                        <p:attrNameLst>
                                          <p:attrName>ppt_x</p:attrName>
                                          <p:attrName>ppt_y</p:attrName>
                                        </p:attrNameLst>
                                      </p:cBhvr>
                                      <p:rCtr x="16823" y="0"/>
                                    </p:animMotion>
                                  </p:childTnLst>
                                </p:cTn>
                              </p:par>
                              <p:par>
                                <p:cTn id="177" presetID="63" presetClass="path" presetSubtype="0" accel="100000" fill="hold" grpId="1" nodeType="withEffect" nodePh="1">
                                  <p:stCondLst>
                                    <p:cond delay="500"/>
                                  </p:stCondLst>
                                  <p:endCondLst>
                                    <p:cond evt="begin" delay="0">
                                      <p:tn val="177"/>
                                    </p:cond>
                                  </p:endCondLst>
                                  <p:childTnLst>
                                    <p:animMotion origin="layout" path="M -0.33698 0 L 1.66667E-6 0 " pathEditMode="relative" rAng="0" ptsTypes="AA">
                                      <p:cBhvr>
                                        <p:cTn id="178" dur="500" fill="hold"/>
                                        <p:tgtEl>
                                          <p:spTgt spid="197"/>
                                        </p:tgtEl>
                                        <p:attrNameLst>
                                          <p:attrName>ppt_x</p:attrName>
                                          <p:attrName>ppt_y</p:attrName>
                                        </p:attrNameLst>
                                      </p:cBhvr>
                                      <p:rCtr x="16823" y="0"/>
                                    </p:animMotion>
                                  </p:childTnLst>
                                </p:cTn>
                              </p:par>
                              <p:par>
                                <p:cTn id="179" presetID="63" presetClass="path" presetSubtype="0" accel="100000" fill="hold" nodeType="withEffect">
                                  <p:stCondLst>
                                    <p:cond delay="500"/>
                                  </p:stCondLst>
                                  <p:childTnLst>
                                    <p:animMotion origin="layout" path="M -0.33698 0 L 1.66667E-6 0 " pathEditMode="relative" rAng="0" ptsTypes="AA">
                                      <p:cBhvr>
                                        <p:cTn id="180" dur="500" fill="hold"/>
                                        <p:tgtEl>
                                          <p:spTgt spid="192"/>
                                        </p:tgtEl>
                                        <p:attrNameLst>
                                          <p:attrName>ppt_x</p:attrName>
                                          <p:attrName>ppt_y</p:attrName>
                                        </p:attrNameLst>
                                      </p:cBhvr>
                                      <p:rCtr x="16823" y="0"/>
                                    </p:animMotion>
                                  </p:childTnLst>
                                </p:cTn>
                              </p:par>
                              <p:par>
                                <p:cTn id="181" presetID="63" presetClass="path" presetSubtype="0" accel="100000" fill="hold" grpId="1" nodeType="withEffect">
                                  <p:stCondLst>
                                    <p:cond delay="400"/>
                                  </p:stCondLst>
                                  <p:childTnLst>
                                    <p:animMotion origin="layout" path="M -0.33698 0 L 1.66667E-6 0 " pathEditMode="relative" rAng="0" ptsTypes="AA">
                                      <p:cBhvr>
                                        <p:cTn id="182" dur="500" fill="hold"/>
                                        <p:tgtEl>
                                          <p:spTgt spid="185"/>
                                        </p:tgtEl>
                                        <p:attrNameLst>
                                          <p:attrName>ppt_x</p:attrName>
                                          <p:attrName>ppt_y</p:attrName>
                                        </p:attrNameLst>
                                      </p:cBhvr>
                                      <p:rCtr x="16823" y="0"/>
                                    </p:animMotion>
                                  </p:childTnLst>
                                </p:cTn>
                              </p:par>
                              <p:par>
                                <p:cTn id="183" presetID="63" presetClass="path" presetSubtype="0" accel="100000" fill="hold" grpId="1" nodeType="withEffect" nodePh="1">
                                  <p:stCondLst>
                                    <p:cond delay="400"/>
                                  </p:stCondLst>
                                  <p:endCondLst>
                                    <p:cond evt="begin" delay="0">
                                      <p:tn val="183"/>
                                    </p:cond>
                                  </p:endCondLst>
                                  <p:childTnLst>
                                    <p:animMotion origin="layout" path="M -0.33698 0 L 1.66667E-6 0 " pathEditMode="relative" rAng="0" ptsTypes="AA">
                                      <p:cBhvr>
                                        <p:cTn id="184" dur="500" fill="hold"/>
                                        <p:tgtEl>
                                          <p:spTgt spid="198"/>
                                        </p:tgtEl>
                                        <p:attrNameLst>
                                          <p:attrName>ppt_x</p:attrName>
                                          <p:attrName>ppt_y</p:attrName>
                                        </p:attrNameLst>
                                      </p:cBhvr>
                                      <p:rCtr x="16823" y="0"/>
                                    </p:animMotion>
                                  </p:childTnLst>
                                </p:cTn>
                              </p:par>
                              <p:par>
                                <p:cTn id="185" presetID="63" presetClass="path" presetSubtype="0" accel="100000" fill="hold" nodeType="withEffect">
                                  <p:stCondLst>
                                    <p:cond delay="400"/>
                                  </p:stCondLst>
                                  <p:childTnLst>
                                    <p:animMotion origin="layout" path="M -0.33698 0 L 1.66667E-6 0 " pathEditMode="relative" rAng="0" ptsTypes="AA">
                                      <p:cBhvr>
                                        <p:cTn id="186" dur="500" fill="hold"/>
                                        <p:tgtEl>
                                          <p:spTgt spid="191"/>
                                        </p:tgtEl>
                                        <p:attrNameLst>
                                          <p:attrName>ppt_x</p:attrName>
                                          <p:attrName>ppt_y</p:attrName>
                                        </p:attrNameLst>
                                      </p:cBhvr>
                                      <p:rCtr x="16823" y="0"/>
                                    </p:animMotion>
                                  </p:childTnLst>
                                </p:cTn>
                              </p:par>
                              <p:par>
                                <p:cTn id="187" presetID="63" presetClass="path" presetSubtype="0" accel="100000" fill="hold" grpId="1" nodeType="withEffect">
                                  <p:stCondLst>
                                    <p:cond delay="300"/>
                                  </p:stCondLst>
                                  <p:childTnLst>
                                    <p:animMotion origin="layout" path="M -0.33698 0 L 1.66667E-6 0 " pathEditMode="relative" rAng="0" ptsTypes="AA">
                                      <p:cBhvr>
                                        <p:cTn id="188" dur="500" fill="hold"/>
                                        <p:tgtEl>
                                          <p:spTgt spid="186"/>
                                        </p:tgtEl>
                                        <p:attrNameLst>
                                          <p:attrName>ppt_x</p:attrName>
                                          <p:attrName>ppt_y</p:attrName>
                                        </p:attrNameLst>
                                      </p:cBhvr>
                                      <p:rCtr x="16823" y="0"/>
                                    </p:animMotion>
                                  </p:childTnLst>
                                </p:cTn>
                              </p:par>
                              <p:par>
                                <p:cTn id="189" presetID="63" presetClass="path" presetSubtype="0" accel="100000" fill="hold" grpId="1" nodeType="withEffect" nodePh="1">
                                  <p:stCondLst>
                                    <p:cond delay="300"/>
                                  </p:stCondLst>
                                  <p:endCondLst>
                                    <p:cond evt="begin" delay="0">
                                      <p:tn val="189"/>
                                    </p:cond>
                                  </p:endCondLst>
                                  <p:childTnLst>
                                    <p:animMotion origin="layout" path="M -0.33698 0 L 1.66667E-6 0 " pathEditMode="relative" rAng="0" ptsTypes="AA">
                                      <p:cBhvr>
                                        <p:cTn id="190" dur="500" fill="hold"/>
                                        <p:tgtEl>
                                          <p:spTgt spid="199"/>
                                        </p:tgtEl>
                                        <p:attrNameLst>
                                          <p:attrName>ppt_x</p:attrName>
                                          <p:attrName>ppt_y</p:attrName>
                                        </p:attrNameLst>
                                      </p:cBhvr>
                                      <p:rCtr x="16823" y="0"/>
                                    </p:animMotion>
                                  </p:childTnLst>
                                </p:cTn>
                              </p:par>
                              <p:par>
                                <p:cTn id="191" presetID="63" presetClass="path" presetSubtype="0" accel="100000" fill="hold" nodeType="withEffect">
                                  <p:stCondLst>
                                    <p:cond delay="300"/>
                                  </p:stCondLst>
                                  <p:childTnLst>
                                    <p:animMotion origin="layout" path="M -0.33698 0 L 1.66667E-6 0 " pathEditMode="relative" rAng="0" ptsTypes="AA">
                                      <p:cBhvr>
                                        <p:cTn id="192" dur="500" fill="hold"/>
                                        <p:tgtEl>
                                          <p:spTgt spid="190"/>
                                        </p:tgtEl>
                                        <p:attrNameLst>
                                          <p:attrName>ppt_x</p:attrName>
                                          <p:attrName>ppt_y</p:attrName>
                                        </p:attrNameLst>
                                      </p:cBhvr>
                                      <p:rCtr x="16823" y="0"/>
                                    </p:animMotion>
                                  </p:childTnLst>
                                </p:cTn>
                              </p:par>
                              <p:par>
                                <p:cTn id="193" presetID="63" presetClass="path" presetSubtype="0" accel="100000" fill="hold" grpId="1" nodeType="withEffect">
                                  <p:stCondLst>
                                    <p:cond delay="200"/>
                                  </p:stCondLst>
                                  <p:childTnLst>
                                    <p:animMotion origin="layout" path="M -0.33698 0 L 1.66667E-6 0 " pathEditMode="relative" rAng="0" ptsTypes="AA">
                                      <p:cBhvr>
                                        <p:cTn id="194" dur="500" fill="hold"/>
                                        <p:tgtEl>
                                          <p:spTgt spid="187"/>
                                        </p:tgtEl>
                                        <p:attrNameLst>
                                          <p:attrName>ppt_x</p:attrName>
                                          <p:attrName>ppt_y</p:attrName>
                                        </p:attrNameLst>
                                      </p:cBhvr>
                                      <p:rCtr x="16823" y="0"/>
                                    </p:animMotion>
                                  </p:childTnLst>
                                </p:cTn>
                              </p:par>
                              <p:par>
                                <p:cTn id="195" presetID="63" presetClass="path" presetSubtype="0" accel="100000" fill="hold" grpId="1" nodeType="withEffect" nodePh="1">
                                  <p:stCondLst>
                                    <p:cond delay="200"/>
                                  </p:stCondLst>
                                  <p:endCondLst>
                                    <p:cond evt="begin" delay="0">
                                      <p:tn val="195"/>
                                    </p:cond>
                                  </p:endCondLst>
                                  <p:childTnLst>
                                    <p:animMotion origin="layout" path="M -0.33698 0 L 1.66667E-6 0 " pathEditMode="relative" rAng="0" ptsTypes="AA">
                                      <p:cBhvr>
                                        <p:cTn id="196" dur="500" fill="hold"/>
                                        <p:tgtEl>
                                          <p:spTgt spid="200"/>
                                        </p:tgtEl>
                                        <p:attrNameLst>
                                          <p:attrName>ppt_x</p:attrName>
                                          <p:attrName>ppt_y</p:attrName>
                                        </p:attrNameLst>
                                      </p:cBhvr>
                                      <p:rCtr x="16823" y="0"/>
                                    </p:animMotion>
                                  </p:childTnLst>
                                </p:cTn>
                              </p:par>
                              <p:par>
                                <p:cTn id="197" presetID="63" presetClass="path" presetSubtype="0" accel="100000" fill="hold" nodeType="withEffect">
                                  <p:stCondLst>
                                    <p:cond delay="200"/>
                                  </p:stCondLst>
                                  <p:childTnLst>
                                    <p:animMotion origin="layout" path="M -0.33698 0 L 1.66667E-6 0 " pathEditMode="relative" rAng="0" ptsTypes="AA">
                                      <p:cBhvr>
                                        <p:cTn id="198" dur="500" fill="hold"/>
                                        <p:tgtEl>
                                          <p:spTgt spid="189"/>
                                        </p:tgtEl>
                                        <p:attrNameLst>
                                          <p:attrName>ppt_x</p:attrName>
                                          <p:attrName>ppt_y</p:attrName>
                                        </p:attrNameLst>
                                      </p:cBhvr>
                                      <p:rCtr x="16823" y="0"/>
                                    </p:animMotion>
                                  </p:childTnLst>
                                </p:cTn>
                              </p:par>
                              <p:par>
                                <p:cTn id="199" presetID="63" presetClass="path" presetSubtype="0" accel="100000" fill="hold" grpId="1" nodeType="withEffect">
                                  <p:stCondLst>
                                    <p:cond delay="100"/>
                                  </p:stCondLst>
                                  <p:childTnLst>
                                    <p:animMotion origin="layout" path="M -0.33698 0 L 1.66667E-6 0 " pathEditMode="relative" rAng="0" ptsTypes="AA">
                                      <p:cBhvr>
                                        <p:cTn id="200" dur="500" fill="hold"/>
                                        <p:tgtEl>
                                          <p:spTgt spid="188"/>
                                        </p:tgtEl>
                                        <p:attrNameLst>
                                          <p:attrName>ppt_x</p:attrName>
                                          <p:attrName>ppt_y</p:attrName>
                                        </p:attrNameLst>
                                      </p:cBhvr>
                                      <p:rCtr x="16823" y="0"/>
                                    </p:animMotion>
                                  </p:childTnLst>
                                </p:cTn>
                              </p:par>
                              <p:par>
                                <p:cTn id="201" presetID="63" presetClass="path" presetSubtype="0" accel="100000" fill="hold" grpId="1" nodeType="withEffect" nodePh="1">
                                  <p:stCondLst>
                                    <p:cond delay="100"/>
                                  </p:stCondLst>
                                  <p:endCondLst>
                                    <p:cond evt="begin" delay="0">
                                      <p:tn val="201"/>
                                    </p:cond>
                                  </p:endCondLst>
                                  <p:childTnLst>
                                    <p:animMotion origin="layout" path="M -0.33698 0 L 1.66667E-6 0 " pathEditMode="relative" rAng="0" ptsTypes="AA">
                                      <p:cBhvr>
                                        <p:cTn id="202" dur="500" fill="hold"/>
                                        <p:tgtEl>
                                          <p:spTgt spid="201"/>
                                        </p:tgtEl>
                                        <p:attrNameLst>
                                          <p:attrName>ppt_x</p:attrName>
                                          <p:attrName>ppt_y</p:attrName>
                                        </p:attrNameLst>
                                      </p:cBhvr>
                                      <p:rCtr x="16823" y="0"/>
                                    </p:animMotion>
                                  </p:childTnLst>
                                </p:cTn>
                              </p:par>
                              <p:par>
                                <p:cTn id="203" presetID="63" presetClass="path" presetSubtype="0" accel="100000" fill="hold" nodeType="withEffect">
                                  <p:stCondLst>
                                    <p:cond delay="100"/>
                                  </p:stCondLst>
                                  <p:childTnLst>
                                    <p:animMotion origin="layout" path="M -0.33698 0 L 1.66667E-6 0 " pathEditMode="relative" rAng="0" ptsTypes="AA">
                                      <p:cBhvr>
                                        <p:cTn id="204" dur="500" fill="hold"/>
                                        <p:tgtEl>
                                          <p:spTgt spid="195"/>
                                        </p:tgtEl>
                                        <p:attrNameLst>
                                          <p:attrName>ppt_x</p:attrName>
                                          <p:attrName>ppt_y</p:attrName>
                                        </p:attrNameLst>
                                      </p:cBhvr>
                                      <p:rCtr x="16823" y="0"/>
                                    </p:animMotion>
                                  </p:childTnLst>
                                </p:cTn>
                              </p:par>
                              <p:par>
                                <p:cTn id="205" presetID="63" presetClass="path" presetSubtype="0" accel="100000" fill="hold" grpId="1" nodeType="withEffect">
                                  <p:stCondLst>
                                    <p:cond delay="0"/>
                                  </p:stCondLst>
                                  <p:childTnLst>
                                    <p:animMotion origin="layout" path="M -0.33698 0 L 1.66667E-6 0 " pathEditMode="relative" rAng="0" ptsTypes="AA">
                                      <p:cBhvr>
                                        <p:cTn id="206" dur="500" fill="hold"/>
                                        <p:tgtEl>
                                          <p:spTgt spid="194"/>
                                        </p:tgtEl>
                                        <p:attrNameLst>
                                          <p:attrName>ppt_x</p:attrName>
                                          <p:attrName>ppt_y</p:attrName>
                                        </p:attrNameLst>
                                      </p:cBhvr>
                                      <p:rCtr x="16823" y="0"/>
                                    </p:animMotion>
                                  </p:childTnLst>
                                </p:cTn>
                              </p:par>
                              <p:par>
                                <p:cTn id="207" presetID="63" presetClass="path" presetSubtype="0" accel="100000" fill="hold" grpId="1" nodeType="withEffect" nodePh="1">
                                  <p:stCondLst>
                                    <p:cond delay="0"/>
                                  </p:stCondLst>
                                  <p:endCondLst>
                                    <p:cond evt="begin" delay="0">
                                      <p:tn val="207"/>
                                    </p:cond>
                                  </p:endCondLst>
                                  <p:childTnLst>
                                    <p:animMotion origin="layout" path="M -0.33698 0 L 1.66667E-6 0 " pathEditMode="relative" rAng="0" ptsTypes="AA">
                                      <p:cBhvr>
                                        <p:cTn id="208" dur="500" fill="hold"/>
                                        <p:tgtEl>
                                          <p:spTgt spid="202"/>
                                        </p:tgtEl>
                                        <p:attrNameLst>
                                          <p:attrName>ppt_x</p:attrName>
                                          <p:attrName>ppt_y</p:attrName>
                                        </p:attrNameLst>
                                      </p:cBhvr>
                                      <p:rCtr x="16823" y="0"/>
                                    </p:animMotion>
                                  </p:childTnLst>
                                </p:cTn>
                              </p:par>
                              <p:par>
                                <p:cTn id="209" presetID="10" presetClass="exit" presetSubtype="0" fill="hold" grpId="1" nodeType="withEffect">
                                  <p:stCondLst>
                                    <p:cond delay="0"/>
                                  </p:stCondLst>
                                  <p:childTnLst>
                                    <p:animEffect transition="out" filter="fade">
                                      <p:cBhvr>
                                        <p:cTn id="210" dur="500"/>
                                        <p:tgtEl>
                                          <p:spTgt spid="207"/>
                                        </p:tgtEl>
                                      </p:cBhvr>
                                    </p:animEffect>
                                    <p:set>
                                      <p:cBhvr>
                                        <p:cTn id="211" dur="1" fill="hold">
                                          <p:stCondLst>
                                            <p:cond delay="499"/>
                                          </p:stCondLst>
                                        </p:cTn>
                                        <p:tgtEl>
                                          <p:spTgt spid="207"/>
                                        </p:tgtEl>
                                        <p:attrNameLst>
                                          <p:attrName>style.visibility</p:attrName>
                                        </p:attrNameLst>
                                      </p:cBhvr>
                                      <p:to>
                                        <p:strVal val="hidden"/>
                                      </p:to>
                                    </p:set>
                                  </p:childTnLst>
                                </p:cTn>
                              </p:par>
                              <p:par>
                                <p:cTn id="212" presetID="53" presetClass="exit" presetSubtype="32" fill="hold" grpId="1" nodeType="withEffect">
                                  <p:stCondLst>
                                    <p:cond delay="0"/>
                                  </p:stCondLst>
                                  <p:childTnLst>
                                    <p:anim calcmode="lin" valueType="num">
                                      <p:cBhvr>
                                        <p:cTn id="213" dur="500"/>
                                        <p:tgtEl>
                                          <p:spTgt spid="206"/>
                                        </p:tgtEl>
                                        <p:attrNameLst>
                                          <p:attrName>ppt_w</p:attrName>
                                        </p:attrNameLst>
                                      </p:cBhvr>
                                      <p:tavLst>
                                        <p:tav tm="0">
                                          <p:val>
                                            <p:strVal val="ppt_w"/>
                                          </p:val>
                                        </p:tav>
                                        <p:tav tm="100000">
                                          <p:val>
                                            <p:fltVal val="0"/>
                                          </p:val>
                                        </p:tav>
                                      </p:tavLst>
                                    </p:anim>
                                    <p:anim calcmode="lin" valueType="num">
                                      <p:cBhvr>
                                        <p:cTn id="214" dur="500"/>
                                        <p:tgtEl>
                                          <p:spTgt spid="206"/>
                                        </p:tgtEl>
                                        <p:attrNameLst>
                                          <p:attrName>ppt_h</p:attrName>
                                        </p:attrNameLst>
                                      </p:cBhvr>
                                      <p:tavLst>
                                        <p:tav tm="0">
                                          <p:val>
                                            <p:strVal val="ppt_h"/>
                                          </p:val>
                                        </p:tav>
                                        <p:tav tm="100000">
                                          <p:val>
                                            <p:fltVal val="0"/>
                                          </p:val>
                                        </p:tav>
                                      </p:tavLst>
                                    </p:anim>
                                    <p:animEffect transition="out" filter="fade">
                                      <p:cBhvr>
                                        <p:cTn id="215" dur="500"/>
                                        <p:tgtEl>
                                          <p:spTgt spid="206"/>
                                        </p:tgtEl>
                                      </p:cBhvr>
                                    </p:animEffect>
                                    <p:set>
                                      <p:cBhvr>
                                        <p:cTn id="216" dur="1" fill="hold">
                                          <p:stCondLst>
                                            <p:cond delay="499"/>
                                          </p:stCondLst>
                                        </p:cTn>
                                        <p:tgtEl>
                                          <p:spTgt spid="206"/>
                                        </p:tgtEl>
                                        <p:attrNameLst>
                                          <p:attrName>style.visibility</p:attrName>
                                        </p:attrNameLst>
                                      </p:cBhvr>
                                      <p:to>
                                        <p:strVal val="hidden"/>
                                      </p:to>
                                    </p:set>
                                  </p:childTnLst>
                                </p:cTn>
                              </p:par>
                              <p:par>
                                <p:cTn id="217" presetID="10" presetClass="entr" presetSubtype="0" fill="hold" grpId="1" nodeType="withEffect">
                                  <p:stCondLst>
                                    <p:cond delay="0"/>
                                  </p:stCondLst>
                                  <p:childTnLst>
                                    <p:set>
                                      <p:cBhvr>
                                        <p:cTn id="218" dur="1" fill="hold">
                                          <p:stCondLst>
                                            <p:cond delay="0"/>
                                          </p:stCondLst>
                                        </p:cTn>
                                        <p:tgtEl>
                                          <p:spTgt spid="204"/>
                                        </p:tgtEl>
                                        <p:attrNameLst>
                                          <p:attrName>style.visibility</p:attrName>
                                        </p:attrNameLst>
                                      </p:cBhvr>
                                      <p:to>
                                        <p:strVal val="visible"/>
                                      </p:to>
                                    </p:set>
                                    <p:animEffect transition="in" filter="fade">
                                      <p:cBhvr>
                                        <p:cTn id="219" dur="500"/>
                                        <p:tgtEl>
                                          <p:spTgt spid="204"/>
                                        </p:tgtEl>
                                      </p:cBhvr>
                                    </p:animEffect>
                                  </p:childTnLst>
                                </p:cTn>
                              </p:par>
                            </p:childTnLst>
                          </p:cTn>
                        </p:par>
                        <p:par>
                          <p:cTn id="220" fill="hold">
                            <p:stCondLst>
                              <p:cond delay="1100"/>
                            </p:stCondLst>
                            <p:childTnLst>
                              <p:par>
                                <p:cTn id="221" presetID="63" presetClass="path" presetSubtype="0" accel="100000" fill="hold" grpId="1" nodeType="afterEffect">
                                  <p:stCondLst>
                                    <p:cond delay="0"/>
                                  </p:stCondLst>
                                  <p:childTnLst>
                                    <p:animMotion origin="layout" path="M -0.33698 0 L 1.66667E-6 0 " pathEditMode="relative" rAng="0" ptsTypes="AA">
                                      <p:cBhvr>
                                        <p:cTn id="222" dur="500" fill="hold"/>
                                        <p:tgtEl>
                                          <p:spTgt spid="136"/>
                                        </p:tgtEl>
                                        <p:attrNameLst>
                                          <p:attrName>ppt_x</p:attrName>
                                          <p:attrName>ppt_y</p:attrName>
                                        </p:attrNameLst>
                                      </p:cBhvr>
                                      <p:rCtr x="16823" y="0"/>
                                    </p:animMotion>
                                  </p:childTnLst>
                                </p:cTn>
                              </p:par>
                              <p:par>
                                <p:cTn id="223" presetID="63" presetClass="path" presetSubtype="0" accel="100000" fill="hold" grpId="1" nodeType="withEffect">
                                  <p:stCondLst>
                                    <p:cond delay="0"/>
                                  </p:stCondLst>
                                  <p:childTnLst>
                                    <p:animMotion origin="layout" path="M -0.33698 0 L 1.66667E-6 0 " pathEditMode="relative" rAng="0" ptsTypes="AA">
                                      <p:cBhvr>
                                        <p:cTn id="224" dur="750" fill="hold"/>
                                        <p:tgtEl>
                                          <p:spTgt spid="135"/>
                                        </p:tgtEl>
                                        <p:attrNameLst>
                                          <p:attrName>ppt_x</p:attrName>
                                          <p:attrName>ppt_y</p:attrName>
                                        </p:attrNameLst>
                                      </p:cBhvr>
                                      <p:rCtr x="16823" y="0"/>
                                    </p:animMotion>
                                  </p:childTnLst>
                                </p:cTn>
                              </p:par>
                              <p:par>
                                <p:cTn id="225" presetID="63" presetClass="path" presetSubtype="0" accel="100000" fill="hold" grpId="1" nodeType="withEffect">
                                  <p:stCondLst>
                                    <p:cond delay="0"/>
                                  </p:stCondLst>
                                  <p:childTnLst>
                                    <p:animMotion origin="layout" path="M -0.33698 0 L 1.66667E-6 0 " pathEditMode="relative" rAng="0" ptsTypes="AA">
                                      <p:cBhvr>
                                        <p:cTn id="226" dur="1000" fill="hold"/>
                                        <p:tgtEl>
                                          <p:spTgt spid="134"/>
                                        </p:tgtEl>
                                        <p:attrNameLst>
                                          <p:attrName>ppt_x</p:attrName>
                                          <p:attrName>ppt_y</p:attrName>
                                        </p:attrNameLst>
                                      </p:cBhvr>
                                      <p:rCtr x="16823" y="0"/>
                                    </p:animMotion>
                                  </p:childTnLst>
                                </p:cTn>
                              </p:par>
                              <p:par>
                                <p:cTn id="227" presetID="63" presetClass="path" presetSubtype="0" accel="100000" fill="hold" grpId="1" nodeType="withEffect">
                                  <p:stCondLst>
                                    <p:cond delay="0"/>
                                  </p:stCondLst>
                                  <p:childTnLst>
                                    <p:animMotion origin="layout" path="M -0.33698 0 L 1.66667E-6 0 " pathEditMode="relative" rAng="0" ptsTypes="AA">
                                      <p:cBhvr>
                                        <p:cTn id="228" dur="1250" fill="hold"/>
                                        <p:tgtEl>
                                          <p:spTgt spid="133"/>
                                        </p:tgtEl>
                                        <p:attrNameLst>
                                          <p:attrName>ppt_x</p:attrName>
                                          <p:attrName>ppt_y</p:attrName>
                                        </p:attrNameLst>
                                      </p:cBhvr>
                                      <p:rCtr x="16823" y="0"/>
                                    </p:animMotion>
                                  </p:childTnLst>
                                </p:cTn>
                              </p:par>
                            </p:childTnLst>
                          </p:cTn>
                        </p:par>
                      </p:childTnLst>
                    </p:cTn>
                  </p:par>
                </p:childTnLst>
              </p:cTn>
              <p:nextCondLst>
                <p:cond evt="onClick" delay="0">
                  <p:tgtEl>
                    <p:spTgt spid="207"/>
                  </p:tgtEl>
                </p:cond>
              </p:nextCondLst>
            </p:seq>
          </p:childTnLst>
        </p:cTn>
      </p:par>
    </p:tnLst>
    <p:bldLst>
      <p:bldP spid="6" grpId="0" animBg="1"/>
      <p:bldP spid="7" grpId="0" animBg="1"/>
      <p:bldP spid="10" grpId="0" animBg="1"/>
      <p:bldP spid="34" grpId="0" animBg="1"/>
      <p:bldP spid="72" grpId="0" animBg="1"/>
      <p:bldP spid="73" grpId="0" animBg="1"/>
      <p:bldP spid="74" grpId="0" animBg="1"/>
      <p:bldP spid="131" grpId="0" animBg="1"/>
      <p:bldP spid="75" grpId="0" animBg="1"/>
      <p:bldP spid="124" grpId="0"/>
      <p:bldP spid="125" grpId="0" animBg="1"/>
      <p:bldP spid="128" grpId="0" animBg="1"/>
      <p:bldP spid="132" grpId="0" animBg="1"/>
      <p:bldP spid="140" grpId="0" animBg="1"/>
      <p:bldP spid="143" grpId="0" animBg="1"/>
      <p:bldP spid="146" grpId="0" animBg="1"/>
      <p:bldP spid="133" grpId="0" animBg="1"/>
      <p:bldP spid="133" grpId="1" animBg="1"/>
      <p:bldP spid="134" grpId="0" animBg="1"/>
      <p:bldP spid="134" grpId="1" animBg="1"/>
      <p:bldP spid="135" grpId="0" animBg="1"/>
      <p:bldP spid="135" grpId="1" animBg="1"/>
      <p:bldP spid="136" grpId="0" animBg="1"/>
      <p:bldP spid="136" grpId="1" animBg="1"/>
      <p:bldP spid="137" grpId="0"/>
      <p:bldP spid="137" grpId="1"/>
      <p:bldP spid="149" grpId="0"/>
      <p:bldP spid="149" grpId="1"/>
      <p:bldP spid="185" grpId="0"/>
      <p:bldP spid="185" grpId="1"/>
      <p:bldP spid="186" grpId="0"/>
      <p:bldP spid="186" grpId="1"/>
      <p:bldP spid="187" grpId="0"/>
      <p:bldP spid="187" grpId="1"/>
      <p:bldP spid="188" grpId="0"/>
      <p:bldP spid="188" grpId="1"/>
      <p:bldP spid="194" grpId="0"/>
      <p:bldP spid="194" grpId="1"/>
      <p:bldP spid="196" grpId="0"/>
      <p:bldP spid="196" grpId="1"/>
      <p:bldP spid="197" grpId="0"/>
      <p:bldP spid="197" grpId="1"/>
      <p:bldP spid="198" grpId="0"/>
      <p:bldP spid="198" grpId="1"/>
      <p:bldP spid="199" grpId="0"/>
      <p:bldP spid="199" grpId="1"/>
      <p:bldP spid="200" grpId="0"/>
      <p:bldP spid="200" grpId="1"/>
      <p:bldP spid="201" grpId="0"/>
      <p:bldP spid="201" grpId="1"/>
      <p:bldP spid="202" grpId="0"/>
      <p:bldP spid="202" grpId="1"/>
      <p:bldP spid="204" grpId="0"/>
      <p:bldP spid="204" grpId="1"/>
      <p:bldP spid="206" grpId="0" animBg="1"/>
      <p:bldP spid="206" grpId="1" animBg="1"/>
      <p:bldP spid="207" grpId="0" animBg="1"/>
      <p:bldP spid="207" grpId="1" animBg="1"/>
      <p:bldP spid="208" grpId="0" animBg="1"/>
      <p:bldP spid="208" grpId="1" animBg="1"/>
    </p:bld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9" name="Rechthoek 48">
            <a:extLst>
              <a:ext uri="{FF2B5EF4-FFF2-40B4-BE49-F238E27FC236}">
                <a16:creationId xmlns:a16="http://schemas.microsoft.com/office/drawing/2014/main" id="{891F3321-196D-4945-B544-BB97AA53CB64}"/>
              </a:ext>
            </a:extLst>
          </p:cNvPr>
          <p:cNvSpPr/>
          <p:nvPr/>
        </p:nvSpPr>
        <p:spPr>
          <a:xfrm>
            <a:off x="278" y="0"/>
            <a:ext cx="12192000" cy="6858000"/>
          </a:xfrm>
          <a:prstGeom prst="rect">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50" name="Graphic 49">
            <a:extLst>
              <a:ext uri="{FF2B5EF4-FFF2-40B4-BE49-F238E27FC236}">
                <a16:creationId xmlns:a16="http://schemas.microsoft.com/office/drawing/2014/main" id="{329EA23C-3DA6-4901-9674-C0F9A26AB54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3671092" y="-621"/>
            <a:ext cx="10760273" cy="6858000"/>
          </a:xfrm>
          <a:prstGeom prst="rect">
            <a:avLst/>
          </a:prstGeom>
        </p:spPr>
      </p:pic>
      <p:sp>
        <p:nvSpPr>
          <p:cNvPr id="51" name="!!Bounds">
            <a:extLst>
              <a:ext uri="{FF2B5EF4-FFF2-40B4-BE49-F238E27FC236}">
                <a16:creationId xmlns:a16="http://schemas.microsoft.com/office/drawing/2014/main" id="{48E012A4-8036-450E-B0F2-A3110218D452}"/>
              </a:ext>
            </a:extLst>
          </p:cNvPr>
          <p:cNvSpPr/>
          <p:nvPr/>
        </p:nvSpPr>
        <p:spPr>
          <a:xfrm>
            <a:off x="2199721" y="420946"/>
            <a:ext cx="7791714" cy="6013816"/>
          </a:xfrm>
          <a:custGeom>
            <a:avLst/>
            <a:gdLst>
              <a:gd name="connsiteX0" fmla="*/ 483714 w 7791714"/>
              <a:gd name="connsiteY0" fmla="*/ 5995739 h 6013816"/>
              <a:gd name="connsiteX1" fmla="*/ 1191499 w 7791714"/>
              <a:gd name="connsiteY1" fmla="*/ 5815323 h 6013816"/>
              <a:gd name="connsiteX2" fmla="*/ 1462123 w 7791714"/>
              <a:gd name="connsiteY2" fmla="*/ 5607151 h 6013816"/>
              <a:gd name="connsiteX3" fmla="*/ 1757033 w 7791714"/>
              <a:gd name="connsiteY3" fmla="*/ 5249789 h 6013816"/>
              <a:gd name="connsiteX4" fmla="*/ 2312159 w 7791714"/>
              <a:gd name="connsiteY4" fmla="*/ 4784871 h 6013816"/>
              <a:gd name="connsiteX5" fmla="*/ 2985249 w 7791714"/>
              <a:gd name="connsiteY5" fmla="*/ 4132599 h 6013816"/>
              <a:gd name="connsiteX6" fmla="*/ 3498740 w 7791714"/>
              <a:gd name="connsiteY6" fmla="*/ 3521961 h 6013816"/>
              <a:gd name="connsiteX7" fmla="*/ 3963657 w 7791714"/>
              <a:gd name="connsiteY7" fmla="*/ 3063982 h 6013816"/>
              <a:gd name="connsiteX8" fmla="*/ 4497966 w 7791714"/>
              <a:gd name="connsiteY8" fmla="*/ 2814176 h 6013816"/>
              <a:gd name="connsiteX9" fmla="*/ 6080073 w 7791714"/>
              <a:gd name="connsiteY9" fmla="*/ 2259050 h 6013816"/>
              <a:gd name="connsiteX10" fmla="*/ 7585851 w 7791714"/>
              <a:gd name="connsiteY10" fmla="*/ 1627595 h 6013816"/>
              <a:gd name="connsiteX11" fmla="*/ 7759328 w 7791714"/>
              <a:gd name="connsiteY11" fmla="*/ 829602 h 6013816"/>
              <a:gd name="connsiteX12" fmla="*/ 7349923 w 7791714"/>
              <a:gd name="connsiteY12" fmla="*/ 184269 h 6013816"/>
              <a:gd name="connsiteX13" fmla="*/ 6607443 w 7791714"/>
              <a:gd name="connsiteY13" fmla="*/ 10792 h 6013816"/>
              <a:gd name="connsiteX14" fmla="*/ 6052317 w 7791714"/>
              <a:gd name="connsiteY14" fmla="*/ 218964 h 6013816"/>
              <a:gd name="connsiteX15" fmla="*/ 5635973 w 7791714"/>
              <a:gd name="connsiteY15" fmla="*/ 586735 h 6013816"/>
              <a:gd name="connsiteX16" fmla="*/ 5115543 w 7791714"/>
              <a:gd name="connsiteY16" fmla="*/ 739394 h 6013816"/>
              <a:gd name="connsiteX17" fmla="*/ 4810224 w 7791714"/>
              <a:gd name="connsiteY17" fmla="*/ 885115 h 6013816"/>
              <a:gd name="connsiteX18" fmla="*/ 4546539 w 7791714"/>
              <a:gd name="connsiteY18" fmla="*/ 1162677 h 6013816"/>
              <a:gd name="connsiteX19" fmla="*/ 3998353 w 7791714"/>
              <a:gd name="connsiteY19" fmla="*/ 1447179 h 6013816"/>
              <a:gd name="connsiteX20" fmla="*/ 3699973 w 7791714"/>
              <a:gd name="connsiteY20" fmla="*/ 1509631 h 6013816"/>
              <a:gd name="connsiteX21" fmla="*/ 3332202 w 7791714"/>
              <a:gd name="connsiteY21" fmla="*/ 1801072 h 6013816"/>
              <a:gd name="connsiteX22" fmla="*/ 2464818 w 7791714"/>
              <a:gd name="connsiteY22" fmla="*/ 2439466 h 6013816"/>
              <a:gd name="connsiteX23" fmla="*/ 1722338 w 7791714"/>
              <a:gd name="connsiteY23" fmla="*/ 3528900 h 6013816"/>
              <a:gd name="connsiteX24" fmla="*/ 709234 w 7791714"/>
              <a:gd name="connsiteY24" fmla="*/ 4465674 h 6013816"/>
              <a:gd name="connsiteX25" fmla="*/ 56962 w 7791714"/>
              <a:gd name="connsiteY25" fmla="*/ 5173459 h 6013816"/>
              <a:gd name="connsiteX26" fmla="*/ 56962 w 7791714"/>
              <a:gd name="connsiteY26" fmla="*/ 5606873 h 6013816"/>
              <a:gd name="connsiteX27" fmla="*/ 483714 w 7791714"/>
              <a:gd name="connsiteY27" fmla="*/ 5995739 h 6013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7791714" h="6013816">
                <a:moveTo>
                  <a:pt x="483714" y="5995739"/>
                </a:moveTo>
                <a:cubicBezTo>
                  <a:pt x="758918" y="6053333"/>
                  <a:pt x="1018023" y="5967982"/>
                  <a:pt x="1191499" y="5815323"/>
                </a:cubicBezTo>
                <a:cubicBezTo>
                  <a:pt x="1364976" y="5662663"/>
                  <a:pt x="1371915" y="5676541"/>
                  <a:pt x="1462123" y="5607151"/>
                </a:cubicBezTo>
                <a:cubicBezTo>
                  <a:pt x="1552331" y="5537760"/>
                  <a:pt x="1659887" y="5339997"/>
                  <a:pt x="1757033" y="5249789"/>
                </a:cubicBezTo>
                <a:cubicBezTo>
                  <a:pt x="1854180" y="5159581"/>
                  <a:pt x="2103987" y="4986104"/>
                  <a:pt x="2312159" y="4784871"/>
                </a:cubicBezTo>
                <a:cubicBezTo>
                  <a:pt x="2520331" y="4583638"/>
                  <a:pt x="2888102" y="4243624"/>
                  <a:pt x="2985249" y="4132599"/>
                </a:cubicBezTo>
                <a:cubicBezTo>
                  <a:pt x="3082396" y="4021574"/>
                  <a:pt x="3366897" y="3709315"/>
                  <a:pt x="3498740" y="3521961"/>
                </a:cubicBezTo>
                <a:cubicBezTo>
                  <a:pt x="3630582" y="3334606"/>
                  <a:pt x="3762424" y="3133373"/>
                  <a:pt x="3963657" y="3063982"/>
                </a:cubicBezTo>
                <a:cubicBezTo>
                  <a:pt x="4164890" y="2994591"/>
                  <a:pt x="4213464" y="2918262"/>
                  <a:pt x="4497966" y="2814176"/>
                </a:cubicBezTo>
                <a:cubicBezTo>
                  <a:pt x="4782468" y="2710090"/>
                  <a:pt x="5927414" y="2286807"/>
                  <a:pt x="6080073" y="2259050"/>
                </a:cubicBezTo>
                <a:cubicBezTo>
                  <a:pt x="6232733" y="2231294"/>
                  <a:pt x="7336044" y="1877401"/>
                  <a:pt x="7585851" y="1627595"/>
                </a:cubicBezTo>
                <a:cubicBezTo>
                  <a:pt x="7835657" y="1377789"/>
                  <a:pt x="7807901" y="954505"/>
                  <a:pt x="7759328" y="829602"/>
                </a:cubicBezTo>
                <a:cubicBezTo>
                  <a:pt x="7710754" y="704699"/>
                  <a:pt x="7578912" y="316111"/>
                  <a:pt x="7349923" y="184269"/>
                </a:cubicBezTo>
                <a:cubicBezTo>
                  <a:pt x="7120933" y="52427"/>
                  <a:pt x="6912762" y="-30842"/>
                  <a:pt x="6607443" y="10792"/>
                </a:cubicBezTo>
                <a:cubicBezTo>
                  <a:pt x="6302124" y="52427"/>
                  <a:pt x="6163342" y="24670"/>
                  <a:pt x="6052317" y="218964"/>
                </a:cubicBezTo>
                <a:cubicBezTo>
                  <a:pt x="5941292" y="413258"/>
                  <a:pt x="5851084" y="558978"/>
                  <a:pt x="5635973" y="586735"/>
                </a:cubicBezTo>
                <a:cubicBezTo>
                  <a:pt x="5420862" y="614491"/>
                  <a:pt x="5295959" y="642247"/>
                  <a:pt x="5115543" y="739394"/>
                </a:cubicBezTo>
                <a:cubicBezTo>
                  <a:pt x="4935127" y="836541"/>
                  <a:pt x="4928188" y="829602"/>
                  <a:pt x="4810224" y="885115"/>
                </a:cubicBezTo>
                <a:cubicBezTo>
                  <a:pt x="4692260" y="940627"/>
                  <a:pt x="4650625" y="1100226"/>
                  <a:pt x="4546539" y="1162677"/>
                </a:cubicBezTo>
                <a:cubicBezTo>
                  <a:pt x="4442453" y="1225129"/>
                  <a:pt x="4151012" y="1440240"/>
                  <a:pt x="3998353" y="1447179"/>
                </a:cubicBezTo>
                <a:cubicBezTo>
                  <a:pt x="3845693" y="1454118"/>
                  <a:pt x="3810998" y="1384728"/>
                  <a:pt x="3699973" y="1509631"/>
                </a:cubicBezTo>
                <a:cubicBezTo>
                  <a:pt x="3588948" y="1634534"/>
                  <a:pt x="3595887" y="1669229"/>
                  <a:pt x="3332202" y="1801072"/>
                </a:cubicBezTo>
                <a:cubicBezTo>
                  <a:pt x="3068517" y="1932914"/>
                  <a:pt x="2679930" y="2120269"/>
                  <a:pt x="2464818" y="2439466"/>
                </a:cubicBezTo>
                <a:cubicBezTo>
                  <a:pt x="2249707" y="2758663"/>
                  <a:pt x="1916632" y="3334606"/>
                  <a:pt x="1722338" y="3528900"/>
                </a:cubicBezTo>
                <a:cubicBezTo>
                  <a:pt x="1528044" y="3723194"/>
                  <a:pt x="848015" y="4340771"/>
                  <a:pt x="709234" y="4465674"/>
                </a:cubicBezTo>
                <a:cubicBezTo>
                  <a:pt x="570453" y="4590577"/>
                  <a:pt x="98596" y="4958348"/>
                  <a:pt x="56962" y="5173459"/>
                </a:cubicBezTo>
                <a:cubicBezTo>
                  <a:pt x="15327" y="5388570"/>
                  <a:pt x="-47124" y="5436588"/>
                  <a:pt x="56962" y="5606873"/>
                </a:cubicBezTo>
                <a:cubicBezTo>
                  <a:pt x="161048" y="5777158"/>
                  <a:pt x="334524" y="5964513"/>
                  <a:pt x="483714" y="5995739"/>
                </a:cubicBezTo>
                <a:close/>
              </a:path>
            </a:pathLst>
          </a:custGeom>
          <a:solidFill>
            <a:srgbClr val="22A241"/>
          </a:solidFill>
          <a:ln w="6938" cap="flat">
            <a:noFill/>
            <a:prstDash val="solid"/>
            <a:miter/>
          </a:ln>
        </p:spPr>
        <p:txBody>
          <a:bodyPr rtlCol="0" anchor="ctr"/>
          <a:lstStyle/>
          <a:p>
            <a:endParaRPr lang="nl-BE"/>
          </a:p>
        </p:txBody>
      </p:sp>
      <p:grpSp>
        <p:nvGrpSpPr>
          <p:cNvPr id="52" name="!!Bush">
            <a:extLst>
              <a:ext uri="{FF2B5EF4-FFF2-40B4-BE49-F238E27FC236}">
                <a16:creationId xmlns:a16="http://schemas.microsoft.com/office/drawing/2014/main" id="{EEBA6F7F-AF0D-4D3C-AD8A-23F55207FEED}"/>
              </a:ext>
            </a:extLst>
          </p:cNvPr>
          <p:cNvGrpSpPr/>
          <p:nvPr/>
        </p:nvGrpSpPr>
        <p:grpSpPr>
          <a:xfrm>
            <a:off x="2748713" y="586920"/>
            <a:ext cx="6983382" cy="5850581"/>
            <a:chOff x="2748713" y="586920"/>
            <a:chExt cx="6983382" cy="5850581"/>
          </a:xfrm>
        </p:grpSpPr>
        <p:sp>
          <p:nvSpPr>
            <p:cNvPr id="53" name="Graphic 4">
              <a:extLst>
                <a:ext uri="{FF2B5EF4-FFF2-40B4-BE49-F238E27FC236}">
                  <a16:creationId xmlns:a16="http://schemas.microsoft.com/office/drawing/2014/main" id="{6356B78D-6C31-4729-B4EA-55B0DC5D452B}"/>
                </a:ext>
              </a:extLst>
            </p:cNvPr>
            <p:cNvSpPr/>
            <p:nvPr/>
          </p:nvSpPr>
          <p:spPr>
            <a:xfrm>
              <a:off x="4622237" y="997778"/>
              <a:ext cx="5019331" cy="2919898"/>
            </a:xfrm>
            <a:custGeom>
              <a:avLst/>
              <a:gdLst>
                <a:gd name="connsiteX0" fmla="*/ 52711 w 5019331"/>
                <a:gd name="connsiteY0" fmla="*/ 2906964 h 2919898"/>
                <a:gd name="connsiteX1" fmla="*/ 573141 w 5019331"/>
                <a:gd name="connsiteY1" fmla="*/ 2671036 h 2919898"/>
                <a:gd name="connsiteX2" fmla="*/ 913155 w 5019331"/>
                <a:gd name="connsiteY2" fmla="*/ 2206118 h 2919898"/>
                <a:gd name="connsiteX3" fmla="*/ 1211535 w 5019331"/>
                <a:gd name="connsiteY3" fmla="*/ 2053459 h 2919898"/>
                <a:gd name="connsiteX4" fmla="*/ 1704209 w 5019331"/>
                <a:gd name="connsiteY4" fmla="*/ 1845287 h 2919898"/>
                <a:gd name="connsiteX5" fmla="*/ 2065041 w 5019331"/>
                <a:gd name="connsiteY5" fmla="*/ 1637115 h 2919898"/>
                <a:gd name="connsiteX6" fmla="*/ 2439751 w 5019331"/>
                <a:gd name="connsiteY6" fmla="*/ 1512211 h 2919898"/>
                <a:gd name="connsiteX7" fmla="*/ 2752009 w 5019331"/>
                <a:gd name="connsiteY7" fmla="*/ 1324856 h 2919898"/>
                <a:gd name="connsiteX8" fmla="*/ 3050389 w 5019331"/>
                <a:gd name="connsiteY8" fmla="*/ 1116684 h 2919898"/>
                <a:gd name="connsiteX9" fmla="*/ 3480611 w 5019331"/>
                <a:gd name="connsiteY9" fmla="*/ 811365 h 2919898"/>
                <a:gd name="connsiteX10" fmla="*/ 4105127 w 5019331"/>
                <a:gd name="connsiteY10" fmla="*/ 700340 h 2919898"/>
                <a:gd name="connsiteX11" fmla="*/ 4465959 w 5019331"/>
                <a:gd name="connsiteY11" fmla="*/ 561559 h 2919898"/>
                <a:gd name="connsiteX12" fmla="*/ 4646375 w 5019331"/>
                <a:gd name="connsiteY12" fmla="*/ 450534 h 2919898"/>
                <a:gd name="connsiteX13" fmla="*/ 4905618 w 5019331"/>
                <a:gd name="connsiteY13" fmla="*/ 447550 h 2919898"/>
                <a:gd name="connsiteX14" fmla="*/ 4986388 w 5019331"/>
                <a:gd name="connsiteY14" fmla="*/ 277057 h 2919898"/>
                <a:gd name="connsiteX15" fmla="*/ 4694948 w 5019331"/>
                <a:gd name="connsiteY15" fmla="*/ 20312 h 2919898"/>
                <a:gd name="connsiteX16" fmla="*/ 4320238 w 5019331"/>
                <a:gd name="connsiteY16" fmla="*/ 55007 h 2919898"/>
                <a:gd name="connsiteX17" fmla="*/ 3851851 w 5019331"/>
                <a:gd name="connsiteY17" fmla="*/ 384613 h 2919898"/>
                <a:gd name="connsiteX18" fmla="*/ 3608984 w 5019331"/>
                <a:gd name="connsiteY18" fmla="*/ 426247 h 2919898"/>
                <a:gd name="connsiteX19" fmla="*/ 3255091 w 5019331"/>
                <a:gd name="connsiteY19" fmla="*/ 551150 h 2919898"/>
                <a:gd name="connsiteX20" fmla="*/ 2817930 w 5019331"/>
                <a:gd name="connsiteY20" fmla="*/ 863408 h 2919898"/>
                <a:gd name="connsiteX21" fmla="*/ 2248926 w 5019331"/>
                <a:gd name="connsiteY21" fmla="*/ 1203423 h 2919898"/>
                <a:gd name="connsiteX22" fmla="*/ 1451835 w 5019331"/>
                <a:gd name="connsiteY22" fmla="*/ 1519567 h 2919898"/>
                <a:gd name="connsiteX23" fmla="*/ 812539 w 5019331"/>
                <a:gd name="connsiteY23" fmla="*/ 1827939 h 2919898"/>
                <a:gd name="connsiteX24" fmla="*/ 285170 w 5019331"/>
                <a:gd name="connsiteY24" fmla="*/ 2334491 h 2919898"/>
                <a:gd name="connsiteX25" fmla="*/ 14546 w 5019331"/>
                <a:gd name="connsiteY25" fmla="*/ 2730018 h 2919898"/>
                <a:gd name="connsiteX26" fmla="*/ 52711 w 5019331"/>
                <a:gd name="connsiteY26" fmla="*/ 2906964 h 291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19331" h="2919898">
                  <a:moveTo>
                    <a:pt x="52711" y="2906964"/>
                  </a:moveTo>
                  <a:cubicBezTo>
                    <a:pt x="157074" y="2945407"/>
                    <a:pt x="434359" y="2906964"/>
                    <a:pt x="573141" y="2671036"/>
                  </a:cubicBezTo>
                  <a:cubicBezTo>
                    <a:pt x="711922" y="2435107"/>
                    <a:pt x="836825" y="2282448"/>
                    <a:pt x="913155" y="2206118"/>
                  </a:cubicBezTo>
                  <a:cubicBezTo>
                    <a:pt x="989485" y="2129788"/>
                    <a:pt x="1100510" y="2067337"/>
                    <a:pt x="1211535" y="2053459"/>
                  </a:cubicBezTo>
                  <a:cubicBezTo>
                    <a:pt x="1322561" y="2039580"/>
                    <a:pt x="1586245" y="1907738"/>
                    <a:pt x="1704209" y="1845287"/>
                  </a:cubicBezTo>
                  <a:cubicBezTo>
                    <a:pt x="1822173" y="1782835"/>
                    <a:pt x="1954016" y="1657932"/>
                    <a:pt x="2065041" y="1637115"/>
                  </a:cubicBezTo>
                  <a:cubicBezTo>
                    <a:pt x="2176066" y="1616297"/>
                    <a:pt x="2294030" y="1602419"/>
                    <a:pt x="2439751" y="1512211"/>
                  </a:cubicBezTo>
                  <a:cubicBezTo>
                    <a:pt x="2585471" y="1422003"/>
                    <a:pt x="2606288" y="1366491"/>
                    <a:pt x="2752009" y="1324856"/>
                  </a:cubicBezTo>
                  <a:cubicBezTo>
                    <a:pt x="2897729" y="1283222"/>
                    <a:pt x="2980998" y="1186075"/>
                    <a:pt x="3050389" y="1116684"/>
                  </a:cubicBezTo>
                  <a:cubicBezTo>
                    <a:pt x="3119779" y="1047294"/>
                    <a:pt x="3154475" y="880756"/>
                    <a:pt x="3480611" y="811365"/>
                  </a:cubicBezTo>
                  <a:cubicBezTo>
                    <a:pt x="3806747" y="741975"/>
                    <a:pt x="3924711" y="714218"/>
                    <a:pt x="4105127" y="700340"/>
                  </a:cubicBezTo>
                  <a:cubicBezTo>
                    <a:pt x="4285543" y="686462"/>
                    <a:pt x="4389629" y="651767"/>
                    <a:pt x="4465959" y="561559"/>
                  </a:cubicBezTo>
                  <a:cubicBezTo>
                    <a:pt x="4542289" y="471351"/>
                    <a:pt x="4556167" y="436656"/>
                    <a:pt x="4646375" y="450534"/>
                  </a:cubicBezTo>
                  <a:cubicBezTo>
                    <a:pt x="4736582" y="464412"/>
                    <a:pt x="4776274" y="493209"/>
                    <a:pt x="4905618" y="447550"/>
                  </a:cubicBezTo>
                  <a:cubicBezTo>
                    <a:pt x="5034962" y="401960"/>
                    <a:pt x="5041901" y="353387"/>
                    <a:pt x="4986388" y="277057"/>
                  </a:cubicBezTo>
                  <a:cubicBezTo>
                    <a:pt x="4930876" y="200727"/>
                    <a:pt x="4826790" y="61946"/>
                    <a:pt x="4694948" y="20312"/>
                  </a:cubicBezTo>
                  <a:cubicBezTo>
                    <a:pt x="4563106" y="-21323"/>
                    <a:pt x="4417385" y="6433"/>
                    <a:pt x="4320238" y="55007"/>
                  </a:cubicBezTo>
                  <a:cubicBezTo>
                    <a:pt x="4223091" y="103580"/>
                    <a:pt x="4115536" y="308283"/>
                    <a:pt x="3851851" y="384613"/>
                  </a:cubicBezTo>
                  <a:cubicBezTo>
                    <a:pt x="3588166" y="460942"/>
                    <a:pt x="3782460" y="419308"/>
                    <a:pt x="3608984" y="426247"/>
                  </a:cubicBezTo>
                  <a:cubicBezTo>
                    <a:pt x="3435507" y="433186"/>
                    <a:pt x="3345299" y="481760"/>
                    <a:pt x="3255091" y="551150"/>
                  </a:cubicBezTo>
                  <a:cubicBezTo>
                    <a:pt x="3164883" y="620541"/>
                    <a:pt x="2915077" y="814835"/>
                    <a:pt x="2817930" y="863408"/>
                  </a:cubicBezTo>
                  <a:cubicBezTo>
                    <a:pt x="2720783" y="911982"/>
                    <a:pt x="2464037" y="1140971"/>
                    <a:pt x="2248926" y="1203423"/>
                  </a:cubicBezTo>
                  <a:cubicBezTo>
                    <a:pt x="2033815" y="1265874"/>
                    <a:pt x="1737308" y="1454131"/>
                    <a:pt x="1451835" y="1519567"/>
                  </a:cubicBezTo>
                  <a:cubicBezTo>
                    <a:pt x="1166431" y="1585072"/>
                    <a:pt x="965198" y="1723853"/>
                    <a:pt x="812539" y="1827939"/>
                  </a:cubicBezTo>
                  <a:cubicBezTo>
                    <a:pt x="659879" y="1932025"/>
                    <a:pt x="368438" y="2251222"/>
                    <a:pt x="285170" y="2334491"/>
                  </a:cubicBezTo>
                  <a:cubicBezTo>
                    <a:pt x="201901" y="2417760"/>
                    <a:pt x="35363" y="2632871"/>
                    <a:pt x="14546" y="2730018"/>
                  </a:cubicBezTo>
                  <a:cubicBezTo>
                    <a:pt x="-6271" y="2827165"/>
                    <a:pt x="-13210" y="2882677"/>
                    <a:pt x="52711" y="2906964"/>
                  </a:cubicBezTo>
                  <a:close/>
                </a:path>
              </a:pathLst>
            </a:custGeom>
            <a:solidFill>
              <a:srgbClr val="89C44F"/>
            </a:solidFill>
            <a:ln w="6938" cap="flat">
              <a:noFill/>
              <a:prstDash val="solid"/>
              <a:miter/>
            </a:ln>
          </p:spPr>
          <p:txBody>
            <a:bodyPr rtlCol="0" anchor="ctr"/>
            <a:lstStyle/>
            <a:p>
              <a:endParaRPr lang="nl-BE"/>
            </a:p>
          </p:txBody>
        </p:sp>
        <p:sp>
          <p:nvSpPr>
            <p:cNvPr id="54" name="Graphic 4">
              <a:extLst>
                <a:ext uri="{FF2B5EF4-FFF2-40B4-BE49-F238E27FC236}">
                  <a16:creationId xmlns:a16="http://schemas.microsoft.com/office/drawing/2014/main" id="{6E2F3DF9-1BBB-429E-8D2A-19E5E7737EBF}"/>
                </a:ext>
              </a:extLst>
            </p:cNvPr>
            <p:cNvSpPr/>
            <p:nvPr/>
          </p:nvSpPr>
          <p:spPr>
            <a:xfrm>
              <a:off x="2748713" y="5549514"/>
              <a:ext cx="521035" cy="887987"/>
            </a:xfrm>
            <a:custGeom>
              <a:avLst/>
              <a:gdLst>
                <a:gd name="connsiteX0" fmla="*/ 191468 w 521035"/>
                <a:gd name="connsiteY0" fmla="*/ 887987 h 887987"/>
                <a:gd name="connsiteX1" fmla="*/ 4182 w 521035"/>
                <a:gd name="connsiteY1" fmla="*/ 449369 h 887987"/>
                <a:gd name="connsiteX2" fmla="*/ 170651 w 521035"/>
                <a:gd name="connsiteY2" fmla="*/ 388375 h 887987"/>
                <a:gd name="connsiteX3" fmla="*/ 309432 w 521035"/>
                <a:gd name="connsiteY3" fmla="*/ 89995 h 887987"/>
                <a:gd name="connsiteX4" fmla="*/ 462092 w 521035"/>
                <a:gd name="connsiteY4" fmla="*/ 126772 h 887987"/>
                <a:gd name="connsiteX5" fmla="*/ 510665 w 521035"/>
                <a:gd name="connsiteY5" fmla="*/ 342368 h 887987"/>
                <a:gd name="connsiteX6" fmla="*/ 499771 w 521035"/>
                <a:gd name="connsiteY6" fmla="*/ 443610 h 887987"/>
                <a:gd name="connsiteX7" fmla="*/ 323310 w 521035"/>
                <a:gd name="connsiteY7" fmla="*/ 714511 h 887987"/>
                <a:gd name="connsiteX8" fmla="*/ 299023 w 521035"/>
                <a:gd name="connsiteY8" fmla="*/ 690224 h 887987"/>
                <a:gd name="connsiteX9" fmla="*/ 191468 w 521035"/>
                <a:gd name="connsiteY9" fmla="*/ 887987 h 887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1035" h="887987">
                  <a:moveTo>
                    <a:pt x="191468" y="887987"/>
                  </a:moveTo>
                  <a:cubicBezTo>
                    <a:pt x="4460" y="794379"/>
                    <a:pt x="-10390" y="596339"/>
                    <a:pt x="4182" y="449369"/>
                  </a:cubicBezTo>
                  <a:cubicBezTo>
                    <a:pt x="88700" y="560741"/>
                    <a:pt x="92170" y="458875"/>
                    <a:pt x="170651" y="388375"/>
                  </a:cubicBezTo>
                  <a:cubicBezTo>
                    <a:pt x="439886" y="334666"/>
                    <a:pt x="71699" y="325229"/>
                    <a:pt x="309432" y="89995"/>
                  </a:cubicBezTo>
                  <a:cubicBezTo>
                    <a:pt x="341074" y="-58640"/>
                    <a:pt x="489987" y="-6805"/>
                    <a:pt x="462092" y="126772"/>
                  </a:cubicBezTo>
                  <a:cubicBezTo>
                    <a:pt x="503518" y="194289"/>
                    <a:pt x="531690" y="259932"/>
                    <a:pt x="510665" y="342368"/>
                  </a:cubicBezTo>
                  <a:cubicBezTo>
                    <a:pt x="503726" y="374427"/>
                    <a:pt x="544458" y="380880"/>
                    <a:pt x="499771" y="443610"/>
                  </a:cubicBezTo>
                  <a:cubicBezTo>
                    <a:pt x="434335" y="554496"/>
                    <a:pt x="446270" y="662815"/>
                    <a:pt x="323310" y="714511"/>
                  </a:cubicBezTo>
                  <a:cubicBezTo>
                    <a:pt x="253919" y="728389"/>
                    <a:pt x="326780" y="662468"/>
                    <a:pt x="299023" y="690224"/>
                  </a:cubicBezTo>
                  <a:cubicBezTo>
                    <a:pt x="252670" y="729499"/>
                    <a:pt x="185292" y="837263"/>
                    <a:pt x="191468" y="887987"/>
                  </a:cubicBezTo>
                  <a:close/>
                </a:path>
              </a:pathLst>
            </a:custGeom>
            <a:solidFill>
              <a:srgbClr val="106D41"/>
            </a:solidFill>
            <a:ln w="6938" cap="flat">
              <a:noFill/>
              <a:prstDash val="solid"/>
              <a:miter/>
            </a:ln>
          </p:spPr>
          <p:txBody>
            <a:bodyPr rtlCol="0" anchor="ctr"/>
            <a:lstStyle/>
            <a:p>
              <a:endParaRPr lang="nl-BE"/>
            </a:p>
          </p:txBody>
        </p:sp>
        <p:sp>
          <p:nvSpPr>
            <p:cNvPr id="55" name="Graphic 4">
              <a:extLst>
                <a:ext uri="{FF2B5EF4-FFF2-40B4-BE49-F238E27FC236}">
                  <a16:creationId xmlns:a16="http://schemas.microsoft.com/office/drawing/2014/main" id="{9028C4F8-AB1D-4D80-824D-69EAB91EA3D0}"/>
                </a:ext>
              </a:extLst>
            </p:cNvPr>
            <p:cNvSpPr/>
            <p:nvPr/>
          </p:nvSpPr>
          <p:spPr>
            <a:xfrm>
              <a:off x="3352874" y="5519970"/>
              <a:ext cx="468429" cy="560180"/>
            </a:xfrm>
            <a:custGeom>
              <a:avLst/>
              <a:gdLst>
                <a:gd name="connsiteX0" fmla="*/ 27938 w 468429"/>
                <a:gd name="connsiteY0" fmla="*/ 504657 h 560180"/>
                <a:gd name="connsiteX1" fmla="*/ 27938 w 468429"/>
                <a:gd name="connsiteY1" fmla="*/ 268521 h 560180"/>
                <a:gd name="connsiteX2" fmla="*/ 243049 w 468429"/>
                <a:gd name="connsiteY2" fmla="*/ 60557 h 560180"/>
                <a:gd name="connsiteX3" fmla="*/ 305500 w 468429"/>
                <a:gd name="connsiteY3" fmla="*/ 5044 h 560180"/>
                <a:gd name="connsiteX4" fmla="*/ 423465 w 468429"/>
                <a:gd name="connsiteY4" fmla="*/ 95252 h 560180"/>
                <a:gd name="connsiteX5" fmla="*/ 437343 w 468429"/>
                <a:gd name="connsiteY5" fmla="*/ 171582 h 560180"/>
                <a:gd name="connsiteX6" fmla="*/ 208353 w 468429"/>
                <a:gd name="connsiteY6" fmla="*/ 317233 h 560180"/>
                <a:gd name="connsiteX7" fmla="*/ 111276 w 468429"/>
                <a:gd name="connsiteY7" fmla="*/ 560170 h 560180"/>
                <a:gd name="connsiteX8" fmla="*/ 27938 w 468429"/>
                <a:gd name="connsiteY8" fmla="*/ 504657 h 560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8429" h="560180">
                  <a:moveTo>
                    <a:pt x="27938" y="504657"/>
                  </a:moveTo>
                  <a:cubicBezTo>
                    <a:pt x="101631" y="368235"/>
                    <a:pt x="115786" y="354912"/>
                    <a:pt x="27938" y="268521"/>
                  </a:cubicBezTo>
                  <a:cubicBezTo>
                    <a:pt x="-101754" y="673"/>
                    <a:pt x="263311" y="320980"/>
                    <a:pt x="243049" y="60557"/>
                  </a:cubicBezTo>
                  <a:cubicBezTo>
                    <a:pt x="256927" y="32800"/>
                    <a:pt x="256927" y="-15773"/>
                    <a:pt x="305500" y="5044"/>
                  </a:cubicBezTo>
                  <a:cubicBezTo>
                    <a:pt x="354074" y="25861"/>
                    <a:pt x="381830" y="81374"/>
                    <a:pt x="423465" y="95252"/>
                  </a:cubicBezTo>
                  <a:cubicBezTo>
                    <a:pt x="465099" y="109130"/>
                    <a:pt x="492855" y="102191"/>
                    <a:pt x="437343" y="171582"/>
                  </a:cubicBezTo>
                  <a:cubicBezTo>
                    <a:pt x="366148" y="306269"/>
                    <a:pt x="290096" y="268312"/>
                    <a:pt x="208353" y="317233"/>
                  </a:cubicBezTo>
                  <a:cubicBezTo>
                    <a:pt x="160127" y="381697"/>
                    <a:pt x="240273" y="561766"/>
                    <a:pt x="111276" y="560170"/>
                  </a:cubicBezTo>
                  <a:cubicBezTo>
                    <a:pt x="27938" y="560170"/>
                    <a:pt x="27938" y="504657"/>
                    <a:pt x="27938" y="504657"/>
                  </a:cubicBezTo>
                  <a:close/>
                </a:path>
              </a:pathLst>
            </a:custGeom>
            <a:solidFill>
              <a:srgbClr val="106D41"/>
            </a:solidFill>
            <a:ln w="6938" cap="flat">
              <a:noFill/>
              <a:prstDash val="solid"/>
              <a:miter/>
            </a:ln>
          </p:spPr>
          <p:txBody>
            <a:bodyPr rtlCol="0" anchor="ctr"/>
            <a:lstStyle/>
            <a:p>
              <a:endParaRPr lang="nl-BE"/>
            </a:p>
          </p:txBody>
        </p:sp>
        <p:sp>
          <p:nvSpPr>
            <p:cNvPr id="56" name="Graphic 4">
              <a:extLst>
                <a:ext uri="{FF2B5EF4-FFF2-40B4-BE49-F238E27FC236}">
                  <a16:creationId xmlns:a16="http://schemas.microsoft.com/office/drawing/2014/main" id="{FF11DE18-917E-45E2-9F8F-D3465905B739}"/>
                </a:ext>
              </a:extLst>
            </p:cNvPr>
            <p:cNvSpPr/>
            <p:nvPr/>
          </p:nvSpPr>
          <p:spPr>
            <a:xfrm>
              <a:off x="3680954" y="5387014"/>
              <a:ext cx="157496" cy="162695"/>
            </a:xfrm>
            <a:custGeom>
              <a:avLst/>
              <a:gdLst>
                <a:gd name="connsiteX0" fmla="*/ 46811 w 157496"/>
                <a:gd name="connsiteY0" fmla="*/ 144940 h 162695"/>
                <a:gd name="connsiteX1" fmla="*/ 107458 w 157496"/>
                <a:gd name="connsiteY1" fmla="*/ 161801 h 162695"/>
                <a:gd name="connsiteX2" fmla="*/ 46811 w 157496"/>
                <a:gd name="connsiteY2" fmla="*/ 144940 h 162695"/>
              </a:gdLst>
              <a:ahLst/>
              <a:cxnLst>
                <a:cxn ang="0">
                  <a:pos x="connsiteX0" y="connsiteY0"/>
                </a:cxn>
                <a:cxn ang="0">
                  <a:pos x="connsiteX1" y="connsiteY1"/>
                </a:cxn>
                <a:cxn ang="0">
                  <a:pos x="connsiteX2" y="connsiteY2"/>
                </a:cxn>
              </a:cxnLst>
              <a:rect l="l" t="t" r="r" b="b"/>
              <a:pathLst>
                <a:path w="157496" h="162695">
                  <a:moveTo>
                    <a:pt x="46811" y="144940"/>
                  </a:moveTo>
                  <a:cubicBezTo>
                    <a:pt x="-138671" y="-63440"/>
                    <a:pt x="300087" y="-37697"/>
                    <a:pt x="107458" y="161801"/>
                  </a:cubicBezTo>
                  <a:cubicBezTo>
                    <a:pt x="95384" y="158818"/>
                    <a:pt x="74567" y="172696"/>
                    <a:pt x="46811" y="144940"/>
                  </a:cubicBezTo>
                  <a:close/>
                </a:path>
              </a:pathLst>
            </a:custGeom>
            <a:solidFill>
              <a:srgbClr val="106D41"/>
            </a:solidFill>
            <a:ln w="6938" cap="flat">
              <a:noFill/>
              <a:prstDash val="solid"/>
              <a:miter/>
            </a:ln>
          </p:spPr>
          <p:txBody>
            <a:bodyPr rtlCol="0" anchor="ctr"/>
            <a:lstStyle/>
            <a:p>
              <a:endParaRPr lang="nl-BE"/>
            </a:p>
          </p:txBody>
        </p:sp>
        <p:sp>
          <p:nvSpPr>
            <p:cNvPr id="57" name="Graphic 4">
              <a:extLst>
                <a:ext uri="{FF2B5EF4-FFF2-40B4-BE49-F238E27FC236}">
                  <a16:creationId xmlns:a16="http://schemas.microsoft.com/office/drawing/2014/main" id="{8B17E254-0338-428C-A28B-BCF2C79F5A53}"/>
                </a:ext>
              </a:extLst>
            </p:cNvPr>
            <p:cNvSpPr/>
            <p:nvPr/>
          </p:nvSpPr>
          <p:spPr>
            <a:xfrm>
              <a:off x="3880321" y="5335529"/>
              <a:ext cx="111128" cy="163104"/>
            </a:xfrm>
            <a:custGeom>
              <a:avLst/>
              <a:gdLst>
                <a:gd name="connsiteX0" fmla="*/ 103 w 111128"/>
                <a:gd name="connsiteY0" fmla="*/ 120095 h 163104"/>
                <a:gd name="connsiteX1" fmla="*/ 111128 w 111128"/>
                <a:gd name="connsiteY1" fmla="*/ 29887 h 163104"/>
                <a:gd name="connsiteX2" fmla="*/ 103 w 111128"/>
                <a:gd name="connsiteY2" fmla="*/ 120095 h 163104"/>
              </a:gdLst>
              <a:ahLst/>
              <a:cxnLst>
                <a:cxn ang="0">
                  <a:pos x="connsiteX0" y="connsiteY0"/>
                </a:cxn>
                <a:cxn ang="0">
                  <a:pos x="connsiteX1" y="connsiteY1"/>
                </a:cxn>
                <a:cxn ang="0">
                  <a:pos x="connsiteX2" y="connsiteY2"/>
                </a:cxn>
              </a:cxnLst>
              <a:rect l="l" t="t" r="r" b="b"/>
              <a:pathLst>
                <a:path w="111128" h="163104">
                  <a:moveTo>
                    <a:pt x="103" y="120095"/>
                  </a:moveTo>
                  <a:cubicBezTo>
                    <a:pt x="-3574" y="48136"/>
                    <a:pt x="91907" y="-50190"/>
                    <a:pt x="111128" y="29887"/>
                  </a:cubicBezTo>
                  <a:cubicBezTo>
                    <a:pt x="91699" y="65831"/>
                    <a:pt x="21545" y="243471"/>
                    <a:pt x="103" y="120095"/>
                  </a:cubicBezTo>
                  <a:close/>
                </a:path>
              </a:pathLst>
            </a:custGeom>
            <a:solidFill>
              <a:srgbClr val="106D41"/>
            </a:solidFill>
            <a:ln w="6938" cap="flat">
              <a:noFill/>
              <a:prstDash val="solid"/>
              <a:miter/>
            </a:ln>
          </p:spPr>
          <p:txBody>
            <a:bodyPr rtlCol="0" anchor="ctr"/>
            <a:lstStyle/>
            <a:p>
              <a:endParaRPr lang="nl-BE"/>
            </a:p>
          </p:txBody>
        </p:sp>
        <p:sp>
          <p:nvSpPr>
            <p:cNvPr id="58" name="Graphic 4">
              <a:extLst>
                <a:ext uri="{FF2B5EF4-FFF2-40B4-BE49-F238E27FC236}">
                  <a16:creationId xmlns:a16="http://schemas.microsoft.com/office/drawing/2014/main" id="{1B7EA09B-BC22-4BF1-9A25-CE65FBE35BFF}"/>
                </a:ext>
              </a:extLst>
            </p:cNvPr>
            <p:cNvSpPr/>
            <p:nvPr/>
          </p:nvSpPr>
          <p:spPr>
            <a:xfrm>
              <a:off x="3687393" y="5061714"/>
              <a:ext cx="183289" cy="269006"/>
            </a:xfrm>
            <a:custGeom>
              <a:avLst/>
              <a:gdLst>
                <a:gd name="connsiteX0" fmla="*/ 88945 w 183289"/>
                <a:gd name="connsiteY0" fmla="*/ 269006 h 269006"/>
                <a:gd name="connsiteX1" fmla="*/ 3664 w 183289"/>
                <a:gd name="connsiteY1" fmla="*/ 46401 h 269006"/>
                <a:gd name="connsiteX2" fmla="*/ 88945 w 183289"/>
                <a:gd name="connsiteY2" fmla="*/ 269006 h 269006"/>
              </a:gdLst>
              <a:ahLst/>
              <a:cxnLst>
                <a:cxn ang="0">
                  <a:pos x="connsiteX0" y="connsiteY0"/>
                </a:cxn>
                <a:cxn ang="0">
                  <a:pos x="connsiteX1" y="connsiteY1"/>
                </a:cxn>
                <a:cxn ang="0">
                  <a:pos x="connsiteX2" y="connsiteY2"/>
                </a:cxn>
              </a:cxnLst>
              <a:rect l="l" t="t" r="r" b="b"/>
              <a:pathLst>
                <a:path w="183289" h="269006">
                  <a:moveTo>
                    <a:pt x="88945" y="269006"/>
                  </a:moveTo>
                  <a:cubicBezTo>
                    <a:pt x="-51918" y="153262"/>
                    <a:pt x="38706" y="160826"/>
                    <a:pt x="3664" y="46401"/>
                  </a:cubicBezTo>
                  <a:cubicBezTo>
                    <a:pt x="-41995" y="-74062"/>
                    <a:pt x="359291" y="54103"/>
                    <a:pt x="88945" y="269006"/>
                  </a:cubicBezTo>
                  <a:close/>
                </a:path>
              </a:pathLst>
            </a:custGeom>
            <a:solidFill>
              <a:srgbClr val="106D41"/>
            </a:solidFill>
            <a:ln w="6938" cap="flat">
              <a:noFill/>
              <a:prstDash val="solid"/>
              <a:miter/>
            </a:ln>
          </p:spPr>
          <p:txBody>
            <a:bodyPr rtlCol="0" anchor="ctr"/>
            <a:lstStyle/>
            <a:p>
              <a:endParaRPr lang="nl-BE"/>
            </a:p>
          </p:txBody>
        </p:sp>
        <p:sp>
          <p:nvSpPr>
            <p:cNvPr id="59" name="Graphic 4">
              <a:extLst>
                <a:ext uri="{FF2B5EF4-FFF2-40B4-BE49-F238E27FC236}">
                  <a16:creationId xmlns:a16="http://schemas.microsoft.com/office/drawing/2014/main" id="{943B1F1A-C71E-4DB8-A708-E47C634E3E55}"/>
                </a:ext>
              </a:extLst>
            </p:cNvPr>
            <p:cNvSpPr/>
            <p:nvPr/>
          </p:nvSpPr>
          <p:spPr>
            <a:xfrm>
              <a:off x="3853827" y="4894348"/>
              <a:ext cx="213611" cy="237539"/>
            </a:xfrm>
            <a:custGeom>
              <a:avLst/>
              <a:gdLst>
                <a:gd name="connsiteX0" fmla="*/ 40476 w 213611"/>
                <a:gd name="connsiteY0" fmla="*/ 214322 h 237539"/>
                <a:gd name="connsiteX1" fmla="*/ 47415 w 213611"/>
                <a:gd name="connsiteY1" fmla="*/ 96358 h 237539"/>
                <a:gd name="connsiteX2" fmla="*/ 200074 w 213611"/>
                <a:gd name="connsiteY2" fmla="*/ 68602 h 237539"/>
                <a:gd name="connsiteX3" fmla="*/ 40476 w 213611"/>
                <a:gd name="connsiteY3" fmla="*/ 214322 h 237539"/>
              </a:gdLst>
              <a:ahLst/>
              <a:cxnLst>
                <a:cxn ang="0">
                  <a:pos x="connsiteX0" y="connsiteY0"/>
                </a:cxn>
                <a:cxn ang="0">
                  <a:pos x="connsiteX1" y="connsiteY1"/>
                </a:cxn>
                <a:cxn ang="0">
                  <a:pos x="connsiteX2" y="connsiteY2"/>
                </a:cxn>
                <a:cxn ang="0">
                  <a:pos x="connsiteX3" y="connsiteY3"/>
                </a:cxn>
              </a:cxnLst>
              <a:rect l="l" t="t" r="r" b="b"/>
              <a:pathLst>
                <a:path w="213611" h="237539">
                  <a:moveTo>
                    <a:pt x="40476" y="214322"/>
                  </a:moveTo>
                  <a:cubicBezTo>
                    <a:pt x="19658" y="165749"/>
                    <a:pt x="-42793" y="172688"/>
                    <a:pt x="47415" y="96358"/>
                  </a:cubicBezTo>
                  <a:cubicBezTo>
                    <a:pt x="144006" y="-21606"/>
                    <a:pt x="252117" y="-31737"/>
                    <a:pt x="200074" y="68602"/>
                  </a:cubicBezTo>
                  <a:cubicBezTo>
                    <a:pt x="137345" y="144932"/>
                    <a:pt x="104246" y="295163"/>
                    <a:pt x="40476" y="214322"/>
                  </a:cubicBezTo>
                  <a:close/>
                </a:path>
              </a:pathLst>
            </a:custGeom>
            <a:solidFill>
              <a:srgbClr val="106D41"/>
            </a:solidFill>
            <a:ln w="6938" cap="flat">
              <a:noFill/>
              <a:prstDash val="solid"/>
              <a:miter/>
            </a:ln>
          </p:spPr>
          <p:txBody>
            <a:bodyPr rtlCol="0" anchor="ctr"/>
            <a:lstStyle/>
            <a:p>
              <a:endParaRPr lang="nl-BE"/>
            </a:p>
          </p:txBody>
        </p:sp>
        <p:sp>
          <p:nvSpPr>
            <p:cNvPr id="60" name="Graphic 4">
              <a:extLst>
                <a:ext uri="{FF2B5EF4-FFF2-40B4-BE49-F238E27FC236}">
                  <a16:creationId xmlns:a16="http://schemas.microsoft.com/office/drawing/2014/main" id="{BA355ED1-67D1-4639-A65D-62ED53C9C283}"/>
                </a:ext>
              </a:extLst>
            </p:cNvPr>
            <p:cNvSpPr/>
            <p:nvPr/>
          </p:nvSpPr>
          <p:spPr>
            <a:xfrm>
              <a:off x="3462639" y="4157047"/>
              <a:ext cx="625957" cy="818461"/>
            </a:xfrm>
            <a:custGeom>
              <a:avLst/>
              <a:gdLst>
                <a:gd name="connsiteX0" fmla="*/ 8380 w 625957"/>
                <a:gd name="connsiteY0" fmla="*/ 785086 h 818461"/>
                <a:gd name="connsiteX1" fmla="*/ 140223 w 625957"/>
                <a:gd name="connsiteY1" fmla="*/ 507523 h 818461"/>
                <a:gd name="connsiteX2" fmla="*/ 625957 w 625957"/>
                <a:gd name="connsiteY2" fmla="*/ 84240 h 818461"/>
                <a:gd name="connsiteX3" fmla="*/ 528810 w 625957"/>
                <a:gd name="connsiteY3" fmla="*/ 236899 h 818461"/>
                <a:gd name="connsiteX4" fmla="*/ 376151 w 625957"/>
                <a:gd name="connsiteY4" fmla="*/ 403437 h 818461"/>
                <a:gd name="connsiteX5" fmla="*/ 292882 w 625957"/>
                <a:gd name="connsiteY5" fmla="*/ 458949 h 818461"/>
                <a:gd name="connsiteX6" fmla="*/ 222381 w 625957"/>
                <a:gd name="connsiteY6" fmla="*/ 701886 h 818461"/>
                <a:gd name="connsiteX7" fmla="*/ 112466 w 625957"/>
                <a:gd name="connsiteY7" fmla="*/ 757329 h 818461"/>
                <a:gd name="connsiteX8" fmla="*/ 8380 w 625957"/>
                <a:gd name="connsiteY8" fmla="*/ 785086 h 818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5957" h="818461">
                  <a:moveTo>
                    <a:pt x="8380" y="785086"/>
                  </a:moveTo>
                  <a:cubicBezTo>
                    <a:pt x="184494" y="622573"/>
                    <a:pt x="103237" y="736096"/>
                    <a:pt x="140223" y="507523"/>
                  </a:cubicBezTo>
                  <a:cubicBezTo>
                    <a:pt x="103931" y="338695"/>
                    <a:pt x="572735" y="-207479"/>
                    <a:pt x="625957" y="84240"/>
                  </a:cubicBezTo>
                  <a:cubicBezTo>
                    <a:pt x="619018" y="125874"/>
                    <a:pt x="639835" y="125874"/>
                    <a:pt x="528810" y="236899"/>
                  </a:cubicBezTo>
                  <a:cubicBezTo>
                    <a:pt x="417785" y="347924"/>
                    <a:pt x="424724" y="382620"/>
                    <a:pt x="376151" y="403437"/>
                  </a:cubicBezTo>
                  <a:cubicBezTo>
                    <a:pt x="327577" y="424254"/>
                    <a:pt x="313699" y="347924"/>
                    <a:pt x="292882" y="458949"/>
                  </a:cubicBezTo>
                  <a:cubicBezTo>
                    <a:pt x="269706" y="635340"/>
                    <a:pt x="244309" y="576011"/>
                    <a:pt x="222381" y="701886"/>
                  </a:cubicBezTo>
                  <a:cubicBezTo>
                    <a:pt x="223491" y="757329"/>
                    <a:pt x="105527" y="715695"/>
                    <a:pt x="112466" y="757329"/>
                  </a:cubicBezTo>
                  <a:cubicBezTo>
                    <a:pt x="120238" y="809511"/>
                    <a:pt x="-37487" y="849688"/>
                    <a:pt x="8380" y="785086"/>
                  </a:cubicBezTo>
                  <a:close/>
                </a:path>
              </a:pathLst>
            </a:custGeom>
            <a:solidFill>
              <a:srgbClr val="106D41"/>
            </a:solidFill>
            <a:ln w="6938" cap="flat">
              <a:noFill/>
              <a:prstDash val="solid"/>
              <a:miter/>
            </a:ln>
          </p:spPr>
          <p:txBody>
            <a:bodyPr rtlCol="0" anchor="ctr"/>
            <a:lstStyle/>
            <a:p>
              <a:endParaRPr lang="nl-BE"/>
            </a:p>
          </p:txBody>
        </p:sp>
        <p:sp>
          <p:nvSpPr>
            <p:cNvPr id="61" name="Graphic 4">
              <a:extLst>
                <a:ext uri="{FF2B5EF4-FFF2-40B4-BE49-F238E27FC236}">
                  <a16:creationId xmlns:a16="http://schemas.microsoft.com/office/drawing/2014/main" id="{D5F879BE-BAC2-4BF0-A2E2-FE8F4130BE8C}"/>
                </a:ext>
              </a:extLst>
            </p:cNvPr>
            <p:cNvSpPr/>
            <p:nvPr/>
          </p:nvSpPr>
          <p:spPr>
            <a:xfrm>
              <a:off x="2833094" y="4955930"/>
              <a:ext cx="264649" cy="428212"/>
            </a:xfrm>
            <a:custGeom>
              <a:avLst/>
              <a:gdLst>
                <a:gd name="connsiteX0" fmla="*/ 187510 w 264649"/>
                <a:gd name="connsiteY0" fmla="*/ 425515 h 428212"/>
                <a:gd name="connsiteX1" fmla="*/ 228797 w 264649"/>
                <a:gd name="connsiteY1" fmla="*/ 183203 h 428212"/>
                <a:gd name="connsiteX2" fmla="*/ 110556 w 264649"/>
                <a:gd name="connsiteY2" fmla="*/ 11 h 428212"/>
                <a:gd name="connsiteX3" fmla="*/ 36308 w 264649"/>
                <a:gd name="connsiteY3" fmla="*/ 59895 h 428212"/>
                <a:gd name="connsiteX4" fmla="*/ 6470 w 264649"/>
                <a:gd name="connsiteY4" fmla="*/ 124984 h 428212"/>
                <a:gd name="connsiteX5" fmla="*/ 187510 w 264649"/>
                <a:gd name="connsiteY5" fmla="*/ 425515 h 42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4649" h="428212">
                  <a:moveTo>
                    <a:pt x="187510" y="425515"/>
                  </a:moveTo>
                  <a:cubicBezTo>
                    <a:pt x="257733" y="364521"/>
                    <a:pt x="297910" y="258075"/>
                    <a:pt x="228797" y="183203"/>
                  </a:cubicBezTo>
                  <a:cubicBezTo>
                    <a:pt x="190008" y="154822"/>
                    <a:pt x="160725" y="-1515"/>
                    <a:pt x="110556" y="11"/>
                  </a:cubicBezTo>
                  <a:cubicBezTo>
                    <a:pt x="68921" y="6950"/>
                    <a:pt x="52267" y="29502"/>
                    <a:pt x="36308" y="59895"/>
                  </a:cubicBezTo>
                  <a:cubicBezTo>
                    <a:pt x="20348" y="90288"/>
                    <a:pt x="-14348" y="62532"/>
                    <a:pt x="6470" y="124984"/>
                  </a:cubicBezTo>
                  <a:cubicBezTo>
                    <a:pt x="52267" y="208322"/>
                    <a:pt x="94457" y="456741"/>
                    <a:pt x="187510" y="425515"/>
                  </a:cubicBezTo>
                  <a:close/>
                </a:path>
              </a:pathLst>
            </a:custGeom>
            <a:solidFill>
              <a:srgbClr val="106D41"/>
            </a:solidFill>
            <a:ln w="6938" cap="flat">
              <a:noFill/>
              <a:prstDash val="solid"/>
              <a:miter/>
            </a:ln>
          </p:spPr>
          <p:txBody>
            <a:bodyPr rtlCol="0" anchor="ctr"/>
            <a:lstStyle/>
            <a:p>
              <a:endParaRPr lang="nl-BE"/>
            </a:p>
          </p:txBody>
        </p:sp>
        <p:sp>
          <p:nvSpPr>
            <p:cNvPr id="62" name="Graphic 4">
              <a:extLst>
                <a:ext uri="{FF2B5EF4-FFF2-40B4-BE49-F238E27FC236}">
                  <a16:creationId xmlns:a16="http://schemas.microsoft.com/office/drawing/2014/main" id="{3F0C4F9A-1591-47E3-88DB-51B63CD13259}"/>
                </a:ext>
              </a:extLst>
            </p:cNvPr>
            <p:cNvSpPr/>
            <p:nvPr/>
          </p:nvSpPr>
          <p:spPr>
            <a:xfrm>
              <a:off x="4206560" y="4449819"/>
              <a:ext cx="706903" cy="583282"/>
            </a:xfrm>
            <a:custGeom>
              <a:avLst/>
              <a:gdLst>
                <a:gd name="connsiteX0" fmla="*/ 0 w 706903"/>
                <a:gd name="connsiteY0" fmla="*/ 291081 h 583282"/>
                <a:gd name="connsiteX1" fmla="*/ 700846 w 706903"/>
                <a:gd name="connsiteY1" fmla="*/ 55152 h 583282"/>
                <a:gd name="connsiteX2" fmla="*/ 624516 w 706903"/>
                <a:gd name="connsiteY2" fmla="*/ 284142 h 583282"/>
                <a:gd name="connsiteX3" fmla="*/ 274301 w 706903"/>
                <a:gd name="connsiteY3" fmla="*/ 566076 h 583282"/>
                <a:gd name="connsiteX4" fmla="*/ 312258 w 706903"/>
                <a:gd name="connsiteY4" fmla="*/ 270264 h 583282"/>
                <a:gd name="connsiteX5" fmla="*/ 138781 w 706903"/>
                <a:gd name="connsiteY5" fmla="*/ 304959 h 583282"/>
                <a:gd name="connsiteX6" fmla="*/ 0 w 706903"/>
                <a:gd name="connsiteY6" fmla="*/ 291081 h 583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6903" h="583282">
                  <a:moveTo>
                    <a:pt x="0" y="291081"/>
                  </a:moveTo>
                  <a:cubicBezTo>
                    <a:pt x="73138" y="36625"/>
                    <a:pt x="489274" y="-76135"/>
                    <a:pt x="700846" y="55152"/>
                  </a:cubicBezTo>
                  <a:cubicBezTo>
                    <a:pt x="732974" y="118229"/>
                    <a:pt x="626945" y="195599"/>
                    <a:pt x="624516" y="284142"/>
                  </a:cubicBezTo>
                  <a:cubicBezTo>
                    <a:pt x="614732" y="376778"/>
                    <a:pt x="329814" y="654688"/>
                    <a:pt x="274301" y="566076"/>
                  </a:cubicBezTo>
                  <a:cubicBezTo>
                    <a:pt x="443268" y="468235"/>
                    <a:pt x="558109" y="363178"/>
                    <a:pt x="312258" y="270264"/>
                  </a:cubicBezTo>
                  <a:cubicBezTo>
                    <a:pt x="281449" y="336185"/>
                    <a:pt x="183122" y="351937"/>
                    <a:pt x="138781" y="304959"/>
                  </a:cubicBezTo>
                  <a:cubicBezTo>
                    <a:pt x="118797" y="295106"/>
                    <a:pt x="15405" y="298991"/>
                    <a:pt x="0" y="291081"/>
                  </a:cubicBezTo>
                  <a:close/>
                </a:path>
              </a:pathLst>
            </a:custGeom>
            <a:solidFill>
              <a:srgbClr val="106D41"/>
            </a:solidFill>
            <a:ln w="6938" cap="flat">
              <a:noFill/>
              <a:prstDash val="solid"/>
              <a:miter/>
            </a:ln>
          </p:spPr>
          <p:txBody>
            <a:bodyPr rtlCol="0" anchor="ctr"/>
            <a:lstStyle/>
            <a:p>
              <a:endParaRPr lang="nl-BE"/>
            </a:p>
          </p:txBody>
        </p:sp>
        <p:sp>
          <p:nvSpPr>
            <p:cNvPr id="63" name="Graphic 4">
              <a:extLst>
                <a:ext uri="{FF2B5EF4-FFF2-40B4-BE49-F238E27FC236}">
                  <a16:creationId xmlns:a16="http://schemas.microsoft.com/office/drawing/2014/main" id="{4145AEA3-2325-4B2D-ADBA-88E173F5AA8C}"/>
                </a:ext>
              </a:extLst>
            </p:cNvPr>
            <p:cNvSpPr/>
            <p:nvPr/>
          </p:nvSpPr>
          <p:spPr>
            <a:xfrm>
              <a:off x="4791199" y="3366964"/>
              <a:ext cx="1266119" cy="1070791"/>
            </a:xfrm>
            <a:custGeom>
              <a:avLst/>
              <a:gdLst>
                <a:gd name="connsiteX0" fmla="*/ 19061 w 1266119"/>
                <a:gd name="connsiteY0" fmla="*/ 1020043 h 1070791"/>
                <a:gd name="connsiteX1" fmla="*/ 324380 w 1266119"/>
                <a:gd name="connsiteY1" fmla="*/ 867384 h 1070791"/>
                <a:gd name="connsiteX2" fmla="*/ 435405 w 1266119"/>
                <a:gd name="connsiteY2" fmla="*/ 659211 h 1070791"/>
                <a:gd name="connsiteX3" fmla="*/ 810115 w 1266119"/>
                <a:gd name="connsiteY3" fmla="*/ 340014 h 1070791"/>
                <a:gd name="connsiteX4" fmla="*/ 1233398 w 1266119"/>
                <a:gd name="connsiteY4" fmla="*/ 0 h 1070791"/>
                <a:gd name="connsiteX5" fmla="*/ 907331 w 1266119"/>
                <a:gd name="connsiteY5" fmla="*/ 416414 h 1070791"/>
                <a:gd name="connsiteX6" fmla="*/ 19061 w 1266119"/>
                <a:gd name="connsiteY6" fmla="*/ 1020043 h 1070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6119" h="1070791">
                  <a:moveTo>
                    <a:pt x="19061" y="1020043"/>
                  </a:moveTo>
                  <a:cubicBezTo>
                    <a:pt x="-93074" y="872380"/>
                    <a:pt x="326254" y="918733"/>
                    <a:pt x="324380" y="867384"/>
                  </a:cubicBezTo>
                  <a:cubicBezTo>
                    <a:pt x="380448" y="762951"/>
                    <a:pt x="297664" y="708132"/>
                    <a:pt x="435405" y="659211"/>
                  </a:cubicBezTo>
                  <a:cubicBezTo>
                    <a:pt x="677787" y="595441"/>
                    <a:pt x="658149" y="473106"/>
                    <a:pt x="810115" y="340014"/>
                  </a:cubicBezTo>
                  <a:cubicBezTo>
                    <a:pt x="898796" y="317116"/>
                    <a:pt x="1163660" y="30948"/>
                    <a:pt x="1233398" y="0"/>
                  </a:cubicBezTo>
                  <a:cubicBezTo>
                    <a:pt x="1388070" y="8327"/>
                    <a:pt x="946329" y="328357"/>
                    <a:pt x="907331" y="416414"/>
                  </a:cubicBezTo>
                  <a:cubicBezTo>
                    <a:pt x="707694" y="660322"/>
                    <a:pt x="366500" y="1245632"/>
                    <a:pt x="19061" y="1020043"/>
                  </a:cubicBezTo>
                  <a:close/>
                </a:path>
              </a:pathLst>
            </a:custGeom>
            <a:solidFill>
              <a:srgbClr val="106D41"/>
            </a:solidFill>
            <a:ln w="6938" cap="flat">
              <a:noFill/>
              <a:prstDash val="solid"/>
              <a:miter/>
            </a:ln>
          </p:spPr>
          <p:txBody>
            <a:bodyPr rtlCol="0" anchor="ctr"/>
            <a:lstStyle/>
            <a:p>
              <a:endParaRPr lang="nl-BE"/>
            </a:p>
          </p:txBody>
        </p:sp>
        <p:sp>
          <p:nvSpPr>
            <p:cNvPr id="64" name="Graphic 4">
              <a:extLst>
                <a:ext uri="{FF2B5EF4-FFF2-40B4-BE49-F238E27FC236}">
                  <a16:creationId xmlns:a16="http://schemas.microsoft.com/office/drawing/2014/main" id="{1F909B45-B20E-4A71-9DF2-B2B366F8167D}"/>
                </a:ext>
              </a:extLst>
            </p:cNvPr>
            <p:cNvSpPr/>
            <p:nvPr/>
          </p:nvSpPr>
          <p:spPr>
            <a:xfrm>
              <a:off x="4629182" y="3976669"/>
              <a:ext cx="445333" cy="320235"/>
            </a:xfrm>
            <a:custGeom>
              <a:avLst/>
              <a:gdLst>
                <a:gd name="connsiteX0" fmla="*/ 28418 w 445333"/>
                <a:gd name="connsiteY0" fmla="*/ 320131 h 320235"/>
                <a:gd name="connsiteX1" fmla="*/ 437823 w 445333"/>
                <a:gd name="connsiteY1" fmla="*/ 35629 h 320235"/>
                <a:gd name="connsiteX2" fmla="*/ 215772 w 445333"/>
                <a:gd name="connsiteY2" fmla="*/ 98080 h 320235"/>
                <a:gd name="connsiteX3" fmla="*/ 63113 w 445333"/>
                <a:gd name="connsiteY3" fmla="*/ 202166 h 320235"/>
                <a:gd name="connsiteX4" fmla="*/ 28418 w 445333"/>
                <a:gd name="connsiteY4" fmla="*/ 320131 h 3202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5333" h="320235">
                  <a:moveTo>
                    <a:pt x="28418" y="320131"/>
                  </a:moveTo>
                  <a:cubicBezTo>
                    <a:pt x="93922" y="326237"/>
                    <a:pt x="505617" y="64148"/>
                    <a:pt x="437823" y="35629"/>
                  </a:cubicBezTo>
                  <a:cubicBezTo>
                    <a:pt x="356566" y="-62143"/>
                    <a:pt x="267885" y="69214"/>
                    <a:pt x="215772" y="98080"/>
                  </a:cubicBezTo>
                  <a:cubicBezTo>
                    <a:pt x="134655" y="129653"/>
                    <a:pt x="128757" y="104812"/>
                    <a:pt x="63113" y="202166"/>
                  </a:cubicBezTo>
                  <a:cubicBezTo>
                    <a:pt x="-9123" y="268157"/>
                    <a:pt x="-17450" y="282659"/>
                    <a:pt x="28418" y="320131"/>
                  </a:cubicBezTo>
                  <a:close/>
                </a:path>
              </a:pathLst>
            </a:custGeom>
            <a:solidFill>
              <a:srgbClr val="106D41"/>
            </a:solidFill>
            <a:ln w="6938" cap="flat">
              <a:noFill/>
              <a:prstDash val="solid"/>
              <a:miter/>
            </a:ln>
          </p:spPr>
          <p:txBody>
            <a:bodyPr rtlCol="0" anchor="ctr"/>
            <a:lstStyle/>
            <a:p>
              <a:endParaRPr lang="nl-BE"/>
            </a:p>
          </p:txBody>
        </p:sp>
        <p:sp>
          <p:nvSpPr>
            <p:cNvPr id="65" name="Graphic 4">
              <a:extLst>
                <a:ext uri="{FF2B5EF4-FFF2-40B4-BE49-F238E27FC236}">
                  <a16:creationId xmlns:a16="http://schemas.microsoft.com/office/drawing/2014/main" id="{8A240EC4-B74E-4689-B0EE-117AB3D096C7}"/>
                </a:ext>
              </a:extLst>
            </p:cNvPr>
            <p:cNvSpPr/>
            <p:nvPr/>
          </p:nvSpPr>
          <p:spPr>
            <a:xfrm>
              <a:off x="6486612" y="1788201"/>
              <a:ext cx="3241897" cy="1327098"/>
            </a:xfrm>
            <a:custGeom>
              <a:avLst/>
              <a:gdLst>
                <a:gd name="connsiteX0" fmla="*/ 30659 w 3241897"/>
                <a:gd name="connsiteY0" fmla="*/ 1280384 h 1327098"/>
                <a:gd name="connsiteX1" fmla="*/ 460881 w 3241897"/>
                <a:gd name="connsiteY1" fmla="*/ 1023569 h 1327098"/>
                <a:gd name="connsiteX2" fmla="*/ 766200 w 3241897"/>
                <a:gd name="connsiteY2" fmla="*/ 870979 h 1327098"/>
                <a:gd name="connsiteX3" fmla="*/ 1314386 w 3241897"/>
                <a:gd name="connsiteY3" fmla="*/ 482391 h 1327098"/>
                <a:gd name="connsiteX4" fmla="*/ 1605827 w 3241897"/>
                <a:gd name="connsiteY4" fmla="*/ 433817 h 1327098"/>
                <a:gd name="connsiteX5" fmla="*/ 2521784 w 3241897"/>
                <a:gd name="connsiteY5" fmla="*/ 225715 h 1327098"/>
                <a:gd name="connsiteX6" fmla="*/ 3167117 w 3241897"/>
                <a:gd name="connsiteY6" fmla="*/ 10534 h 1327098"/>
                <a:gd name="connsiteX7" fmla="*/ 3007519 w 3241897"/>
                <a:gd name="connsiteY7" fmla="*/ 378235 h 1327098"/>
                <a:gd name="connsiteX8" fmla="*/ 2278917 w 3241897"/>
                <a:gd name="connsiteY8" fmla="*/ 558721 h 1327098"/>
                <a:gd name="connsiteX9" fmla="*/ 1751548 w 3241897"/>
                <a:gd name="connsiteY9" fmla="*/ 711380 h 1327098"/>
                <a:gd name="connsiteX10" fmla="*/ 1467046 w 3241897"/>
                <a:gd name="connsiteY10" fmla="*/ 864040 h 1327098"/>
                <a:gd name="connsiteX11" fmla="*/ 703748 w 3241897"/>
                <a:gd name="connsiteY11" fmla="*/ 1211063 h 1327098"/>
                <a:gd name="connsiteX12" fmla="*/ 51476 w 3241897"/>
                <a:gd name="connsiteY12" fmla="*/ 1315079 h 1327098"/>
                <a:gd name="connsiteX13" fmla="*/ 30659 w 3241897"/>
                <a:gd name="connsiteY13" fmla="*/ 1280384 h 1327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41897" h="1327098">
                  <a:moveTo>
                    <a:pt x="30659" y="1280384"/>
                  </a:moveTo>
                  <a:cubicBezTo>
                    <a:pt x="432431" y="1148680"/>
                    <a:pt x="139116" y="1152289"/>
                    <a:pt x="460881" y="1023569"/>
                  </a:cubicBezTo>
                  <a:cubicBezTo>
                    <a:pt x="669053" y="954247"/>
                    <a:pt x="710687" y="926491"/>
                    <a:pt x="766200" y="870979"/>
                  </a:cubicBezTo>
                  <a:cubicBezTo>
                    <a:pt x="870702" y="734210"/>
                    <a:pt x="1162282" y="540610"/>
                    <a:pt x="1314386" y="482391"/>
                  </a:cubicBezTo>
                  <a:cubicBezTo>
                    <a:pt x="1376838" y="475452"/>
                    <a:pt x="1404594" y="544842"/>
                    <a:pt x="1605827" y="433817"/>
                  </a:cubicBezTo>
                  <a:cubicBezTo>
                    <a:pt x="2082125" y="63549"/>
                    <a:pt x="2117098" y="386424"/>
                    <a:pt x="2521784" y="225715"/>
                  </a:cubicBezTo>
                  <a:cubicBezTo>
                    <a:pt x="2743002" y="-1679"/>
                    <a:pt x="2957141" y="135784"/>
                    <a:pt x="3167117" y="10534"/>
                  </a:cubicBezTo>
                  <a:cubicBezTo>
                    <a:pt x="3347048" y="-71416"/>
                    <a:pt x="3165660" y="350826"/>
                    <a:pt x="3007519" y="378235"/>
                  </a:cubicBezTo>
                  <a:cubicBezTo>
                    <a:pt x="2827311" y="479685"/>
                    <a:pt x="2466549" y="613401"/>
                    <a:pt x="2278917" y="558721"/>
                  </a:cubicBezTo>
                  <a:cubicBezTo>
                    <a:pt x="2138331" y="549075"/>
                    <a:pt x="1901224" y="682444"/>
                    <a:pt x="1751548" y="711380"/>
                  </a:cubicBezTo>
                  <a:cubicBezTo>
                    <a:pt x="1622134" y="753917"/>
                    <a:pt x="1550870" y="771056"/>
                    <a:pt x="1467046" y="864040"/>
                  </a:cubicBezTo>
                  <a:cubicBezTo>
                    <a:pt x="1292806" y="990400"/>
                    <a:pt x="1031758" y="1131402"/>
                    <a:pt x="703748" y="1211063"/>
                  </a:cubicBezTo>
                  <a:cubicBezTo>
                    <a:pt x="309332" y="1308071"/>
                    <a:pt x="342084" y="1349636"/>
                    <a:pt x="51476" y="1315079"/>
                  </a:cubicBezTo>
                  <a:cubicBezTo>
                    <a:pt x="2902" y="1315079"/>
                    <a:pt x="-24854" y="1308140"/>
                    <a:pt x="30659" y="1280384"/>
                  </a:cubicBezTo>
                  <a:close/>
                </a:path>
              </a:pathLst>
            </a:custGeom>
            <a:solidFill>
              <a:srgbClr val="106D41"/>
            </a:solidFill>
            <a:ln w="6938" cap="flat">
              <a:noFill/>
              <a:prstDash val="solid"/>
              <a:miter/>
            </a:ln>
          </p:spPr>
          <p:txBody>
            <a:bodyPr rtlCol="0" anchor="ctr"/>
            <a:lstStyle/>
            <a:p>
              <a:endParaRPr lang="nl-BE"/>
            </a:p>
          </p:txBody>
        </p:sp>
        <p:sp>
          <p:nvSpPr>
            <p:cNvPr id="66" name="Graphic 4">
              <a:extLst>
                <a:ext uri="{FF2B5EF4-FFF2-40B4-BE49-F238E27FC236}">
                  <a16:creationId xmlns:a16="http://schemas.microsoft.com/office/drawing/2014/main" id="{792EC4D1-4F71-4191-A9B8-046735906A37}"/>
                </a:ext>
              </a:extLst>
            </p:cNvPr>
            <p:cNvSpPr/>
            <p:nvPr/>
          </p:nvSpPr>
          <p:spPr>
            <a:xfrm>
              <a:off x="9261468" y="586920"/>
              <a:ext cx="385204" cy="358141"/>
            </a:xfrm>
            <a:custGeom>
              <a:avLst/>
              <a:gdLst>
                <a:gd name="connsiteX0" fmla="*/ 204906 w 385204"/>
                <a:gd name="connsiteY0" fmla="*/ 247285 h 358141"/>
                <a:gd name="connsiteX1" fmla="*/ 10612 w 385204"/>
                <a:gd name="connsiteY1" fmla="*/ 39113 h 358141"/>
                <a:gd name="connsiteX2" fmla="*/ 52246 w 385204"/>
                <a:gd name="connsiteY2" fmla="*/ 4417 h 358141"/>
                <a:gd name="connsiteX3" fmla="*/ 359300 w 385204"/>
                <a:gd name="connsiteY3" fmla="*/ 247285 h 358141"/>
                <a:gd name="connsiteX4" fmla="*/ 204906 w 385204"/>
                <a:gd name="connsiteY4" fmla="*/ 309736 h 358141"/>
                <a:gd name="connsiteX5" fmla="*/ 204906 w 385204"/>
                <a:gd name="connsiteY5" fmla="*/ 247285 h 35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5204" h="358141">
                  <a:moveTo>
                    <a:pt x="204906" y="247285"/>
                  </a:moveTo>
                  <a:cubicBezTo>
                    <a:pt x="109563" y="104756"/>
                    <a:pt x="55577" y="134247"/>
                    <a:pt x="10612" y="39113"/>
                  </a:cubicBezTo>
                  <a:cubicBezTo>
                    <a:pt x="17551" y="11356"/>
                    <a:pt x="-37961" y="-9461"/>
                    <a:pt x="52246" y="4417"/>
                  </a:cubicBezTo>
                  <a:cubicBezTo>
                    <a:pt x="220519" y="28288"/>
                    <a:pt x="286440" y="130778"/>
                    <a:pt x="359300" y="247285"/>
                  </a:cubicBezTo>
                  <a:cubicBezTo>
                    <a:pt x="461027" y="331733"/>
                    <a:pt x="232177" y="412851"/>
                    <a:pt x="204906" y="309736"/>
                  </a:cubicBezTo>
                  <a:cubicBezTo>
                    <a:pt x="191028" y="268102"/>
                    <a:pt x="260418" y="316675"/>
                    <a:pt x="204906" y="247285"/>
                  </a:cubicBezTo>
                  <a:close/>
                </a:path>
              </a:pathLst>
            </a:custGeom>
            <a:solidFill>
              <a:srgbClr val="106D41"/>
            </a:solidFill>
            <a:ln w="6938" cap="flat">
              <a:noFill/>
              <a:prstDash val="solid"/>
              <a:miter/>
            </a:ln>
          </p:spPr>
          <p:txBody>
            <a:bodyPr rtlCol="0" anchor="ctr"/>
            <a:lstStyle/>
            <a:p>
              <a:endParaRPr lang="nl-BE"/>
            </a:p>
          </p:txBody>
        </p:sp>
        <p:sp>
          <p:nvSpPr>
            <p:cNvPr id="67" name="Graphic 4">
              <a:extLst>
                <a:ext uri="{FF2B5EF4-FFF2-40B4-BE49-F238E27FC236}">
                  <a16:creationId xmlns:a16="http://schemas.microsoft.com/office/drawing/2014/main" id="{3BA31184-AF49-41AB-9EEB-0B62323C9BDD}"/>
                </a:ext>
              </a:extLst>
            </p:cNvPr>
            <p:cNvSpPr/>
            <p:nvPr/>
          </p:nvSpPr>
          <p:spPr>
            <a:xfrm>
              <a:off x="9605156" y="1030990"/>
              <a:ext cx="126939" cy="193219"/>
            </a:xfrm>
            <a:custGeom>
              <a:avLst/>
              <a:gdLst>
                <a:gd name="connsiteX0" fmla="*/ 0 w 126939"/>
                <a:gd name="connsiteY0" fmla="*/ 136290 h 193219"/>
                <a:gd name="connsiteX1" fmla="*/ 124903 w 126939"/>
                <a:gd name="connsiteY1" fmla="*/ 25265 h 193219"/>
                <a:gd name="connsiteX2" fmla="*/ 0 w 126939"/>
                <a:gd name="connsiteY2" fmla="*/ 136290 h 193219"/>
              </a:gdLst>
              <a:ahLst/>
              <a:cxnLst>
                <a:cxn ang="0">
                  <a:pos x="connsiteX0" y="connsiteY0"/>
                </a:cxn>
                <a:cxn ang="0">
                  <a:pos x="connsiteX1" y="connsiteY1"/>
                </a:cxn>
                <a:cxn ang="0">
                  <a:pos x="connsiteX2" y="connsiteY2"/>
                </a:cxn>
              </a:cxnLst>
              <a:rect l="l" t="t" r="r" b="b"/>
              <a:pathLst>
                <a:path w="126939" h="193219">
                  <a:moveTo>
                    <a:pt x="0" y="136290"/>
                  </a:moveTo>
                  <a:cubicBezTo>
                    <a:pt x="2152" y="79597"/>
                    <a:pt x="67171" y="-55923"/>
                    <a:pt x="124903" y="25265"/>
                  </a:cubicBezTo>
                  <a:cubicBezTo>
                    <a:pt x="140933" y="111795"/>
                    <a:pt x="58843" y="282149"/>
                    <a:pt x="0" y="136290"/>
                  </a:cubicBezTo>
                  <a:close/>
                </a:path>
              </a:pathLst>
            </a:custGeom>
            <a:solidFill>
              <a:srgbClr val="106D41"/>
            </a:solidFill>
            <a:ln w="6938" cap="flat">
              <a:noFill/>
              <a:prstDash val="solid"/>
              <a:miter/>
            </a:ln>
          </p:spPr>
          <p:txBody>
            <a:bodyPr rtlCol="0" anchor="ctr"/>
            <a:lstStyle/>
            <a:p>
              <a:endParaRPr lang="nl-BE"/>
            </a:p>
          </p:txBody>
        </p:sp>
        <p:sp>
          <p:nvSpPr>
            <p:cNvPr id="68" name="Graphic 4">
              <a:extLst>
                <a:ext uri="{FF2B5EF4-FFF2-40B4-BE49-F238E27FC236}">
                  <a16:creationId xmlns:a16="http://schemas.microsoft.com/office/drawing/2014/main" id="{41647544-C177-4852-92FE-F1C0036BA944}"/>
                </a:ext>
              </a:extLst>
            </p:cNvPr>
            <p:cNvSpPr/>
            <p:nvPr/>
          </p:nvSpPr>
          <p:spPr>
            <a:xfrm>
              <a:off x="3989029" y="3533502"/>
              <a:ext cx="483169" cy="596590"/>
            </a:xfrm>
            <a:custGeom>
              <a:avLst/>
              <a:gdLst>
                <a:gd name="connsiteX0" fmla="*/ 37116 w 483169"/>
                <a:gd name="connsiteY0" fmla="*/ 575943 h 596590"/>
                <a:gd name="connsiteX1" fmla="*/ 9360 w 483169"/>
                <a:gd name="connsiteY1" fmla="*/ 464918 h 596590"/>
                <a:gd name="connsiteX2" fmla="*/ 141202 w 483169"/>
                <a:gd name="connsiteY2" fmla="*/ 372073 h 596590"/>
                <a:gd name="connsiteX3" fmla="*/ 307740 w 483169"/>
                <a:gd name="connsiteY3" fmla="*/ 117964 h 596590"/>
                <a:gd name="connsiteX4" fmla="*/ 397947 w 483169"/>
                <a:gd name="connsiteY4" fmla="*/ 0 h 596590"/>
                <a:gd name="connsiteX5" fmla="*/ 446521 w 483169"/>
                <a:gd name="connsiteY5" fmla="*/ 208172 h 596590"/>
                <a:gd name="connsiteX6" fmla="*/ 273044 w 483169"/>
                <a:gd name="connsiteY6" fmla="*/ 471857 h 596590"/>
                <a:gd name="connsiteX7" fmla="*/ 37116 w 483169"/>
                <a:gd name="connsiteY7" fmla="*/ 575943 h 596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169" h="596590">
                  <a:moveTo>
                    <a:pt x="37116" y="575943"/>
                  </a:moveTo>
                  <a:cubicBezTo>
                    <a:pt x="-8474" y="557693"/>
                    <a:pt x="-4519" y="478796"/>
                    <a:pt x="9360" y="464918"/>
                  </a:cubicBezTo>
                  <a:cubicBezTo>
                    <a:pt x="66260" y="448888"/>
                    <a:pt x="126561" y="437161"/>
                    <a:pt x="141202" y="372073"/>
                  </a:cubicBezTo>
                  <a:cubicBezTo>
                    <a:pt x="117956" y="243284"/>
                    <a:pt x="206776" y="202968"/>
                    <a:pt x="307740" y="117964"/>
                  </a:cubicBezTo>
                  <a:cubicBezTo>
                    <a:pt x="363252" y="76330"/>
                    <a:pt x="363252" y="0"/>
                    <a:pt x="397947" y="0"/>
                  </a:cubicBezTo>
                  <a:cubicBezTo>
                    <a:pt x="515010" y="25744"/>
                    <a:pt x="491000" y="82922"/>
                    <a:pt x="446521" y="208172"/>
                  </a:cubicBezTo>
                  <a:cubicBezTo>
                    <a:pt x="381502" y="357431"/>
                    <a:pt x="354093" y="357987"/>
                    <a:pt x="273044" y="471857"/>
                  </a:cubicBezTo>
                  <a:cubicBezTo>
                    <a:pt x="207331" y="592527"/>
                    <a:pt x="148627" y="622018"/>
                    <a:pt x="37116" y="575943"/>
                  </a:cubicBezTo>
                  <a:close/>
                </a:path>
              </a:pathLst>
            </a:custGeom>
            <a:solidFill>
              <a:srgbClr val="106D41"/>
            </a:solidFill>
            <a:ln w="6938" cap="flat">
              <a:noFill/>
              <a:prstDash val="solid"/>
              <a:miter/>
            </a:ln>
          </p:spPr>
          <p:txBody>
            <a:bodyPr rtlCol="0" anchor="ctr"/>
            <a:lstStyle/>
            <a:p>
              <a:endParaRPr lang="nl-BE"/>
            </a:p>
          </p:txBody>
        </p:sp>
        <p:sp>
          <p:nvSpPr>
            <p:cNvPr id="69" name="Graphic 4">
              <a:extLst>
                <a:ext uri="{FF2B5EF4-FFF2-40B4-BE49-F238E27FC236}">
                  <a16:creationId xmlns:a16="http://schemas.microsoft.com/office/drawing/2014/main" id="{77CF69E6-1EAC-4D78-B20A-2B5E0E00E5B4}"/>
                </a:ext>
              </a:extLst>
            </p:cNvPr>
            <p:cNvSpPr/>
            <p:nvPr/>
          </p:nvSpPr>
          <p:spPr>
            <a:xfrm>
              <a:off x="4393811" y="3026516"/>
              <a:ext cx="459463" cy="471425"/>
            </a:xfrm>
            <a:custGeom>
              <a:avLst/>
              <a:gdLst>
                <a:gd name="connsiteX0" fmla="*/ 104 w 459463"/>
                <a:gd name="connsiteY0" fmla="*/ 416778 h 471425"/>
                <a:gd name="connsiteX1" fmla="*/ 249911 w 459463"/>
                <a:gd name="connsiteY1" fmla="*/ 35129 h 471425"/>
                <a:gd name="connsiteX2" fmla="*/ 423388 w 459463"/>
                <a:gd name="connsiteY2" fmla="*/ 7373 h 471425"/>
                <a:gd name="connsiteX3" fmla="*/ 313681 w 459463"/>
                <a:gd name="connsiteY3" fmla="*/ 330039 h 471425"/>
                <a:gd name="connsiteX4" fmla="*/ 152764 w 459463"/>
                <a:gd name="connsiteY4" fmla="*/ 465351 h 471425"/>
                <a:gd name="connsiteX5" fmla="*/ 104 w 459463"/>
                <a:gd name="connsiteY5" fmla="*/ 416778 h 471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9463" h="471425">
                  <a:moveTo>
                    <a:pt x="104" y="416778"/>
                  </a:moveTo>
                  <a:cubicBezTo>
                    <a:pt x="9056" y="290764"/>
                    <a:pt x="122371" y="57334"/>
                    <a:pt x="249911" y="35129"/>
                  </a:cubicBezTo>
                  <a:cubicBezTo>
                    <a:pt x="367875" y="14312"/>
                    <a:pt x="409509" y="-13444"/>
                    <a:pt x="423388" y="7373"/>
                  </a:cubicBezTo>
                  <a:cubicBezTo>
                    <a:pt x="545238" y="102646"/>
                    <a:pt x="319857" y="223733"/>
                    <a:pt x="313681" y="330039"/>
                  </a:cubicBezTo>
                  <a:cubicBezTo>
                    <a:pt x="241931" y="413447"/>
                    <a:pt x="246997" y="438705"/>
                    <a:pt x="152764" y="465351"/>
                  </a:cubicBezTo>
                  <a:cubicBezTo>
                    <a:pt x="76989" y="471596"/>
                    <a:pt x="-3296" y="487695"/>
                    <a:pt x="104" y="416778"/>
                  </a:cubicBezTo>
                  <a:close/>
                </a:path>
              </a:pathLst>
            </a:custGeom>
            <a:solidFill>
              <a:srgbClr val="106D41"/>
            </a:solidFill>
            <a:ln w="6938" cap="flat">
              <a:noFill/>
              <a:prstDash val="solid"/>
              <a:miter/>
            </a:ln>
          </p:spPr>
          <p:txBody>
            <a:bodyPr rtlCol="0" anchor="ctr"/>
            <a:lstStyle/>
            <a:p>
              <a:endParaRPr lang="nl-BE"/>
            </a:p>
          </p:txBody>
        </p:sp>
        <p:sp>
          <p:nvSpPr>
            <p:cNvPr id="70" name="Graphic 4">
              <a:extLst>
                <a:ext uri="{FF2B5EF4-FFF2-40B4-BE49-F238E27FC236}">
                  <a16:creationId xmlns:a16="http://schemas.microsoft.com/office/drawing/2014/main" id="{1914A8D3-2061-464D-876E-C5EC29CA02D8}"/>
                </a:ext>
              </a:extLst>
            </p:cNvPr>
            <p:cNvSpPr/>
            <p:nvPr/>
          </p:nvSpPr>
          <p:spPr>
            <a:xfrm>
              <a:off x="4735547" y="614146"/>
              <a:ext cx="3996244" cy="2360698"/>
            </a:xfrm>
            <a:custGeom>
              <a:avLst/>
              <a:gdLst>
                <a:gd name="connsiteX0" fmla="*/ 95529 w 3996244"/>
                <a:gd name="connsiteY0" fmla="*/ 2357292 h 2360698"/>
                <a:gd name="connsiteX1" fmla="*/ 886583 w 3996244"/>
                <a:gd name="connsiteY1" fmla="*/ 2065782 h 2360698"/>
                <a:gd name="connsiteX2" fmla="*/ 921279 w 3996244"/>
                <a:gd name="connsiteY2" fmla="*/ 2017278 h 2360698"/>
                <a:gd name="connsiteX3" fmla="*/ 1275171 w 3996244"/>
                <a:gd name="connsiteY3" fmla="*/ 1705019 h 2360698"/>
                <a:gd name="connsiteX4" fmla="*/ 1864992 w 3996244"/>
                <a:gd name="connsiteY4" fmla="*/ 1462152 h 2360698"/>
                <a:gd name="connsiteX5" fmla="*/ 2031530 w 3996244"/>
                <a:gd name="connsiteY5" fmla="*/ 1441335 h 2360698"/>
                <a:gd name="connsiteX6" fmla="*/ 2100851 w 3996244"/>
                <a:gd name="connsiteY6" fmla="*/ 1247041 h 2360698"/>
                <a:gd name="connsiteX7" fmla="*/ 2295145 w 3996244"/>
                <a:gd name="connsiteY7" fmla="*/ 1260919 h 2360698"/>
                <a:gd name="connsiteX8" fmla="*/ 2315962 w 3996244"/>
                <a:gd name="connsiteY8" fmla="*/ 1129077 h 2360698"/>
                <a:gd name="connsiteX9" fmla="*/ 2475561 w 3996244"/>
                <a:gd name="connsiteY9" fmla="*/ 1073564 h 2360698"/>
                <a:gd name="connsiteX10" fmla="*/ 2794758 w 3996244"/>
                <a:gd name="connsiteY10" fmla="*/ 1018052 h 2360698"/>
                <a:gd name="connsiteX11" fmla="*/ 2933539 w 3996244"/>
                <a:gd name="connsiteY11" fmla="*/ 997235 h 2360698"/>
                <a:gd name="connsiteX12" fmla="*/ 3467848 w 3996244"/>
                <a:gd name="connsiteY12" fmla="*/ 310267 h 2360698"/>
                <a:gd name="connsiteX13" fmla="*/ 3828679 w 3996244"/>
                <a:gd name="connsiteY13" fmla="*/ 136790 h 2360698"/>
                <a:gd name="connsiteX14" fmla="*/ 3988278 w 3996244"/>
                <a:gd name="connsiteY14" fmla="*/ 67399 h 2360698"/>
                <a:gd name="connsiteX15" fmla="*/ 3627446 w 3996244"/>
                <a:gd name="connsiteY15" fmla="*/ 74338 h 2360698"/>
                <a:gd name="connsiteX16" fmla="*/ 3287432 w 3996244"/>
                <a:gd name="connsiteY16" fmla="*/ 400475 h 2360698"/>
                <a:gd name="connsiteX17" fmla="*/ 2975174 w 3996244"/>
                <a:gd name="connsiteY17" fmla="*/ 525378 h 2360698"/>
                <a:gd name="connsiteX18" fmla="*/ 2440865 w 3996244"/>
                <a:gd name="connsiteY18" fmla="*/ 678037 h 2360698"/>
                <a:gd name="connsiteX19" fmla="*/ 2066156 w 3996244"/>
                <a:gd name="connsiteY19" fmla="*/ 997235 h 2360698"/>
                <a:gd name="connsiteX20" fmla="*/ 1864923 w 3996244"/>
                <a:gd name="connsiteY20" fmla="*/ 1094381 h 2360698"/>
                <a:gd name="connsiteX21" fmla="*/ 1490213 w 3996244"/>
                <a:gd name="connsiteY21" fmla="*/ 1309493 h 2360698"/>
                <a:gd name="connsiteX22" fmla="*/ 1143260 w 3996244"/>
                <a:gd name="connsiteY22" fmla="*/ 1496847 h 2360698"/>
                <a:gd name="connsiteX23" fmla="*/ 1136320 w 3996244"/>
                <a:gd name="connsiteY23" fmla="*/ 1670324 h 2360698"/>
                <a:gd name="connsiteX24" fmla="*/ 414657 w 3996244"/>
                <a:gd name="connsiteY24" fmla="*/ 1878496 h 2360698"/>
                <a:gd name="connsiteX25" fmla="*/ 109338 w 3996244"/>
                <a:gd name="connsiteY25" fmla="*/ 2162998 h 2360698"/>
                <a:gd name="connsiteX26" fmla="*/ 95529 w 3996244"/>
                <a:gd name="connsiteY26" fmla="*/ 2357292 h 2360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996244" h="2360698">
                  <a:moveTo>
                    <a:pt x="95529" y="2357292"/>
                  </a:moveTo>
                  <a:cubicBezTo>
                    <a:pt x="668003" y="2378040"/>
                    <a:pt x="459900" y="2306845"/>
                    <a:pt x="886583" y="2065782"/>
                  </a:cubicBezTo>
                  <a:cubicBezTo>
                    <a:pt x="914340" y="2051973"/>
                    <a:pt x="928218" y="2093607"/>
                    <a:pt x="921279" y="2017278"/>
                  </a:cubicBezTo>
                  <a:cubicBezTo>
                    <a:pt x="958056" y="1830131"/>
                    <a:pt x="1092604" y="1793215"/>
                    <a:pt x="1275171" y="1705019"/>
                  </a:cubicBezTo>
                  <a:cubicBezTo>
                    <a:pt x="1558424" y="1499484"/>
                    <a:pt x="1596797" y="1741103"/>
                    <a:pt x="1864992" y="1462152"/>
                  </a:cubicBezTo>
                  <a:cubicBezTo>
                    <a:pt x="1851114" y="1318097"/>
                    <a:pt x="1997112" y="1466177"/>
                    <a:pt x="2031530" y="1441335"/>
                  </a:cubicBezTo>
                  <a:cubicBezTo>
                    <a:pt x="2110704" y="1418228"/>
                    <a:pt x="2063241" y="1270495"/>
                    <a:pt x="2100851" y="1247041"/>
                  </a:cubicBezTo>
                  <a:cubicBezTo>
                    <a:pt x="2135546" y="1240102"/>
                    <a:pt x="2260450" y="1295614"/>
                    <a:pt x="2295145" y="1260919"/>
                  </a:cubicBezTo>
                  <a:cubicBezTo>
                    <a:pt x="2329840" y="1226224"/>
                    <a:pt x="2260450" y="1163772"/>
                    <a:pt x="2315962" y="1129077"/>
                  </a:cubicBezTo>
                  <a:cubicBezTo>
                    <a:pt x="2371475" y="1094381"/>
                    <a:pt x="2426987" y="1066625"/>
                    <a:pt x="2475561" y="1073564"/>
                  </a:cubicBezTo>
                  <a:cubicBezTo>
                    <a:pt x="2626902" y="1085777"/>
                    <a:pt x="2638976" y="1034497"/>
                    <a:pt x="2794758" y="1018052"/>
                  </a:cubicBezTo>
                  <a:cubicBezTo>
                    <a:pt x="2871088" y="1024991"/>
                    <a:pt x="2891905" y="1101321"/>
                    <a:pt x="2933539" y="997235"/>
                  </a:cubicBezTo>
                  <a:cubicBezTo>
                    <a:pt x="3195628" y="402487"/>
                    <a:pt x="3349398" y="852139"/>
                    <a:pt x="3467848" y="310267"/>
                  </a:cubicBezTo>
                  <a:cubicBezTo>
                    <a:pt x="3523499" y="221724"/>
                    <a:pt x="3729936" y="168432"/>
                    <a:pt x="3828679" y="136790"/>
                  </a:cubicBezTo>
                  <a:cubicBezTo>
                    <a:pt x="3904037" y="142272"/>
                    <a:pt x="4029010" y="155109"/>
                    <a:pt x="3988278" y="67399"/>
                  </a:cubicBezTo>
                  <a:cubicBezTo>
                    <a:pt x="3914585" y="-40295"/>
                    <a:pt x="3724454" y="-4559"/>
                    <a:pt x="3627446" y="74338"/>
                  </a:cubicBezTo>
                  <a:cubicBezTo>
                    <a:pt x="3484501" y="132627"/>
                    <a:pt x="3421425" y="334692"/>
                    <a:pt x="3287432" y="400475"/>
                  </a:cubicBezTo>
                  <a:cubicBezTo>
                    <a:pt x="3114094" y="435031"/>
                    <a:pt x="3101049" y="445717"/>
                    <a:pt x="2975174" y="525378"/>
                  </a:cubicBezTo>
                  <a:cubicBezTo>
                    <a:pt x="2801697" y="496511"/>
                    <a:pt x="2591860" y="630644"/>
                    <a:pt x="2440865" y="678037"/>
                  </a:cubicBezTo>
                  <a:cubicBezTo>
                    <a:pt x="2291398" y="717451"/>
                    <a:pt x="2177250" y="878785"/>
                    <a:pt x="2066156" y="997235"/>
                  </a:cubicBezTo>
                  <a:cubicBezTo>
                    <a:pt x="2017582" y="1059686"/>
                    <a:pt x="1934313" y="1073564"/>
                    <a:pt x="1864923" y="1094381"/>
                  </a:cubicBezTo>
                  <a:cubicBezTo>
                    <a:pt x="1684715" y="1149200"/>
                    <a:pt x="1640236" y="1231359"/>
                    <a:pt x="1490213" y="1309493"/>
                  </a:cubicBezTo>
                  <a:cubicBezTo>
                    <a:pt x="1308826" y="1354458"/>
                    <a:pt x="1219311" y="1245861"/>
                    <a:pt x="1143260" y="1496847"/>
                  </a:cubicBezTo>
                  <a:cubicBezTo>
                    <a:pt x="1105650" y="1556038"/>
                    <a:pt x="1258378" y="1662552"/>
                    <a:pt x="1136320" y="1670324"/>
                  </a:cubicBezTo>
                  <a:cubicBezTo>
                    <a:pt x="908788" y="1576994"/>
                    <a:pt x="629977" y="1836376"/>
                    <a:pt x="414657" y="1878496"/>
                  </a:cubicBezTo>
                  <a:cubicBezTo>
                    <a:pt x="345267" y="1899313"/>
                    <a:pt x="192607" y="2114425"/>
                    <a:pt x="109338" y="2162998"/>
                  </a:cubicBezTo>
                  <a:cubicBezTo>
                    <a:pt x="-11887" y="2243699"/>
                    <a:pt x="-53591" y="2345010"/>
                    <a:pt x="95529" y="2357292"/>
                  </a:cubicBezTo>
                  <a:close/>
                </a:path>
              </a:pathLst>
            </a:custGeom>
            <a:solidFill>
              <a:srgbClr val="106D41"/>
            </a:solidFill>
            <a:ln w="6938" cap="flat">
              <a:noFill/>
              <a:prstDash val="solid"/>
              <a:miter/>
            </a:ln>
          </p:spPr>
          <p:txBody>
            <a:bodyPr rtlCol="0" anchor="ctr"/>
            <a:lstStyle/>
            <a:p>
              <a:endParaRPr lang="nl-BE"/>
            </a:p>
          </p:txBody>
        </p:sp>
      </p:grpSp>
      <p:sp>
        <p:nvSpPr>
          <p:cNvPr id="71" name="!!SecondCut">
            <a:extLst>
              <a:ext uri="{FF2B5EF4-FFF2-40B4-BE49-F238E27FC236}">
                <a16:creationId xmlns:a16="http://schemas.microsoft.com/office/drawing/2014/main" id="{7731F7E1-011F-44E3-ADA1-2C04FE05EBD3}"/>
              </a:ext>
            </a:extLst>
          </p:cNvPr>
          <p:cNvSpPr/>
          <p:nvPr/>
        </p:nvSpPr>
        <p:spPr>
          <a:xfrm>
            <a:off x="4587736" y="963132"/>
            <a:ext cx="5088653" cy="2989211"/>
          </a:xfrm>
          <a:custGeom>
            <a:avLst/>
            <a:gdLst>
              <a:gd name="connsiteX0" fmla="*/ 174991 w 5088653"/>
              <a:gd name="connsiteY0" fmla="*/ 2989212 h 2989211"/>
              <a:gd name="connsiteX1" fmla="*/ 75207 w 5088653"/>
              <a:gd name="connsiteY1" fmla="*/ 2974154 h 2989211"/>
              <a:gd name="connsiteX2" fmla="*/ 15115 w 5088653"/>
              <a:gd name="connsiteY2" fmla="*/ 2757378 h 2989211"/>
              <a:gd name="connsiteX3" fmla="*/ 295106 w 5088653"/>
              <a:gd name="connsiteY3" fmla="*/ 2344572 h 2989211"/>
              <a:gd name="connsiteX4" fmla="*/ 369979 w 5088653"/>
              <a:gd name="connsiteY4" fmla="*/ 2267063 h 2989211"/>
              <a:gd name="connsiteX5" fmla="*/ 827402 w 5088653"/>
              <a:gd name="connsiteY5" fmla="*/ 1833926 h 2989211"/>
              <a:gd name="connsiteX6" fmla="*/ 832884 w 5088653"/>
              <a:gd name="connsiteY6" fmla="*/ 1830179 h 2989211"/>
              <a:gd name="connsiteX7" fmla="*/ 1478564 w 5088653"/>
              <a:gd name="connsiteY7" fmla="*/ 1520419 h 2989211"/>
              <a:gd name="connsiteX8" fmla="*/ 1955209 w 5088653"/>
              <a:gd name="connsiteY8" fmla="*/ 1336326 h 2989211"/>
              <a:gd name="connsiteX9" fmla="*/ 2273712 w 5088653"/>
              <a:gd name="connsiteY9" fmla="*/ 1204692 h 2989211"/>
              <a:gd name="connsiteX10" fmla="*/ 2694012 w 5088653"/>
              <a:gd name="connsiteY10" fmla="*/ 962241 h 2989211"/>
              <a:gd name="connsiteX11" fmla="*/ 2836887 w 5088653"/>
              <a:gd name="connsiteY11" fmla="*/ 866967 h 2989211"/>
              <a:gd name="connsiteX12" fmla="*/ 3249207 w 5088653"/>
              <a:gd name="connsiteY12" fmla="*/ 573028 h 2989211"/>
              <a:gd name="connsiteX13" fmla="*/ 3268428 w 5088653"/>
              <a:gd name="connsiteY13" fmla="*/ 558248 h 2989211"/>
              <a:gd name="connsiteX14" fmla="*/ 3642097 w 5088653"/>
              <a:gd name="connsiteY14" fmla="*/ 426198 h 2989211"/>
              <a:gd name="connsiteX15" fmla="*/ 3679706 w 5088653"/>
              <a:gd name="connsiteY15" fmla="*/ 425365 h 2989211"/>
              <a:gd name="connsiteX16" fmla="*/ 3732444 w 5088653"/>
              <a:gd name="connsiteY16" fmla="*/ 429945 h 2989211"/>
              <a:gd name="connsiteX17" fmla="*/ 3739174 w 5088653"/>
              <a:gd name="connsiteY17" fmla="*/ 427794 h 2989211"/>
              <a:gd name="connsiteX18" fmla="*/ 3876776 w 5088653"/>
              <a:gd name="connsiteY18" fmla="*/ 385951 h 2989211"/>
              <a:gd name="connsiteX19" fmla="*/ 4222550 w 5088653"/>
              <a:gd name="connsiteY19" fmla="*/ 156962 h 2989211"/>
              <a:gd name="connsiteX20" fmla="*/ 4339265 w 5088653"/>
              <a:gd name="connsiteY20" fmla="*/ 58705 h 2989211"/>
              <a:gd name="connsiteX21" fmla="*/ 4592402 w 5088653"/>
              <a:gd name="connsiteY21" fmla="*/ 0 h 2989211"/>
              <a:gd name="connsiteX22" fmla="*/ 4739927 w 5088653"/>
              <a:gd name="connsiteY22" fmla="*/ 21927 h 2989211"/>
              <a:gd name="connsiteX23" fmla="*/ 5048993 w 5088653"/>
              <a:gd name="connsiteY23" fmla="*/ 291371 h 2989211"/>
              <a:gd name="connsiteX24" fmla="*/ 5084521 w 5088653"/>
              <a:gd name="connsiteY24" fmla="*/ 414679 h 2989211"/>
              <a:gd name="connsiteX25" fmla="*/ 4951707 w 5088653"/>
              <a:gd name="connsiteY25" fmla="*/ 515018 h 2989211"/>
              <a:gd name="connsiteX26" fmla="*/ 4817852 w 5088653"/>
              <a:gd name="connsiteY26" fmla="*/ 541733 h 2989211"/>
              <a:gd name="connsiteX27" fmla="*/ 4726396 w 5088653"/>
              <a:gd name="connsiteY27" fmla="*/ 529312 h 2989211"/>
              <a:gd name="connsiteX28" fmla="*/ 4675671 w 5088653"/>
              <a:gd name="connsiteY28" fmla="*/ 519528 h 2989211"/>
              <a:gd name="connsiteX29" fmla="*/ 4646874 w 5088653"/>
              <a:gd name="connsiteY29" fmla="*/ 516961 h 2989211"/>
              <a:gd name="connsiteX30" fmla="*/ 4553474 w 5088653"/>
              <a:gd name="connsiteY30" fmla="*/ 586837 h 2989211"/>
              <a:gd name="connsiteX31" fmla="*/ 4527036 w 5088653"/>
              <a:gd name="connsiteY31" fmla="*/ 618687 h 2989211"/>
              <a:gd name="connsiteX32" fmla="*/ 4142403 w 5088653"/>
              <a:gd name="connsiteY32" fmla="*/ 769681 h 2989211"/>
              <a:gd name="connsiteX33" fmla="*/ 3609275 w 5088653"/>
              <a:gd name="connsiteY33" fmla="*/ 861555 h 2989211"/>
              <a:gd name="connsiteX34" fmla="*/ 3522467 w 5088653"/>
              <a:gd name="connsiteY34" fmla="*/ 880082 h 2989211"/>
              <a:gd name="connsiteX35" fmla="*/ 3157958 w 5088653"/>
              <a:gd name="connsiteY35" fmla="*/ 1113165 h 2989211"/>
              <a:gd name="connsiteX36" fmla="*/ 3109593 w 5088653"/>
              <a:gd name="connsiteY36" fmla="*/ 1175964 h 2989211"/>
              <a:gd name="connsiteX37" fmla="*/ 3088012 w 5088653"/>
              <a:gd name="connsiteY37" fmla="*/ 1197822 h 2989211"/>
              <a:gd name="connsiteX38" fmla="*/ 2796224 w 5088653"/>
              <a:gd name="connsiteY38" fmla="*/ 1392949 h 2989211"/>
              <a:gd name="connsiteX39" fmla="*/ 2615670 w 5088653"/>
              <a:gd name="connsiteY39" fmla="*/ 1489818 h 2989211"/>
              <a:gd name="connsiteX40" fmla="*/ 2492709 w 5088653"/>
              <a:gd name="connsiteY40" fmla="*/ 1576418 h 2989211"/>
              <a:gd name="connsiteX41" fmla="*/ 2140413 w 5088653"/>
              <a:gd name="connsiteY41" fmla="*/ 1699655 h 2989211"/>
              <a:gd name="connsiteX42" fmla="*/ 2106134 w 5088653"/>
              <a:gd name="connsiteY42" fmla="*/ 1705901 h 2989211"/>
              <a:gd name="connsiteX43" fmla="*/ 1893868 w 5088653"/>
              <a:gd name="connsiteY43" fmla="*/ 1821714 h 2989211"/>
              <a:gd name="connsiteX44" fmla="*/ 1755156 w 5088653"/>
              <a:gd name="connsiteY44" fmla="*/ 1910603 h 2989211"/>
              <a:gd name="connsiteX45" fmla="*/ 1250547 w 5088653"/>
              <a:gd name="connsiteY45" fmla="*/ 2122522 h 2989211"/>
              <a:gd name="connsiteX46" fmla="*/ 972429 w 5088653"/>
              <a:gd name="connsiteY46" fmla="*/ 2265259 h 2989211"/>
              <a:gd name="connsiteX47" fmla="*/ 637757 w 5088653"/>
              <a:gd name="connsiteY47" fmla="*/ 2723237 h 2989211"/>
              <a:gd name="connsiteX48" fmla="*/ 174991 w 5088653"/>
              <a:gd name="connsiteY48" fmla="*/ 2989212 h 2989211"/>
              <a:gd name="connsiteX49" fmla="*/ 174991 w 5088653"/>
              <a:gd name="connsiteY49" fmla="*/ 2989212 h 2989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088653" h="2989211">
                <a:moveTo>
                  <a:pt x="174991" y="2989212"/>
                </a:moveTo>
                <a:cubicBezTo>
                  <a:pt x="136479" y="2989212"/>
                  <a:pt x="101992" y="2984008"/>
                  <a:pt x="75207" y="2974154"/>
                </a:cubicBezTo>
                <a:cubicBezTo>
                  <a:pt x="-23536" y="2937793"/>
                  <a:pt x="-2996" y="2841965"/>
                  <a:pt x="15115" y="2757378"/>
                </a:cubicBezTo>
                <a:cubicBezTo>
                  <a:pt x="38569" y="2648018"/>
                  <a:pt x="212393" y="2427356"/>
                  <a:pt x="295106" y="2344572"/>
                </a:cubicBezTo>
                <a:cubicBezTo>
                  <a:pt x="312107" y="2327572"/>
                  <a:pt x="337643" y="2300856"/>
                  <a:pt x="369979" y="2267063"/>
                </a:cubicBezTo>
                <a:cubicBezTo>
                  <a:pt x="494674" y="2136678"/>
                  <a:pt x="703401" y="1918514"/>
                  <a:pt x="827402" y="1833926"/>
                </a:cubicBezTo>
                <a:lnTo>
                  <a:pt x="832884" y="1830179"/>
                </a:lnTo>
                <a:cubicBezTo>
                  <a:pt x="983670" y="1727342"/>
                  <a:pt x="1190108" y="1586549"/>
                  <a:pt x="1478564" y="1520419"/>
                </a:cubicBezTo>
                <a:cubicBezTo>
                  <a:pt x="1638302" y="1483781"/>
                  <a:pt x="1806713" y="1405439"/>
                  <a:pt x="1955209" y="1336326"/>
                </a:cubicBezTo>
                <a:cubicBezTo>
                  <a:pt x="2070328" y="1282756"/>
                  <a:pt x="2179133" y="1232170"/>
                  <a:pt x="2273712" y="1204692"/>
                </a:cubicBezTo>
                <a:cubicBezTo>
                  <a:pt x="2413257" y="1164168"/>
                  <a:pt x="2575562" y="1047452"/>
                  <a:pt x="2694012" y="962241"/>
                </a:cubicBezTo>
                <a:cubicBezTo>
                  <a:pt x="2754868" y="918524"/>
                  <a:pt x="2802886" y="883968"/>
                  <a:pt x="2836887" y="866967"/>
                </a:cubicBezTo>
                <a:cubicBezTo>
                  <a:pt x="2924805" y="822974"/>
                  <a:pt x="3152129" y="647831"/>
                  <a:pt x="3249207" y="573028"/>
                </a:cubicBezTo>
                <a:lnTo>
                  <a:pt x="3268428" y="558248"/>
                </a:lnTo>
                <a:cubicBezTo>
                  <a:pt x="3367587" y="481988"/>
                  <a:pt x="3464665" y="433275"/>
                  <a:pt x="3642097" y="426198"/>
                </a:cubicBezTo>
                <a:cubicBezTo>
                  <a:pt x="3656183" y="425642"/>
                  <a:pt x="3668812" y="425365"/>
                  <a:pt x="3679706" y="425365"/>
                </a:cubicBezTo>
                <a:cubicBezTo>
                  <a:pt x="3708295" y="425365"/>
                  <a:pt x="3723076" y="427308"/>
                  <a:pt x="3732444" y="429945"/>
                </a:cubicBezTo>
                <a:cubicBezTo>
                  <a:pt x="3734456" y="429320"/>
                  <a:pt x="3736746" y="428557"/>
                  <a:pt x="3739174" y="427794"/>
                </a:cubicBezTo>
                <a:cubicBezTo>
                  <a:pt x="3757701" y="421757"/>
                  <a:pt x="3796352" y="409197"/>
                  <a:pt x="3876776" y="385951"/>
                </a:cubicBezTo>
                <a:cubicBezTo>
                  <a:pt x="4042759" y="337933"/>
                  <a:pt x="4142473" y="237524"/>
                  <a:pt x="4222550" y="156962"/>
                </a:cubicBezTo>
                <a:cubicBezTo>
                  <a:pt x="4264809" y="114425"/>
                  <a:pt x="4301378" y="77648"/>
                  <a:pt x="4339265" y="58705"/>
                </a:cubicBezTo>
                <a:cubicBezTo>
                  <a:pt x="4413860" y="21442"/>
                  <a:pt x="4506080" y="0"/>
                  <a:pt x="4592402" y="0"/>
                </a:cubicBezTo>
                <a:cubicBezTo>
                  <a:pt x="4644237" y="0"/>
                  <a:pt x="4693852" y="7355"/>
                  <a:pt x="4739927" y="21927"/>
                </a:cubicBezTo>
                <a:cubicBezTo>
                  <a:pt x="4886758" y="68280"/>
                  <a:pt x="5000420" y="224618"/>
                  <a:pt x="5048993" y="291371"/>
                </a:cubicBezTo>
                <a:cubicBezTo>
                  <a:pt x="5073071" y="324471"/>
                  <a:pt x="5098885" y="368395"/>
                  <a:pt x="5084521" y="414679"/>
                </a:cubicBezTo>
                <a:cubicBezTo>
                  <a:pt x="5071614" y="456244"/>
                  <a:pt x="5030604" y="487192"/>
                  <a:pt x="4951707" y="515018"/>
                </a:cubicBezTo>
                <a:cubicBezTo>
                  <a:pt x="4900011" y="533267"/>
                  <a:pt x="4857475" y="541733"/>
                  <a:pt x="4817852" y="541733"/>
                </a:cubicBezTo>
                <a:cubicBezTo>
                  <a:pt x="4783921" y="541733"/>
                  <a:pt x="4756026" y="535696"/>
                  <a:pt x="4726396" y="529312"/>
                </a:cubicBezTo>
                <a:cubicBezTo>
                  <a:pt x="4710505" y="525912"/>
                  <a:pt x="4694129" y="522373"/>
                  <a:pt x="4675671" y="519528"/>
                </a:cubicBezTo>
                <a:cubicBezTo>
                  <a:pt x="4664499" y="517793"/>
                  <a:pt x="4655131" y="516961"/>
                  <a:pt x="4646874" y="516961"/>
                </a:cubicBezTo>
                <a:cubicBezTo>
                  <a:pt x="4612248" y="516961"/>
                  <a:pt x="4599966" y="530284"/>
                  <a:pt x="4553474" y="586837"/>
                </a:cubicBezTo>
                <a:cubicBezTo>
                  <a:pt x="4545494" y="596552"/>
                  <a:pt x="4536751" y="607168"/>
                  <a:pt x="4527036" y="618687"/>
                </a:cubicBezTo>
                <a:cubicBezTo>
                  <a:pt x="4435857" y="726451"/>
                  <a:pt x="4307345" y="756983"/>
                  <a:pt x="4142403" y="769681"/>
                </a:cubicBezTo>
                <a:cubicBezTo>
                  <a:pt x="3981278" y="782102"/>
                  <a:pt x="3872335" y="805348"/>
                  <a:pt x="3609275" y="861555"/>
                </a:cubicBezTo>
                <a:lnTo>
                  <a:pt x="3522467" y="880082"/>
                </a:lnTo>
                <a:cubicBezTo>
                  <a:pt x="3281682" y="931292"/>
                  <a:pt x="3210140" y="1036419"/>
                  <a:pt x="3157958" y="1113165"/>
                </a:cubicBezTo>
                <a:cubicBezTo>
                  <a:pt x="3142137" y="1136411"/>
                  <a:pt x="3127148" y="1158408"/>
                  <a:pt x="3109593" y="1175964"/>
                </a:cubicBezTo>
                <a:cubicBezTo>
                  <a:pt x="3102584" y="1182972"/>
                  <a:pt x="3095367" y="1190328"/>
                  <a:pt x="3088012" y="1197822"/>
                </a:cubicBezTo>
                <a:cubicBezTo>
                  <a:pt x="3020217" y="1267005"/>
                  <a:pt x="2935838" y="1353049"/>
                  <a:pt x="2796224" y="1392949"/>
                </a:cubicBezTo>
                <a:cubicBezTo>
                  <a:pt x="2709139" y="1417860"/>
                  <a:pt x="2671946" y="1446449"/>
                  <a:pt x="2615670" y="1489818"/>
                </a:cubicBezTo>
                <a:cubicBezTo>
                  <a:pt x="2583195" y="1514799"/>
                  <a:pt x="2546418" y="1543179"/>
                  <a:pt x="2492709" y="1576418"/>
                </a:cubicBezTo>
                <a:cubicBezTo>
                  <a:pt x="2356356" y="1660797"/>
                  <a:pt x="2241654" y="1681475"/>
                  <a:pt x="2140413" y="1699655"/>
                </a:cubicBezTo>
                <a:cubicBezTo>
                  <a:pt x="2128894" y="1701737"/>
                  <a:pt x="2117444" y="1703750"/>
                  <a:pt x="2106134" y="1705901"/>
                </a:cubicBezTo>
                <a:cubicBezTo>
                  <a:pt x="2043613" y="1717628"/>
                  <a:pt x="1967491" y="1770573"/>
                  <a:pt x="1893868" y="1821714"/>
                </a:cubicBezTo>
                <a:cubicBezTo>
                  <a:pt x="1848070" y="1853564"/>
                  <a:pt x="1800746" y="1886455"/>
                  <a:pt x="1755156" y="1910603"/>
                </a:cubicBezTo>
                <a:cubicBezTo>
                  <a:pt x="1668834" y="1956332"/>
                  <a:pt x="1377185" y="2106701"/>
                  <a:pt x="1250547" y="2122522"/>
                </a:cubicBezTo>
                <a:cubicBezTo>
                  <a:pt x="1153677" y="2134666"/>
                  <a:pt x="1049661" y="2188027"/>
                  <a:pt x="972429" y="2265259"/>
                </a:cubicBezTo>
                <a:cubicBezTo>
                  <a:pt x="924757" y="2312930"/>
                  <a:pt x="796801" y="2452891"/>
                  <a:pt x="637757" y="2723237"/>
                </a:cubicBezTo>
                <a:cubicBezTo>
                  <a:pt x="522083" y="2919544"/>
                  <a:pt x="316201" y="2989212"/>
                  <a:pt x="174991" y="2989212"/>
                </a:cubicBezTo>
                <a:cubicBezTo>
                  <a:pt x="174991" y="2989212"/>
                  <a:pt x="174991" y="2989212"/>
                  <a:pt x="174991" y="2989212"/>
                </a:cubicBezTo>
                <a:close/>
              </a:path>
            </a:pathLst>
          </a:custGeom>
          <a:solidFill>
            <a:schemeClr val="accent6">
              <a:lumMod val="40000"/>
              <a:lumOff val="60000"/>
            </a:schemeClr>
          </a:solidFill>
          <a:ln w="6938" cap="flat">
            <a:noFill/>
            <a:prstDash val="solid"/>
            <a:miter/>
          </a:ln>
        </p:spPr>
        <p:txBody>
          <a:bodyPr rtlCol="0" anchor="ctr"/>
          <a:lstStyle/>
          <a:p>
            <a:endParaRPr lang="nl-BE"/>
          </a:p>
        </p:txBody>
      </p:sp>
      <p:sp>
        <p:nvSpPr>
          <p:cNvPr id="76" name="!!Fairway">
            <a:extLst>
              <a:ext uri="{FF2B5EF4-FFF2-40B4-BE49-F238E27FC236}">
                <a16:creationId xmlns:a16="http://schemas.microsoft.com/office/drawing/2014/main" id="{1BD1B60A-3829-4CAF-8BA4-484C43E99A29}"/>
              </a:ext>
            </a:extLst>
          </p:cNvPr>
          <p:cNvSpPr/>
          <p:nvPr/>
        </p:nvSpPr>
        <p:spPr>
          <a:xfrm>
            <a:off x="4622237" y="997778"/>
            <a:ext cx="5019331" cy="2919898"/>
          </a:xfrm>
          <a:custGeom>
            <a:avLst/>
            <a:gdLst>
              <a:gd name="connsiteX0" fmla="*/ 52711 w 5019331"/>
              <a:gd name="connsiteY0" fmla="*/ 2906964 h 2919898"/>
              <a:gd name="connsiteX1" fmla="*/ 573141 w 5019331"/>
              <a:gd name="connsiteY1" fmla="*/ 2671036 h 2919898"/>
              <a:gd name="connsiteX2" fmla="*/ 913155 w 5019331"/>
              <a:gd name="connsiteY2" fmla="*/ 2206118 h 2919898"/>
              <a:gd name="connsiteX3" fmla="*/ 1211535 w 5019331"/>
              <a:gd name="connsiteY3" fmla="*/ 2053459 h 2919898"/>
              <a:gd name="connsiteX4" fmla="*/ 1704209 w 5019331"/>
              <a:gd name="connsiteY4" fmla="*/ 1845287 h 2919898"/>
              <a:gd name="connsiteX5" fmla="*/ 2065041 w 5019331"/>
              <a:gd name="connsiteY5" fmla="*/ 1637115 h 2919898"/>
              <a:gd name="connsiteX6" fmla="*/ 2439751 w 5019331"/>
              <a:gd name="connsiteY6" fmla="*/ 1512211 h 2919898"/>
              <a:gd name="connsiteX7" fmla="*/ 2752009 w 5019331"/>
              <a:gd name="connsiteY7" fmla="*/ 1324856 h 2919898"/>
              <a:gd name="connsiteX8" fmla="*/ 3050389 w 5019331"/>
              <a:gd name="connsiteY8" fmla="*/ 1116684 h 2919898"/>
              <a:gd name="connsiteX9" fmla="*/ 3480611 w 5019331"/>
              <a:gd name="connsiteY9" fmla="*/ 811365 h 2919898"/>
              <a:gd name="connsiteX10" fmla="*/ 4105127 w 5019331"/>
              <a:gd name="connsiteY10" fmla="*/ 700340 h 2919898"/>
              <a:gd name="connsiteX11" fmla="*/ 4465959 w 5019331"/>
              <a:gd name="connsiteY11" fmla="*/ 561559 h 2919898"/>
              <a:gd name="connsiteX12" fmla="*/ 4646375 w 5019331"/>
              <a:gd name="connsiteY12" fmla="*/ 450534 h 2919898"/>
              <a:gd name="connsiteX13" fmla="*/ 4905618 w 5019331"/>
              <a:gd name="connsiteY13" fmla="*/ 447550 h 2919898"/>
              <a:gd name="connsiteX14" fmla="*/ 4986388 w 5019331"/>
              <a:gd name="connsiteY14" fmla="*/ 277057 h 2919898"/>
              <a:gd name="connsiteX15" fmla="*/ 4694948 w 5019331"/>
              <a:gd name="connsiteY15" fmla="*/ 20312 h 2919898"/>
              <a:gd name="connsiteX16" fmla="*/ 4320238 w 5019331"/>
              <a:gd name="connsiteY16" fmla="*/ 55007 h 2919898"/>
              <a:gd name="connsiteX17" fmla="*/ 3851851 w 5019331"/>
              <a:gd name="connsiteY17" fmla="*/ 384613 h 2919898"/>
              <a:gd name="connsiteX18" fmla="*/ 3608984 w 5019331"/>
              <a:gd name="connsiteY18" fmla="*/ 426247 h 2919898"/>
              <a:gd name="connsiteX19" fmla="*/ 3255091 w 5019331"/>
              <a:gd name="connsiteY19" fmla="*/ 551150 h 2919898"/>
              <a:gd name="connsiteX20" fmla="*/ 2817930 w 5019331"/>
              <a:gd name="connsiteY20" fmla="*/ 863408 h 2919898"/>
              <a:gd name="connsiteX21" fmla="*/ 2248926 w 5019331"/>
              <a:gd name="connsiteY21" fmla="*/ 1203423 h 2919898"/>
              <a:gd name="connsiteX22" fmla="*/ 1451835 w 5019331"/>
              <a:gd name="connsiteY22" fmla="*/ 1519567 h 2919898"/>
              <a:gd name="connsiteX23" fmla="*/ 812539 w 5019331"/>
              <a:gd name="connsiteY23" fmla="*/ 1827939 h 2919898"/>
              <a:gd name="connsiteX24" fmla="*/ 285170 w 5019331"/>
              <a:gd name="connsiteY24" fmla="*/ 2334491 h 2919898"/>
              <a:gd name="connsiteX25" fmla="*/ 14546 w 5019331"/>
              <a:gd name="connsiteY25" fmla="*/ 2730018 h 2919898"/>
              <a:gd name="connsiteX26" fmla="*/ 52711 w 5019331"/>
              <a:gd name="connsiteY26" fmla="*/ 2906964 h 291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19331" h="2919898">
                <a:moveTo>
                  <a:pt x="52711" y="2906964"/>
                </a:moveTo>
                <a:cubicBezTo>
                  <a:pt x="157074" y="2945407"/>
                  <a:pt x="434359" y="2906964"/>
                  <a:pt x="573141" y="2671036"/>
                </a:cubicBezTo>
                <a:cubicBezTo>
                  <a:pt x="711922" y="2435107"/>
                  <a:pt x="836825" y="2282448"/>
                  <a:pt x="913155" y="2206118"/>
                </a:cubicBezTo>
                <a:cubicBezTo>
                  <a:pt x="989485" y="2129788"/>
                  <a:pt x="1100510" y="2067337"/>
                  <a:pt x="1211535" y="2053459"/>
                </a:cubicBezTo>
                <a:cubicBezTo>
                  <a:pt x="1322561" y="2039580"/>
                  <a:pt x="1586245" y="1907738"/>
                  <a:pt x="1704209" y="1845287"/>
                </a:cubicBezTo>
                <a:cubicBezTo>
                  <a:pt x="1822173" y="1782835"/>
                  <a:pt x="1954016" y="1657932"/>
                  <a:pt x="2065041" y="1637115"/>
                </a:cubicBezTo>
                <a:cubicBezTo>
                  <a:pt x="2176066" y="1616297"/>
                  <a:pt x="2294030" y="1602419"/>
                  <a:pt x="2439751" y="1512211"/>
                </a:cubicBezTo>
                <a:cubicBezTo>
                  <a:pt x="2585471" y="1422003"/>
                  <a:pt x="2606288" y="1366491"/>
                  <a:pt x="2752009" y="1324856"/>
                </a:cubicBezTo>
                <a:cubicBezTo>
                  <a:pt x="2897729" y="1283222"/>
                  <a:pt x="2980998" y="1186075"/>
                  <a:pt x="3050389" y="1116684"/>
                </a:cubicBezTo>
                <a:cubicBezTo>
                  <a:pt x="3119779" y="1047294"/>
                  <a:pt x="3154475" y="880756"/>
                  <a:pt x="3480611" y="811365"/>
                </a:cubicBezTo>
                <a:cubicBezTo>
                  <a:pt x="3806747" y="741975"/>
                  <a:pt x="3924711" y="714218"/>
                  <a:pt x="4105127" y="700340"/>
                </a:cubicBezTo>
                <a:cubicBezTo>
                  <a:pt x="4285543" y="686462"/>
                  <a:pt x="4389629" y="651767"/>
                  <a:pt x="4465959" y="561559"/>
                </a:cubicBezTo>
                <a:cubicBezTo>
                  <a:pt x="4542289" y="471351"/>
                  <a:pt x="4556167" y="436656"/>
                  <a:pt x="4646375" y="450534"/>
                </a:cubicBezTo>
                <a:cubicBezTo>
                  <a:pt x="4736582" y="464412"/>
                  <a:pt x="4776274" y="493209"/>
                  <a:pt x="4905618" y="447550"/>
                </a:cubicBezTo>
                <a:cubicBezTo>
                  <a:pt x="5034962" y="401960"/>
                  <a:pt x="5041901" y="353387"/>
                  <a:pt x="4986388" y="277057"/>
                </a:cubicBezTo>
                <a:cubicBezTo>
                  <a:pt x="4930876" y="200727"/>
                  <a:pt x="4826790" y="61946"/>
                  <a:pt x="4694948" y="20312"/>
                </a:cubicBezTo>
                <a:cubicBezTo>
                  <a:pt x="4563106" y="-21323"/>
                  <a:pt x="4417385" y="6433"/>
                  <a:pt x="4320238" y="55007"/>
                </a:cubicBezTo>
                <a:cubicBezTo>
                  <a:pt x="4223091" y="103580"/>
                  <a:pt x="4115536" y="308283"/>
                  <a:pt x="3851851" y="384613"/>
                </a:cubicBezTo>
                <a:cubicBezTo>
                  <a:pt x="3588166" y="460942"/>
                  <a:pt x="3782460" y="419308"/>
                  <a:pt x="3608984" y="426247"/>
                </a:cubicBezTo>
                <a:cubicBezTo>
                  <a:pt x="3435507" y="433186"/>
                  <a:pt x="3345299" y="481760"/>
                  <a:pt x="3255091" y="551150"/>
                </a:cubicBezTo>
                <a:cubicBezTo>
                  <a:pt x="3164883" y="620541"/>
                  <a:pt x="2915077" y="814835"/>
                  <a:pt x="2817930" y="863408"/>
                </a:cubicBezTo>
                <a:cubicBezTo>
                  <a:pt x="2720783" y="911982"/>
                  <a:pt x="2464037" y="1140971"/>
                  <a:pt x="2248926" y="1203423"/>
                </a:cubicBezTo>
                <a:cubicBezTo>
                  <a:pt x="2033815" y="1265874"/>
                  <a:pt x="1737308" y="1454131"/>
                  <a:pt x="1451835" y="1519567"/>
                </a:cubicBezTo>
                <a:cubicBezTo>
                  <a:pt x="1166431" y="1585072"/>
                  <a:pt x="965198" y="1723853"/>
                  <a:pt x="812539" y="1827939"/>
                </a:cubicBezTo>
                <a:cubicBezTo>
                  <a:pt x="659879" y="1932025"/>
                  <a:pt x="368438" y="2251222"/>
                  <a:pt x="285170" y="2334491"/>
                </a:cubicBezTo>
                <a:cubicBezTo>
                  <a:pt x="201901" y="2417760"/>
                  <a:pt x="35363" y="2632871"/>
                  <a:pt x="14546" y="2730018"/>
                </a:cubicBezTo>
                <a:cubicBezTo>
                  <a:pt x="-6271" y="2827165"/>
                  <a:pt x="-13210" y="2882677"/>
                  <a:pt x="52711" y="2906964"/>
                </a:cubicBezTo>
                <a:close/>
              </a:path>
            </a:pathLst>
          </a:custGeom>
          <a:solidFill>
            <a:srgbClr val="89C44F"/>
          </a:solidFill>
          <a:ln w="6938" cap="flat">
            <a:noFill/>
            <a:prstDash val="solid"/>
            <a:miter/>
          </a:ln>
        </p:spPr>
        <p:txBody>
          <a:bodyPr rtlCol="0" anchor="ctr"/>
          <a:lstStyle/>
          <a:p>
            <a:endParaRPr lang="nl-BE"/>
          </a:p>
        </p:txBody>
      </p:sp>
      <p:sp>
        <p:nvSpPr>
          <p:cNvPr id="77" name="!!Teebox">
            <a:extLst>
              <a:ext uri="{FF2B5EF4-FFF2-40B4-BE49-F238E27FC236}">
                <a16:creationId xmlns:a16="http://schemas.microsoft.com/office/drawing/2014/main" id="{3A5D5CD8-F4F5-444C-A0E7-9588F19FDBAB}"/>
              </a:ext>
            </a:extLst>
          </p:cNvPr>
          <p:cNvSpPr/>
          <p:nvPr/>
        </p:nvSpPr>
        <p:spPr>
          <a:xfrm rot="-2935248">
            <a:off x="2676701" y="5685110"/>
            <a:ext cx="208171" cy="119976"/>
          </a:xfrm>
          <a:custGeom>
            <a:avLst/>
            <a:gdLst>
              <a:gd name="connsiteX0" fmla="*/ 0 w 208171"/>
              <a:gd name="connsiteY0" fmla="*/ 0 h 119976"/>
              <a:gd name="connsiteX1" fmla="*/ 208172 w 208171"/>
              <a:gd name="connsiteY1" fmla="*/ 0 h 119976"/>
              <a:gd name="connsiteX2" fmla="*/ 208172 w 208171"/>
              <a:gd name="connsiteY2" fmla="*/ 119976 h 119976"/>
              <a:gd name="connsiteX3" fmla="*/ 0 w 208171"/>
              <a:gd name="connsiteY3" fmla="*/ 119976 h 119976"/>
            </a:gdLst>
            <a:ahLst/>
            <a:cxnLst>
              <a:cxn ang="0">
                <a:pos x="connsiteX0" y="connsiteY0"/>
              </a:cxn>
              <a:cxn ang="0">
                <a:pos x="connsiteX1" y="connsiteY1"/>
              </a:cxn>
              <a:cxn ang="0">
                <a:pos x="connsiteX2" y="connsiteY2"/>
              </a:cxn>
              <a:cxn ang="0">
                <a:pos x="connsiteX3" y="connsiteY3"/>
              </a:cxn>
            </a:cxnLst>
            <a:rect l="l" t="t" r="r" b="b"/>
            <a:pathLst>
              <a:path w="208171" h="119976">
                <a:moveTo>
                  <a:pt x="0" y="0"/>
                </a:moveTo>
                <a:lnTo>
                  <a:pt x="208172" y="0"/>
                </a:lnTo>
                <a:lnTo>
                  <a:pt x="208172" y="119976"/>
                </a:lnTo>
                <a:lnTo>
                  <a:pt x="0" y="119976"/>
                </a:lnTo>
                <a:close/>
              </a:path>
            </a:pathLst>
          </a:custGeom>
          <a:solidFill>
            <a:srgbClr val="B0D37C"/>
          </a:solidFill>
          <a:ln w="6938" cap="flat">
            <a:noFill/>
            <a:prstDash val="solid"/>
            <a:miter/>
          </a:ln>
        </p:spPr>
        <p:txBody>
          <a:bodyPr rtlCol="0" anchor="ctr"/>
          <a:lstStyle/>
          <a:p>
            <a:endParaRPr lang="nl-BE"/>
          </a:p>
        </p:txBody>
      </p:sp>
      <p:sp>
        <p:nvSpPr>
          <p:cNvPr id="78" name="!!Red">
            <a:extLst>
              <a:ext uri="{FF2B5EF4-FFF2-40B4-BE49-F238E27FC236}">
                <a16:creationId xmlns:a16="http://schemas.microsoft.com/office/drawing/2014/main" id="{6A99766F-4534-4261-A94F-0586F244AB75}"/>
              </a:ext>
            </a:extLst>
          </p:cNvPr>
          <p:cNvSpPr/>
          <p:nvPr/>
        </p:nvSpPr>
        <p:spPr>
          <a:xfrm>
            <a:off x="-8039" y="924967"/>
            <a:ext cx="3199437"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9" name="!!Yellow">
            <a:extLst>
              <a:ext uri="{FF2B5EF4-FFF2-40B4-BE49-F238E27FC236}">
                <a16:creationId xmlns:a16="http://schemas.microsoft.com/office/drawing/2014/main" id="{5ECD0B8B-8721-4DA9-8CED-491F3DFB731A}"/>
              </a:ext>
            </a:extLst>
          </p:cNvPr>
          <p:cNvSpPr/>
          <p:nvPr/>
        </p:nvSpPr>
        <p:spPr>
          <a:xfrm>
            <a:off x="1" y="924967"/>
            <a:ext cx="3111516"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0" name="!!Black">
            <a:extLst>
              <a:ext uri="{FF2B5EF4-FFF2-40B4-BE49-F238E27FC236}">
                <a16:creationId xmlns:a16="http://schemas.microsoft.com/office/drawing/2014/main" id="{A1E5D649-79B8-43DC-80C2-F37E0427DB71}"/>
              </a:ext>
            </a:extLst>
          </p:cNvPr>
          <p:cNvSpPr/>
          <p:nvPr/>
        </p:nvSpPr>
        <p:spPr>
          <a:xfrm>
            <a:off x="-8035" y="924967"/>
            <a:ext cx="3044826"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1" name="!!Green">
            <a:extLst>
              <a:ext uri="{FF2B5EF4-FFF2-40B4-BE49-F238E27FC236}">
                <a16:creationId xmlns:a16="http://schemas.microsoft.com/office/drawing/2014/main" id="{32067A66-BF5E-4E0B-808A-9D7E8C135919}"/>
              </a:ext>
            </a:extLst>
          </p:cNvPr>
          <p:cNvSpPr/>
          <p:nvPr/>
        </p:nvSpPr>
        <p:spPr>
          <a:xfrm>
            <a:off x="9153807" y="1077671"/>
            <a:ext cx="487758" cy="377580"/>
          </a:xfrm>
          <a:custGeom>
            <a:avLst/>
            <a:gdLst>
              <a:gd name="connsiteX0" fmla="*/ 454819 w 487758"/>
              <a:gd name="connsiteY0" fmla="*/ 197164 h 377580"/>
              <a:gd name="connsiteX1" fmla="*/ 278705 w 487758"/>
              <a:gd name="connsiteY1" fmla="*/ 3426 h 377580"/>
              <a:gd name="connsiteX2" fmla="*/ 218890 w 487758"/>
              <a:gd name="connsiteY2" fmla="*/ 2870 h 377580"/>
              <a:gd name="connsiteX3" fmla="*/ 128683 w 487758"/>
              <a:gd name="connsiteY3" fmla="*/ 16749 h 377580"/>
              <a:gd name="connsiteX4" fmla="*/ 24597 w 487758"/>
              <a:gd name="connsiteY4" fmla="*/ 106956 h 377580"/>
              <a:gd name="connsiteX5" fmla="*/ 17658 w 487758"/>
              <a:gd name="connsiteY5" fmla="*/ 217982 h 377580"/>
              <a:gd name="connsiteX6" fmla="*/ 177256 w 487758"/>
              <a:gd name="connsiteY6" fmla="*/ 322068 h 377580"/>
              <a:gd name="connsiteX7" fmla="*/ 225829 w 487758"/>
              <a:gd name="connsiteY7" fmla="*/ 356763 h 377580"/>
              <a:gd name="connsiteX8" fmla="*/ 336854 w 487758"/>
              <a:gd name="connsiteY8" fmla="*/ 377580 h 377580"/>
              <a:gd name="connsiteX9" fmla="*/ 343655 w 487758"/>
              <a:gd name="connsiteY9" fmla="*/ 377511 h 377580"/>
              <a:gd name="connsiteX10" fmla="*/ 373979 w 487758"/>
              <a:gd name="connsiteY10" fmla="*/ 367657 h 377580"/>
              <a:gd name="connsiteX11" fmla="*/ 454819 w 487758"/>
              <a:gd name="connsiteY11" fmla="*/ 197164 h 377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7758" h="377580">
                <a:moveTo>
                  <a:pt x="454819" y="197164"/>
                </a:moveTo>
                <a:cubicBezTo>
                  <a:pt x="416723" y="144774"/>
                  <a:pt x="355798" y="63102"/>
                  <a:pt x="278705" y="3426"/>
                </a:cubicBezTo>
                <a:cubicBezTo>
                  <a:pt x="262259" y="-183"/>
                  <a:pt x="237487" y="-1779"/>
                  <a:pt x="218890" y="2870"/>
                </a:cubicBezTo>
                <a:cubicBezTo>
                  <a:pt x="191134" y="9809"/>
                  <a:pt x="177256" y="-4069"/>
                  <a:pt x="128683" y="16749"/>
                </a:cubicBezTo>
                <a:cubicBezTo>
                  <a:pt x="80109" y="37566"/>
                  <a:pt x="66231" y="65322"/>
                  <a:pt x="24597" y="106956"/>
                </a:cubicBezTo>
                <a:cubicBezTo>
                  <a:pt x="-17038" y="148591"/>
                  <a:pt x="3780" y="176347"/>
                  <a:pt x="17658" y="217982"/>
                </a:cubicBezTo>
                <a:cubicBezTo>
                  <a:pt x="31536" y="259616"/>
                  <a:pt x="109461" y="271274"/>
                  <a:pt x="177256" y="322068"/>
                </a:cubicBezTo>
                <a:cubicBezTo>
                  <a:pt x="205012" y="342885"/>
                  <a:pt x="198073" y="335946"/>
                  <a:pt x="225829" y="356763"/>
                </a:cubicBezTo>
                <a:cubicBezTo>
                  <a:pt x="253586" y="377580"/>
                  <a:pt x="295220" y="377580"/>
                  <a:pt x="336854" y="377580"/>
                </a:cubicBezTo>
                <a:cubicBezTo>
                  <a:pt x="339075" y="377580"/>
                  <a:pt x="341365" y="377580"/>
                  <a:pt x="343655" y="377511"/>
                </a:cubicBezTo>
                <a:cubicBezTo>
                  <a:pt x="353231" y="374666"/>
                  <a:pt x="363293" y="371474"/>
                  <a:pt x="373979" y="367657"/>
                </a:cubicBezTo>
                <a:cubicBezTo>
                  <a:pt x="503392" y="322068"/>
                  <a:pt x="510331" y="273494"/>
                  <a:pt x="454819" y="197164"/>
                </a:cubicBezTo>
                <a:close/>
              </a:path>
            </a:pathLst>
          </a:custGeom>
          <a:solidFill>
            <a:srgbClr val="BEDB94"/>
          </a:solidFill>
          <a:ln w="6938" cap="flat">
            <a:noFill/>
            <a:prstDash val="solid"/>
            <a:miter/>
          </a:ln>
        </p:spPr>
        <p:txBody>
          <a:bodyPr rtlCol="0" anchor="ctr"/>
          <a:lstStyle/>
          <a:p>
            <a:endParaRPr lang="nl-BE"/>
          </a:p>
        </p:txBody>
      </p:sp>
      <p:sp>
        <p:nvSpPr>
          <p:cNvPr id="82" name="!!White">
            <a:extLst>
              <a:ext uri="{FF2B5EF4-FFF2-40B4-BE49-F238E27FC236}">
                <a16:creationId xmlns:a16="http://schemas.microsoft.com/office/drawing/2014/main" id="{EE4B9AF1-F805-4F73-8D80-EEBABD076E49}"/>
              </a:ext>
            </a:extLst>
          </p:cNvPr>
          <p:cNvSpPr/>
          <p:nvPr/>
        </p:nvSpPr>
        <p:spPr>
          <a:xfrm>
            <a:off x="-8036" y="924967"/>
            <a:ext cx="2959793"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3" name="Tekstvak 82">
            <a:extLst>
              <a:ext uri="{FF2B5EF4-FFF2-40B4-BE49-F238E27FC236}">
                <a16:creationId xmlns:a16="http://schemas.microsoft.com/office/drawing/2014/main" id="{E89EF22B-634F-496B-AA64-CCBEFA9502F3}"/>
              </a:ext>
            </a:extLst>
          </p:cNvPr>
          <p:cNvSpPr txBox="1"/>
          <p:nvPr/>
        </p:nvSpPr>
        <p:spPr>
          <a:xfrm>
            <a:off x="-8036" y="1056379"/>
            <a:ext cx="2951757" cy="492443"/>
          </a:xfrm>
          <a:prstGeom prst="rect">
            <a:avLst/>
          </a:prstGeom>
          <a:noFill/>
          <a:extLst>
            <a:ext uri="{909E8E84-426E-40DD-AFC4-6F175D3DCCD1}">
              <a14:hiddenFill xmlns:a14="http://schemas.microsoft.com/office/drawing/2010/main">
                <a:solidFill>
                  <a:scrgbClr r="0" g="0" b="0"/>
                </a:solidFill>
              </a14:hiddenFill>
            </a:ext>
          </a:extLst>
        </p:spPr>
        <p:txBody>
          <a:bodyPr vert="horz" wrap="none" lIns="396000" tIns="0" rIns="216000" bIns="0" rtlCol="0">
            <a:spAutoFit/>
          </a:bodyPr>
          <a:lstStyle/>
          <a:p>
            <a:r>
              <a:rPr lang="nl-BE" sz="3200" b="1" dirty="0">
                <a:latin typeface="Candara" panose="020E0502030303020204" pitchFamily="34" charset="0"/>
              </a:rPr>
              <a:t>Terminologie</a:t>
            </a:r>
          </a:p>
        </p:txBody>
      </p:sp>
      <p:sp>
        <p:nvSpPr>
          <p:cNvPr id="84" name="Rechthoek: afgeronde hoeken 83">
            <a:hlinkClick r:id="rId4" action="ppaction://hlinksldjump"/>
            <a:extLst>
              <a:ext uri="{FF2B5EF4-FFF2-40B4-BE49-F238E27FC236}">
                <a16:creationId xmlns:a16="http://schemas.microsoft.com/office/drawing/2014/main" id="{C3A436AE-B677-4F04-8154-6480C2EA251B}"/>
              </a:ext>
            </a:extLst>
          </p:cNvPr>
          <p:cNvSpPr/>
          <p:nvPr/>
        </p:nvSpPr>
        <p:spPr>
          <a:xfrm>
            <a:off x="1532754" y="3870416"/>
            <a:ext cx="1046539"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err="1">
                <a:solidFill>
                  <a:schemeClr val="tx1"/>
                </a:solidFill>
                <a:latin typeface="Candara" panose="020E0502030303020204" pitchFamily="34" charset="0"/>
              </a:rPr>
              <a:t>Teebox</a:t>
            </a:r>
            <a:endParaRPr lang="en-BE" dirty="0">
              <a:solidFill>
                <a:schemeClr val="tx1"/>
              </a:solidFill>
              <a:latin typeface="Candara" panose="020E0502030303020204" pitchFamily="34" charset="0"/>
            </a:endParaRPr>
          </a:p>
        </p:txBody>
      </p:sp>
      <p:cxnSp>
        <p:nvCxnSpPr>
          <p:cNvPr id="85" name="Rechte verbindingslijn 84">
            <a:extLst>
              <a:ext uri="{FF2B5EF4-FFF2-40B4-BE49-F238E27FC236}">
                <a16:creationId xmlns:a16="http://schemas.microsoft.com/office/drawing/2014/main" id="{996256CF-BF79-4038-BA0A-F4F008A3AA30}"/>
              </a:ext>
            </a:extLst>
          </p:cNvPr>
          <p:cNvCxnSpPr/>
          <p:nvPr/>
        </p:nvCxnSpPr>
        <p:spPr>
          <a:xfrm flipH="1">
            <a:off x="2054721" y="5754016"/>
            <a:ext cx="735153" cy="0"/>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86" name="Rechte verbindingslijn 85">
            <a:extLst>
              <a:ext uri="{FF2B5EF4-FFF2-40B4-BE49-F238E27FC236}">
                <a16:creationId xmlns:a16="http://schemas.microsoft.com/office/drawing/2014/main" id="{133C5F2E-8120-4AA3-9BCB-735C12475D91}"/>
              </a:ext>
            </a:extLst>
          </p:cNvPr>
          <p:cNvCxnSpPr>
            <a:cxnSpLocks/>
          </p:cNvCxnSpPr>
          <p:nvPr/>
        </p:nvCxnSpPr>
        <p:spPr>
          <a:xfrm>
            <a:off x="2054721" y="4401822"/>
            <a:ext cx="0" cy="1347496"/>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87" name="Rechthoek: afgeronde hoeken 86">
            <a:hlinkClick r:id="rId5" action="ppaction://hlinksldjump"/>
            <a:extLst>
              <a:ext uri="{FF2B5EF4-FFF2-40B4-BE49-F238E27FC236}">
                <a16:creationId xmlns:a16="http://schemas.microsoft.com/office/drawing/2014/main" id="{403B8460-F3CB-4D40-B0CE-893B75B191D7}"/>
              </a:ext>
            </a:extLst>
          </p:cNvPr>
          <p:cNvSpPr/>
          <p:nvPr/>
        </p:nvSpPr>
        <p:spPr>
          <a:xfrm>
            <a:off x="7065721" y="3723237"/>
            <a:ext cx="1085086"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Fairway</a:t>
            </a:r>
            <a:endParaRPr lang="en-BE" dirty="0">
              <a:solidFill>
                <a:schemeClr val="tx1"/>
              </a:solidFill>
              <a:latin typeface="Candara" panose="020E0502030303020204" pitchFamily="34" charset="0"/>
            </a:endParaRPr>
          </a:p>
        </p:txBody>
      </p:sp>
      <p:cxnSp>
        <p:nvCxnSpPr>
          <p:cNvPr id="88" name="Rechte verbindingslijn 87">
            <a:extLst>
              <a:ext uri="{FF2B5EF4-FFF2-40B4-BE49-F238E27FC236}">
                <a16:creationId xmlns:a16="http://schemas.microsoft.com/office/drawing/2014/main" id="{CCB190A4-3983-455D-8E81-F2DC2DB55509}"/>
              </a:ext>
            </a:extLst>
          </p:cNvPr>
          <p:cNvCxnSpPr/>
          <p:nvPr/>
        </p:nvCxnSpPr>
        <p:spPr>
          <a:xfrm flipH="1">
            <a:off x="6871807" y="2375741"/>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89" name="Rechte verbindingslijn 88">
            <a:extLst>
              <a:ext uri="{FF2B5EF4-FFF2-40B4-BE49-F238E27FC236}">
                <a16:creationId xmlns:a16="http://schemas.microsoft.com/office/drawing/2014/main" id="{FAC8F3B7-95C6-4CE7-8AB9-E619E65E2C36}"/>
              </a:ext>
            </a:extLst>
          </p:cNvPr>
          <p:cNvCxnSpPr>
            <a:cxnSpLocks/>
          </p:cNvCxnSpPr>
          <p:nvPr/>
        </p:nvCxnSpPr>
        <p:spPr>
          <a:xfrm>
            <a:off x="7606960" y="2375741"/>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90" name="Rechthoek: afgeronde hoeken 89">
            <a:hlinkClick r:id="rId6" action="ppaction://hlinksldjump"/>
            <a:extLst>
              <a:ext uri="{FF2B5EF4-FFF2-40B4-BE49-F238E27FC236}">
                <a16:creationId xmlns:a16="http://schemas.microsoft.com/office/drawing/2014/main" id="{A1DF5C72-3E97-476D-922E-85FB3199BBCA}"/>
              </a:ext>
            </a:extLst>
          </p:cNvPr>
          <p:cNvSpPr/>
          <p:nvPr/>
        </p:nvSpPr>
        <p:spPr>
          <a:xfrm>
            <a:off x="5198735" y="5111503"/>
            <a:ext cx="1413698"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Second cut</a:t>
            </a:r>
            <a:endParaRPr lang="en-BE" dirty="0">
              <a:solidFill>
                <a:schemeClr val="tx1"/>
              </a:solidFill>
              <a:latin typeface="Candara" panose="020E0502030303020204" pitchFamily="34" charset="0"/>
            </a:endParaRPr>
          </a:p>
        </p:txBody>
      </p:sp>
      <p:cxnSp>
        <p:nvCxnSpPr>
          <p:cNvPr id="91" name="Rechte verbindingslijn 90">
            <a:extLst>
              <a:ext uri="{FF2B5EF4-FFF2-40B4-BE49-F238E27FC236}">
                <a16:creationId xmlns:a16="http://schemas.microsoft.com/office/drawing/2014/main" id="{0DEDC04C-A87F-4666-B7F8-44B7B7FDD34D}"/>
              </a:ext>
            </a:extLst>
          </p:cNvPr>
          <p:cNvCxnSpPr/>
          <p:nvPr/>
        </p:nvCxnSpPr>
        <p:spPr>
          <a:xfrm flipH="1">
            <a:off x="5169125" y="3764007"/>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92" name="Rechte verbindingslijn 91">
            <a:extLst>
              <a:ext uri="{FF2B5EF4-FFF2-40B4-BE49-F238E27FC236}">
                <a16:creationId xmlns:a16="http://schemas.microsoft.com/office/drawing/2014/main" id="{ABD43B41-0D78-4F71-BE4F-61F47A64FBDF}"/>
              </a:ext>
            </a:extLst>
          </p:cNvPr>
          <p:cNvCxnSpPr>
            <a:cxnSpLocks/>
          </p:cNvCxnSpPr>
          <p:nvPr/>
        </p:nvCxnSpPr>
        <p:spPr>
          <a:xfrm>
            <a:off x="5904278" y="3764007"/>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93" name="Rechthoek: afgeronde hoeken 92">
            <a:hlinkClick r:id="rId7" action="ppaction://hlinksldjump"/>
            <a:extLst>
              <a:ext uri="{FF2B5EF4-FFF2-40B4-BE49-F238E27FC236}">
                <a16:creationId xmlns:a16="http://schemas.microsoft.com/office/drawing/2014/main" id="{00901A10-D3D8-45FA-9272-96844D1B6179}"/>
              </a:ext>
            </a:extLst>
          </p:cNvPr>
          <p:cNvSpPr/>
          <p:nvPr/>
        </p:nvSpPr>
        <p:spPr>
          <a:xfrm>
            <a:off x="3738217" y="1910109"/>
            <a:ext cx="977622"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err="1">
                <a:solidFill>
                  <a:schemeClr val="tx1"/>
                </a:solidFill>
                <a:latin typeface="Candara" panose="020E0502030303020204" pitchFamily="34" charset="0"/>
              </a:rPr>
              <a:t>Rough</a:t>
            </a:r>
            <a:endParaRPr lang="en-BE" dirty="0">
              <a:solidFill>
                <a:schemeClr val="tx1"/>
              </a:solidFill>
              <a:latin typeface="Candara" panose="020E0502030303020204" pitchFamily="34" charset="0"/>
            </a:endParaRPr>
          </a:p>
        </p:txBody>
      </p:sp>
      <p:cxnSp>
        <p:nvCxnSpPr>
          <p:cNvPr id="94" name="Rechte verbindingslijn 93">
            <a:extLst>
              <a:ext uri="{FF2B5EF4-FFF2-40B4-BE49-F238E27FC236}">
                <a16:creationId xmlns:a16="http://schemas.microsoft.com/office/drawing/2014/main" id="{D35B48CC-6F88-43B2-82F7-15F757514A2A}"/>
              </a:ext>
            </a:extLst>
          </p:cNvPr>
          <p:cNvCxnSpPr/>
          <p:nvPr/>
        </p:nvCxnSpPr>
        <p:spPr>
          <a:xfrm flipH="1">
            <a:off x="4225725" y="3031617"/>
            <a:ext cx="735153" cy="0"/>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95" name="Rechte verbindingslijn 94">
            <a:extLst>
              <a:ext uri="{FF2B5EF4-FFF2-40B4-BE49-F238E27FC236}">
                <a16:creationId xmlns:a16="http://schemas.microsoft.com/office/drawing/2014/main" id="{7F444D35-60FD-4124-AD47-E111BA71B774}"/>
              </a:ext>
            </a:extLst>
          </p:cNvPr>
          <p:cNvCxnSpPr>
            <a:cxnSpLocks/>
          </p:cNvCxnSpPr>
          <p:nvPr/>
        </p:nvCxnSpPr>
        <p:spPr>
          <a:xfrm>
            <a:off x="4225725" y="2451750"/>
            <a:ext cx="0" cy="575169"/>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96" name="Rechthoek: afgeronde hoeken 95">
            <a:hlinkClick r:id="rId8" action="ppaction://hlinksldjump"/>
            <a:extLst>
              <a:ext uri="{FF2B5EF4-FFF2-40B4-BE49-F238E27FC236}">
                <a16:creationId xmlns:a16="http://schemas.microsoft.com/office/drawing/2014/main" id="{A2196207-049D-4A94-8469-C517DA979D87}"/>
              </a:ext>
            </a:extLst>
          </p:cNvPr>
          <p:cNvSpPr/>
          <p:nvPr/>
        </p:nvSpPr>
        <p:spPr>
          <a:xfrm>
            <a:off x="9725252" y="2628718"/>
            <a:ext cx="920565"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Green</a:t>
            </a:r>
            <a:endParaRPr lang="en-BE" dirty="0">
              <a:solidFill>
                <a:schemeClr val="tx1"/>
              </a:solidFill>
              <a:latin typeface="Candara" panose="020E0502030303020204" pitchFamily="34" charset="0"/>
            </a:endParaRPr>
          </a:p>
        </p:txBody>
      </p:sp>
      <p:cxnSp>
        <p:nvCxnSpPr>
          <p:cNvPr id="97" name="Rechte verbindingslijn 96">
            <a:extLst>
              <a:ext uri="{FF2B5EF4-FFF2-40B4-BE49-F238E27FC236}">
                <a16:creationId xmlns:a16="http://schemas.microsoft.com/office/drawing/2014/main" id="{D5869084-6279-4039-8B20-5BC9D745C3D2}"/>
              </a:ext>
            </a:extLst>
          </p:cNvPr>
          <p:cNvCxnSpPr/>
          <p:nvPr/>
        </p:nvCxnSpPr>
        <p:spPr>
          <a:xfrm flipH="1">
            <a:off x="9449076" y="1281222"/>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98" name="Rechte verbindingslijn 97">
            <a:extLst>
              <a:ext uri="{FF2B5EF4-FFF2-40B4-BE49-F238E27FC236}">
                <a16:creationId xmlns:a16="http://schemas.microsoft.com/office/drawing/2014/main" id="{BC48698E-3FB3-4A00-8AB3-BF3ED9CF8051}"/>
              </a:ext>
            </a:extLst>
          </p:cNvPr>
          <p:cNvCxnSpPr>
            <a:cxnSpLocks/>
          </p:cNvCxnSpPr>
          <p:nvPr/>
        </p:nvCxnSpPr>
        <p:spPr>
          <a:xfrm>
            <a:off x="10184229" y="1281222"/>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99" name="Rechthoek: afgeronde hoeken 98">
            <a:extLst>
              <a:ext uri="{FF2B5EF4-FFF2-40B4-BE49-F238E27FC236}">
                <a16:creationId xmlns:a16="http://schemas.microsoft.com/office/drawing/2014/main" id="{132CD916-196C-4C0C-9073-EDB0C8E1483B}"/>
              </a:ext>
            </a:extLst>
          </p:cNvPr>
          <p:cNvSpPr/>
          <p:nvPr/>
        </p:nvSpPr>
        <p:spPr>
          <a:xfrm>
            <a:off x="9615177" y="5676285"/>
            <a:ext cx="2148038" cy="367873"/>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100" dirty="0">
                <a:solidFill>
                  <a:schemeClr val="tx1"/>
                </a:solidFill>
                <a:latin typeface="Candara" panose="020E0502030303020204" pitchFamily="34" charset="0"/>
              </a:rPr>
              <a:t>Klik op de labels voor meer info</a:t>
            </a:r>
            <a:endParaRPr lang="en-BE" sz="1100" dirty="0">
              <a:solidFill>
                <a:schemeClr val="tx1"/>
              </a:solidFill>
              <a:latin typeface="Candara" panose="020E0502030303020204" pitchFamily="34" charset="0"/>
            </a:endParaRPr>
          </a:p>
        </p:txBody>
      </p:sp>
      <p:sp>
        <p:nvSpPr>
          <p:cNvPr id="72" name="!!NextBG">
            <a:extLst>
              <a:ext uri="{FF2B5EF4-FFF2-40B4-BE49-F238E27FC236}">
                <a16:creationId xmlns:a16="http://schemas.microsoft.com/office/drawing/2014/main" id="{AB2B7D1A-732D-49C8-80E2-7198365D56E0}"/>
              </a:ext>
            </a:extLst>
          </p:cNvPr>
          <p:cNvSpPr/>
          <p:nvPr/>
        </p:nvSpPr>
        <p:spPr>
          <a:xfrm>
            <a:off x="6206587" y="5929366"/>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3" name="!!NextArrow">
            <a:extLst>
              <a:ext uri="{FF2B5EF4-FFF2-40B4-BE49-F238E27FC236}">
                <a16:creationId xmlns:a16="http://schemas.microsoft.com/office/drawing/2014/main" id="{52796CD4-8CD3-42DE-AFF9-0D35A9B27D92}"/>
              </a:ext>
            </a:extLst>
          </p:cNvPr>
          <p:cNvSpPr/>
          <p:nvPr/>
        </p:nvSpPr>
        <p:spPr>
          <a:xfrm>
            <a:off x="6377711" y="6055735"/>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74" name="!!NextLabel">
            <a:extLst>
              <a:ext uri="{FF2B5EF4-FFF2-40B4-BE49-F238E27FC236}">
                <a16:creationId xmlns:a16="http://schemas.microsoft.com/office/drawing/2014/main" id="{6E0B5EB2-FF5E-4C61-9259-323F5D39288F}"/>
              </a:ext>
            </a:extLst>
          </p:cNvPr>
          <p:cNvSpPr txBox="1"/>
          <p:nvPr/>
        </p:nvSpPr>
        <p:spPr>
          <a:xfrm>
            <a:off x="6206587" y="6470983"/>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latin typeface="Candara" panose="020E0502030303020204" pitchFamily="34" charset="0"/>
              </a:rPr>
              <a:t>Volgende</a:t>
            </a:r>
            <a:endParaRPr lang="en-BE" sz="800" dirty="0">
              <a:latin typeface="Candara" panose="020E0502030303020204" pitchFamily="34" charset="0"/>
            </a:endParaRPr>
          </a:p>
        </p:txBody>
      </p:sp>
      <p:sp>
        <p:nvSpPr>
          <p:cNvPr id="75" name="!!NextTrigger">
            <a:hlinkClick r:id="rId9" action="ppaction://hlinksldjump"/>
            <a:extLst>
              <a:ext uri="{FF2B5EF4-FFF2-40B4-BE49-F238E27FC236}">
                <a16:creationId xmlns:a16="http://schemas.microsoft.com/office/drawing/2014/main" id="{84E38FFA-5B3E-443E-BA40-C681BEE8EC5F}"/>
              </a:ext>
            </a:extLst>
          </p:cNvPr>
          <p:cNvSpPr/>
          <p:nvPr/>
        </p:nvSpPr>
        <p:spPr>
          <a:xfrm>
            <a:off x="6206586" y="5934877"/>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00" name="!!PrevBG">
            <a:extLst>
              <a:ext uri="{FF2B5EF4-FFF2-40B4-BE49-F238E27FC236}">
                <a16:creationId xmlns:a16="http://schemas.microsoft.com/office/drawing/2014/main" id="{68D81718-E031-42D4-924B-D031C79F45AB}"/>
              </a:ext>
            </a:extLst>
          </p:cNvPr>
          <p:cNvSpPr/>
          <p:nvPr/>
        </p:nvSpPr>
        <p:spPr>
          <a:xfrm>
            <a:off x="5519597" y="59240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01" name="!!PrevArrow">
            <a:extLst>
              <a:ext uri="{FF2B5EF4-FFF2-40B4-BE49-F238E27FC236}">
                <a16:creationId xmlns:a16="http://schemas.microsoft.com/office/drawing/2014/main" id="{F72BBDE4-BEB3-4B93-954C-708E99A9AA37}"/>
              </a:ext>
            </a:extLst>
          </p:cNvPr>
          <p:cNvSpPr/>
          <p:nvPr/>
        </p:nvSpPr>
        <p:spPr>
          <a:xfrm flipH="1">
            <a:off x="5646270" y="6050400"/>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102" name="!!PrevLabel">
            <a:extLst>
              <a:ext uri="{FF2B5EF4-FFF2-40B4-BE49-F238E27FC236}">
                <a16:creationId xmlns:a16="http://schemas.microsoft.com/office/drawing/2014/main" id="{923CF2DF-C9D7-4461-B56A-2AA11CCDB197}"/>
              </a:ext>
            </a:extLst>
          </p:cNvPr>
          <p:cNvSpPr txBox="1"/>
          <p:nvPr/>
        </p:nvSpPr>
        <p:spPr>
          <a:xfrm>
            <a:off x="5519597" y="6465648"/>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latin typeface="Candara" panose="020E0502030303020204" pitchFamily="34" charset="0"/>
              </a:rPr>
              <a:t>Terug</a:t>
            </a:r>
            <a:endParaRPr lang="en-BE" sz="800" dirty="0">
              <a:latin typeface="Candara" panose="020E0502030303020204" pitchFamily="34" charset="0"/>
            </a:endParaRPr>
          </a:p>
        </p:txBody>
      </p:sp>
      <p:sp>
        <p:nvSpPr>
          <p:cNvPr id="103" name="!!PrevTrigger">
            <a:hlinkClick r:id="rId10" action="ppaction://hlinksldjump"/>
            <a:hlinkHover r:id="" action="ppaction://hlinkshowjump?jump=previousslide"/>
            <a:extLst>
              <a:ext uri="{FF2B5EF4-FFF2-40B4-BE49-F238E27FC236}">
                <a16:creationId xmlns:a16="http://schemas.microsoft.com/office/drawing/2014/main" id="{8CC4DAFD-6765-4CD6-815C-0735F1756E23}"/>
              </a:ext>
            </a:extLst>
          </p:cNvPr>
          <p:cNvSpPr/>
          <p:nvPr/>
        </p:nvSpPr>
        <p:spPr>
          <a:xfrm>
            <a:off x="5519596" y="5929542"/>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34" name="!!MenuBlack">
            <a:extLst>
              <a:ext uri="{FF2B5EF4-FFF2-40B4-BE49-F238E27FC236}">
                <a16:creationId xmlns:a16="http://schemas.microsoft.com/office/drawing/2014/main" id="{97BD1FF5-6E5B-494C-80B8-EC22978A9C69}"/>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35" name="!!MenuYellow">
            <a:extLst>
              <a:ext uri="{FF2B5EF4-FFF2-40B4-BE49-F238E27FC236}">
                <a16:creationId xmlns:a16="http://schemas.microsoft.com/office/drawing/2014/main" id="{0B52130F-52C5-4651-9728-0E5DB74EA6D4}"/>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6" name="!!MenuRed">
            <a:extLst>
              <a:ext uri="{FF2B5EF4-FFF2-40B4-BE49-F238E27FC236}">
                <a16:creationId xmlns:a16="http://schemas.microsoft.com/office/drawing/2014/main" id="{429ACC9E-8B65-4BA4-A1D7-4A05DD50447E}"/>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7" name="!!MenuWhite">
            <a:extLst>
              <a:ext uri="{FF2B5EF4-FFF2-40B4-BE49-F238E27FC236}">
                <a16:creationId xmlns:a16="http://schemas.microsoft.com/office/drawing/2014/main" id="{0183AB63-4331-485C-80C2-361553301DF3}"/>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8" name="!!Menu-1">
            <a:extLst>
              <a:ext uri="{FF2B5EF4-FFF2-40B4-BE49-F238E27FC236}">
                <a16:creationId xmlns:a16="http://schemas.microsoft.com/office/drawing/2014/main" id="{E1BDC43A-8311-4A10-AD69-233EDC5C419C}"/>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139" name="!!Menu-2">
            <a:extLst>
              <a:ext uri="{FF2B5EF4-FFF2-40B4-BE49-F238E27FC236}">
                <a16:creationId xmlns:a16="http://schemas.microsoft.com/office/drawing/2014/main" id="{B8D05C9F-8FBF-47B2-802F-1A18F31E4DE8}"/>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140" name="!!Menu-3">
            <a:extLst>
              <a:ext uri="{FF2B5EF4-FFF2-40B4-BE49-F238E27FC236}">
                <a16:creationId xmlns:a16="http://schemas.microsoft.com/office/drawing/2014/main" id="{C1AEBEC2-AC70-4B1C-A5FD-B22BB1178DB1}"/>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141" name="!!Menu-4">
            <a:extLst>
              <a:ext uri="{FF2B5EF4-FFF2-40B4-BE49-F238E27FC236}">
                <a16:creationId xmlns:a16="http://schemas.microsoft.com/office/drawing/2014/main" id="{402D3131-04C9-41D6-83C9-45150BAA5173}"/>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142" name="!!Menu-5">
            <a:extLst>
              <a:ext uri="{FF2B5EF4-FFF2-40B4-BE49-F238E27FC236}">
                <a16:creationId xmlns:a16="http://schemas.microsoft.com/office/drawing/2014/main" id="{22BAAD4D-04B2-410F-A257-3126C8F73189}"/>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143" name="!!Menu-6">
            <a:extLst>
              <a:ext uri="{FF2B5EF4-FFF2-40B4-BE49-F238E27FC236}">
                <a16:creationId xmlns:a16="http://schemas.microsoft.com/office/drawing/2014/main" id="{0BEE2A80-3FE9-42BE-B651-C7E2457CF86D}"/>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144" name="!!Menu-Line5">
            <a:extLst>
              <a:ext uri="{FF2B5EF4-FFF2-40B4-BE49-F238E27FC236}">
                <a16:creationId xmlns:a16="http://schemas.microsoft.com/office/drawing/2014/main" id="{6C3FE0F6-5C6A-46CF-83BA-DEE6219E5ABB}"/>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45" name="!!Menu-Line4">
            <a:extLst>
              <a:ext uri="{FF2B5EF4-FFF2-40B4-BE49-F238E27FC236}">
                <a16:creationId xmlns:a16="http://schemas.microsoft.com/office/drawing/2014/main" id="{D5142FBD-DB67-4437-A691-8CFE5D855EE1}"/>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46" name="!!Menu-Line3">
            <a:extLst>
              <a:ext uri="{FF2B5EF4-FFF2-40B4-BE49-F238E27FC236}">
                <a16:creationId xmlns:a16="http://schemas.microsoft.com/office/drawing/2014/main" id="{ADD80A73-906A-4C8A-B65A-83A1B3312DAF}"/>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47" name="!!Menu-Line2">
            <a:extLst>
              <a:ext uri="{FF2B5EF4-FFF2-40B4-BE49-F238E27FC236}">
                <a16:creationId xmlns:a16="http://schemas.microsoft.com/office/drawing/2014/main" id="{F620BA6C-CD65-4DB3-8566-1EF3B12110D8}"/>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48" name="!!Menu-Line1">
            <a:extLst>
              <a:ext uri="{FF2B5EF4-FFF2-40B4-BE49-F238E27FC236}">
                <a16:creationId xmlns:a16="http://schemas.microsoft.com/office/drawing/2014/main" id="{3C9A549F-A807-4D20-A8CD-73825E935BE6}"/>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49" name="!!Menu-7">
            <a:extLst>
              <a:ext uri="{FF2B5EF4-FFF2-40B4-BE49-F238E27FC236}">
                <a16:creationId xmlns:a16="http://schemas.microsoft.com/office/drawing/2014/main" id="{3195AC74-610C-4A3F-AA48-0A6F35A68CCE}"/>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150" name="!!Menu-Line6">
            <a:extLst>
              <a:ext uri="{FF2B5EF4-FFF2-40B4-BE49-F238E27FC236}">
                <a16:creationId xmlns:a16="http://schemas.microsoft.com/office/drawing/2014/main" id="{A27BFCB4-7256-4F5B-8ABA-26248DF35B12}"/>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51" name="!!MenuTrigger1">
            <a:hlinkClick r:id="rId11" action="ppaction://hlinksldjump"/>
            <a:extLst>
              <a:ext uri="{FF2B5EF4-FFF2-40B4-BE49-F238E27FC236}">
                <a16:creationId xmlns:a16="http://schemas.microsoft.com/office/drawing/2014/main" id="{F7831FDB-EAF6-45DD-AB64-CBDB7E7495A9}"/>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52" name="!!MenuTrigger2">
            <a:hlinkClick r:id="rId10" action="ppaction://hlinksldjump"/>
            <a:extLst>
              <a:ext uri="{FF2B5EF4-FFF2-40B4-BE49-F238E27FC236}">
                <a16:creationId xmlns:a16="http://schemas.microsoft.com/office/drawing/2014/main" id="{DB878F15-0AD0-447E-906B-265F0C8484EF}"/>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53" name="!!MenuTrigger3">
            <a:hlinkClick r:id="rId12" action="ppaction://hlinksldjump"/>
            <a:extLst>
              <a:ext uri="{FF2B5EF4-FFF2-40B4-BE49-F238E27FC236}">
                <a16:creationId xmlns:a16="http://schemas.microsoft.com/office/drawing/2014/main" id="{DCECDB60-406A-4125-AB4F-8516DF9D3410}"/>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54" name="!!MenuTrigger4">
            <a:hlinkClick r:id="rId9" action="ppaction://hlinksldjump"/>
            <a:extLst>
              <a:ext uri="{FF2B5EF4-FFF2-40B4-BE49-F238E27FC236}">
                <a16:creationId xmlns:a16="http://schemas.microsoft.com/office/drawing/2014/main" id="{8E694121-74BB-4272-920A-11160B5920C5}"/>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55" name="!!MenuTrigger5">
            <a:hlinkClick r:id="rId13" action="ppaction://hlinksldjump"/>
            <a:extLst>
              <a:ext uri="{FF2B5EF4-FFF2-40B4-BE49-F238E27FC236}">
                <a16:creationId xmlns:a16="http://schemas.microsoft.com/office/drawing/2014/main" id="{C1C5F792-54DC-4E9C-87D0-1E43854DC0A9}"/>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56" name="!!MenuTrigger6">
            <a:hlinkClick r:id="rId14" action="ppaction://hlinksldjump"/>
            <a:extLst>
              <a:ext uri="{FF2B5EF4-FFF2-40B4-BE49-F238E27FC236}">
                <a16:creationId xmlns:a16="http://schemas.microsoft.com/office/drawing/2014/main" id="{EB5B6266-8D33-49E8-8E58-CEEAEC6F86E6}"/>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57" name="!!MenuTrigger7">
            <a:hlinkClick r:id="rId15" action="ppaction://hlinksldjump"/>
            <a:extLst>
              <a:ext uri="{FF2B5EF4-FFF2-40B4-BE49-F238E27FC236}">
                <a16:creationId xmlns:a16="http://schemas.microsoft.com/office/drawing/2014/main" id="{914C144A-EA89-4D2D-A363-FC8F075EC0C6}"/>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58" name="!!MenuBG">
            <a:extLst>
              <a:ext uri="{FF2B5EF4-FFF2-40B4-BE49-F238E27FC236}">
                <a16:creationId xmlns:a16="http://schemas.microsoft.com/office/drawing/2014/main" id="{9B458D1C-038E-42AF-8761-BC21D6BD31DE}"/>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9" name="!!MenuLabel">
            <a:extLst>
              <a:ext uri="{FF2B5EF4-FFF2-40B4-BE49-F238E27FC236}">
                <a16:creationId xmlns:a16="http://schemas.microsoft.com/office/drawing/2014/main" id="{042AFC2E-EC14-408F-A299-33B48B50CEFE}"/>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160" name="!!MenuTriggerComplete">
            <a:extLst>
              <a:ext uri="{FF2B5EF4-FFF2-40B4-BE49-F238E27FC236}">
                <a16:creationId xmlns:a16="http://schemas.microsoft.com/office/drawing/2014/main" id="{0E10D754-DA14-4CFE-BE38-E8ECD1F46B61}"/>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61" name="!!MenuCloseButton">
            <a:extLst>
              <a:ext uri="{FF2B5EF4-FFF2-40B4-BE49-F238E27FC236}">
                <a16:creationId xmlns:a16="http://schemas.microsoft.com/office/drawing/2014/main" id="{F0BFCA39-7CC0-47E9-8548-5353078A8F96}"/>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62" name="!!MenuCloseTriggerComplete">
            <a:extLst>
              <a:ext uri="{FF2B5EF4-FFF2-40B4-BE49-F238E27FC236}">
                <a16:creationId xmlns:a16="http://schemas.microsoft.com/office/drawing/2014/main" id="{AD924462-E3E3-4AFB-A013-7DE4469B244F}"/>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2864561362"/>
      </p:ext>
    </p:extLst>
  </p:cSld>
  <p:clrMapOvr>
    <a:masterClrMapping/>
  </p:clrMapOvr>
  <p:transition>
    <p:wipe/>
  </p:transition>
  <p:timing>
    <p:tnLst>
      <p:par>
        <p:cTn id="1" dur="indefinite" restart="never" nodeType="tmRoot">
          <p:childTnLst>
            <p:seq concurrent="1" nextAc="seek">
              <p:cTn id="2" restart="whenNotActive" fill="hold" evtFilter="cancelBubble" nodeType="interactiveSeq">
                <p:stCondLst>
                  <p:cond evt="onClick" delay="0">
                    <p:tgtEl>
                      <p:spTgt spid="160"/>
                    </p:tgtEl>
                  </p:cond>
                </p:stCondLst>
                <p:endSync evt="end" delay="0">
                  <p:rtn val="all"/>
                </p:endSync>
                <p:childTnLst>
                  <p:par>
                    <p:cTn id="3" fill="hold">
                      <p:stCondLst>
                        <p:cond delay="0"/>
                      </p:stCondLst>
                      <p:childTnLst>
                        <p:par>
                          <p:cTn id="4" fill="hold">
                            <p:stCondLst>
                              <p:cond delay="0"/>
                            </p:stCondLst>
                            <p:childTnLst>
                              <p:par>
                                <p:cTn id="5" presetID="35" presetClass="path" presetSubtype="0" decel="100000" fill="hold" grpId="0" nodeType="withEffect">
                                  <p:stCondLst>
                                    <p:cond delay="0"/>
                                  </p:stCondLst>
                                  <p:childTnLst>
                                    <p:animMotion origin="layout" path="M 8.33333E-7 0 L -0.33698 0 " pathEditMode="relative" rAng="0" ptsTypes="AA">
                                      <p:cBhvr>
                                        <p:cTn id="6" dur="500" fill="hold"/>
                                        <p:tgtEl>
                                          <p:spTgt spid="134"/>
                                        </p:tgtEl>
                                        <p:attrNameLst>
                                          <p:attrName>ppt_x</p:attrName>
                                          <p:attrName>ppt_y</p:attrName>
                                        </p:attrNameLst>
                                      </p:cBhvr>
                                      <p:rCtr x="-16849" y="0"/>
                                    </p:animMotion>
                                  </p:childTnLst>
                                </p:cTn>
                              </p:par>
                              <p:par>
                                <p:cTn id="7" presetID="35" presetClass="path" presetSubtype="0" decel="100000" fill="hold" grpId="0" nodeType="withEffect">
                                  <p:stCondLst>
                                    <p:cond delay="0"/>
                                  </p:stCondLst>
                                  <p:childTnLst>
                                    <p:animMotion origin="layout" path="M 8.33333E-7 0 L -0.33698 0 " pathEditMode="relative" rAng="0" ptsTypes="AA">
                                      <p:cBhvr>
                                        <p:cTn id="8" dur="750" fill="hold"/>
                                        <p:tgtEl>
                                          <p:spTgt spid="135"/>
                                        </p:tgtEl>
                                        <p:attrNameLst>
                                          <p:attrName>ppt_x</p:attrName>
                                          <p:attrName>ppt_y</p:attrName>
                                        </p:attrNameLst>
                                      </p:cBhvr>
                                      <p:rCtr x="-16849" y="0"/>
                                    </p:animMotion>
                                  </p:childTnLst>
                                </p:cTn>
                              </p:par>
                              <p:par>
                                <p:cTn id="9" presetID="35" presetClass="path" presetSubtype="0" decel="100000" fill="hold" grpId="0" nodeType="withEffect">
                                  <p:stCondLst>
                                    <p:cond delay="0"/>
                                  </p:stCondLst>
                                  <p:childTnLst>
                                    <p:animMotion origin="layout" path="M 8.33333E-7 0 L -0.33698 0 " pathEditMode="relative" rAng="0" ptsTypes="AA">
                                      <p:cBhvr>
                                        <p:cTn id="10" dur="1000" fill="hold"/>
                                        <p:tgtEl>
                                          <p:spTgt spid="136"/>
                                        </p:tgtEl>
                                        <p:attrNameLst>
                                          <p:attrName>ppt_x</p:attrName>
                                          <p:attrName>ppt_y</p:attrName>
                                        </p:attrNameLst>
                                      </p:cBhvr>
                                      <p:rCtr x="-16849" y="0"/>
                                    </p:animMotion>
                                  </p:childTnLst>
                                </p:cTn>
                              </p:par>
                              <p:par>
                                <p:cTn id="11" presetID="35" presetClass="path" presetSubtype="0" decel="100000" fill="hold" grpId="0" nodeType="withEffect">
                                  <p:stCondLst>
                                    <p:cond delay="0"/>
                                  </p:stCondLst>
                                  <p:childTnLst>
                                    <p:animMotion origin="layout" path="M 8.33333E-7 0 L -0.33698 0 " pathEditMode="relative" rAng="0" ptsTypes="AA">
                                      <p:cBhvr>
                                        <p:cTn id="12" dur="1250" fill="hold"/>
                                        <p:tgtEl>
                                          <p:spTgt spid="137"/>
                                        </p:tgtEl>
                                        <p:attrNameLst>
                                          <p:attrName>ppt_x</p:attrName>
                                          <p:attrName>ppt_y</p:attrName>
                                        </p:attrNameLst>
                                      </p:cBhvr>
                                      <p:rCtr x="-16849" y="0"/>
                                    </p:animMotion>
                                  </p:childTnLst>
                                </p:cTn>
                              </p:par>
                              <p:par>
                                <p:cTn id="13" presetID="35" presetClass="path" presetSubtype="0" decel="100000" fill="hold" grpId="0" nodeType="withEffect">
                                  <p:stCondLst>
                                    <p:cond delay="750"/>
                                  </p:stCondLst>
                                  <p:childTnLst>
                                    <p:animMotion origin="layout" path="M 8.33333E-7 0 L -0.33698 0 " pathEditMode="relative" rAng="0" ptsTypes="AA">
                                      <p:cBhvr>
                                        <p:cTn id="14" dur="500" fill="hold"/>
                                        <p:tgtEl>
                                          <p:spTgt spid="138"/>
                                        </p:tgtEl>
                                        <p:attrNameLst>
                                          <p:attrName>ppt_x</p:attrName>
                                          <p:attrName>ppt_y</p:attrName>
                                        </p:attrNameLst>
                                      </p:cBhvr>
                                      <p:rCtr x="-16849" y="0"/>
                                    </p:animMotion>
                                  </p:childTnLst>
                                </p:cTn>
                              </p:par>
                              <p:par>
                                <p:cTn id="15" presetID="35" presetClass="path" presetSubtype="0" decel="100000" fill="hold" grpId="0" nodeType="withEffect" nodePh="1">
                                  <p:stCondLst>
                                    <p:cond delay="750"/>
                                  </p:stCondLst>
                                  <p:endCondLst>
                                    <p:cond evt="begin" delay="0">
                                      <p:tn val="15"/>
                                    </p:cond>
                                  </p:endCondLst>
                                  <p:childTnLst>
                                    <p:animMotion origin="layout" path="M 8.33333E-7 0 L -0.33698 0 " pathEditMode="relative" rAng="0" ptsTypes="AA">
                                      <p:cBhvr>
                                        <p:cTn id="16" dur="500" fill="hold"/>
                                        <p:tgtEl>
                                          <p:spTgt spid="151"/>
                                        </p:tgtEl>
                                        <p:attrNameLst>
                                          <p:attrName>ppt_x</p:attrName>
                                          <p:attrName>ppt_y</p:attrName>
                                        </p:attrNameLst>
                                      </p:cBhvr>
                                      <p:rCtr x="-16849" y="0"/>
                                    </p:animMotion>
                                  </p:childTnLst>
                                </p:cTn>
                              </p:par>
                              <p:par>
                                <p:cTn id="17" presetID="35" presetClass="path" presetSubtype="0" decel="100000" fill="hold" nodeType="withEffect">
                                  <p:stCondLst>
                                    <p:cond delay="850"/>
                                  </p:stCondLst>
                                  <p:childTnLst>
                                    <p:animMotion origin="layout" path="M 8.33333E-7 0 L -0.33698 0 " pathEditMode="relative" rAng="0" ptsTypes="AA">
                                      <p:cBhvr>
                                        <p:cTn id="18" dur="500" fill="hold"/>
                                        <p:tgtEl>
                                          <p:spTgt spid="148"/>
                                        </p:tgtEl>
                                        <p:attrNameLst>
                                          <p:attrName>ppt_x</p:attrName>
                                          <p:attrName>ppt_y</p:attrName>
                                        </p:attrNameLst>
                                      </p:cBhvr>
                                      <p:rCtr x="-16849" y="0"/>
                                    </p:animMotion>
                                  </p:childTnLst>
                                </p:cTn>
                              </p:par>
                              <p:par>
                                <p:cTn id="19" presetID="35" presetClass="path" presetSubtype="0" decel="100000" fill="hold" grpId="0" nodeType="withEffect">
                                  <p:stCondLst>
                                    <p:cond delay="850"/>
                                  </p:stCondLst>
                                  <p:childTnLst>
                                    <p:animMotion origin="layout" path="M 8.33333E-7 0 L -0.33698 0 " pathEditMode="relative" rAng="0" ptsTypes="AA">
                                      <p:cBhvr>
                                        <p:cTn id="20" dur="500" fill="hold"/>
                                        <p:tgtEl>
                                          <p:spTgt spid="139"/>
                                        </p:tgtEl>
                                        <p:attrNameLst>
                                          <p:attrName>ppt_x</p:attrName>
                                          <p:attrName>ppt_y</p:attrName>
                                        </p:attrNameLst>
                                      </p:cBhvr>
                                      <p:rCtr x="-16849" y="0"/>
                                    </p:animMotion>
                                  </p:childTnLst>
                                </p:cTn>
                              </p:par>
                              <p:par>
                                <p:cTn id="21" presetID="35" presetClass="path" presetSubtype="0" decel="100000" fill="hold" grpId="0" nodeType="withEffect" nodePh="1">
                                  <p:stCondLst>
                                    <p:cond delay="850"/>
                                  </p:stCondLst>
                                  <p:endCondLst>
                                    <p:cond evt="begin" delay="0">
                                      <p:tn val="21"/>
                                    </p:cond>
                                  </p:endCondLst>
                                  <p:childTnLst>
                                    <p:animMotion origin="layout" path="M 8.33333E-7 0 L -0.33698 0 " pathEditMode="relative" rAng="0" ptsTypes="AA">
                                      <p:cBhvr>
                                        <p:cTn id="22" dur="500" fill="hold"/>
                                        <p:tgtEl>
                                          <p:spTgt spid="152"/>
                                        </p:tgtEl>
                                        <p:attrNameLst>
                                          <p:attrName>ppt_x</p:attrName>
                                          <p:attrName>ppt_y</p:attrName>
                                        </p:attrNameLst>
                                      </p:cBhvr>
                                      <p:rCtr x="-16849" y="0"/>
                                    </p:animMotion>
                                  </p:childTnLst>
                                </p:cTn>
                              </p:par>
                              <p:par>
                                <p:cTn id="23" presetID="35" presetClass="path" presetSubtype="0" decel="100000" fill="hold" nodeType="withEffect">
                                  <p:stCondLst>
                                    <p:cond delay="950"/>
                                  </p:stCondLst>
                                  <p:childTnLst>
                                    <p:animMotion origin="layout" path="M 8.33333E-7 0 L -0.33698 0 " pathEditMode="relative" rAng="0" ptsTypes="AA">
                                      <p:cBhvr>
                                        <p:cTn id="24" dur="500" fill="hold"/>
                                        <p:tgtEl>
                                          <p:spTgt spid="147"/>
                                        </p:tgtEl>
                                        <p:attrNameLst>
                                          <p:attrName>ppt_x</p:attrName>
                                          <p:attrName>ppt_y</p:attrName>
                                        </p:attrNameLst>
                                      </p:cBhvr>
                                      <p:rCtr x="-16849" y="0"/>
                                    </p:animMotion>
                                  </p:childTnLst>
                                </p:cTn>
                              </p:par>
                              <p:par>
                                <p:cTn id="25" presetID="35" presetClass="path" presetSubtype="0" decel="100000" fill="hold" grpId="0" nodeType="withEffect">
                                  <p:stCondLst>
                                    <p:cond delay="950"/>
                                  </p:stCondLst>
                                  <p:childTnLst>
                                    <p:animMotion origin="layout" path="M 8.33333E-7 0 L -0.33698 0 " pathEditMode="relative" rAng="0" ptsTypes="AA">
                                      <p:cBhvr>
                                        <p:cTn id="26" dur="500" fill="hold"/>
                                        <p:tgtEl>
                                          <p:spTgt spid="140"/>
                                        </p:tgtEl>
                                        <p:attrNameLst>
                                          <p:attrName>ppt_x</p:attrName>
                                          <p:attrName>ppt_y</p:attrName>
                                        </p:attrNameLst>
                                      </p:cBhvr>
                                      <p:rCtr x="-16849" y="0"/>
                                    </p:animMotion>
                                  </p:childTnLst>
                                </p:cTn>
                              </p:par>
                              <p:par>
                                <p:cTn id="27" presetID="35" presetClass="path" presetSubtype="0" decel="100000" fill="hold" grpId="0" nodeType="withEffect" nodePh="1">
                                  <p:stCondLst>
                                    <p:cond delay="950"/>
                                  </p:stCondLst>
                                  <p:endCondLst>
                                    <p:cond evt="begin" delay="0">
                                      <p:tn val="27"/>
                                    </p:cond>
                                  </p:endCondLst>
                                  <p:childTnLst>
                                    <p:animMotion origin="layout" path="M 8.33333E-7 0 L -0.33698 0 " pathEditMode="relative" rAng="0" ptsTypes="AA">
                                      <p:cBhvr>
                                        <p:cTn id="28" dur="500" fill="hold"/>
                                        <p:tgtEl>
                                          <p:spTgt spid="153"/>
                                        </p:tgtEl>
                                        <p:attrNameLst>
                                          <p:attrName>ppt_x</p:attrName>
                                          <p:attrName>ppt_y</p:attrName>
                                        </p:attrNameLst>
                                      </p:cBhvr>
                                      <p:rCtr x="-16849" y="0"/>
                                    </p:animMotion>
                                  </p:childTnLst>
                                </p:cTn>
                              </p:par>
                              <p:par>
                                <p:cTn id="29" presetID="35" presetClass="path" presetSubtype="0" decel="100000" fill="hold" nodeType="withEffect">
                                  <p:stCondLst>
                                    <p:cond delay="1050"/>
                                  </p:stCondLst>
                                  <p:childTnLst>
                                    <p:animMotion origin="layout" path="M 8.33333E-7 0 L -0.33698 0 " pathEditMode="relative" rAng="0" ptsTypes="AA">
                                      <p:cBhvr>
                                        <p:cTn id="30" dur="500" fill="hold"/>
                                        <p:tgtEl>
                                          <p:spTgt spid="146"/>
                                        </p:tgtEl>
                                        <p:attrNameLst>
                                          <p:attrName>ppt_x</p:attrName>
                                          <p:attrName>ppt_y</p:attrName>
                                        </p:attrNameLst>
                                      </p:cBhvr>
                                      <p:rCtr x="-16849" y="0"/>
                                    </p:animMotion>
                                  </p:childTnLst>
                                </p:cTn>
                              </p:par>
                              <p:par>
                                <p:cTn id="31" presetID="35" presetClass="path" presetSubtype="0" decel="100000" fill="hold" grpId="0" nodeType="withEffect">
                                  <p:stCondLst>
                                    <p:cond delay="1050"/>
                                  </p:stCondLst>
                                  <p:childTnLst>
                                    <p:animMotion origin="layout" path="M 8.33333E-7 0 L -0.33698 0 " pathEditMode="relative" rAng="0" ptsTypes="AA">
                                      <p:cBhvr>
                                        <p:cTn id="32" dur="500" fill="hold"/>
                                        <p:tgtEl>
                                          <p:spTgt spid="141"/>
                                        </p:tgtEl>
                                        <p:attrNameLst>
                                          <p:attrName>ppt_x</p:attrName>
                                          <p:attrName>ppt_y</p:attrName>
                                        </p:attrNameLst>
                                      </p:cBhvr>
                                      <p:rCtr x="-16849" y="0"/>
                                    </p:animMotion>
                                  </p:childTnLst>
                                </p:cTn>
                              </p:par>
                              <p:par>
                                <p:cTn id="33" presetID="35" presetClass="path" presetSubtype="0" decel="100000" fill="hold" grpId="0" nodeType="withEffect" nodePh="1">
                                  <p:stCondLst>
                                    <p:cond delay="1050"/>
                                  </p:stCondLst>
                                  <p:endCondLst>
                                    <p:cond evt="begin" delay="0">
                                      <p:tn val="33"/>
                                    </p:cond>
                                  </p:endCondLst>
                                  <p:childTnLst>
                                    <p:animMotion origin="layout" path="M 8.33333E-7 0 L -0.33698 0 " pathEditMode="relative" rAng="0" ptsTypes="AA">
                                      <p:cBhvr>
                                        <p:cTn id="34" dur="500" fill="hold"/>
                                        <p:tgtEl>
                                          <p:spTgt spid="154"/>
                                        </p:tgtEl>
                                        <p:attrNameLst>
                                          <p:attrName>ppt_x</p:attrName>
                                          <p:attrName>ppt_y</p:attrName>
                                        </p:attrNameLst>
                                      </p:cBhvr>
                                      <p:rCtr x="-16849" y="0"/>
                                    </p:animMotion>
                                  </p:childTnLst>
                                </p:cTn>
                              </p:par>
                              <p:par>
                                <p:cTn id="35" presetID="35" presetClass="path" presetSubtype="0" decel="100000" fill="hold" nodeType="withEffect">
                                  <p:stCondLst>
                                    <p:cond delay="1150"/>
                                  </p:stCondLst>
                                  <p:childTnLst>
                                    <p:animMotion origin="layout" path="M 8.33333E-7 0 L -0.33698 0 " pathEditMode="relative" rAng="0" ptsTypes="AA">
                                      <p:cBhvr>
                                        <p:cTn id="36" dur="500" fill="hold"/>
                                        <p:tgtEl>
                                          <p:spTgt spid="145"/>
                                        </p:tgtEl>
                                        <p:attrNameLst>
                                          <p:attrName>ppt_x</p:attrName>
                                          <p:attrName>ppt_y</p:attrName>
                                        </p:attrNameLst>
                                      </p:cBhvr>
                                      <p:rCtr x="-16849" y="0"/>
                                    </p:animMotion>
                                  </p:childTnLst>
                                </p:cTn>
                              </p:par>
                              <p:par>
                                <p:cTn id="37" presetID="35" presetClass="path" presetSubtype="0" decel="100000" fill="hold" grpId="0" nodeType="withEffect">
                                  <p:stCondLst>
                                    <p:cond delay="1150"/>
                                  </p:stCondLst>
                                  <p:childTnLst>
                                    <p:animMotion origin="layout" path="M 8.33333E-7 0 L -0.33698 0 " pathEditMode="relative" rAng="0" ptsTypes="AA">
                                      <p:cBhvr>
                                        <p:cTn id="38" dur="500" fill="hold"/>
                                        <p:tgtEl>
                                          <p:spTgt spid="142"/>
                                        </p:tgtEl>
                                        <p:attrNameLst>
                                          <p:attrName>ppt_x</p:attrName>
                                          <p:attrName>ppt_y</p:attrName>
                                        </p:attrNameLst>
                                      </p:cBhvr>
                                      <p:rCtr x="-16849" y="0"/>
                                    </p:animMotion>
                                  </p:childTnLst>
                                </p:cTn>
                              </p:par>
                              <p:par>
                                <p:cTn id="39" presetID="35" presetClass="path" presetSubtype="0" decel="100000" fill="hold" grpId="0" nodeType="withEffect" nodePh="1">
                                  <p:stCondLst>
                                    <p:cond delay="1150"/>
                                  </p:stCondLst>
                                  <p:endCondLst>
                                    <p:cond evt="begin" delay="0">
                                      <p:tn val="39"/>
                                    </p:cond>
                                  </p:endCondLst>
                                  <p:childTnLst>
                                    <p:animMotion origin="layout" path="M 8.33333E-7 0 L -0.33698 0 " pathEditMode="relative" rAng="0" ptsTypes="AA">
                                      <p:cBhvr>
                                        <p:cTn id="40" dur="500" fill="hold"/>
                                        <p:tgtEl>
                                          <p:spTgt spid="155"/>
                                        </p:tgtEl>
                                        <p:attrNameLst>
                                          <p:attrName>ppt_x</p:attrName>
                                          <p:attrName>ppt_y</p:attrName>
                                        </p:attrNameLst>
                                      </p:cBhvr>
                                      <p:rCtr x="-16849" y="0"/>
                                    </p:animMotion>
                                  </p:childTnLst>
                                </p:cTn>
                              </p:par>
                              <p:par>
                                <p:cTn id="41" presetID="35" presetClass="path" presetSubtype="0" decel="100000" fill="hold" nodeType="withEffect">
                                  <p:stCondLst>
                                    <p:cond delay="1250"/>
                                  </p:stCondLst>
                                  <p:childTnLst>
                                    <p:animMotion origin="layout" path="M 8.33333E-7 0 L -0.33698 0 " pathEditMode="relative" rAng="0" ptsTypes="AA">
                                      <p:cBhvr>
                                        <p:cTn id="42" dur="500" fill="hold"/>
                                        <p:tgtEl>
                                          <p:spTgt spid="144"/>
                                        </p:tgtEl>
                                        <p:attrNameLst>
                                          <p:attrName>ppt_x</p:attrName>
                                          <p:attrName>ppt_y</p:attrName>
                                        </p:attrNameLst>
                                      </p:cBhvr>
                                      <p:rCtr x="-16849" y="0"/>
                                    </p:animMotion>
                                  </p:childTnLst>
                                </p:cTn>
                              </p:par>
                              <p:par>
                                <p:cTn id="43" presetID="35" presetClass="path" presetSubtype="0" decel="100000" fill="hold" grpId="0" nodeType="withEffect">
                                  <p:stCondLst>
                                    <p:cond delay="1250"/>
                                  </p:stCondLst>
                                  <p:childTnLst>
                                    <p:animMotion origin="layout" path="M 8.33333E-7 0 L -0.33698 0 " pathEditMode="relative" rAng="0" ptsTypes="AA">
                                      <p:cBhvr>
                                        <p:cTn id="44" dur="500" fill="hold"/>
                                        <p:tgtEl>
                                          <p:spTgt spid="143"/>
                                        </p:tgtEl>
                                        <p:attrNameLst>
                                          <p:attrName>ppt_x</p:attrName>
                                          <p:attrName>ppt_y</p:attrName>
                                        </p:attrNameLst>
                                      </p:cBhvr>
                                      <p:rCtr x="-16849" y="0"/>
                                    </p:animMotion>
                                  </p:childTnLst>
                                </p:cTn>
                              </p:par>
                              <p:par>
                                <p:cTn id="45" presetID="35" presetClass="path" presetSubtype="0" decel="100000" fill="hold" grpId="0" nodeType="withEffect" nodePh="1">
                                  <p:stCondLst>
                                    <p:cond delay="1250"/>
                                  </p:stCondLst>
                                  <p:endCondLst>
                                    <p:cond evt="begin" delay="0">
                                      <p:tn val="45"/>
                                    </p:cond>
                                  </p:endCondLst>
                                  <p:childTnLst>
                                    <p:animMotion origin="layout" path="M 8.33333E-7 0 L -0.33698 0 " pathEditMode="relative" rAng="0" ptsTypes="AA">
                                      <p:cBhvr>
                                        <p:cTn id="46" dur="500" fill="hold"/>
                                        <p:tgtEl>
                                          <p:spTgt spid="156"/>
                                        </p:tgtEl>
                                        <p:attrNameLst>
                                          <p:attrName>ppt_x</p:attrName>
                                          <p:attrName>ppt_y</p:attrName>
                                        </p:attrNameLst>
                                      </p:cBhvr>
                                      <p:rCtr x="-16849" y="0"/>
                                    </p:animMotion>
                                  </p:childTnLst>
                                </p:cTn>
                              </p:par>
                              <p:par>
                                <p:cTn id="47" presetID="35" presetClass="path" presetSubtype="0" decel="100000" fill="hold" nodeType="withEffect">
                                  <p:stCondLst>
                                    <p:cond delay="1350"/>
                                  </p:stCondLst>
                                  <p:childTnLst>
                                    <p:animMotion origin="layout" path="M 8.33333E-7 0 L -0.33698 0 " pathEditMode="relative" rAng="0" ptsTypes="AA">
                                      <p:cBhvr>
                                        <p:cTn id="48" dur="500" fill="hold"/>
                                        <p:tgtEl>
                                          <p:spTgt spid="150"/>
                                        </p:tgtEl>
                                        <p:attrNameLst>
                                          <p:attrName>ppt_x</p:attrName>
                                          <p:attrName>ppt_y</p:attrName>
                                        </p:attrNameLst>
                                      </p:cBhvr>
                                      <p:rCtr x="-16849" y="0"/>
                                    </p:animMotion>
                                  </p:childTnLst>
                                </p:cTn>
                              </p:par>
                              <p:par>
                                <p:cTn id="49" presetID="35" presetClass="path" presetSubtype="0" decel="100000" fill="hold" grpId="0" nodeType="withEffect">
                                  <p:stCondLst>
                                    <p:cond delay="1350"/>
                                  </p:stCondLst>
                                  <p:childTnLst>
                                    <p:animMotion origin="layout" path="M 8.33333E-7 0 L -0.33698 0 " pathEditMode="relative" rAng="0" ptsTypes="AA">
                                      <p:cBhvr>
                                        <p:cTn id="50" dur="500" fill="hold"/>
                                        <p:tgtEl>
                                          <p:spTgt spid="149"/>
                                        </p:tgtEl>
                                        <p:attrNameLst>
                                          <p:attrName>ppt_x</p:attrName>
                                          <p:attrName>ppt_y</p:attrName>
                                        </p:attrNameLst>
                                      </p:cBhvr>
                                      <p:rCtr x="-16849" y="0"/>
                                    </p:animMotion>
                                  </p:childTnLst>
                                </p:cTn>
                              </p:par>
                              <p:par>
                                <p:cTn id="51" presetID="35" presetClass="path" presetSubtype="0" decel="100000" fill="hold" grpId="0" nodeType="withEffect" nodePh="1">
                                  <p:stCondLst>
                                    <p:cond delay="1350"/>
                                  </p:stCondLst>
                                  <p:endCondLst>
                                    <p:cond evt="begin" delay="0">
                                      <p:tn val="51"/>
                                    </p:cond>
                                  </p:endCondLst>
                                  <p:childTnLst>
                                    <p:animMotion origin="layout" path="M 8.33333E-7 0 L -0.33698 0 " pathEditMode="relative" rAng="0" ptsTypes="AA">
                                      <p:cBhvr>
                                        <p:cTn id="52" dur="500" fill="hold"/>
                                        <p:tgtEl>
                                          <p:spTgt spid="157"/>
                                        </p:tgtEl>
                                        <p:attrNameLst>
                                          <p:attrName>ppt_x</p:attrName>
                                          <p:attrName>ppt_y</p:attrName>
                                        </p:attrNameLst>
                                      </p:cBhvr>
                                      <p:rCtr x="-16849" y="0"/>
                                    </p:animMotion>
                                  </p:childTnLst>
                                </p:cTn>
                              </p:par>
                              <p:par>
                                <p:cTn id="53" presetID="10" presetClass="entr" presetSubtype="0" fill="hold" grpId="0" nodeType="withEffect" nodePh="1">
                                  <p:stCondLst>
                                    <p:cond delay="0"/>
                                  </p:stCondLst>
                                  <p:endCondLst>
                                    <p:cond evt="begin" delay="0">
                                      <p:tn val="53"/>
                                    </p:cond>
                                  </p:endCondLst>
                                  <p:childTnLst>
                                    <p:set>
                                      <p:cBhvr>
                                        <p:cTn id="54" dur="1" fill="hold">
                                          <p:stCondLst>
                                            <p:cond delay="0"/>
                                          </p:stCondLst>
                                        </p:cTn>
                                        <p:tgtEl>
                                          <p:spTgt spid="162"/>
                                        </p:tgtEl>
                                        <p:attrNameLst>
                                          <p:attrName>style.visibility</p:attrName>
                                        </p:attrNameLst>
                                      </p:cBhvr>
                                      <p:to>
                                        <p:strVal val="visible"/>
                                      </p:to>
                                    </p:set>
                                    <p:animEffect transition="in" filter="fade">
                                      <p:cBhvr>
                                        <p:cTn id="55" dur="1000"/>
                                        <p:tgtEl>
                                          <p:spTgt spid="162"/>
                                        </p:tgtEl>
                                      </p:cBhvr>
                                    </p:animEffect>
                                  </p:childTnLst>
                                </p:cTn>
                              </p:par>
                              <p:par>
                                <p:cTn id="56" presetID="10" presetClass="exit" presetSubtype="0" fill="hold" grpId="0" nodeType="withEffect">
                                  <p:stCondLst>
                                    <p:cond delay="0"/>
                                  </p:stCondLst>
                                  <p:childTnLst>
                                    <p:animEffect transition="out" filter="fade">
                                      <p:cBhvr>
                                        <p:cTn id="57" dur="500"/>
                                        <p:tgtEl>
                                          <p:spTgt spid="159"/>
                                        </p:tgtEl>
                                      </p:cBhvr>
                                    </p:animEffect>
                                    <p:set>
                                      <p:cBhvr>
                                        <p:cTn id="58" dur="1" fill="hold">
                                          <p:stCondLst>
                                            <p:cond delay="499"/>
                                          </p:stCondLst>
                                        </p:cTn>
                                        <p:tgtEl>
                                          <p:spTgt spid="159"/>
                                        </p:tgtEl>
                                        <p:attrNameLst>
                                          <p:attrName>style.visibility</p:attrName>
                                        </p:attrNameLst>
                                      </p:cBhvr>
                                      <p:to>
                                        <p:strVal val="hidden"/>
                                      </p:to>
                                    </p:set>
                                  </p:childTnLst>
                                </p:cTn>
                              </p:par>
                              <p:par>
                                <p:cTn id="59" presetID="53" presetClass="entr" presetSubtype="16" fill="hold" grpId="0" nodeType="withEffect">
                                  <p:stCondLst>
                                    <p:cond delay="0"/>
                                  </p:stCondLst>
                                  <p:childTnLst>
                                    <p:set>
                                      <p:cBhvr>
                                        <p:cTn id="60" dur="1" fill="hold">
                                          <p:stCondLst>
                                            <p:cond delay="0"/>
                                          </p:stCondLst>
                                        </p:cTn>
                                        <p:tgtEl>
                                          <p:spTgt spid="161"/>
                                        </p:tgtEl>
                                        <p:attrNameLst>
                                          <p:attrName>style.visibility</p:attrName>
                                        </p:attrNameLst>
                                      </p:cBhvr>
                                      <p:to>
                                        <p:strVal val="visible"/>
                                      </p:to>
                                    </p:set>
                                    <p:anim calcmode="lin" valueType="num">
                                      <p:cBhvr>
                                        <p:cTn id="61" dur="500" fill="hold"/>
                                        <p:tgtEl>
                                          <p:spTgt spid="161"/>
                                        </p:tgtEl>
                                        <p:attrNameLst>
                                          <p:attrName>ppt_w</p:attrName>
                                        </p:attrNameLst>
                                      </p:cBhvr>
                                      <p:tavLst>
                                        <p:tav tm="0">
                                          <p:val>
                                            <p:fltVal val="0"/>
                                          </p:val>
                                        </p:tav>
                                        <p:tav tm="100000">
                                          <p:val>
                                            <p:strVal val="#ppt_w"/>
                                          </p:val>
                                        </p:tav>
                                      </p:tavLst>
                                    </p:anim>
                                    <p:anim calcmode="lin" valueType="num">
                                      <p:cBhvr>
                                        <p:cTn id="62" dur="500" fill="hold"/>
                                        <p:tgtEl>
                                          <p:spTgt spid="161"/>
                                        </p:tgtEl>
                                        <p:attrNameLst>
                                          <p:attrName>ppt_h</p:attrName>
                                        </p:attrNameLst>
                                      </p:cBhvr>
                                      <p:tavLst>
                                        <p:tav tm="0">
                                          <p:val>
                                            <p:fltVal val="0"/>
                                          </p:val>
                                        </p:tav>
                                        <p:tav tm="100000">
                                          <p:val>
                                            <p:strVal val="#ppt_h"/>
                                          </p:val>
                                        </p:tav>
                                      </p:tavLst>
                                    </p:anim>
                                    <p:animEffect transition="in" filter="fade">
                                      <p:cBhvr>
                                        <p:cTn id="63" dur="500"/>
                                        <p:tgtEl>
                                          <p:spTgt spid="161"/>
                                        </p:tgtEl>
                                      </p:cBhvr>
                                    </p:animEffect>
                                  </p:childTnLst>
                                </p:cTn>
                              </p:par>
                            </p:childTnLst>
                          </p:cTn>
                        </p:par>
                      </p:childTnLst>
                    </p:cTn>
                  </p:par>
                </p:childTnLst>
              </p:cTn>
              <p:nextCondLst>
                <p:cond evt="onClick" delay="0">
                  <p:tgtEl>
                    <p:spTgt spid="160"/>
                  </p:tgtEl>
                </p:cond>
              </p:nextCondLst>
            </p:seq>
            <p:seq concurrent="1" nextAc="seek">
              <p:cTn id="64" restart="whenNotActive" fill="hold" evtFilter="cancelBubble" nodeType="interactiveSeq">
                <p:stCondLst>
                  <p:cond evt="onClick" delay="0">
                    <p:tgtEl>
                      <p:spTgt spid="162"/>
                    </p:tgtEl>
                  </p:cond>
                </p:stCondLst>
                <p:endSync evt="end" delay="0">
                  <p:rtn val="all"/>
                </p:endSync>
                <p:childTnLst>
                  <p:par>
                    <p:cTn id="65" fill="hold">
                      <p:stCondLst>
                        <p:cond delay="0"/>
                      </p:stCondLst>
                      <p:childTnLst>
                        <p:par>
                          <p:cTn id="66" fill="hold">
                            <p:stCondLst>
                              <p:cond delay="0"/>
                            </p:stCondLst>
                            <p:childTnLst>
                              <p:par>
                                <p:cTn id="67" presetID="63" presetClass="path" presetSubtype="0" accel="100000" fill="hold" grpId="1" nodeType="withEffect">
                                  <p:stCondLst>
                                    <p:cond delay="600"/>
                                  </p:stCondLst>
                                  <p:childTnLst>
                                    <p:animMotion origin="layout" path="M -0.33698 0 L 1.66667E-6 0 " pathEditMode="relative" rAng="0" ptsTypes="AA">
                                      <p:cBhvr>
                                        <p:cTn id="68" dur="500" fill="hold"/>
                                        <p:tgtEl>
                                          <p:spTgt spid="138"/>
                                        </p:tgtEl>
                                        <p:attrNameLst>
                                          <p:attrName>ppt_x</p:attrName>
                                          <p:attrName>ppt_y</p:attrName>
                                        </p:attrNameLst>
                                      </p:cBhvr>
                                      <p:rCtr x="16823" y="0"/>
                                    </p:animMotion>
                                  </p:childTnLst>
                                </p:cTn>
                              </p:par>
                              <p:par>
                                <p:cTn id="69" presetID="63" presetClass="path" presetSubtype="0" accel="100000" fill="hold" grpId="1" nodeType="withEffect" nodePh="1">
                                  <p:stCondLst>
                                    <p:cond delay="600"/>
                                  </p:stCondLst>
                                  <p:endCondLst>
                                    <p:cond evt="begin" delay="0">
                                      <p:tn val="69"/>
                                    </p:cond>
                                  </p:endCondLst>
                                  <p:childTnLst>
                                    <p:animMotion origin="layout" path="M -0.33698 0 L 1.66667E-6 0 " pathEditMode="relative" rAng="0" ptsTypes="AA">
                                      <p:cBhvr>
                                        <p:cTn id="70" dur="500" fill="hold"/>
                                        <p:tgtEl>
                                          <p:spTgt spid="151"/>
                                        </p:tgtEl>
                                        <p:attrNameLst>
                                          <p:attrName>ppt_x</p:attrName>
                                          <p:attrName>ppt_y</p:attrName>
                                        </p:attrNameLst>
                                      </p:cBhvr>
                                      <p:rCtr x="16823" y="0"/>
                                    </p:animMotion>
                                  </p:childTnLst>
                                </p:cTn>
                              </p:par>
                              <p:par>
                                <p:cTn id="71" presetID="63" presetClass="path" presetSubtype="0" accel="100000" fill="hold" nodeType="withEffect">
                                  <p:stCondLst>
                                    <p:cond delay="600"/>
                                  </p:stCondLst>
                                  <p:childTnLst>
                                    <p:animMotion origin="layout" path="M -0.33698 0 L 1.66667E-6 0 " pathEditMode="relative" rAng="0" ptsTypes="AA">
                                      <p:cBhvr>
                                        <p:cTn id="72" dur="500" fill="hold"/>
                                        <p:tgtEl>
                                          <p:spTgt spid="148"/>
                                        </p:tgtEl>
                                        <p:attrNameLst>
                                          <p:attrName>ppt_x</p:attrName>
                                          <p:attrName>ppt_y</p:attrName>
                                        </p:attrNameLst>
                                      </p:cBhvr>
                                      <p:rCtr x="16823" y="0"/>
                                    </p:animMotion>
                                  </p:childTnLst>
                                </p:cTn>
                              </p:par>
                              <p:par>
                                <p:cTn id="73" presetID="63" presetClass="path" presetSubtype="0" accel="100000" fill="hold" grpId="1" nodeType="withEffect">
                                  <p:stCondLst>
                                    <p:cond delay="500"/>
                                  </p:stCondLst>
                                  <p:childTnLst>
                                    <p:animMotion origin="layout" path="M -0.33698 0 L 1.66667E-6 0 " pathEditMode="relative" rAng="0" ptsTypes="AA">
                                      <p:cBhvr>
                                        <p:cTn id="74" dur="500" fill="hold"/>
                                        <p:tgtEl>
                                          <p:spTgt spid="139"/>
                                        </p:tgtEl>
                                        <p:attrNameLst>
                                          <p:attrName>ppt_x</p:attrName>
                                          <p:attrName>ppt_y</p:attrName>
                                        </p:attrNameLst>
                                      </p:cBhvr>
                                      <p:rCtr x="16823" y="0"/>
                                    </p:animMotion>
                                  </p:childTnLst>
                                </p:cTn>
                              </p:par>
                              <p:par>
                                <p:cTn id="75" presetID="63" presetClass="path" presetSubtype="0" accel="100000" fill="hold" grpId="1" nodeType="withEffect" nodePh="1">
                                  <p:stCondLst>
                                    <p:cond delay="500"/>
                                  </p:stCondLst>
                                  <p:endCondLst>
                                    <p:cond evt="begin" delay="0">
                                      <p:tn val="75"/>
                                    </p:cond>
                                  </p:endCondLst>
                                  <p:childTnLst>
                                    <p:animMotion origin="layout" path="M -0.33698 0 L 1.66667E-6 0 " pathEditMode="relative" rAng="0" ptsTypes="AA">
                                      <p:cBhvr>
                                        <p:cTn id="76" dur="500" fill="hold"/>
                                        <p:tgtEl>
                                          <p:spTgt spid="152"/>
                                        </p:tgtEl>
                                        <p:attrNameLst>
                                          <p:attrName>ppt_x</p:attrName>
                                          <p:attrName>ppt_y</p:attrName>
                                        </p:attrNameLst>
                                      </p:cBhvr>
                                      <p:rCtr x="16823" y="0"/>
                                    </p:animMotion>
                                  </p:childTnLst>
                                </p:cTn>
                              </p:par>
                              <p:par>
                                <p:cTn id="77" presetID="63" presetClass="path" presetSubtype="0" accel="100000" fill="hold" nodeType="withEffect">
                                  <p:stCondLst>
                                    <p:cond delay="500"/>
                                  </p:stCondLst>
                                  <p:childTnLst>
                                    <p:animMotion origin="layout" path="M -0.33698 0 L 1.66667E-6 0 " pathEditMode="relative" rAng="0" ptsTypes="AA">
                                      <p:cBhvr>
                                        <p:cTn id="78" dur="500" fill="hold"/>
                                        <p:tgtEl>
                                          <p:spTgt spid="147"/>
                                        </p:tgtEl>
                                        <p:attrNameLst>
                                          <p:attrName>ppt_x</p:attrName>
                                          <p:attrName>ppt_y</p:attrName>
                                        </p:attrNameLst>
                                      </p:cBhvr>
                                      <p:rCtr x="16823" y="0"/>
                                    </p:animMotion>
                                  </p:childTnLst>
                                </p:cTn>
                              </p:par>
                              <p:par>
                                <p:cTn id="79" presetID="63" presetClass="path" presetSubtype="0" accel="100000" fill="hold" grpId="1" nodeType="withEffect">
                                  <p:stCondLst>
                                    <p:cond delay="400"/>
                                  </p:stCondLst>
                                  <p:childTnLst>
                                    <p:animMotion origin="layout" path="M -0.33698 0 L 1.66667E-6 0 " pathEditMode="relative" rAng="0" ptsTypes="AA">
                                      <p:cBhvr>
                                        <p:cTn id="80" dur="500" fill="hold"/>
                                        <p:tgtEl>
                                          <p:spTgt spid="140"/>
                                        </p:tgtEl>
                                        <p:attrNameLst>
                                          <p:attrName>ppt_x</p:attrName>
                                          <p:attrName>ppt_y</p:attrName>
                                        </p:attrNameLst>
                                      </p:cBhvr>
                                      <p:rCtr x="16823" y="0"/>
                                    </p:animMotion>
                                  </p:childTnLst>
                                </p:cTn>
                              </p:par>
                              <p:par>
                                <p:cTn id="81" presetID="63" presetClass="path" presetSubtype="0" accel="100000" fill="hold" grpId="1" nodeType="withEffect" nodePh="1">
                                  <p:stCondLst>
                                    <p:cond delay="400"/>
                                  </p:stCondLst>
                                  <p:endCondLst>
                                    <p:cond evt="begin" delay="0">
                                      <p:tn val="81"/>
                                    </p:cond>
                                  </p:endCondLst>
                                  <p:childTnLst>
                                    <p:animMotion origin="layout" path="M -0.33698 0 L 1.66667E-6 0 " pathEditMode="relative" rAng="0" ptsTypes="AA">
                                      <p:cBhvr>
                                        <p:cTn id="82" dur="500" fill="hold"/>
                                        <p:tgtEl>
                                          <p:spTgt spid="153"/>
                                        </p:tgtEl>
                                        <p:attrNameLst>
                                          <p:attrName>ppt_x</p:attrName>
                                          <p:attrName>ppt_y</p:attrName>
                                        </p:attrNameLst>
                                      </p:cBhvr>
                                      <p:rCtr x="16823" y="0"/>
                                    </p:animMotion>
                                  </p:childTnLst>
                                </p:cTn>
                              </p:par>
                              <p:par>
                                <p:cTn id="83" presetID="63" presetClass="path" presetSubtype="0" accel="100000" fill="hold" nodeType="withEffect">
                                  <p:stCondLst>
                                    <p:cond delay="400"/>
                                  </p:stCondLst>
                                  <p:childTnLst>
                                    <p:animMotion origin="layout" path="M -0.33698 0 L 1.66667E-6 0 " pathEditMode="relative" rAng="0" ptsTypes="AA">
                                      <p:cBhvr>
                                        <p:cTn id="84" dur="500" fill="hold"/>
                                        <p:tgtEl>
                                          <p:spTgt spid="146"/>
                                        </p:tgtEl>
                                        <p:attrNameLst>
                                          <p:attrName>ppt_x</p:attrName>
                                          <p:attrName>ppt_y</p:attrName>
                                        </p:attrNameLst>
                                      </p:cBhvr>
                                      <p:rCtr x="16823" y="0"/>
                                    </p:animMotion>
                                  </p:childTnLst>
                                </p:cTn>
                              </p:par>
                              <p:par>
                                <p:cTn id="85" presetID="63" presetClass="path" presetSubtype="0" accel="100000" fill="hold" grpId="1" nodeType="withEffect">
                                  <p:stCondLst>
                                    <p:cond delay="300"/>
                                  </p:stCondLst>
                                  <p:childTnLst>
                                    <p:animMotion origin="layout" path="M -0.33698 0 L 1.66667E-6 0 " pathEditMode="relative" rAng="0" ptsTypes="AA">
                                      <p:cBhvr>
                                        <p:cTn id="86" dur="500" fill="hold"/>
                                        <p:tgtEl>
                                          <p:spTgt spid="141"/>
                                        </p:tgtEl>
                                        <p:attrNameLst>
                                          <p:attrName>ppt_x</p:attrName>
                                          <p:attrName>ppt_y</p:attrName>
                                        </p:attrNameLst>
                                      </p:cBhvr>
                                      <p:rCtr x="16823" y="0"/>
                                    </p:animMotion>
                                  </p:childTnLst>
                                </p:cTn>
                              </p:par>
                              <p:par>
                                <p:cTn id="87" presetID="63" presetClass="path" presetSubtype="0" accel="100000" fill="hold" grpId="1" nodeType="withEffect" nodePh="1">
                                  <p:stCondLst>
                                    <p:cond delay="300"/>
                                  </p:stCondLst>
                                  <p:endCondLst>
                                    <p:cond evt="begin" delay="0">
                                      <p:tn val="87"/>
                                    </p:cond>
                                  </p:endCondLst>
                                  <p:childTnLst>
                                    <p:animMotion origin="layout" path="M -0.33698 0 L 1.66667E-6 0 " pathEditMode="relative" rAng="0" ptsTypes="AA">
                                      <p:cBhvr>
                                        <p:cTn id="88" dur="500" fill="hold"/>
                                        <p:tgtEl>
                                          <p:spTgt spid="154"/>
                                        </p:tgtEl>
                                        <p:attrNameLst>
                                          <p:attrName>ppt_x</p:attrName>
                                          <p:attrName>ppt_y</p:attrName>
                                        </p:attrNameLst>
                                      </p:cBhvr>
                                      <p:rCtr x="16823" y="0"/>
                                    </p:animMotion>
                                  </p:childTnLst>
                                </p:cTn>
                              </p:par>
                              <p:par>
                                <p:cTn id="89" presetID="63" presetClass="path" presetSubtype="0" accel="100000" fill="hold" nodeType="withEffect">
                                  <p:stCondLst>
                                    <p:cond delay="300"/>
                                  </p:stCondLst>
                                  <p:childTnLst>
                                    <p:animMotion origin="layout" path="M -0.33698 0 L 1.66667E-6 0 " pathEditMode="relative" rAng="0" ptsTypes="AA">
                                      <p:cBhvr>
                                        <p:cTn id="90" dur="500" fill="hold"/>
                                        <p:tgtEl>
                                          <p:spTgt spid="145"/>
                                        </p:tgtEl>
                                        <p:attrNameLst>
                                          <p:attrName>ppt_x</p:attrName>
                                          <p:attrName>ppt_y</p:attrName>
                                        </p:attrNameLst>
                                      </p:cBhvr>
                                      <p:rCtr x="16823" y="0"/>
                                    </p:animMotion>
                                  </p:childTnLst>
                                </p:cTn>
                              </p:par>
                              <p:par>
                                <p:cTn id="91" presetID="63" presetClass="path" presetSubtype="0" accel="100000" fill="hold" grpId="1" nodeType="withEffect">
                                  <p:stCondLst>
                                    <p:cond delay="200"/>
                                  </p:stCondLst>
                                  <p:childTnLst>
                                    <p:animMotion origin="layout" path="M -0.33698 0 L 1.66667E-6 0 " pathEditMode="relative" rAng="0" ptsTypes="AA">
                                      <p:cBhvr>
                                        <p:cTn id="92" dur="500" fill="hold"/>
                                        <p:tgtEl>
                                          <p:spTgt spid="142"/>
                                        </p:tgtEl>
                                        <p:attrNameLst>
                                          <p:attrName>ppt_x</p:attrName>
                                          <p:attrName>ppt_y</p:attrName>
                                        </p:attrNameLst>
                                      </p:cBhvr>
                                      <p:rCtr x="16823" y="0"/>
                                    </p:animMotion>
                                  </p:childTnLst>
                                </p:cTn>
                              </p:par>
                              <p:par>
                                <p:cTn id="93" presetID="63" presetClass="path" presetSubtype="0" accel="100000" fill="hold" grpId="1" nodeType="withEffect" nodePh="1">
                                  <p:stCondLst>
                                    <p:cond delay="200"/>
                                  </p:stCondLst>
                                  <p:endCondLst>
                                    <p:cond evt="begin" delay="0">
                                      <p:tn val="93"/>
                                    </p:cond>
                                  </p:endCondLst>
                                  <p:childTnLst>
                                    <p:animMotion origin="layout" path="M -0.33698 0 L 1.66667E-6 0 " pathEditMode="relative" rAng="0" ptsTypes="AA">
                                      <p:cBhvr>
                                        <p:cTn id="94" dur="500" fill="hold"/>
                                        <p:tgtEl>
                                          <p:spTgt spid="155"/>
                                        </p:tgtEl>
                                        <p:attrNameLst>
                                          <p:attrName>ppt_x</p:attrName>
                                          <p:attrName>ppt_y</p:attrName>
                                        </p:attrNameLst>
                                      </p:cBhvr>
                                      <p:rCtr x="16823" y="0"/>
                                    </p:animMotion>
                                  </p:childTnLst>
                                </p:cTn>
                              </p:par>
                              <p:par>
                                <p:cTn id="95" presetID="63" presetClass="path" presetSubtype="0" accel="100000" fill="hold" nodeType="withEffect">
                                  <p:stCondLst>
                                    <p:cond delay="200"/>
                                  </p:stCondLst>
                                  <p:childTnLst>
                                    <p:animMotion origin="layout" path="M -0.33698 0 L 1.66667E-6 0 " pathEditMode="relative" rAng="0" ptsTypes="AA">
                                      <p:cBhvr>
                                        <p:cTn id="96" dur="500" fill="hold"/>
                                        <p:tgtEl>
                                          <p:spTgt spid="144"/>
                                        </p:tgtEl>
                                        <p:attrNameLst>
                                          <p:attrName>ppt_x</p:attrName>
                                          <p:attrName>ppt_y</p:attrName>
                                        </p:attrNameLst>
                                      </p:cBhvr>
                                      <p:rCtr x="16823" y="0"/>
                                    </p:animMotion>
                                  </p:childTnLst>
                                </p:cTn>
                              </p:par>
                              <p:par>
                                <p:cTn id="97" presetID="63" presetClass="path" presetSubtype="0" accel="100000" fill="hold" grpId="1" nodeType="withEffect">
                                  <p:stCondLst>
                                    <p:cond delay="100"/>
                                  </p:stCondLst>
                                  <p:childTnLst>
                                    <p:animMotion origin="layout" path="M -0.33698 0 L 1.66667E-6 0 " pathEditMode="relative" rAng="0" ptsTypes="AA">
                                      <p:cBhvr>
                                        <p:cTn id="98" dur="500" fill="hold"/>
                                        <p:tgtEl>
                                          <p:spTgt spid="143"/>
                                        </p:tgtEl>
                                        <p:attrNameLst>
                                          <p:attrName>ppt_x</p:attrName>
                                          <p:attrName>ppt_y</p:attrName>
                                        </p:attrNameLst>
                                      </p:cBhvr>
                                      <p:rCtr x="16823" y="0"/>
                                    </p:animMotion>
                                  </p:childTnLst>
                                </p:cTn>
                              </p:par>
                              <p:par>
                                <p:cTn id="99" presetID="63" presetClass="path" presetSubtype="0" accel="100000" fill="hold" grpId="1" nodeType="withEffect" nodePh="1">
                                  <p:stCondLst>
                                    <p:cond delay="100"/>
                                  </p:stCondLst>
                                  <p:endCondLst>
                                    <p:cond evt="begin" delay="0">
                                      <p:tn val="99"/>
                                    </p:cond>
                                  </p:endCondLst>
                                  <p:childTnLst>
                                    <p:animMotion origin="layout" path="M -0.33698 0 L 1.66667E-6 0 " pathEditMode="relative" rAng="0" ptsTypes="AA">
                                      <p:cBhvr>
                                        <p:cTn id="100" dur="500" fill="hold"/>
                                        <p:tgtEl>
                                          <p:spTgt spid="156"/>
                                        </p:tgtEl>
                                        <p:attrNameLst>
                                          <p:attrName>ppt_x</p:attrName>
                                          <p:attrName>ppt_y</p:attrName>
                                        </p:attrNameLst>
                                      </p:cBhvr>
                                      <p:rCtr x="16823" y="0"/>
                                    </p:animMotion>
                                  </p:childTnLst>
                                </p:cTn>
                              </p:par>
                              <p:par>
                                <p:cTn id="101" presetID="63" presetClass="path" presetSubtype="0" accel="100000" fill="hold" nodeType="withEffect">
                                  <p:stCondLst>
                                    <p:cond delay="100"/>
                                  </p:stCondLst>
                                  <p:childTnLst>
                                    <p:animMotion origin="layout" path="M -0.33698 0 L 1.66667E-6 0 " pathEditMode="relative" rAng="0" ptsTypes="AA">
                                      <p:cBhvr>
                                        <p:cTn id="102" dur="500" fill="hold"/>
                                        <p:tgtEl>
                                          <p:spTgt spid="150"/>
                                        </p:tgtEl>
                                        <p:attrNameLst>
                                          <p:attrName>ppt_x</p:attrName>
                                          <p:attrName>ppt_y</p:attrName>
                                        </p:attrNameLst>
                                      </p:cBhvr>
                                      <p:rCtr x="16823" y="0"/>
                                    </p:animMotion>
                                  </p:childTnLst>
                                </p:cTn>
                              </p:par>
                              <p:par>
                                <p:cTn id="103" presetID="63" presetClass="path" presetSubtype="0" accel="100000" fill="hold" grpId="1" nodeType="withEffect">
                                  <p:stCondLst>
                                    <p:cond delay="0"/>
                                  </p:stCondLst>
                                  <p:childTnLst>
                                    <p:animMotion origin="layout" path="M -0.33698 0 L 1.66667E-6 0 " pathEditMode="relative" rAng="0" ptsTypes="AA">
                                      <p:cBhvr>
                                        <p:cTn id="104" dur="500" fill="hold"/>
                                        <p:tgtEl>
                                          <p:spTgt spid="149"/>
                                        </p:tgtEl>
                                        <p:attrNameLst>
                                          <p:attrName>ppt_x</p:attrName>
                                          <p:attrName>ppt_y</p:attrName>
                                        </p:attrNameLst>
                                      </p:cBhvr>
                                      <p:rCtr x="16823" y="0"/>
                                    </p:animMotion>
                                  </p:childTnLst>
                                </p:cTn>
                              </p:par>
                              <p:par>
                                <p:cTn id="105" presetID="63" presetClass="path" presetSubtype="0" accel="100000" fill="hold" grpId="1" nodeType="withEffect" nodePh="1">
                                  <p:stCondLst>
                                    <p:cond delay="0"/>
                                  </p:stCondLst>
                                  <p:endCondLst>
                                    <p:cond evt="begin" delay="0">
                                      <p:tn val="105"/>
                                    </p:cond>
                                  </p:endCondLst>
                                  <p:childTnLst>
                                    <p:animMotion origin="layout" path="M -0.33698 0 L 1.66667E-6 0 " pathEditMode="relative" rAng="0" ptsTypes="AA">
                                      <p:cBhvr>
                                        <p:cTn id="106" dur="500" fill="hold"/>
                                        <p:tgtEl>
                                          <p:spTgt spid="157"/>
                                        </p:tgtEl>
                                        <p:attrNameLst>
                                          <p:attrName>ppt_x</p:attrName>
                                          <p:attrName>ppt_y</p:attrName>
                                        </p:attrNameLst>
                                      </p:cBhvr>
                                      <p:rCtr x="16823" y="0"/>
                                    </p:animMotion>
                                  </p:childTnLst>
                                </p:cTn>
                              </p:par>
                              <p:par>
                                <p:cTn id="107" presetID="10" presetClass="exit" presetSubtype="0" fill="hold" grpId="1" nodeType="withEffect">
                                  <p:stCondLst>
                                    <p:cond delay="0"/>
                                  </p:stCondLst>
                                  <p:childTnLst>
                                    <p:animEffect transition="out" filter="fade">
                                      <p:cBhvr>
                                        <p:cTn id="108" dur="500"/>
                                        <p:tgtEl>
                                          <p:spTgt spid="162"/>
                                        </p:tgtEl>
                                      </p:cBhvr>
                                    </p:animEffect>
                                    <p:set>
                                      <p:cBhvr>
                                        <p:cTn id="109" dur="1" fill="hold">
                                          <p:stCondLst>
                                            <p:cond delay="499"/>
                                          </p:stCondLst>
                                        </p:cTn>
                                        <p:tgtEl>
                                          <p:spTgt spid="162"/>
                                        </p:tgtEl>
                                        <p:attrNameLst>
                                          <p:attrName>style.visibility</p:attrName>
                                        </p:attrNameLst>
                                      </p:cBhvr>
                                      <p:to>
                                        <p:strVal val="hidden"/>
                                      </p:to>
                                    </p:set>
                                  </p:childTnLst>
                                </p:cTn>
                              </p:par>
                              <p:par>
                                <p:cTn id="110" presetID="53" presetClass="exit" presetSubtype="32" fill="hold" grpId="1" nodeType="withEffect">
                                  <p:stCondLst>
                                    <p:cond delay="0"/>
                                  </p:stCondLst>
                                  <p:childTnLst>
                                    <p:anim calcmode="lin" valueType="num">
                                      <p:cBhvr>
                                        <p:cTn id="111" dur="500"/>
                                        <p:tgtEl>
                                          <p:spTgt spid="161"/>
                                        </p:tgtEl>
                                        <p:attrNameLst>
                                          <p:attrName>ppt_w</p:attrName>
                                        </p:attrNameLst>
                                      </p:cBhvr>
                                      <p:tavLst>
                                        <p:tav tm="0">
                                          <p:val>
                                            <p:strVal val="ppt_w"/>
                                          </p:val>
                                        </p:tav>
                                        <p:tav tm="100000">
                                          <p:val>
                                            <p:fltVal val="0"/>
                                          </p:val>
                                        </p:tav>
                                      </p:tavLst>
                                    </p:anim>
                                    <p:anim calcmode="lin" valueType="num">
                                      <p:cBhvr>
                                        <p:cTn id="112" dur="500"/>
                                        <p:tgtEl>
                                          <p:spTgt spid="161"/>
                                        </p:tgtEl>
                                        <p:attrNameLst>
                                          <p:attrName>ppt_h</p:attrName>
                                        </p:attrNameLst>
                                      </p:cBhvr>
                                      <p:tavLst>
                                        <p:tav tm="0">
                                          <p:val>
                                            <p:strVal val="ppt_h"/>
                                          </p:val>
                                        </p:tav>
                                        <p:tav tm="100000">
                                          <p:val>
                                            <p:fltVal val="0"/>
                                          </p:val>
                                        </p:tav>
                                      </p:tavLst>
                                    </p:anim>
                                    <p:animEffect transition="out" filter="fade">
                                      <p:cBhvr>
                                        <p:cTn id="113" dur="500"/>
                                        <p:tgtEl>
                                          <p:spTgt spid="161"/>
                                        </p:tgtEl>
                                      </p:cBhvr>
                                    </p:animEffect>
                                    <p:set>
                                      <p:cBhvr>
                                        <p:cTn id="114" dur="1" fill="hold">
                                          <p:stCondLst>
                                            <p:cond delay="499"/>
                                          </p:stCondLst>
                                        </p:cTn>
                                        <p:tgtEl>
                                          <p:spTgt spid="161"/>
                                        </p:tgtEl>
                                        <p:attrNameLst>
                                          <p:attrName>style.visibility</p:attrName>
                                        </p:attrNameLst>
                                      </p:cBhvr>
                                      <p:to>
                                        <p:strVal val="hidden"/>
                                      </p:to>
                                    </p:set>
                                  </p:childTnLst>
                                </p:cTn>
                              </p:par>
                              <p:par>
                                <p:cTn id="115" presetID="10" presetClass="entr" presetSubtype="0" fill="hold" grpId="1" nodeType="withEffect">
                                  <p:stCondLst>
                                    <p:cond delay="0"/>
                                  </p:stCondLst>
                                  <p:childTnLst>
                                    <p:set>
                                      <p:cBhvr>
                                        <p:cTn id="116" dur="1" fill="hold">
                                          <p:stCondLst>
                                            <p:cond delay="0"/>
                                          </p:stCondLst>
                                        </p:cTn>
                                        <p:tgtEl>
                                          <p:spTgt spid="159"/>
                                        </p:tgtEl>
                                        <p:attrNameLst>
                                          <p:attrName>style.visibility</p:attrName>
                                        </p:attrNameLst>
                                      </p:cBhvr>
                                      <p:to>
                                        <p:strVal val="visible"/>
                                      </p:to>
                                    </p:set>
                                    <p:animEffect transition="in" filter="fade">
                                      <p:cBhvr>
                                        <p:cTn id="117" dur="500"/>
                                        <p:tgtEl>
                                          <p:spTgt spid="159"/>
                                        </p:tgtEl>
                                      </p:cBhvr>
                                    </p:animEffect>
                                  </p:childTnLst>
                                </p:cTn>
                              </p:par>
                            </p:childTnLst>
                          </p:cTn>
                        </p:par>
                        <p:par>
                          <p:cTn id="118" fill="hold">
                            <p:stCondLst>
                              <p:cond delay="1100"/>
                            </p:stCondLst>
                            <p:childTnLst>
                              <p:par>
                                <p:cTn id="119" presetID="63" presetClass="path" presetSubtype="0" accel="100000" fill="hold" grpId="1" nodeType="afterEffect">
                                  <p:stCondLst>
                                    <p:cond delay="0"/>
                                  </p:stCondLst>
                                  <p:childTnLst>
                                    <p:animMotion origin="layout" path="M -0.33698 0 L 1.66667E-6 0 " pathEditMode="relative" rAng="0" ptsTypes="AA">
                                      <p:cBhvr>
                                        <p:cTn id="120" dur="500" fill="hold"/>
                                        <p:tgtEl>
                                          <p:spTgt spid="137"/>
                                        </p:tgtEl>
                                        <p:attrNameLst>
                                          <p:attrName>ppt_x</p:attrName>
                                          <p:attrName>ppt_y</p:attrName>
                                        </p:attrNameLst>
                                      </p:cBhvr>
                                      <p:rCtr x="16823" y="0"/>
                                    </p:animMotion>
                                  </p:childTnLst>
                                </p:cTn>
                              </p:par>
                              <p:par>
                                <p:cTn id="121" presetID="63" presetClass="path" presetSubtype="0" accel="100000" fill="hold" grpId="1" nodeType="withEffect">
                                  <p:stCondLst>
                                    <p:cond delay="0"/>
                                  </p:stCondLst>
                                  <p:childTnLst>
                                    <p:animMotion origin="layout" path="M -0.33698 0 L 1.66667E-6 0 " pathEditMode="relative" rAng="0" ptsTypes="AA">
                                      <p:cBhvr>
                                        <p:cTn id="122" dur="750" fill="hold"/>
                                        <p:tgtEl>
                                          <p:spTgt spid="136"/>
                                        </p:tgtEl>
                                        <p:attrNameLst>
                                          <p:attrName>ppt_x</p:attrName>
                                          <p:attrName>ppt_y</p:attrName>
                                        </p:attrNameLst>
                                      </p:cBhvr>
                                      <p:rCtr x="16823" y="0"/>
                                    </p:animMotion>
                                  </p:childTnLst>
                                </p:cTn>
                              </p:par>
                              <p:par>
                                <p:cTn id="123" presetID="63" presetClass="path" presetSubtype="0" accel="100000" fill="hold" grpId="1" nodeType="withEffect">
                                  <p:stCondLst>
                                    <p:cond delay="0"/>
                                  </p:stCondLst>
                                  <p:childTnLst>
                                    <p:animMotion origin="layout" path="M -0.33698 0 L 1.66667E-6 0 " pathEditMode="relative" rAng="0" ptsTypes="AA">
                                      <p:cBhvr>
                                        <p:cTn id="124" dur="1000" fill="hold"/>
                                        <p:tgtEl>
                                          <p:spTgt spid="135"/>
                                        </p:tgtEl>
                                        <p:attrNameLst>
                                          <p:attrName>ppt_x</p:attrName>
                                          <p:attrName>ppt_y</p:attrName>
                                        </p:attrNameLst>
                                      </p:cBhvr>
                                      <p:rCtr x="16823" y="0"/>
                                    </p:animMotion>
                                  </p:childTnLst>
                                </p:cTn>
                              </p:par>
                              <p:par>
                                <p:cTn id="125" presetID="63" presetClass="path" presetSubtype="0" accel="100000" fill="hold" grpId="1" nodeType="withEffect">
                                  <p:stCondLst>
                                    <p:cond delay="0"/>
                                  </p:stCondLst>
                                  <p:childTnLst>
                                    <p:animMotion origin="layout" path="M -0.33698 0 L 1.66667E-6 0 " pathEditMode="relative" rAng="0" ptsTypes="AA">
                                      <p:cBhvr>
                                        <p:cTn id="126" dur="1250" fill="hold"/>
                                        <p:tgtEl>
                                          <p:spTgt spid="134"/>
                                        </p:tgtEl>
                                        <p:attrNameLst>
                                          <p:attrName>ppt_x</p:attrName>
                                          <p:attrName>ppt_y</p:attrName>
                                        </p:attrNameLst>
                                      </p:cBhvr>
                                      <p:rCtr x="16823" y="0"/>
                                    </p:animMotion>
                                  </p:childTnLst>
                                </p:cTn>
                              </p:par>
                            </p:childTnLst>
                          </p:cTn>
                        </p:par>
                      </p:childTnLst>
                    </p:cTn>
                  </p:par>
                </p:childTnLst>
              </p:cTn>
              <p:nextCondLst>
                <p:cond evt="onClick" delay="0">
                  <p:tgtEl>
                    <p:spTgt spid="162"/>
                  </p:tgtEl>
                </p:cond>
              </p:nextCondLst>
            </p:seq>
          </p:childTnLst>
        </p:cTn>
      </p:par>
    </p:tnLst>
    <p:bldLst>
      <p:bldP spid="134" grpId="0" animBg="1"/>
      <p:bldP spid="134" grpId="1" animBg="1"/>
      <p:bldP spid="135" grpId="0" animBg="1"/>
      <p:bldP spid="135" grpId="1" animBg="1"/>
      <p:bldP spid="136" grpId="0" animBg="1"/>
      <p:bldP spid="136" grpId="1" animBg="1"/>
      <p:bldP spid="137" grpId="0" animBg="1"/>
      <p:bldP spid="137" grpId="1" animBg="1"/>
      <p:bldP spid="138" grpId="0"/>
      <p:bldP spid="138" grpId="1"/>
      <p:bldP spid="139" grpId="0"/>
      <p:bldP spid="139" grpId="1"/>
      <p:bldP spid="140" grpId="0"/>
      <p:bldP spid="140" grpId="1"/>
      <p:bldP spid="141" grpId="0"/>
      <p:bldP spid="141" grpId="1"/>
      <p:bldP spid="142" grpId="0"/>
      <p:bldP spid="142" grpId="1"/>
      <p:bldP spid="143" grpId="0"/>
      <p:bldP spid="143" grpId="1"/>
      <p:bldP spid="149" grpId="0"/>
      <p:bldP spid="149" grpId="1"/>
      <p:bldP spid="151" grpId="0"/>
      <p:bldP spid="151" grpId="1"/>
      <p:bldP spid="152" grpId="0"/>
      <p:bldP spid="152" grpId="1"/>
      <p:bldP spid="153" grpId="0"/>
      <p:bldP spid="153" grpId="1"/>
      <p:bldP spid="154" grpId="0"/>
      <p:bldP spid="154" grpId="1"/>
      <p:bldP spid="155" grpId="0"/>
      <p:bldP spid="155" grpId="1"/>
      <p:bldP spid="156" grpId="0"/>
      <p:bldP spid="156" grpId="1"/>
      <p:bldP spid="157" grpId="0"/>
      <p:bldP spid="157" grpId="1"/>
      <p:bldP spid="159" grpId="0"/>
      <p:bldP spid="159" grpId="1"/>
      <p:bldP spid="161" grpId="0" animBg="1"/>
      <p:bldP spid="161" grpId="1" animBg="1"/>
      <p:bldP spid="162" grpId="0" animBg="1"/>
      <p:bldP spid="162" grpId="1" animBg="1"/>
    </p:bld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hthoek 1">
            <a:extLst>
              <a:ext uri="{FF2B5EF4-FFF2-40B4-BE49-F238E27FC236}">
                <a16:creationId xmlns:a16="http://schemas.microsoft.com/office/drawing/2014/main" id="{5CCC8073-4DE4-49F1-A8D3-810029733B97}"/>
              </a:ext>
            </a:extLst>
          </p:cNvPr>
          <p:cNvSpPr/>
          <p:nvPr/>
        </p:nvSpPr>
        <p:spPr>
          <a:xfrm>
            <a:off x="278" y="0"/>
            <a:ext cx="12192000" cy="6858000"/>
          </a:xfrm>
          <a:prstGeom prst="rect">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9" name="Graphic 8">
            <a:extLst>
              <a:ext uri="{FF2B5EF4-FFF2-40B4-BE49-F238E27FC236}">
                <a16:creationId xmlns:a16="http://schemas.microsoft.com/office/drawing/2014/main" id="{0C7259E9-36D7-4E7C-84AF-A21BDE044D1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3671092" y="-621"/>
            <a:ext cx="10760273" cy="6858000"/>
          </a:xfrm>
          <a:prstGeom prst="rect">
            <a:avLst/>
          </a:prstGeom>
        </p:spPr>
      </p:pic>
      <p:sp>
        <p:nvSpPr>
          <p:cNvPr id="6" name="!!Bounds">
            <a:extLst>
              <a:ext uri="{FF2B5EF4-FFF2-40B4-BE49-F238E27FC236}">
                <a16:creationId xmlns:a16="http://schemas.microsoft.com/office/drawing/2014/main" id="{6BE4582A-90DD-476B-A0F1-5196BFCEDA77}"/>
              </a:ext>
            </a:extLst>
          </p:cNvPr>
          <p:cNvSpPr/>
          <p:nvPr/>
        </p:nvSpPr>
        <p:spPr>
          <a:xfrm>
            <a:off x="2199721" y="420946"/>
            <a:ext cx="7791714" cy="6013816"/>
          </a:xfrm>
          <a:custGeom>
            <a:avLst/>
            <a:gdLst>
              <a:gd name="connsiteX0" fmla="*/ 483714 w 7791714"/>
              <a:gd name="connsiteY0" fmla="*/ 5995739 h 6013816"/>
              <a:gd name="connsiteX1" fmla="*/ 1191499 w 7791714"/>
              <a:gd name="connsiteY1" fmla="*/ 5815323 h 6013816"/>
              <a:gd name="connsiteX2" fmla="*/ 1462123 w 7791714"/>
              <a:gd name="connsiteY2" fmla="*/ 5607151 h 6013816"/>
              <a:gd name="connsiteX3" fmla="*/ 1757033 w 7791714"/>
              <a:gd name="connsiteY3" fmla="*/ 5249789 h 6013816"/>
              <a:gd name="connsiteX4" fmla="*/ 2312159 w 7791714"/>
              <a:gd name="connsiteY4" fmla="*/ 4784871 h 6013816"/>
              <a:gd name="connsiteX5" fmla="*/ 2985249 w 7791714"/>
              <a:gd name="connsiteY5" fmla="*/ 4132599 h 6013816"/>
              <a:gd name="connsiteX6" fmla="*/ 3498740 w 7791714"/>
              <a:gd name="connsiteY6" fmla="*/ 3521961 h 6013816"/>
              <a:gd name="connsiteX7" fmla="*/ 3963657 w 7791714"/>
              <a:gd name="connsiteY7" fmla="*/ 3063982 h 6013816"/>
              <a:gd name="connsiteX8" fmla="*/ 4497966 w 7791714"/>
              <a:gd name="connsiteY8" fmla="*/ 2814176 h 6013816"/>
              <a:gd name="connsiteX9" fmla="*/ 6080073 w 7791714"/>
              <a:gd name="connsiteY9" fmla="*/ 2259050 h 6013816"/>
              <a:gd name="connsiteX10" fmla="*/ 7585851 w 7791714"/>
              <a:gd name="connsiteY10" fmla="*/ 1627595 h 6013816"/>
              <a:gd name="connsiteX11" fmla="*/ 7759328 w 7791714"/>
              <a:gd name="connsiteY11" fmla="*/ 829602 h 6013816"/>
              <a:gd name="connsiteX12" fmla="*/ 7349923 w 7791714"/>
              <a:gd name="connsiteY12" fmla="*/ 184269 h 6013816"/>
              <a:gd name="connsiteX13" fmla="*/ 6607443 w 7791714"/>
              <a:gd name="connsiteY13" fmla="*/ 10792 h 6013816"/>
              <a:gd name="connsiteX14" fmla="*/ 6052317 w 7791714"/>
              <a:gd name="connsiteY14" fmla="*/ 218964 h 6013816"/>
              <a:gd name="connsiteX15" fmla="*/ 5635973 w 7791714"/>
              <a:gd name="connsiteY15" fmla="*/ 586735 h 6013816"/>
              <a:gd name="connsiteX16" fmla="*/ 5115543 w 7791714"/>
              <a:gd name="connsiteY16" fmla="*/ 739394 h 6013816"/>
              <a:gd name="connsiteX17" fmla="*/ 4810224 w 7791714"/>
              <a:gd name="connsiteY17" fmla="*/ 885115 h 6013816"/>
              <a:gd name="connsiteX18" fmla="*/ 4546539 w 7791714"/>
              <a:gd name="connsiteY18" fmla="*/ 1162677 h 6013816"/>
              <a:gd name="connsiteX19" fmla="*/ 3998353 w 7791714"/>
              <a:gd name="connsiteY19" fmla="*/ 1447179 h 6013816"/>
              <a:gd name="connsiteX20" fmla="*/ 3699973 w 7791714"/>
              <a:gd name="connsiteY20" fmla="*/ 1509631 h 6013816"/>
              <a:gd name="connsiteX21" fmla="*/ 3332202 w 7791714"/>
              <a:gd name="connsiteY21" fmla="*/ 1801072 h 6013816"/>
              <a:gd name="connsiteX22" fmla="*/ 2464818 w 7791714"/>
              <a:gd name="connsiteY22" fmla="*/ 2439466 h 6013816"/>
              <a:gd name="connsiteX23" fmla="*/ 1722338 w 7791714"/>
              <a:gd name="connsiteY23" fmla="*/ 3528900 h 6013816"/>
              <a:gd name="connsiteX24" fmla="*/ 709234 w 7791714"/>
              <a:gd name="connsiteY24" fmla="*/ 4465674 h 6013816"/>
              <a:gd name="connsiteX25" fmla="*/ 56962 w 7791714"/>
              <a:gd name="connsiteY25" fmla="*/ 5173459 h 6013816"/>
              <a:gd name="connsiteX26" fmla="*/ 56962 w 7791714"/>
              <a:gd name="connsiteY26" fmla="*/ 5606873 h 6013816"/>
              <a:gd name="connsiteX27" fmla="*/ 483714 w 7791714"/>
              <a:gd name="connsiteY27" fmla="*/ 5995739 h 6013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7791714" h="6013816">
                <a:moveTo>
                  <a:pt x="483714" y="5995739"/>
                </a:moveTo>
                <a:cubicBezTo>
                  <a:pt x="758918" y="6053333"/>
                  <a:pt x="1018023" y="5967982"/>
                  <a:pt x="1191499" y="5815323"/>
                </a:cubicBezTo>
                <a:cubicBezTo>
                  <a:pt x="1364976" y="5662663"/>
                  <a:pt x="1371915" y="5676541"/>
                  <a:pt x="1462123" y="5607151"/>
                </a:cubicBezTo>
                <a:cubicBezTo>
                  <a:pt x="1552331" y="5537760"/>
                  <a:pt x="1659887" y="5339997"/>
                  <a:pt x="1757033" y="5249789"/>
                </a:cubicBezTo>
                <a:cubicBezTo>
                  <a:pt x="1854180" y="5159581"/>
                  <a:pt x="2103987" y="4986104"/>
                  <a:pt x="2312159" y="4784871"/>
                </a:cubicBezTo>
                <a:cubicBezTo>
                  <a:pt x="2520331" y="4583638"/>
                  <a:pt x="2888102" y="4243624"/>
                  <a:pt x="2985249" y="4132599"/>
                </a:cubicBezTo>
                <a:cubicBezTo>
                  <a:pt x="3082396" y="4021574"/>
                  <a:pt x="3366897" y="3709315"/>
                  <a:pt x="3498740" y="3521961"/>
                </a:cubicBezTo>
                <a:cubicBezTo>
                  <a:pt x="3630582" y="3334606"/>
                  <a:pt x="3762424" y="3133373"/>
                  <a:pt x="3963657" y="3063982"/>
                </a:cubicBezTo>
                <a:cubicBezTo>
                  <a:pt x="4164890" y="2994591"/>
                  <a:pt x="4213464" y="2918262"/>
                  <a:pt x="4497966" y="2814176"/>
                </a:cubicBezTo>
                <a:cubicBezTo>
                  <a:pt x="4782468" y="2710090"/>
                  <a:pt x="5927414" y="2286807"/>
                  <a:pt x="6080073" y="2259050"/>
                </a:cubicBezTo>
                <a:cubicBezTo>
                  <a:pt x="6232733" y="2231294"/>
                  <a:pt x="7336044" y="1877401"/>
                  <a:pt x="7585851" y="1627595"/>
                </a:cubicBezTo>
                <a:cubicBezTo>
                  <a:pt x="7835657" y="1377789"/>
                  <a:pt x="7807901" y="954505"/>
                  <a:pt x="7759328" y="829602"/>
                </a:cubicBezTo>
                <a:cubicBezTo>
                  <a:pt x="7710754" y="704699"/>
                  <a:pt x="7578912" y="316111"/>
                  <a:pt x="7349923" y="184269"/>
                </a:cubicBezTo>
                <a:cubicBezTo>
                  <a:pt x="7120933" y="52427"/>
                  <a:pt x="6912762" y="-30842"/>
                  <a:pt x="6607443" y="10792"/>
                </a:cubicBezTo>
                <a:cubicBezTo>
                  <a:pt x="6302124" y="52427"/>
                  <a:pt x="6163342" y="24670"/>
                  <a:pt x="6052317" y="218964"/>
                </a:cubicBezTo>
                <a:cubicBezTo>
                  <a:pt x="5941292" y="413258"/>
                  <a:pt x="5851084" y="558978"/>
                  <a:pt x="5635973" y="586735"/>
                </a:cubicBezTo>
                <a:cubicBezTo>
                  <a:pt x="5420862" y="614491"/>
                  <a:pt x="5295959" y="642247"/>
                  <a:pt x="5115543" y="739394"/>
                </a:cubicBezTo>
                <a:cubicBezTo>
                  <a:pt x="4935127" y="836541"/>
                  <a:pt x="4928188" y="829602"/>
                  <a:pt x="4810224" y="885115"/>
                </a:cubicBezTo>
                <a:cubicBezTo>
                  <a:pt x="4692260" y="940627"/>
                  <a:pt x="4650625" y="1100226"/>
                  <a:pt x="4546539" y="1162677"/>
                </a:cubicBezTo>
                <a:cubicBezTo>
                  <a:pt x="4442453" y="1225129"/>
                  <a:pt x="4151012" y="1440240"/>
                  <a:pt x="3998353" y="1447179"/>
                </a:cubicBezTo>
                <a:cubicBezTo>
                  <a:pt x="3845693" y="1454118"/>
                  <a:pt x="3810998" y="1384728"/>
                  <a:pt x="3699973" y="1509631"/>
                </a:cubicBezTo>
                <a:cubicBezTo>
                  <a:pt x="3588948" y="1634534"/>
                  <a:pt x="3595887" y="1669229"/>
                  <a:pt x="3332202" y="1801072"/>
                </a:cubicBezTo>
                <a:cubicBezTo>
                  <a:pt x="3068517" y="1932914"/>
                  <a:pt x="2679930" y="2120269"/>
                  <a:pt x="2464818" y="2439466"/>
                </a:cubicBezTo>
                <a:cubicBezTo>
                  <a:pt x="2249707" y="2758663"/>
                  <a:pt x="1916632" y="3334606"/>
                  <a:pt x="1722338" y="3528900"/>
                </a:cubicBezTo>
                <a:cubicBezTo>
                  <a:pt x="1528044" y="3723194"/>
                  <a:pt x="848015" y="4340771"/>
                  <a:pt x="709234" y="4465674"/>
                </a:cubicBezTo>
                <a:cubicBezTo>
                  <a:pt x="570453" y="4590577"/>
                  <a:pt x="98596" y="4958348"/>
                  <a:pt x="56962" y="5173459"/>
                </a:cubicBezTo>
                <a:cubicBezTo>
                  <a:pt x="15327" y="5388570"/>
                  <a:pt x="-47124" y="5436588"/>
                  <a:pt x="56962" y="5606873"/>
                </a:cubicBezTo>
                <a:cubicBezTo>
                  <a:pt x="161048" y="5777158"/>
                  <a:pt x="334524" y="5964513"/>
                  <a:pt x="483714" y="5995739"/>
                </a:cubicBezTo>
                <a:close/>
              </a:path>
            </a:pathLst>
          </a:custGeom>
          <a:solidFill>
            <a:srgbClr val="22A241"/>
          </a:solidFill>
          <a:ln w="6938" cap="flat">
            <a:noFill/>
            <a:prstDash val="solid"/>
            <a:miter/>
          </a:ln>
        </p:spPr>
        <p:txBody>
          <a:bodyPr rtlCol="0" anchor="ctr"/>
          <a:lstStyle/>
          <a:p>
            <a:endParaRPr lang="nl-BE"/>
          </a:p>
        </p:txBody>
      </p:sp>
      <p:grpSp>
        <p:nvGrpSpPr>
          <p:cNvPr id="36" name="!!Bush">
            <a:extLst>
              <a:ext uri="{FF2B5EF4-FFF2-40B4-BE49-F238E27FC236}">
                <a16:creationId xmlns:a16="http://schemas.microsoft.com/office/drawing/2014/main" id="{4743AF7F-C7C1-47D1-9379-6C1F3BE81292}"/>
              </a:ext>
            </a:extLst>
          </p:cNvPr>
          <p:cNvGrpSpPr/>
          <p:nvPr/>
        </p:nvGrpSpPr>
        <p:grpSpPr>
          <a:xfrm>
            <a:off x="2748713" y="586920"/>
            <a:ext cx="6983382" cy="5850581"/>
            <a:chOff x="2748713" y="586920"/>
            <a:chExt cx="6983382" cy="5850581"/>
          </a:xfrm>
        </p:grpSpPr>
        <p:sp>
          <p:nvSpPr>
            <p:cNvPr id="11" name="Graphic 4">
              <a:extLst>
                <a:ext uri="{FF2B5EF4-FFF2-40B4-BE49-F238E27FC236}">
                  <a16:creationId xmlns:a16="http://schemas.microsoft.com/office/drawing/2014/main" id="{6BE4582A-90DD-476B-A0F1-5196BFCEDA77}"/>
                </a:ext>
              </a:extLst>
            </p:cNvPr>
            <p:cNvSpPr/>
            <p:nvPr/>
          </p:nvSpPr>
          <p:spPr>
            <a:xfrm>
              <a:off x="4622237" y="997778"/>
              <a:ext cx="5019331" cy="2919898"/>
            </a:xfrm>
            <a:custGeom>
              <a:avLst/>
              <a:gdLst>
                <a:gd name="connsiteX0" fmla="*/ 52711 w 5019331"/>
                <a:gd name="connsiteY0" fmla="*/ 2906964 h 2919898"/>
                <a:gd name="connsiteX1" fmla="*/ 573141 w 5019331"/>
                <a:gd name="connsiteY1" fmla="*/ 2671036 h 2919898"/>
                <a:gd name="connsiteX2" fmla="*/ 913155 w 5019331"/>
                <a:gd name="connsiteY2" fmla="*/ 2206118 h 2919898"/>
                <a:gd name="connsiteX3" fmla="*/ 1211535 w 5019331"/>
                <a:gd name="connsiteY3" fmla="*/ 2053459 h 2919898"/>
                <a:gd name="connsiteX4" fmla="*/ 1704209 w 5019331"/>
                <a:gd name="connsiteY4" fmla="*/ 1845287 h 2919898"/>
                <a:gd name="connsiteX5" fmla="*/ 2065041 w 5019331"/>
                <a:gd name="connsiteY5" fmla="*/ 1637115 h 2919898"/>
                <a:gd name="connsiteX6" fmla="*/ 2439751 w 5019331"/>
                <a:gd name="connsiteY6" fmla="*/ 1512211 h 2919898"/>
                <a:gd name="connsiteX7" fmla="*/ 2752009 w 5019331"/>
                <a:gd name="connsiteY7" fmla="*/ 1324856 h 2919898"/>
                <a:gd name="connsiteX8" fmla="*/ 3050389 w 5019331"/>
                <a:gd name="connsiteY8" fmla="*/ 1116684 h 2919898"/>
                <a:gd name="connsiteX9" fmla="*/ 3480611 w 5019331"/>
                <a:gd name="connsiteY9" fmla="*/ 811365 h 2919898"/>
                <a:gd name="connsiteX10" fmla="*/ 4105127 w 5019331"/>
                <a:gd name="connsiteY10" fmla="*/ 700340 h 2919898"/>
                <a:gd name="connsiteX11" fmla="*/ 4465959 w 5019331"/>
                <a:gd name="connsiteY11" fmla="*/ 561559 h 2919898"/>
                <a:gd name="connsiteX12" fmla="*/ 4646375 w 5019331"/>
                <a:gd name="connsiteY12" fmla="*/ 450534 h 2919898"/>
                <a:gd name="connsiteX13" fmla="*/ 4905618 w 5019331"/>
                <a:gd name="connsiteY13" fmla="*/ 447550 h 2919898"/>
                <a:gd name="connsiteX14" fmla="*/ 4986388 w 5019331"/>
                <a:gd name="connsiteY14" fmla="*/ 277057 h 2919898"/>
                <a:gd name="connsiteX15" fmla="*/ 4694948 w 5019331"/>
                <a:gd name="connsiteY15" fmla="*/ 20312 h 2919898"/>
                <a:gd name="connsiteX16" fmla="*/ 4320238 w 5019331"/>
                <a:gd name="connsiteY16" fmla="*/ 55007 h 2919898"/>
                <a:gd name="connsiteX17" fmla="*/ 3851851 w 5019331"/>
                <a:gd name="connsiteY17" fmla="*/ 384613 h 2919898"/>
                <a:gd name="connsiteX18" fmla="*/ 3608984 w 5019331"/>
                <a:gd name="connsiteY18" fmla="*/ 426247 h 2919898"/>
                <a:gd name="connsiteX19" fmla="*/ 3255091 w 5019331"/>
                <a:gd name="connsiteY19" fmla="*/ 551150 h 2919898"/>
                <a:gd name="connsiteX20" fmla="*/ 2817930 w 5019331"/>
                <a:gd name="connsiteY20" fmla="*/ 863408 h 2919898"/>
                <a:gd name="connsiteX21" fmla="*/ 2248926 w 5019331"/>
                <a:gd name="connsiteY21" fmla="*/ 1203423 h 2919898"/>
                <a:gd name="connsiteX22" fmla="*/ 1451835 w 5019331"/>
                <a:gd name="connsiteY22" fmla="*/ 1519567 h 2919898"/>
                <a:gd name="connsiteX23" fmla="*/ 812539 w 5019331"/>
                <a:gd name="connsiteY23" fmla="*/ 1827939 h 2919898"/>
                <a:gd name="connsiteX24" fmla="*/ 285170 w 5019331"/>
                <a:gd name="connsiteY24" fmla="*/ 2334491 h 2919898"/>
                <a:gd name="connsiteX25" fmla="*/ 14546 w 5019331"/>
                <a:gd name="connsiteY25" fmla="*/ 2730018 h 2919898"/>
                <a:gd name="connsiteX26" fmla="*/ 52711 w 5019331"/>
                <a:gd name="connsiteY26" fmla="*/ 2906964 h 291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19331" h="2919898">
                  <a:moveTo>
                    <a:pt x="52711" y="2906964"/>
                  </a:moveTo>
                  <a:cubicBezTo>
                    <a:pt x="157074" y="2945407"/>
                    <a:pt x="434359" y="2906964"/>
                    <a:pt x="573141" y="2671036"/>
                  </a:cubicBezTo>
                  <a:cubicBezTo>
                    <a:pt x="711922" y="2435107"/>
                    <a:pt x="836825" y="2282448"/>
                    <a:pt x="913155" y="2206118"/>
                  </a:cubicBezTo>
                  <a:cubicBezTo>
                    <a:pt x="989485" y="2129788"/>
                    <a:pt x="1100510" y="2067337"/>
                    <a:pt x="1211535" y="2053459"/>
                  </a:cubicBezTo>
                  <a:cubicBezTo>
                    <a:pt x="1322561" y="2039580"/>
                    <a:pt x="1586245" y="1907738"/>
                    <a:pt x="1704209" y="1845287"/>
                  </a:cubicBezTo>
                  <a:cubicBezTo>
                    <a:pt x="1822173" y="1782835"/>
                    <a:pt x="1954016" y="1657932"/>
                    <a:pt x="2065041" y="1637115"/>
                  </a:cubicBezTo>
                  <a:cubicBezTo>
                    <a:pt x="2176066" y="1616297"/>
                    <a:pt x="2294030" y="1602419"/>
                    <a:pt x="2439751" y="1512211"/>
                  </a:cubicBezTo>
                  <a:cubicBezTo>
                    <a:pt x="2585471" y="1422003"/>
                    <a:pt x="2606288" y="1366491"/>
                    <a:pt x="2752009" y="1324856"/>
                  </a:cubicBezTo>
                  <a:cubicBezTo>
                    <a:pt x="2897729" y="1283222"/>
                    <a:pt x="2980998" y="1186075"/>
                    <a:pt x="3050389" y="1116684"/>
                  </a:cubicBezTo>
                  <a:cubicBezTo>
                    <a:pt x="3119779" y="1047294"/>
                    <a:pt x="3154475" y="880756"/>
                    <a:pt x="3480611" y="811365"/>
                  </a:cubicBezTo>
                  <a:cubicBezTo>
                    <a:pt x="3806747" y="741975"/>
                    <a:pt x="3924711" y="714218"/>
                    <a:pt x="4105127" y="700340"/>
                  </a:cubicBezTo>
                  <a:cubicBezTo>
                    <a:pt x="4285543" y="686462"/>
                    <a:pt x="4389629" y="651767"/>
                    <a:pt x="4465959" y="561559"/>
                  </a:cubicBezTo>
                  <a:cubicBezTo>
                    <a:pt x="4542289" y="471351"/>
                    <a:pt x="4556167" y="436656"/>
                    <a:pt x="4646375" y="450534"/>
                  </a:cubicBezTo>
                  <a:cubicBezTo>
                    <a:pt x="4736582" y="464412"/>
                    <a:pt x="4776274" y="493209"/>
                    <a:pt x="4905618" y="447550"/>
                  </a:cubicBezTo>
                  <a:cubicBezTo>
                    <a:pt x="5034962" y="401960"/>
                    <a:pt x="5041901" y="353387"/>
                    <a:pt x="4986388" y="277057"/>
                  </a:cubicBezTo>
                  <a:cubicBezTo>
                    <a:pt x="4930876" y="200727"/>
                    <a:pt x="4826790" y="61946"/>
                    <a:pt x="4694948" y="20312"/>
                  </a:cubicBezTo>
                  <a:cubicBezTo>
                    <a:pt x="4563106" y="-21323"/>
                    <a:pt x="4417385" y="6433"/>
                    <a:pt x="4320238" y="55007"/>
                  </a:cubicBezTo>
                  <a:cubicBezTo>
                    <a:pt x="4223091" y="103580"/>
                    <a:pt x="4115536" y="308283"/>
                    <a:pt x="3851851" y="384613"/>
                  </a:cubicBezTo>
                  <a:cubicBezTo>
                    <a:pt x="3588166" y="460942"/>
                    <a:pt x="3782460" y="419308"/>
                    <a:pt x="3608984" y="426247"/>
                  </a:cubicBezTo>
                  <a:cubicBezTo>
                    <a:pt x="3435507" y="433186"/>
                    <a:pt x="3345299" y="481760"/>
                    <a:pt x="3255091" y="551150"/>
                  </a:cubicBezTo>
                  <a:cubicBezTo>
                    <a:pt x="3164883" y="620541"/>
                    <a:pt x="2915077" y="814835"/>
                    <a:pt x="2817930" y="863408"/>
                  </a:cubicBezTo>
                  <a:cubicBezTo>
                    <a:pt x="2720783" y="911982"/>
                    <a:pt x="2464037" y="1140971"/>
                    <a:pt x="2248926" y="1203423"/>
                  </a:cubicBezTo>
                  <a:cubicBezTo>
                    <a:pt x="2033815" y="1265874"/>
                    <a:pt x="1737308" y="1454131"/>
                    <a:pt x="1451835" y="1519567"/>
                  </a:cubicBezTo>
                  <a:cubicBezTo>
                    <a:pt x="1166431" y="1585072"/>
                    <a:pt x="965198" y="1723853"/>
                    <a:pt x="812539" y="1827939"/>
                  </a:cubicBezTo>
                  <a:cubicBezTo>
                    <a:pt x="659879" y="1932025"/>
                    <a:pt x="368438" y="2251222"/>
                    <a:pt x="285170" y="2334491"/>
                  </a:cubicBezTo>
                  <a:cubicBezTo>
                    <a:pt x="201901" y="2417760"/>
                    <a:pt x="35363" y="2632871"/>
                    <a:pt x="14546" y="2730018"/>
                  </a:cubicBezTo>
                  <a:cubicBezTo>
                    <a:pt x="-6271" y="2827165"/>
                    <a:pt x="-13210" y="2882677"/>
                    <a:pt x="52711" y="2906964"/>
                  </a:cubicBezTo>
                  <a:close/>
                </a:path>
              </a:pathLst>
            </a:custGeom>
            <a:solidFill>
              <a:srgbClr val="89C44F"/>
            </a:solidFill>
            <a:ln w="6938" cap="flat">
              <a:noFill/>
              <a:prstDash val="solid"/>
              <a:miter/>
            </a:ln>
          </p:spPr>
          <p:txBody>
            <a:bodyPr rtlCol="0" anchor="ctr"/>
            <a:lstStyle/>
            <a:p>
              <a:endParaRPr lang="nl-BE"/>
            </a:p>
          </p:txBody>
        </p:sp>
        <p:sp>
          <p:nvSpPr>
            <p:cNvPr id="12" name="Graphic 4">
              <a:extLst>
                <a:ext uri="{FF2B5EF4-FFF2-40B4-BE49-F238E27FC236}">
                  <a16:creationId xmlns:a16="http://schemas.microsoft.com/office/drawing/2014/main" id="{6BE4582A-90DD-476B-A0F1-5196BFCEDA77}"/>
                </a:ext>
              </a:extLst>
            </p:cNvPr>
            <p:cNvSpPr/>
            <p:nvPr/>
          </p:nvSpPr>
          <p:spPr>
            <a:xfrm>
              <a:off x="2748713" y="5549514"/>
              <a:ext cx="521035" cy="887987"/>
            </a:xfrm>
            <a:custGeom>
              <a:avLst/>
              <a:gdLst>
                <a:gd name="connsiteX0" fmla="*/ 191468 w 521035"/>
                <a:gd name="connsiteY0" fmla="*/ 887987 h 887987"/>
                <a:gd name="connsiteX1" fmla="*/ 4182 w 521035"/>
                <a:gd name="connsiteY1" fmla="*/ 449369 h 887987"/>
                <a:gd name="connsiteX2" fmla="*/ 170651 w 521035"/>
                <a:gd name="connsiteY2" fmla="*/ 388375 h 887987"/>
                <a:gd name="connsiteX3" fmla="*/ 309432 w 521035"/>
                <a:gd name="connsiteY3" fmla="*/ 89995 h 887987"/>
                <a:gd name="connsiteX4" fmla="*/ 462092 w 521035"/>
                <a:gd name="connsiteY4" fmla="*/ 126772 h 887987"/>
                <a:gd name="connsiteX5" fmla="*/ 510665 w 521035"/>
                <a:gd name="connsiteY5" fmla="*/ 342368 h 887987"/>
                <a:gd name="connsiteX6" fmla="*/ 499771 w 521035"/>
                <a:gd name="connsiteY6" fmla="*/ 443610 h 887987"/>
                <a:gd name="connsiteX7" fmla="*/ 323310 w 521035"/>
                <a:gd name="connsiteY7" fmla="*/ 714511 h 887987"/>
                <a:gd name="connsiteX8" fmla="*/ 299023 w 521035"/>
                <a:gd name="connsiteY8" fmla="*/ 690224 h 887987"/>
                <a:gd name="connsiteX9" fmla="*/ 191468 w 521035"/>
                <a:gd name="connsiteY9" fmla="*/ 887987 h 887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1035" h="887987">
                  <a:moveTo>
                    <a:pt x="191468" y="887987"/>
                  </a:moveTo>
                  <a:cubicBezTo>
                    <a:pt x="4460" y="794379"/>
                    <a:pt x="-10390" y="596339"/>
                    <a:pt x="4182" y="449369"/>
                  </a:cubicBezTo>
                  <a:cubicBezTo>
                    <a:pt x="88700" y="560741"/>
                    <a:pt x="92170" y="458875"/>
                    <a:pt x="170651" y="388375"/>
                  </a:cubicBezTo>
                  <a:cubicBezTo>
                    <a:pt x="439886" y="334666"/>
                    <a:pt x="71699" y="325229"/>
                    <a:pt x="309432" y="89995"/>
                  </a:cubicBezTo>
                  <a:cubicBezTo>
                    <a:pt x="341074" y="-58640"/>
                    <a:pt x="489987" y="-6805"/>
                    <a:pt x="462092" y="126772"/>
                  </a:cubicBezTo>
                  <a:cubicBezTo>
                    <a:pt x="503518" y="194289"/>
                    <a:pt x="531690" y="259932"/>
                    <a:pt x="510665" y="342368"/>
                  </a:cubicBezTo>
                  <a:cubicBezTo>
                    <a:pt x="503726" y="374427"/>
                    <a:pt x="544458" y="380880"/>
                    <a:pt x="499771" y="443610"/>
                  </a:cubicBezTo>
                  <a:cubicBezTo>
                    <a:pt x="434335" y="554496"/>
                    <a:pt x="446270" y="662815"/>
                    <a:pt x="323310" y="714511"/>
                  </a:cubicBezTo>
                  <a:cubicBezTo>
                    <a:pt x="253919" y="728389"/>
                    <a:pt x="326780" y="662468"/>
                    <a:pt x="299023" y="690224"/>
                  </a:cubicBezTo>
                  <a:cubicBezTo>
                    <a:pt x="252670" y="729499"/>
                    <a:pt x="185292" y="837263"/>
                    <a:pt x="191468" y="887987"/>
                  </a:cubicBezTo>
                  <a:close/>
                </a:path>
              </a:pathLst>
            </a:custGeom>
            <a:solidFill>
              <a:srgbClr val="106D41"/>
            </a:solidFill>
            <a:ln w="6938" cap="flat">
              <a:noFill/>
              <a:prstDash val="solid"/>
              <a:miter/>
            </a:ln>
          </p:spPr>
          <p:txBody>
            <a:bodyPr rtlCol="0" anchor="ctr"/>
            <a:lstStyle/>
            <a:p>
              <a:endParaRPr lang="nl-BE"/>
            </a:p>
          </p:txBody>
        </p:sp>
        <p:sp>
          <p:nvSpPr>
            <p:cNvPr id="13" name="Graphic 4">
              <a:extLst>
                <a:ext uri="{FF2B5EF4-FFF2-40B4-BE49-F238E27FC236}">
                  <a16:creationId xmlns:a16="http://schemas.microsoft.com/office/drawing/2014/main" id="{6BE4582A-90DD-476B-A0F1-5196BFCEDA77}"/>
                </a:ext>
              </a:extLst>
            </p:cNvPr>
            <p:cNvSpPr/>
            <p:nvPr/>
          </p:nvSpPr>
          <p:spPr>
            <a:xfrm>
              <a:off x="3352874" y="5519970"/>
              <a:ext cx="468429" cy="560180"/>
            </a:xfrm>
            <a:custGeom>
              <a:avLst/>
              <a:gdLst>
                <a:gd name="connsiteX0" fmla="*/ 27938 w 468429"/>
                <a:gd name="connsiteY0" fmla="*/ 504657 h 560180"/>
                <a:gd name="connsiteX1" fmla="*/ 27938 w 468429"/>
                <a:gd name="connsiteY1" fmla="*/ 268521 h 560180"/>
                <a:gd name="connsiteX2" fmla="*/ 243049 w 468429"/>
                <a:gd name="connsiteY2" fmla="*/ 60557 h 560180"/>
                <a:gd name="connsiteX3" fmla="*/ 305500 w 468429"/>
                <a:gd name="connsiteY3" fmla="*/ 5044 h 560180"/>
                <a:gd name="connsiteX4" fmla="*/ 423465 w 468429"/>
                <a:gd name="connsiteY4" fmla="*/ 95252 h 560180"/>
                <a:gd name="connsiteX5" fmla="*/ 437343 w 468429"/>
                <a:gd name="connsiteY5" fmla="*/ 171582 h 560180"/>
                <a:gd name="connsiteX6" fmla="*/ 208353 w 468429"/>
                <a:gd name="connsiteY6" fmla="*/ 317233 h 560180"/>
                <a:gd name="connsiteX7" fmla="*/ 111276 w 468429"/>
                <a:gd name="connsiteY7" fmla="*/ 560170 h 560180"/>
                <a:gd name="connsiteX8" fmla="*/ 27938 w 468429"/>
                <a:gd name="connsiteY8" fmla="*/ 504657 h 560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8429" h="560180">
                  <a:moveTo>
                    <a:pt x="27938" y="504657"/>
                  </a:moveTo>
                  <a:cubicBezTo>
                    <a:pt x="101631" y="368235"/>
                    <a:pt x="115786" y="354912"/>
                    <a:pt x="27938" y="268521"/>
                  </a:cubicBezTo>
                  <a:cubicBezTo>
                    <a:pt x="-101754" y="673"/>
                    <a:pt x="263311" y="320980"/>
                    <a:pt x="243049" y="60557"/>
                  </a:cubicBezTo>
                  <a:cubicBezTo>
                    <a:pt x="256927" y="32800"/>
                    <a:pt x="256927" y="-15773"/>
                    <a:pt x="305500" y="5044"/>
                  </a:cubicBezTo>
                  <a:cubicBezTo>
                    <a:pt x="354074" y="25861"/>
                    <a:pt x="381830" y="81374"/>
                    <a:pt x="423465" y="95252"/>
                  </a:cubicBezTo>
                  <a:cubicBezTo>
                    <a:pt x="465099" y="109130"/>
                    <a:pt x="492855" y="102191"/>
                    <a:pt x="437343" y="171582"/>
                  </a:cubicBezTo>
                  <a:cubicBezTo>
                    <a:pt x="366148" y="306269"/>
                    <a:pt x="290096" y="268312"/>
                    <a:pt x="208353" y="317233"/>
                  </a:cubicBezTo>
                  <a:cubicBezTo>
                    <a:pt x="160127" y="381697"/>
                    <a:pt x="240273" y="561766"/>
                    <a:pt x="111276" y="560170"/>
                  </a:cubicBezTo>
                  <a:cubicBezTo>
                    <a:pt x="27938" y="560170"/>
                    <a:pt x="27938" y="504657"/>
                    <a:pt x="27938" y="504657"/>
                  </a:cubicBezTo>
                  <a:close/>
                </a:path>
              </a:pathLst>
            </a:custGeom>
            <a:solidFill>
              <a:srgbClr val="106D41"/>
            </a:solidFill>
            <a:ln w="6938" cap="flat">
              <a:noFill/>
              <a:prstDash val="solid"/>
              <a:miter/>
            </a:ln>
          </p:spPr>
          <p:txBody>
            <a:bodyPr rtlCol="0" anchor="ctr"/>
            <a:lstStyle/>
            <a:p>
              <a:endParaRPr lang="nl-BE"/>
            </a:p>
          </p:txBody>
        </p:sp>
        <p:sp>
          <p:nvSpPr>
            <p:cNvPr id="14" name="Graphic 4">
              <a:extLst>
                <a:ext uri="{FF2B5EF4-FFF2-40B4-BE49-F238E27FC236}">
                  <a16:creationId xmlns:a16="http://schemas.microsoft.com/office/drawing/2014/main" id="{6BE4582A-90DD-476B-A0F1-5196BFCEDA77}"/>
                </a:ext>
              </a:extLst>
            </p:cNvPr>
            <p:cNvSpPr/>
            <p:nvPr/>
          </p:nvSpPr>
          <p:spPr>
            <a:xfrm>
              <a:off x="3680954" y="5387014"/>
              <a:ext cx="157496" cy="162695"/>
            </a:xfrm>
            <a:custGeom>
              <a:avLst/>
              <a:gdLst>
                <a:gd name="connsiteX0" fmla="*/ 46811 w 157496"/>
                <a:gd name="connsiteY0" fmla="*/ 144940 h 162695"/>
                <a:gd name="connsiteX1" fmla="*/ 107458 w 157496"/>
                <a:gd name="connsiteY1" fmla="*/ 161801 h 162695"/>
                <a:gd name="connsiteX2" fmla="*/ 46811 w 157496"/>
                <a:gd name="connsiteY2" fmla="*/ 144940 h 162695"/>
              </a:gdLst>
              <a:ahLst/>
              <a:cxnLst>
                <a:cxn ang="0">
                  <a:pos x="connsiteX0" y="connsiteY0"/>
                </a:cxn>
                <a:cxn ang="0">
                  <a:pos x="connsiteX1" y="connsiteY1"/>
                </a:cxn>
                <a:cxn ang="0">
                  <a:pos x="connsiteX2" y="connsiteY2"/>
                </a:cxn>
              </a:cxnLst>
              <a:rect l="l" t="t" r="r" b="b"/>
              <a:pathLst>
                <a:path w="157496" h="162695">
                  <a:moveTo>
                    <a:pt x="46811" y="144940"/>
                  </a:moveTo>
                  <a:cubicBezTo>
                    <a:pt x="-138671" y="-63440"/>
                    <a:pt x="300087" y="-37697"/>
                    <a:pt x="107458" y="161801"/>
                  </a:cubicBezTo>
                  <a:cubicBezTo>
                    <a:pt x="95384" y="158818"/>
                    <a:pt x="74567" y="172696"/>
                    <a:pt x="46811" y="144940"/>
                  </a:cubicBezTo>
                  <a:close/>
                </a:path>
              </a:pathLst>
            </a:custGeom>
            <a:solidFill>
              <a:srgbClr val="106D41"/>
            </a:solidFill>
            <a:ln w="6938" cap="flat">
              <a:noFill/>
              <a:prstDash val="solid"/>
              <a:miter/>
            </a:ln>
          </p:spPr>
          <p:txBody>
            <a:bodyPr rtlCol="0" anchor="ctr"/>
            <a:lstStyle/>
            <a:p>
              <a:endParaRPr lang="nl-BE"/>
            </a:p>
          </p:txBody>
        </p:sp>
        <p:sp>
          <p:nvSpPr>
            <p:cNvPr id="16" name="Graphic 4">
              <a:extLst>
                <a:ext uri="{FF2B5EF4-FFF2-40B4-BE49-F238E27FC236}">
                  <a16:creationId xmlns:a16="http://schemas.microsoft.com/office/drawing/2014/main" id="{6BE4582A-90DD-476B-A0F1-5196BFCEDA77}"/>
                </a:ext>
              </a:extLst>
            </p:cNvPr>
            <p:cNvSpPr/>
            <p:nvPr/>
          </p:nvSpPr>
          <p:spPr>
            <a:xfrm>
              <a:off x="3880321" y="5335529"/>
              <a:ext cx="111128" cy="163104"/>
            </a:xfrm>
            <a:custGeom>
              <a:avLst/>
              <a:gdLst>
                <a:gd name="connsiteX0" fmla="*/ 103 w 111128"/>
                <a:gd name="connsiteY0" fmla="*/ 120095 h 163104"/>
                <a:gd name="connsiteX1" fmla="*/ 111128 w 111128"/>
                <a:gd name="connsiteY1" fmla="*/ 29887 h 163104"/>
                <a:gd name="connsiteX2" fmla="*/ 103 w 111128"/>
                <a:gd name="connsiteY2" fmla="*/ 120095 h 163104"/>
              </a:gdLst>
              <a:ahLst/>
              <a:cxnLst>
                <a:cxn ang="0">
                  <a:pos x="connsiteX0" y="connsiteY0"/>
                </a:cxn>
                <a:cxn ang="0">
                  <a:pos x="connsiteX1" y="connsiteY1"/>
                </a:cxn>
                <a:cxn ang="0">
                  <a:pos x="connsiteX2" y="connsiteY2"/>
                </a:cxn>
              </a:cxnLst>
              <a:rect l="l" t="t" r="r" b="b"/>
              <a:pathLst>
                <a:path w="111128" h="163104">
                  <a:moveTo>
                    <a:pt x="103" y="120095"/>
                  </a:moveTo>
                  <a:cubicBezTo>
                    <a:pt x="-3574" y="48136"/>
                    <a:pt x="91907" y="-50190"/>
                    <a:pt x="111128" y="29887"/>
                  </a:cubicBezTo>
                  <a:cubicBezTo>
                    <a:pt x="91699" y="65831"/>
                    <a:pt x="21545" y="243471"/>
                    <a:pt x="103" y="120095"/>
                  </a:cubicBezTo>
                  <a:close/>
                </a:path>
              </a:pathLst>
            </a:custGeom>
            <a:solidFill>
              <a:srgbClr val="106D41"/>
            </a:solidFill>
            <a:ln w="6938" cap="flat">
              <a:noFill/>
              <a:prstDash val="solid"/>
              <a:miter/>
            </a:ln>
          </p:spPr>
          <p:txBody>
            <a:bodyPr rtlCol="0" anchor="ctr"/>
            <a:lstStyle/>
            <a:p>
              <a:endParaRPr lang="nl-BE"/>
            </a:p>
          </p:txBody>
        </p:sp>
        <p:sp>
          <p:nvSpPr>
            <p:cNvPr id="21" name="Graphic 4">
              <a:extLst>
                <a:ext uri="{FF2B5EF4-FFF2-40B4-BE49-F238E27FC236}">
                  <a16:creationId xmlns:a16="http://schemas.microsoft.com/office/drawing/2014/main" id="{6BE4582A-90DD-476B-A0F1-5196BFCEDA77}"/>
                </a:ext>
              </a:extLst>
            </p:cNvPr>
            <p:cNvSpPr/>
            <p:nvPr/>
          </p:nvSpPr>
          <p:spPr>
            <a:xfrm>
              <a:off x="3687393" y="5061714"/>
              <a:ext cx="183289" cy="269006"/>
            </a:xfrm>
            <a:custGeom>
              <a:avLst/>
              <a:gdLst>
                <a:gd name="connsiteX0" fmla="*/ 88945 w 183289"/>
                <a:gd name="connsiteY0" fmla="*/ 269006 h 269006"/>
                <a:gd name="connsiteX1" fmla="*/ 3664 w 183289"/>
                <a:gd name="connsiteY1" fmla="*/ 46401 h 269006"/>
                <a:gd name="connsiteX2" fmla="*/ 88945 w 183289"/>
                <a:gd name="connsiteY2" fmla="*/ 269006 h 269006"/>
              </a:gdLst>
              <a:ahLst/>
              <a:cxnLst>
                <a:cxn ang="0">
                  <a:pos x="connsiteX0" y="connsiteY0"/>
                </a:cxn>
                <a:cxn ang="0">
                  <a:pos x="connsiteX1" y="connsiteY1"/>
                </a:cxn>
                <a:cxn ang="0">
                  <a:pos x="connsiteX2" y="connsiteY2"/>
                </a:cxn>
              </a:cxnLst>
              <a:rect l="l" t="t" r="r" b="b"/>
              <a:pathLst>
                <a:path w="183289" h="269006">
                  <a:moveTo>
                    <a:pt x="88945" y="269006"/>
                  </a:moveTo>
                  <a:cubicBezTo>
                    <a:pt x="-51918" y="153262"/>
                    <a:pt x="38706" y="160826"/>
                    <a:pt x="3664" y="46401"/>
                  </a:cubicBezTo>
                  <a:cubicBezTo>
                    <a:pt x="-41995" y="-74062"/>
                    <a:pt x="359291" y="54103"/>
                    <a:pt x="88945" y="269006"/>
                  </a:cubicBezTo>
                  <a:close/>
                </a:path>
              </a:pathLst>
            </a:custGeom>
            <a:solidFill>
              <a:srgbClr val="106D41"/>
            </a:solidFill>
            <a:ln w="6938" cap="flat">
              <a:noFill/>
              <a:prstDash val="solid"/>
              <a:miter/>
            </a:ln>
          </p:spPr>
          <p:txBody>
            <a:bodyPr rtlCol="0" anchor="ctr"/>
            <a:lstStyle/>
            <a:p>
              <a:endParaRPr lang="nl-BE"/>
            </a:p>
          </p:txBody>
        </p:sp>
        <p:sp>
          <p:nvSpPr>
            <p:cNvPr id="22" name="Graphic 4">
              <a:extLst>
                <a:ext uri="{FF2B5EF4-FFF2-40B4-BE49-F238E27FC236}">
                  <a16:creationId xmlns:a16="http://schemas.microsoft.com/office/drawing/2014/main" id="{6BE4582A-90DD-476B-A0F1-5196BFCEDA77}"/>
                </a:ext>
              </a:extLst>
            </p:cNvPr>
            <p:cNvSpPr/>
            <p:nvPr/>
          </p:nvSpPr>
          <p:spPr>
            <a:xfrm>
              <a:off x="3853827" y="4894348"/>
              <a:ext cx="213611" cy="237539"/>
            </a:xfrm>
            <a:custGeom>
              <a:avLst/>
              <a:gdLst>
                <a:gd name="connsiteX0" fmla="*/ 40476 w 213611"/>
                <a:gd name="connsiteY0" fmla="*/ 214322 h 237539"/>
                <a:gd name="connsiteX1" fmla="*/ 47415 w 213611"/>
                <a:gd name="connsiteY1" fmla="*/ 96358 h 237539"/>
                <a:gd name="connsiteX2" fmla="*/ 200074 w 213611"/>
                <a:gd name="connsiteY2" fmla="*/ 68602 h 237539"/>
                <a:gd name="connsiteX3" fmla="*/ 40476 w 213611"/>
                <a:gd name="connsiteY3" fmla="*/ 214322 h 237539"/>
              </a:gdLst>
              <a:ahLst/>
              <a:cxnLst>
                <a:cxn ang="0">
                  <a:pos x="connsiteX0" y="connsiteY0"/>
                </a:cxn>
                <a:cxn ang="0">
                  <a:pos x="connsiteX1" y="connsiteY1"/>
                </a:cxn>
                <a:cxn ang="0">
                  <a:pos x="connsiteX2" y="connsiteY2"/>
                </a:cxn>
                <a:cxn ang="0">
                  <a:pos x="connsiteX3" y="connsiteY3"/>
                </a:cxn>
              </a:cxnLst>
              <a:rect l="l" t="t" r="r" b="b"/>
              <a:pathLst>
                <a:path w="213611" h="237539">
                  <a:moveTo>
                    <a:pt x="40476" y="214322"/>
                  </a:moveTo>
                  <a:cubicBezTo>
                    <a:pt x="19658" y="165749"/>
                    <a:pt x="-42793" y="172688"/>
                    <a:pt x="47415" y="96358"/>
                  </a:cubicBezTo>
                  <a:cubicBezTo>
                    <a:pt x="144006" y="-21606"/>
                    <a:pt x="252117" y="-31737"/>
                    <a:pt x="200074" y="68602"/>
                  </a:cubicBezTo>
                  <a:cubicBezTo>
                    <a:pt x="137345" y="144932"/>
                    <a:pt x="104246" y="295163"/>
                    <a:pt x="40476" y="214322"/>
                  </a:cubicBezTo>
                  <a:close/>
                </a:path>
              </a:pathLst>
            </a:custGeom>
            <a:solidFill>
              <a:srgbClr val="106D41"/>
            </a:solidFill>
            <a:ln w="6938" cap="flat">
              <a:noFill/>
              <a:prstDash val="solid"/>
              <a:miter/>
            </a:ln>
          </p:spPr>
          <p:txBody>
            <a:bodyPr rtlCol="0" anchor="ctr"/>
            <a:lstStyle/>
            <a:p>
              <a:endParaRPr lang="nl-BE"/>
            </a:p>
          </p:txBody>
        </p:sp>
        <p:sp>
          <p:nvSpPr>
            <p:cNvPr id="23" name="Graphic 4">
              <a:extLst>
                <a:ext uri="{FF2B5EF4-FFF2-40B4-BE49-F238E27FC236}">
                  <a16:creationId xmlns:a16="http://schemas.microsoft.com/office/drawing/2014/main" id="{6BE4582A-90DD-476B-A0F1-5196BFCEDA77}"/>
                </a:ext>
              </a:extLst>
            </p:cNvPr>
            <p:cNvSpPr/>
            <p:nvPr/>
          </p:nvSpPr>
          <p:spPr>
            <a:xfrm>
              <a:off x="3462639" y="4157047"/>
              <a:ext cx="625957" cy="818461"/>
            </a:xfrm>
            <a:custGeom>
              <a:avLst/>
              <a:gdLst>
                <a:gd name="connsiteX0" fmla="*/ 8380 w 625957"/>
                <a:gd name="connsiteY0" fmla="*/ 785086 h 818461"/>
                <a:gd name="connsiteX1" fmla="*/ 140223 w 625957"/>
                <a:gd name="connsiteY1" fmla="*/ 507523 h 818461"/>
                <a:gd name="connsiteX2" fmla="*/ 625957 w 625957"/>
                <a:gd name="connsiteY2" fmla="*/ 84240 h 818461"/>
                <a:gd name="connsiteX3" fmla="*/ 528810 w 625957"/>
                <a:gd name="connsiteY3" fmla="*/ 236899 h 818461"/>
                <a:gd name="connsiteX4" fmla="*/ 376151 w 625957"/>
                <a:gd name="connsiteY4" fmla="*/ 403437 h 818461"/>
                <a:gd name="connsiteX5" fmla="*/ 292882 w 625957"/>
                <a:gd name="connsiteY5" fmla="*/ 458949 h 818461"/>
                <a:gd name="connsiteX6" fmla="*/ 222381 w 625957"/>
                <a:gd name="connsiteY6" fmla="*/ 701886 h 818461"/>
                <a:gd name="connsiteX7" fmla="*/ 112466 w 625957"/>
                <a:gd name="connsiteY7" fmla="*/ 757329 h 818461"/>
                <a:gd name="connsiteX8" fmla="*/ 8380 w 625957"/>
                <a:gd name="connsiteY8" fmla="*/ 785086 h 818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5957" h="818461">
                  <a:moveTo>
                    <a:pt x="8380" y="785086"/>
                  </a:moveTo>
                  <a:cubicBezTo>
                    <a:pt x="184494" y="622573"/>
                    <a:pt x="103237" y="736096"/>
                    <a:pt x="140223" y="507523"/>
                  </a:cubicBezTo>
                  <a:cubicBezTo>
                    <a:pt x="103931" y="338695"/>
                    <a:pt x="572735" y="-207479"/>
                    <a:pt x="625957" y="84240"/>
                  </a:cubicBezTo>
                  <a:cubicBezTo>
                    <a:pt x="619018" y="125874"/>
                    <a:pt x="639835" y="125874"/>
                    <a:pt x="528810" y="236899"/>
                  </a:cubicBezTo>
                  <a:cubicBezTo>
                    <a:pt x="417785" y="347924"/>
                    <a:pt x="424724" y="382620"/>
                    <a:pt x="376151" y="403437"/>
                  </a:cubicBezTo>
                  <a:cubicBezTo>
                    <a:pt x="327577" y="424254"/>
                    <a:pt x="313699" y="347924"/>
                    <a:pt x="292882" y="458949"/>
                  </a:cubicBezTo>
                  <a:cubicBezTo>
                    <a:pt x="269706" y="635340"/>
                    <a:pt x="244309" y="576011"/>
                    <a:pt x="222381" y="701886"/>
                  </a:cubicBezTo>
                  <a:cubicBezTo>
                    <a:pt x="223491" y="757329"/>
                    <a:pt x="105527" y="715695"/>
                    <a:pt x="112466" y="757329"/>
                  </a:cubicBezTo>
                  <a:cubicBezTo>
                    <a:pt x="120238" y="809511"/>
                    <a:pt x="-37487" y="849688"/>
                    <a:pt x="8380" y="785086"/>
                  </a:cubicBezTo>
                  <a:close/>
                </a:path>
              </a:pathLst>
            </a:custGeom>
            <a:solidFill>
              <a:srgbClr val="106D41"/>
            </a:solidFill>
            <a:ln w="6938" cap="flat">
              <a:noFill/>
              <a:prstDash val="solid"/>
              <a:miter/>
            </a:ln>
          </p:spPr>
          <p:txBody>
            <a:bodyPr rtlCol="0" anchor="ctr"/>
            <a:lstStyle/>
            <a:p>
              <a:endParaRPr lang="nl-BE"/>
            </a:p>
          </p:txBody>
        </p:sp>
        <p:sp>
          <p:nvSpPr>
            <p:cNvPr id="24" name="Graphic 4">
              <a:extLst>
                <a:ext uri="{FF2B5EF4-FFF2-40B4-BE49-F238E27FC236}">
                  <a16:creationId xmlns:a16="http://schemas.microsoft.com/office/drawing/2014/main" id="{6BE4582A-90DD-476B-A0F1-5196BFCEDA77}"/>
                </a:ext>
              </a:extLst>
            </p:cNvPr>
            <p:cNvSpPr/>
            <p:nvPr/>
          </p:nvSpPr>
          <p:spPr>
            <a:xfrm>
              <a:off x="2833094" y="4955930"/>
              <a:ext cx="264649" cy="428212"/>
            </a:xfrm>
            <a:custGeom>
              <a:avLst/>
              <a:gdLst>
                <a:gd name="connsiteX0" fmla="*/ 187510 w 264649"/>
                <a:gd name="connsiteY0" fmla="*/ 425515 h 428212"/>
                <a:gd name="connsiteX1" fmla="*/ 228797 w 264649"/>
                <a:gd name="connsiteY1" fmla="*/ 183203 h 428212"/>
                <a:gd name="connsiteX2" fmla="*/ 110556 w 264649"/>
                <a:gd name="connsiteY2" fmla="*/ 11 h 428212"/>
                <a:gd name="connsiteX3" fmla="*/ 36308 w 264649"/>
                <a:gd name="connsiteY3" fmla="*/ 59895 h 428212"/>
                <a:gd name="connsiteX4" fmla="*/ 6470 w 264649"/>
                <a:gd name="connsiteY4" fmla="*/ 124984 h 428212"/>
                <a:gd name="connsiteX5" fmla="*/ 187510 w 264649"/>
                <a:gd name="connsiteY5" fmla="*/ 425515 h 42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4649" h="428212">
                  <a:moveTo>
                    <a:pt x="187510" y="425515"/>
                  </a:moveTo>
                  <a:cubicBezTo>
                    <a:pt x="257733" y="364521"/>
                    <a:pt x="297910" y="258075"/>
                    <a:pt x="228797" y="183203"/>
                  </a:cubicBezTo>
                  <a:cubicBezTo>
                    <a:pt x="190008" y="154822"/>
                    <a:pt x="160725" y="-1515"/>
                    <a:pt x="110556" y="11"/>
                  </a:cubicBezTo>
                  <a:cubicBezTo>
                    <a:pt x="68921" y="6950"/>
                    <a:pt x="52267" y="29502"/>
                    <a:pt x="36308" y="59895"/>
                  </a:cubicBezTo>
                  <a:cubicBezTo>
                    <a:pt x="20348" y="90288"/>
                    <a:pt x="-14348" y="62532"/>
                    <a:pt x="6470" y="124984"/>
                  </a:cubicBezTo>
                  <a:cubicBezTo>
                    <a:pt x="52267" y="208322"/>
                    <a:pt x="94457" y="456741"/>
                    <a:pt x="187510" y="425515"/>
                  </a:cubicBezTo>
                  <a:close/>
                </a:path>
              </a:pathLst>
            </a:custGeom>
            <a:solidFill>
              <a:srgbClr val="106D41"/>
            </a:solidFill>
            <a:ln w="6938" cap="flat">
              <a:noFill/>
              <a:prstDash val="solid"/>
              <a:miter/>
            </a:ln>
          </p:spPr>
          <p:txBody>
            <a:bodyPr rtlCol="0" anchor="ctr"/>
            <a:lstStyle/>
            <a:p>
              <a:endParaRPr lang="nl-BE"/>
            </a:p>
          </p:txBody>
        </p:sp>
        <p:sp>
          <p:nvSpPr>
            <p:cNvPr id="25" name="Graphic 4">
              <a:extLst>
                <a:ext uri="{FF2B5EF4-FFF2-40B4-BE49-F238E27FC236}">
                  <a16:creationId xmlns:a16="http://schemas.microsoft.com/office/drawing/2014/main" id="{6BE4582A-90DD-476B-A0F1-5196BFCEDA77}"/>
                </a:ext>
              </a:extLst>
            </p:cNvPr>
            <p:cNvSpPr/>
            <p:nvPr/>
          </p:nvSpPr>
          <p:spPr>
            <a:xfrm>
              <a:off x="4206560" y="4449819"/>
              <a:ext cx="706903" cy="583282"/>
            </a:xfrm>
            <a:custGeom>
              <a:avLst/>
              <a:gdLst>
                <a:gd name="connsiteX0" fmla="*/ 0 w 706903"/>
                <a:gd name="connsiteY0" fmla="*/ 291081 h 583282"/>
                <a:gd name="connsiteX1" fmla="*/ 700846 w 706903"/>
                <a:gd name="connsiteY1" fmla="*/ 55152 h 583282"/>
                <a:gd name="connsiteX2" fmla="*/ 624516 w 706903"/>
                <a:gd name="connsiteY2" fmla="*/ 284142 h 583282"/>
                <a:gd name="connsiteX3" fmla="*/ 274301 w 706903"/>
                <a:gd name="connsiteY3" fmla="*/ 566076 h 583282"/>
                <a:gd name="connsiteX4" fmla="*/ 312258 w 706903"/>
                <a:gd name="connsiteY4" fmla="*/ 270264 h 583282"/>
                <a:gd name="connsiteX5" fmla="*/ 138781 w 706903"/>
                <a:gd name="connsiteY5" fmla="*/ 304959 h 583282"/>
                <a:gd name="connsiteX6" fmla="*/ 0 w 706903"/>
                <a:gd name="connsiteY6" fmla="*/ 291081 h 583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6903" h="583282">
                  <a:moveTo>
                    <a:pt x="0" y="291081"/>
                  </a:moveTo>
                  <a:cubicBezTo>
                    <a:pt x="73138" y="36625"/>
                    <a:pt x="489274" y="-76135"/>
                    <a:pt x="700846" y="55152"/>
                  </a:cubicBezTo>
                  <a:cubicBezTo>
                    <a:pt x="732974" y="118229"/>
                    <a:pt x="626945" y="195599"/>
                    <a:pt x="624516" y="284142"/>
                  </a:cubicBezTo>
                  <a:cubicBezTo>
                    <a:pt x="614732" y="376778"/>
                    <a:pt x="329814" y="654688"/>
                    <a:pt x="274301" y="566076"/>
                  </a:cubicBezTo>
                  <a:cubicBezTo>
                    <a:pt x="443268" y="468235"/>
                    <a:pt x="558109" y="363178"/>
                    <a:pt x="312258" y="270264"/>
                  </a:cubicBezTo>
                  <a:cubicBezTo>
                    <a:pt x="281449" y="336185"/>
                    <a:pt x="183122" y="351937"/>
                    <a:pt x="138781" y="304959"/>
                  </a:cubicBezTo>
                  <a:cubicBezTo>
                    <a:pt x="118797" y="295106"/>
                    <a:pt x="15405" y="298991"/>
                    <a:pt x="0" y="291081"/>
                  </a:cubicBezTo>
                  <a:close/>
                </a:path>
              </a:pathLst>
            </a:custGeom>
            <a:solidFill>
              <a:srgbClr val="106D41"/>
            </a:solidFill>
            <a:ln w="6938" cap="flat">
              <a:noFill/>
              <a:prstDash val="solid"/>
              <a:miter/>
            </a:ln>
          </p:spPr>
          <p:txBody>
            <a:bodyPr rtlCol="0" anchor="ctr"/>
            <a:lstStyle/>
            <a:p>
              <a:endParaRPr lang="nl-BE"/>
            </a:p>
          </p:txBody>
        </p:sp>
        <p:sp>
          <p:nvSpPr>
            <p:cNvPr id="26" name="Graphic 4">
              <a:extLst>
                <a:ext uri="{FF2B5EF4-FFF2-40B4-BE49-F238E27FC236}">
                  <a16:creationId xmlns:a16="http://schemas.microsoft.com/office/drawing/2014/main" id="{6BE4582A-90DD-476B-A0F1-5196BFCEDA77}"/>
                </a:ext>
              </a:extLst>
            </p:cNvPr>
            <p:cNvSpPr/>
            <p:nvPr/>
          </p:nvSpPr>
          <p:spPr>
            <a:xfrm>
              <a:off x="4791199" y="3366964"/>
              <a:ext cx="1266119" cy="1070791"/>
            </a:xfrm>
            <a:custGeom>
              <a:avLst/>
              <a:gdLst>
                <a:gd name="connsiteX0" fmla="*/ 19061 w 1266119"/>
                <a:gd name="connsiteY0" fmla="*/ 1020043 h 1070791"/>
                <a:gd name="connsiteX1" fmla="*/ 324380 w 1266119"/>
                <a:gd name="connsiteY1" fmla="*/ 867384 h 1070791"/>
                <a:gd name="connsiteX2" fmla="*/ 435405 w 1266119"/>
                <a:gd name="connsiteY2" fmla="*/ 659211 h 1070791"/>
                <a:gd name="connsiteX3" fmla="*/ 810115 w 1266119"/>
                <a:gd name="connsiteY3" fmla="*/ 340014 h 1070791"/>
                <a:gd name="connsiteX4" fmla="*/ 1233398 w 1266119"/>
                <a:gd name="connsiteY4" fmla="*/ 0 h 1070791"/>
                <a:gd name="connsiteX5" fmla="*/ 907331 w 1266119"/>
                <a:gd name="connsiteY5" fmla="*/ 416414 h 1070791"/>
                <a:gd name="connsiteX6" fmla="*/ 19061 w 1266119"/>
                <a:gd name="connsiteY6" fmla="*/ 1020043 h 1070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6119" h="1070791">
                  <a:moveTo>
                    <a:pt x="19061" y="1020043"/>
                  </a:moveTo>
                  <a:cubicBezTo>
                    <a:pt x="-93074" y="872380"/>
                    <a:pt x="326254" y="918733"/>
                    <a:pt x="324380" y="867384"/>
                  </a:cubicBezTo>
                  <a:cubicBezTo>
                    <a:pt x="380448" y="762951"/>
                    <a:pt x="297664" y="708132"/>
                    <a:pt x="435405" y="659211"/>
                  </a:cubicBezTo>
                  <a:cubicBezTo>
                    <a:pt x="677787" y="595441"/>
                    <a:pt x="658149" y="473106"/>
                    <a:pt x="810115" y="340014"/>
                  </a:cubicBezTo>
                  <a:cubicBezTo>
                    <a:pt x="898796" y="317116"/>
                    <a:pt x="1163660" y="30948"/>
                    <a:pt x="1233398" y="0"/>
                  </a:cubicBezTo>
                  <a:cubicBezTo>
                    <a:pt x="1388070" y="8327"/>
                    <a:pt x="946329" y="328357"/>
                    <a:pt x="907331" y="416414"/>
                  </a:cubicBezTo>
                  <a:cubicBezTo>
                    <a:pt x="707694" y="660322"/>
                    <a:pt x="366500" y="1245632"/>
                    <a:pt x="19061" y="1020043"/>
                  </a:cubicBezTo>
                  <a:close/>
                </a:path>
              </a:pathLst>
            </a:custGeom>
            <a:solidFill>
              <a:srgbClr val="106D41"/>
            </a:solidFill>
            <a:ln w="6938" cap="flat">
              <a:noFill/>
              <a:prstDash val="solid"/>
              <a:miter/>
            </a:ln>
          </p:spPr>
          <p:txBody>
            <a:bodyPr rtlCol="0" anchor="ctr"/>
            <a:lstStyle/>
            <a:p>
              <a:endParaRPr lang="nl-BE"/>
            </a:p>
          </p:txBody>
        </p:sp>
        <p:sp>
          <p:nvSpPr>
            <p:cNvPr id="27" name="Graphic 4">
              <a:extLst>
                <a:ext uri="{FF2B5EF4-FFF2-40B4-BE49-F238E27FC236}">
                  <a16:creationId xmlns:a16="http://schemas.microsoft.com/office/drawing/2014/main" id="{6BE4582A-90DD-476B-A0F1-5196BFCEDA77}"/>
                </a:ext>
              </a:extLst>
            </p:cNvPr>
            <p:cNvSpPr/>
            <p:nvPr/>
          </p:nvSpPr>
          <p:spPr>
            <a:xfrm>
              <a:off x="4629182" y="3976669"/>
              <a:ext cx="445333" cy="320235"/>
            </a:xfrm>
            <a:custGeom>
              <a:avLst/>
              <a:gdLst>
                <a:gd name="connsiteX0" fmla="*/ 28418 w 445333"/>
                <a:gd name="connsiteY0" fmla="*/ 320131 h 320235"/>
                <a:gd name="connsiteX1" fmla="*/ 437823 w 445333"/>
                <a:gd name="connsiteY1" fmla="*/ 35629 h 320235"/>
                <a:gd name="connsiteX2" fmla="*/ 215772 w 445333"/>
                <a:gd name="connsiteY2" fmla="*/ 98080 h 320235"/>
                <a:gd name="connsiteX3" fmla="*/ 63113 w 445333"/>
                <a:gd name="connsiteY3" fmla="*/ 202166 h 320235"/>
                <a:gd name="connsiteX4" fmla="*/ 28418 w 445333"/>
                <a:gd name="connsiteY4" fmla="*/ 320131 h 3202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5333" h="320235">
                  <a:moveTo>
                    <a:pt x="28418" y="320131"/>
                  </a:moveTo>
                  <a:cubicBezTo>
                    <a:pt x="93922" y="326237"/>
                    <a:pt x="505617" y="64148"/>
                    <a:pt x="437823" y="35629"/>
                  </a:cubicBezTo>
                  <a:cubicBezTo>
                    <a:pt x="356566" y="-62143"/>
                    <a:pt x="267885" y="69214"/>
                    <a:pt x="215772" y="98080"/>
                  </a:cubicBezTo>
                  <a:cubicBezTo>
                    <a:pt x="134655" y="129653"/>
                    <a:pt x="128757" y="104812"/>
                    <a:pt x="63113" y="202166"/>
                  </a:cubicBezTo>
                  <a:cubicBezTo>
                    <a:pt x="-9123" y="268157"/>
                    <a:pt x="-17450" y="282659"/>
                    <a:pt x="28418" y="320131"/>
                  </a:cubicBezTo>
                  <a:close/>
                </a:path>
              </a:pathLst>
            </a:custGeom>
            <a:solidFill>
              <a:srgbClr val="106D41"/>
            </a:solidFill>
            <a:ln w="6938" cap="flat">
              <a:noFill/>
              <a:prstDash val="solid"/>
              <a:miter/>
            </a:ln>
          </p:spPr>
          <p:txBody>
            <a:bodyPr rtlCol="0" anchor="ctr"/>
            <a:lstStyle/>
            <a:p>
              <a:endParaRPr lang="nl-BE"/>
            </a:p>
          </p:txBody>
        </p:sp>
        <p:sp>
          <p:nvSpPr>
            <p:cNvPr id="28" name="Graphic 4">
              <a:extLst>
                <a:ext uri="{FF2B5EF4-FFF2-40B4-BE49-F238E27FC236}">
                  <a16:creationId xmlns:a16="http://schemas.microsoft.com/office/drawing/2014/main" id="{6BE4582A-90DD-476B-A0F1-5196BFCEDA77}"/>
                </a:ext>
              </a:extLst>
            </p:cNvPr>
            <p:cNvSpPr/>
            <p:nvPr/>
          </p:nvSpPr>
          <p:spPr>
            <a:xfrm>
              <a:off x="6486612" y="1788201"/>
              <a:ext cx="3241897" cy="1327098"/>
            </a:xfrm>
            <a:custGeom>
              <a:avLst/>
              <a:gdLst>
                <a:gd name="connsiteX0" fmla="*/ 30659 w 3241897"/>
                <a:gd name="connsiteY0" fmla="*/ 1280384 h 1327098"/>
                <a:gd name="connsiteX1" fmla="*/ 460881 w 3241897"/>
                <a:gd name="connsiteY1" fmla="*/ 1023569 h 1327098"/>
                <a:gd name="connsiteX2" fmla="*/ 766200 w 3241897"/>
                <a:gd name="connsiteY2" fmla="*/ 870979 h 1327098"/>
                <a:gd name="connsiteX3" fmla="*/ 1314386 w 3241897"/>
                <a:gd name="connsiteY3" fmla="*/ 482391 h 1327098"/>
                <a:gd name="connsiteX4" fmla="*/ 1605827 w 3241897"/>
                <a:gd name="connsiteY4" fmla="*/ 433817 h 1327098"/>
                <a:gd name="connsiteX5" fmla="*/ 2521784 w 3241897"/>
                <a:gd name="connsiteY5" fmla="*/ 225715 h 1327098"/>
                <a:gd name="connsiteX6" fmla="*/ 3167117 w 3241897"/>
                <a:gd name="connsiteY6" fmla="*/ 10534 h 1327098"/>
                <a:gd name="connsiteX7" fmla="*/ 3007519 w 3241897"/>
                <a:gd name="connsiteY7" fmla="*/ 378235 h 1327098"/>
                <a:gd name="connsiteX8" fmla="*/ 2278917 w 3241897"/>
                <a:gd name="connsiteY8" fmla="*/ 558721 h 1327098"/>
                <a:gd name="connsiteX9" fmla="*/ 1751548 w 3241897"/>
                <a:gd name="connsiteY9" fmla="*/ 711380 h 1327098"/>
                <a:gd name="connsiteX10" fmla="*/ 1467046 w 3241897"/>
                <a:gd name="connsiteY10" fmla="*/ 864040 h 1327098"/>
                <a:gd name="connsiteX11" fmla="*/ 703748 w 3241897"/>
                <a:gd name="connsiteY11" fmla="*/ 1211063 h 1327098"/>
                <a:gd name="connsiteX12" fmla="*/ 51476 w 3241897"/>
                <a:gd name="connsiteY12" fmla="*/ 1315079 h 1327098"/>
                <a:gd name="connsiteX13" fmla="*/ 30659 w 3241897"/>
                <a:gd name="connsiteY13" fmla="*/ 1280384 h 1327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41897" h="1327098">
                  <a:moveTo>
                    <a:pt x="30659" y="1280384"/>
                  </a:moveTo>
                  <a:cubicBezTo>
                    <a:pt x="432431" y="1148680"/>
                    <a:pt x="139116" y="1152289"/>
                    <a:pt x="460881" y="1023569"/>
                  </a:cubicBezTo>
                  <a:cubicBezTo>
                    <a:pt x="669053" y="954247"/>
                    <a:pt x="710687" y="926491"/>
                    <a:pt x="766200" y="870979"/>
                  </a:cubicBezTo>
                  <a:cubicBezTo>
                    <a:pt x="870702" y="734210"/>
                    <a:pt x="1162282" y="540610"/>
                    <a:pt x="1314386" y="482391"/>
                  </a:cubicBezTo>
                  <a:cubicBezTo>
                    <a:pt x="1376838" y="475452"/>
                    <a:pt x="1404594" y="544842"/>
                    <a:pt x="1605827" y="433817"/>
                  </a:cubicBezTo>
                  <a:cubicBezTo>
                    <a:pt x="2082125" y="63549"/>
                    <a:pt x="2117098" y="386424"/>
                    <a:pt x="2521784" y="225715"/>
                  </a:cubicBezTo>
                  <a:cubicBezTo>
                    <a:pt x="2743002" y="-1679"/>
                    <a:pt x="2957141" y="135784"/>
                    <a:pt x="3167117" y="10534"/>
                  </a:cubicBezTo>
                  <a:cubicBezTo>
                    <a:pt x="3347048" y="-71416"/>
                    <a:pt x="3165660" y="350826"/>
                    <a:pt x="3007519" y="378235"/>
                  </a:cubicBezTo>
                  <a:cubicBezTo>
                    <a:pt x="2827311" y="479685"/>
                    <a:pt x="2466549" y="613401"/>
                    <a:pt x="2278917" y="558721"/>
                  </a:cubicBezTo>
                  <a:cubicBezTo>
                    <a:pt x="2138331" y="549075"/>
                    <a:pt x="1901224" y="682444"/>
                    <a:pt x="1751548" y="711380"/>
                  </a:cubicBezTo>
                  <a:cubicBezTo>
                    <a:pt x="1622134" y="753917"/>
                    <a:pt x="1550870" y="771056"/>
                    <a:pt x="1467046" y="864040"/>
                  </a:cubicBezTo>
                  <a:cubicBezTo>
                    <a:pt x="1292806" y="990400"/>
                    <a:pt x="1031758" y="1131402"/>
                    <a:pt x="703748" y="1211063"/>
                  </a:cubicBezTo>
                  <a:cubicBezTo>
                    <a:pt x="309332" y="1308071"/>
                    <a:pt x="342084" y="1349636"/>
                    <a:pt x="51476" y="1315079"/>
                  </a:cubicBezTo>
                  <a:cubicBezTo>
                    <a:pt x="2902" y="1315079"/>
                    <a:pt x="-24854" y="1308140"/>
                    <a:pt x="30659" y="1280384"/>
                  </a:cubicBezTo>
                  <a:close/>
                </a:path>
              </a:pathLst>
            </a:custGeom>
            <a:solidFill>
              <a:srgbClr val="106D41"/>
            </a:solidFill>
            <a:ln w="6938" cap="flat">
              <a:noFill/>
              <a:prstDash val="solid"/>
              <a:miter/>
            </a:ln>
          </p:spPr>
          <p:txBody>
            <a:bodyPr rtlCol="0" anchor="ctr"/>
            <a:lstStyle/>
            <a:p>
              <a:endParaRPr lang="nl-BE"/>
            </a:p>
          </p:txBody>
        </p:sp>
        <p:sp>
          <p:nvSpPr>
            <p:cNvPr id="29" name="Graphic 4">
              <a:extLst>
                <a:ext uri="{FF2B5EF4-FFF2-40B4-BE49-F238E27FC236}">
                  <a16:creationId xmlns:a16="http://schemas.microsoft.com/office/drawing/2014/main" id="{6BE4582A-90DD-476B-A0F1-5196BFCEDA77}"/>
                </a:ext>
              </a:extLst>
            </p:cNvPr>
            <p:cNvSpPr/>
            <p:nvPr/>
          </p:nvSpPr>
          <p:spPr>
            <a:xfrm>
              <a:off x="9261468" y="586920"/>
              <a:ext cx="385204" cy="358141"/>
            </a:xfrm>
            <a:custGeom>
              <a:avLst/>
              <a:gdLst>
                <a:gd name="connsiteX0" fmla="*/ 204906 w 385204"/>
                <a:gd name="connsiteY0" fmla="*/ 247285 h 358141"/>
                <a:gd name="connsiteX1" fmla="*/ 10612 w 385204"/>
                <a:gd name="connsiteY1" fmla="*/ 39113 h 358141"/>
                <a:gd name="connsiteX2" fmla="*/ 52246 w 385204"/>
                <a:gd name="connsiteY2" fmla="*/ 4417 h 358141"/>
                <a:gd name="connsiteX3" fmla="*/ 359300 w 385204"/>
                <a:gd name="connsiteY3" fmla="*/ 247285 h 358141"/>
                <a:gd name="connsiteX4" fmla="*/ 204906 w 385204"/>
                <a:gd name="connsiteY4" fmla="*/ 309736 h 358141"/>
                <a:gd name="connsiteX5" fmla="*/ 204906 w 385204"/>
                <a:gd name="connsiteY5" fmla="*/ 247285 h 35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5204" h="358141">
                  <a:moveTo>
                    <a:pt x="204906" y="247285"/>
                  </a:moveTo>
                  <a:cubicBezTo>
                    <a:pt x="109563" y="104756"/>
                    <a:pt x="55577" y="134247"/>
                    <a:pt x="10612" y="39113"/>
                  </a:cubicBezTo>
                  <a:cubicBezTo>
                    <a:pt x="17551" y="11356"/>
                    <a:pt x="-37961" y="-9461"/>
                    <a:pt x="52246" y="4417"/>
                  </a:cubicBezTo>
                  <a:cubicBezTo>
                    <a:pt x="220519" y="28288"/>
                    <a:pt x="286440" y="130778"/>
                    <a:pt x="359300" y="247285"/>
                  </a:cubicBezTo>
                  <a:cubicBezTo>
                    <a:pt x="461027" y="331733"/>
                    <a:pt x="232177" y="412851"/>
                    <a:pt x="204906" y="309736"/>
                  </a:cubicBezTo>
                  <a:cubicBezTo>
                    <a:pt x="191028" y="268102"/>
                    <a:pt x="260418" y="316675"/>
                    <a:pt x="204906" y="247285"/>
                  </a:cubicBezTo>
                  <a:close/>
                </a:path>
              </a:pathLst>
            </a:custGeom>
            <a:solidFill>
              <a:srgbClr val="106D41"/>
            </a:solidFill>
            <a:ln w="6938" cap="flat">
              <a:noFill/>
              <a:prstDash val="solid"/>
              <a:miter/>
            </a:ln>
          </p:spPr>
          <p:txBody>
            <a:bodyPr rtlCol="0" anchor="ctr"/>
            <a:lstStyle/>
            <a:p>
              <a:endParaRPr lang="nl-BE"/>
            </a:p>
          </p:txBody>
        </p:sp>
        <p:sp>
          <p:nvSpPr>
            <p:cNvPr id="30" name="Graphic 4">
              <a:extLst>
                <a:ext uri="{FF2B5EF4-FFF2-40B4-BE49-F238E27FC236}">
                  <a16:creationId xmlns:a16="http://schemas.microsoft.com/office/drawing/2014/main" id="{6BE4582A-90DD-476B-A0F1-5196BFCEDA77}"/>
                </a:ext>
              </a:extLst>
            </p:cNvPr>
            <p:cNvSpPr/>
            <p:nvPr/>
          </p:nvSpPr>
          <p:spPr>
            <a:xfrm>
              <a:off x="9605156" y="1030990"/>
              <a:ext cx="126939" cy="193219"/>
            </a:xfrm>
            <a:custGeom>
              <a:avLst/>
              <a:gdLst>
                <a:gd name="connsiteX0" fmla="*/ 0 w 126939"/>
                <a:gd name="connsiteY0" fmla="*/ 136290 h 193219"/>
                <a:gd name="connsiteX1" fmla="*/ 124903 w 126939"/>
                <a:gd name="connsiteY1" fmla="*/ 25265 h 193219"/>
                <a:gd name="connsiteX2" fmla="*/ 0 w 126939"/>
                <a:gd name="connsiteY2" fmla="*/ 136290 h 193219"/>
              </a:gdLst>
              <a:ahLst/>
              <a:cxnLst>
                <a:cxn ang="0">
                  <a:pos x="connsiteX0" y="connsiteY0"/>
                </a:cxn>
                <a:cxn ang="0">
                  <a:pos x="connsiteX1" y="connsiteY1"/>
                </a:cxn>
                <a:cxn ang="0">
                  <a:pos x="connsiteX2" y="connsiteY2"/>
                </a:cxn>
              </a:cxnLst>
              <a:rect l="l" t="t" r="r" b="b"/>
              <a:pathLst>
                <a:path w="126939" h="193219">
                  <a:moveTo>
                    <a:pt x="0" y="136290"/>
                  </a:moveTo>
                  <a:cubicBezTo>
                    <a:pt x="2152" y="79597"/>
                    <a:pt x="67171" y="-55923"/>
                    <a:pt x="124903" y="25265"/>
                  </a:cubicBezTo>
                  <a:cubicBezTo>
                    <a:pt x="140933" y="111795"/>
                    <a:pt x="58843" y="282149"/>
                    <a:pt x="0" y="136290"/>
                  </a:cubicBezTo>
                  <a:close/>
                </a:path>
              </a:pathLst>
            </a:custGeom>
            <a:solidFill>
              <a:srgbClr val="106D41"/>
            </a:solidFill>
            <a:ln w="6938" cap="flat">
              <a:noFill/>
              <a:prstDash val="solid"/>
              <a:miter/>
            </a:ln>
          </p:spPr>
          <p:txBody>
            <a:bodyPr rtlCol="0" anchor="ctr"/>
            <a:lstStyle/>
            <a:p>
              <a:endParaRPr lang="nl-BE"/>
            </a:p>
          </p:txBody>
        </p:sp>
        <p:sp>
          <p:nvSpPr>
            <p:cNvPr id="31" name="Graphic 4">
              <a:extLst>
                <a:ext uri="{FF2B5EF4-FFF2-40B4-BE49-F238E27FC236}">
                  <a16:creationId xmlns:a16="http://schemas.microsoft.com/office/drawing/2014/main" id="{6BE4582A-90DD-476B-A0F1-5196BFCEDA77}"/>
                </a:ext>
              </a:extLst>
            </p:cNvPr>
            <p:cNvSpPr/>
            <p:nvPr/>
          </p:nvSpPr>
          <p:spPr>
            <a:xfrm>
              <a:off x="3989029" y="3533502"/>
              <a:ext cx="483169" cy="596590"/>
            </a:xfrm>
            <a:custGeom>
              <a:avLst/>
              <a:gdLst>
                <a:gd name="connsiteX0" fmla="*/ 37116 w 483169"/>
                <a:gd name="connsiteY0" fmla="*/ 575943 h 596590"/>
                <a:gd name="connsiteX1" fmla="*/ 9360 w 483169"/>
                <a:gd name="connsiteY1" fmla="*/ 464918 h 596590"/>
                <a:gd name="connsiteX2" fmla="*/ 141202 w 483169"/>
                <a:gd name="connsiteY2" fmla="*/ 372073 h 596590"/>
                <a:gd name="connsiteX3" fmla="*/ 307740 w 483169"/>
                <a:gd name="connsiteY3" fmla="*/ 117964 h 596590"/>
                <a:gd name="connsiteX4" fmla="*/ 397947 w 483169"/>
                <a:gd name="connsiteY4" fmla="*/ 0 h 596590"/>
                <a:gd name="connsiteX5" fmla="*/ 446521 w 483169"/>
                <a:gd name="connsiteY5" fmla="*/ 208172 h 596590"/>
                <a:gd name="connsiteX6" fmla="*/ 273044 w 483169"/>
                <a:gd name="connsiteY6" fmla="*/ 471857 h 596590"/>
                <a:gd name="connsiteX7" fmla="*/ 37116 w 483169"/>
                <a:gd name="connsiteY7" fmla="*/ 575943 h 596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169" h="596590">
                  <a:moveTo>
                    <a:pt x="37116" y="575943"/>
                  </a:moveTo>
                  <a:cubicBezTo>
                    <a:pt x="-8474" y="557693"/>
                    <a:pt x="-4519" y="478796"/>
                    <a:pt x="9360" y="464918"/>
                  </a:cubicBezTo>
                  <a:cubicBezTo>
                    <a:pt x="66260" y="448888"/>
                    <a:pt x="126561" y="437161"/>
                    <a:pt x="141202" y="372073"/>
                  </a:cubicBezTo>
                  <a:cubicBezTo>
                    <a:pt x="117956" y="243284"/>
                    <a:pt x="206776" y="202968"/>
                    <a:pt x="307740" y="117964"/>
                  </a:cubicBezTo>
                  <a:cubicBezTo>
                    <a:pt x="363252" y="76330"/>
                    <a:pt x="363252" y="0"/>
                    <a:pt x="397947" y="0"/>
                  </a:cubicBezTo>
                  <a:cubicBezTo>
                    <a:pt x="515010" y="25744"/>
                    <a:pt x="491000" y="82922"/>
                    <a:pt x="446521" y="208172"/>
                  </a:cubicBezTo>
                  <a:cubicBezTo>
                    <a:pt x="381502" y="357431"/>
                    <a:pt x="354093" y="357987"/>
                    <a:pt x="273044" y="471857"/>
                  </a:cubicBezTo>
                  <a:cubicBezTo>
                    <a:pt x="207331" y="592527"/>
                    <a:pt x="148627" y="622018"/>
                    <a:pt x="37116" y="575943"/>
                  </a:cubicBezTo>
                  <a:close/>
                </a:path>
              </a:pathLst>
            </a:custGeom>
            <a:solidFill>
              <a:srgbClr val="106D41"/>
            </a:solidFill>
            <a:ln w="6938" cap="flat">
              <a:noFill/>
              <a:prstDash val="solid"/>
              <a:miter/>
            </a:ln>
          </p:spPr>
          <p:txBody>
            <a:bodyPr rtlCol="0" anchor="ctr"/>
            <a:lstStyle/>
            <a:p>
              <a:endParaRPr lang="nl-BE"/>
            </a:p>
          </p:txBody>
        </p:sp>
        <p:sp>
          <p:nvSpPr>
            <p:cNvPr id="32" name="Graphic 4">
              <a:extLst>
                <a:ext uri="{FF2B5EF4-FFF2-40B4-BE49-F238E27FC236}">
                  <a16:creationId xmlns:a16="http://schemas.microsoft.com/office/drawing/2014/main" id="{6BE4582A-90DD-476B-A0F1-5196BFCEDA77}"/>
                </a:ext>
              </a:extLst>
            </p:cNvPr>
            <p:cNvSpPr/>
            <p:nvPr/>
          </p:nvSpPr>
          <p:spPr>
            <a:xfrm>
              <a:off x="4393811" y="3026516"/>
              <a:ext cx="459463" cy="471425"/>
            </a:xfrm>
            <a:custGeom>
              <a:avLst/>
              <a:gdLst>
                <a:gd name="connsiteX0" fmla="*/ 104 w 459463"/>
                <a:gd name="connsiteY0" fmla="*/ 416778 h 471425"/>
                <a:gd name="connsiteX1" fmla="*/ 249911 w 459463"/>
                <a:gd name="connsiteY1" fmla="*/ 35129 h 471425"/>
                <a:gd name="connsiteX2" fmla="*/ 423388 w 459463"/>
                <a:gd name="connsiteY2" fmla="*/ 7373 h 471425"/>
                <a:gd name="connsiteX3" fmla="*/ 313681 w 459463"/>
                <a:gd name="connsiteY3" fmla="*/ 330039 h 471425"/>
                <a:gd name="connsiteX4" fmla="*/ 152764 w 459463"/>
                <a:gd name="connsiteY4" fmla="*/ 465351 h 471425"/>
                <a:gd name="connsiteX5" fmla="*/ 104 w 459463"/>
                <a:gd name="connsiteY5" fmla="*/ 416778 h 471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9463" h="471425">
                  <a:moveTo>
                    <a:pt x="104" y="416778"/>
                  </a:moveTo>
                  <a:cubicBezTo>
                    <a:pt x="9056" y="290764"/>
                    <a:pt x="122371" y="57334"/>
                    <a:pt x="249911" y="35129"/>
                  </a:cubicBezTo>
                  <a:cubicBezTo>
                    <a:pt x="367875" y="14312"/>
                    <a:pt x="409509" y="-13444"/>
                    <a:pt x="423388" y="7373"/>
                  </a:cubicBezTo>
                  <a:cubicBezTo>
                    <a:pt x="545238" y="102646"/>
                    <a:pt x="319857" y="223733"/>
                    <a:pt x="313681" y="330039"/>
                  </a:cubicBezTo>
                  <a:cubicBezTo>
                    <a:pt x="241931" y="413447"/>
                    <a:pt x="246997" y="438705"/>
                    <a:pt x="152764" y="465351"/>
                  </a:cubicBezTo>
                  <a:cubicBezTo>
                    <a:pt x="76989" y="471596"/>
                    <a:pt x="-3296" y="487695"/>
                    <a:pt x="104" y="416778"/>
                  </a:cubicBezTo>
                  <a:close/>
                </a:path>
              </a:pathLst>
            </a:custGeom>
            <a:solidFill>
              <a:srgbClr val="106D41"/>
            </a:solidFill>
            <a:ln w="6938" cap="flat">
              <a:noFill/>
              <a:prstDash val="solid"/>
              <a:miter/>
            </a:ln>
          </p:spPr>
          <p:txBody>
            <a:bodyPr rtlCol="0" anchor="ctr"/>
            <a:lstStyle/>
            <a:p>
              <a:endParaRPr lang="nl-BE"/>
            </a:p>
          </p:txBody>
        </p:sp>
        <p:sp>
          <p:nvSpPr>
            <p:cNvPr id="33" name="Graphic 4">
              <a:extLst>
                <a:ext uri="{FF2B5EF4-FFF2-40B4-BE49-F238E27FC236}">
                  <a16:creationId xmlns:a16="http://schemas.microsoft.com/office/drawing/2014/main" id="{6BE4582A-90DD-476B-A0F1-5196BFCEDA77}"/>
                </a:ext>
              </a:extLst>
            </p:cNvPr>
            <p:cNvSpPr/>
            <p:nvPr/>
          </p:nvSpPr>
          <p:spPr>
            <a:xfrm>
              <a:off x="4735547" y="614146"/>
              <a:ext cx="3996244" cy="2360698"/>
            </a:xfrm>
            <a:custGeom>
              <a:avLst/>
              <a:gdLst>
                <a:gd name="connsiteX0" fmla="*/ 95529 w 3996244"/>
                <a:gd name="connsiteY0" fmla="*/ 2357292 h 2360698"/>
                <a:gd name="connsiteX1" fmla="*/ 886583 w 3996244"/>
                <a:gd name="connsiteY1" fmla="*/ 2065782 h 2360698"/>
                <a:gd name="connsiteX2" fmla="*/ 921279 w 3996244"/>
                <a:gd name="connsiteY2" fmla="*/ 2017278 h 2360698"/>
                <a:gd name="connsiteX3" fmla="*/ 1275171 w 3996244"/>
                <a:gd name="connsiteY3" fmla="*/ 1705019 h 2360698"/>
                <a:gd name="connsiteX4" fmla="*/ 1864992 w 3996244"/>
                <a:gd name="connsiteY4" fmla="*/ 1462152 h 2360698"/>
                <a:gd name="connsiteX5" fmla="*/ 2031530 w 3996244"/>
                <a:gd name="connsiteY5" fmla="*/ 1441335 h 2360698"/>
                <a:gd name="connsiteX6" fmla="*/ 2100851 w 3996244"/>
                <a:gd name="connsiteY6" fmla="*/ 1247041 h 2360698"/>
                <a:gd name="connsiteX7" fmla="*/ 2295145 w 3996244"/>
                <a:gd name="connsiteY7" fmla="*/ 1260919 h 2360698"/>
                <a:gd name="connsiteX8" fmla="*/ 2315962 w 3996244"/>
                <a:gd name="connsiteY8" fmla="*/ 1129077 h 2360698"/>
                <a:gd name="connsiteX9" fmla="*/ 2475561 w 3996244"/>
                <a:gd name="connsiteY9" fmla="*/ 1073564 h 2360698"/>
                <a:gd name="connsiteX10" fmla="*/ 2794758 w 3996244"/>
                <a:gd name="connsiteY10" fmla="*/ 1018052 h 2360698"/>
                <a:gd name="connsiteX11" fmla="*/ 2933539 w 3996244"/>
                <a:gd name="connsiteY11" fmla="*/ 997235 h 2360698"/>
                <a:gd name="connsiteX12" fmla="*/ 3467848 w 3996244"/>
                <a:gd name="connsiteY12" fmla="*/ 310267 h 2360698"/>
                <a:gd name="connsiteX13" fmla="*/ 3828679 w 3996244"/>
                <a:gd name="connsiteY13" fmla="*/ 136790 h 2360698"/>
                <a:gd name="connsiteX14" fmla="*/ 3988278 w 3996244"/>
                <a:gd name="connsiteY14" fmla="*/ 67399 h 2360698"/>
                <a:gd name="connsiteX15" fmla="*/ 3627446 w 3996244"/>
                <a:gd name="connsiteY15" fmla="*/ 74338 h 2360698"/>
                <a:gd name="connsiteX16" fmla="*/ 3287432 w 3996244"/>
                <a:gd name="connsiteY16" fmla="*/ 400475 h 2360698"/>
                <a:gd name="connsiteX17" fmla="*/ 2975174 w 3996244"/>
                <a:gd name="connsiteY17" fmla="*/ 525378 h 2360698"/>
                <a:gd name="connsiteX18" fmla="*/ 2440865 w 3996244"/>
                <a:gd name="connsiteY18" fmla="*/ 678037 h 2360698"/>
                <a:gd name="connsiteX19" fmla="*/ 2066156 w 3996244"/>
                <a:gd name="connsiteY19" fmla="*/ 997235 h 2360698"/>
                <a:gd name="connsiteX20" fmla="*/ 1864923 w 3996244"/>
                <a:gd name="connsiteY20" fmla="*/ 1094381 h 2360698"/>
                <a:gd name="connsiteX21" fmla="*/ 1490213 w 3996244"/>
                <a:gd name="connsiteY21" fmla="*/ 1309493 h 2360698"/>
                <a:gd name="connsiteX22" fmla="*/ 1143260 w 3996244"/>
                <a:gd name="connsiteY22" fmla="*/ 1496847 h 2360698"/>
                <a:gd name="connsiteX23" fmla="*/ 1136320 w 3996244"/>
                <a:gd name="connsiteY23" fmla="*/ 1670324 h 2360698"/>
                <a:gd name="connsiteX24" fmla="*/ 414657 w 3996244"/>
                <a:gd name="connsiteY24" fmla="*/ 1878496 h 2360698"/>
                <a:gd name="connsiteX25" fmla="*/ 109338 w 3996244"/>
                <a:gd name="connsiteY25" fmla="*/ 2162998 h 2360698"/>
                <a:gd name="connsiteX26" fmla="*/ 95529 w 3996244"/>
                <a:gd name="connsiteY26" fmla="*/ 2357292 h 2360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996244" h="2360698">
                  <a:moveTo>
                    <a:pt x="95529" y="2357292"/>
                  </a:moveTo>
                  <a:cubicBezTo>
                    <a:pt x="668003" y="2378040"/>
                    <a:pt x="459900" y="2306845"/>
                    <a:pt x="886583" y="2065782"/>
                  </a:cubicBezTo>
                  <a:cubicBezTo>
                    <a:pt x="914340" y="2051973"/>
                    <a:pt x="928218" y="2093607"/>
                    <a:pt x="921279" y="2017278"/>
                  </a:cubicBezTo>
                  <a:cubicBezTo>
                    <a:pt x="958056" y="1830131"/>
                    <a:pt x="1092604" y="1793215"/>
                    <a:pt x="1275171" y="1705019"/>
                  </a:cubicBezTo>
                  <a:cubicBezTo>
                    <a:pt x="1558424" y="1499484"/>
                    <a:pt x="1596797" y="1741103"/>
                    <a:pt x="1864992" y="1462152"/>
                  </a:cubicBezTo>
                  <a:cubicBezTo>
                    <a:pt x="1851114" y="1318097"/>
                    <a:pt x="1997112" y="1466177"/>
                    <a:pt x="2031530" y="1441335"/>
                  </a:cubicBezTo>
                  <a:cubicBezTo>
                    <a:pt x="2110704" y="1418228"/>
                    <a:pt x="2063241" y="1270495"/>
                    <a:pt x="2100851" y="1247041"/>
                  </a:cubicBezTo>
                  <a:cubicBezTo>
                    <a:pt x="2135546" y="1240102"/>
                    <a:pt x="2260450" y="1295614"/>
                    <a:pt x="2295145" y="1260919"/>
                  </a:cubicBezTo>
                  <a:cubicBezTo>
                    <a:pt x="2329840" y="1226224"/>
                    <a:pt x="2260450" y="1163772"/>
                    <a:pt x="2315962" y="1129077"/>
                  </a:cubicBezTo>
                  <a:cubicBezTo>
                    <a:pt x="2371475" y="1094381"/>
                    <a:pt x="2426987" y="1066625"/>
                    <a:pt x="2475561" y="1073564"/>
                  </a:cubicBezTo>
                  <a:cubicBezTo>
                    <a:pt x="2626902" y="1085777"/>
                    <a:pt x="2638976" y="1034497"/>
                    <a:pt x="2794758" y="1018052"/>
                  </a:cubicBezTo>
                  <a:cubicBezTo>
                    <a:pt x="2871088" y="1024991"/>
                    <a:pt x="2891905" y="1101321"/>
                    <a:pt x="2933539" y="997235"/>
                  </a:cubicBezTo>
                  <a:cubicBezTo>
                    <a:pt x="3195628" y="402487"/>
                    <a:pt x="3349398" y="852139"/>
                    <a:pt x="3467848" y="310267"/>
                  </a:cubicBezTo>
                  <a:cubicBezTo>
                    <a:pt x="3523499" y="221724"/>
                    <a:pt x="3729936" y="168432"/>
                    <a:pt x="3828679" y="136790"/>
                  </a:cubicBezTo>
                  <a:cubicBezTo>
                    <a:pt x="3904037" y="142272"/>
                    <a:pt x="4029010" y="155109"/>
                    <a:pt x="3988278" y="67399"/>
                  </a:cubicBezTo>
                  <a:cubicBezTo>
                    <a:pt x="3914585" y="-40295"/>
                    <a:pt x="3724454" y="-4559"/>
                    <a:pt x="3627446" y="74338"/>
                  </a:cubicBezTo>
                  <a:cubicBezTo>
                    <a:pt x="3484501" y="132627"/>
                    <a:pt x="3421425" y="334692"/>
                    <a:pt x="3287432" y="400475"/>
                  </a:cubicBezTo>
                  <a:cubicBezTo>
                    <a:pt x="3114094" y="435031"/>
                    <a:pt x="3101049" y="445717"/>
                    <a:pt x="2975174" y="525378"/>
                  </a:cubicBezTo>
                  <a:cubicBezTo>
                    <a:pt x="2801697" y="496511"/>
                    <a:pt x="2591860" y="630644"/>
                    <a:pt x="2440865" y="678037"/>
                  </a:cubicBezTo>
                  <a:cubicBezTo>
                    <a:pt x="2291398" y="717451"/>
                    <a:pt x="2177250" y="878785"/>
                    <a:pt x="2066156" y="997235"/>
                  </a:cubicBezTo>
                  <a:cubicBezTo>
                    <a:pt x="2017582" y="1059686"/>
                    <a:pt x="1934313" y="1073564"/>
                    <a:pt x="1864923" y="1094381"/>
                  </a:cubicBezTo>
                  <a:cubicBezTo>
                    <a:pt x="1684715" y="1149200"/>
                    <a:pt x="1640236" y="1231359"/>
                    <a:pt x="1490213" y="1309493"/>
                  </a:cubicBezTo>
                  <a:cubicBezTo>
                    <a:pt x="1308826" y="1354458"/>
                    <a:pt x="1219311" y="1245861"/>
                    <a:pt x="1143260" y="1496847"/>
                  </a:cubicBezTo>
                  <a:cubicBezTo>
                    <a:pt x="1105650" y="1556038"/>
                    <a:pt x="1258378" y="1662552"/>
                    <a:pt x="1136320" y="1670324"/>
                  </a:cubicBezTo>
                  <a:cubicBezTo>
                    <a:pt x="908788" y="1576994"/>
                    <a:pt x="629977" y="1836376"/>
                    <a:pt x="414657" y="1878496"/>
                  </a:cubicBezTo>
                  <a:cubicBezTo>
                    <a:pt x="345267" y="1899313"/>
                    <a:pt x="192607" y="2114425"/>
                    <a:pt x="109338" y="2162998"/>
                  </a:cubicBezTo>
                  <a:cubicBezTo>
                    <a:pt x="-11887" y="2243699"/>
                    <a:pt x="-53591" y="2345010"/>
                    <a:pt x="95529" y="2357292"/>
                  </a:cubicBezTo>
                  <a:close/>
                </a:path>
              </a:pathLst>
            </a:custGeom>
            <a:solidFill>
              <a:srgbClr val="106D41"/>
            </a:solidFill>
            <a:ln w="6938" cap="flat">
              <a:noFill/>
              <a:prstDash val="solid"/>
              <a:miter/>
            </a:ln>
          </p:spPr>
          <p:txBody>
            <a:bodyPr rtlCol="0" anchor="ctr"/>
            <a:lstStyle/>
            <a:p>
              <a:endParaRPr lang="nl-BE"/>
            </a:p>
          </p:txBody>
        </p:sp>
      </p:grpSp>
      <p:sp>
        <p:nvSpPr>
          <p:cNvPr id="7" name="!!SecondCut">
            <a:extLst>
              <a:ext uri="{FF2B5EF4-FFF2-40B4-BE49-F238E27FC236}">
                <a16:creationId xmlns:a16="http://schemas.microsoft.com/office/drawing/2014/main" id="{6BE4582A-90DD-476B-A0F1-5196BFCEDA77}"/>
              </a:ext>
            </a:extLst>
          </p:cNvPr>
          <p:cNvSpPr/>
          <p:nvPr/>
        </p:nvSpPr>
        <p:spPr>
          <a:xfrm>
            <a:off x="4587736" y="963132"/>
            <a:ext cx="5088653" cy="2989211"/>
          </a:xfrm>
          <a:custGeom>
            <a:avLst/>
            <a:gdLst>
              <a:gd name="connsiteX0" fmla="*/ 174991 w 5088653"/>
              <a:gd name="connsiteY0" fmla="*/ 2989212 h 2989211"/>
              <a:gd name="connsiteX1" fmla="*/ 75207 w 5088653"/>
              <a:gd name="connsiteY1" fmla="*/ 2974154 h 2989211"/>
              <a:gd name="connsiteX2" fmla="*/ 15115 w 5088653"/>
              <a:gd name="connsiteY2" fmla="*/ 2757378 h 2989211"/>
              <a:gd name="connsiteX3" fmla="*/ 295106 w 5088653"/>
              <a:gd name="connsiteY3" fmla="*/ 2344572 h 2989211"/>
              <a:gd name="connsiteX4" fmla="*/ 369979 w 5088653"/>
              <a:gd name="connsiteY4" fmla="*/ 2267063 h 2989211"/>
              <a:gd name="connsiteX5" fmla="*/ 827402 w 5088653"/>
              <a:gd name="connsiteY5" fmla="*/ 1833926 h 2989211"/>
              <a:gd name="connsiteX6" fmla="*/ 832884 w 5088653"/>
              <a:gd name="connsiteY6" fmla="*/ 1830179 h 2989211"/>
              <a:gd name="connsiteX7" fmla="*/ 1478564 w 5088653"/>
              <a:gd name="connsiteY7" fmla="*/ 1520419 h 2989211"/>
              <a:gd name="connsiteX8" fmla="*/ 1955209 w 5088653"/>
              <a:gd name="connsiteY8" fmla="*/ 1336326 h 2989211"/>
              <a:gd name="connsiteX9" fmla="*/ 2273712 w 5088653"/>
              <a:gd name="connsiteY9" fmla="*/ 1204692 h 2989211"/>
              <a:gd name="connsiteX10" fmla="*/ 2694012 w 5088653"/>
              <a:gd name="connsiteY10" fmla="*/ 962241 h 2989211"/>
              <a:gd name="connsiteX11" fmla="*/ 2836887 w 5088653"/>
              <a:gd name="connsiteY11" fmla="*/ 866967 h 2989211"/>
              <a:gd name="connsiteX12" fmla="*/ 3249207 w 5088653"/>
              <a:gd name="connsiteY12" fmla="*/ 573028 h 2989211"/>
              <a:gd name="connsiteX13" fmla="*/ 3268428 w 5088653"/>
              <a:gd name="connsiteY13" fmla="*/ 558248 h 2989211"/>
              <a:gd name="connsiteX14" fmla="*/ 3642097 w 5088653"/>
              <a:gd name="connsiteY14" fmla="*/ 426198 h 2989211"/>
              <a:gd name="connsiteX15" fmla="*/ 3679706 w 5088653"/>
              <a:gd name="connsiteY15" fmla="*/ 425365 h 2989211"/>
              <a:gd name="connsiteX16" fmla="*/ 3732444 w 5088653"/>
              <a:gd name="connsiteY16" fmla="*/ 429945 h 2989211"/>
              <a:gd name="connsiteX17" fmla="*/ 3739174 w 5088653"/>
              <a:gd name="connsiteY17" fmla="*/ 427794 h 2989211"/>
              <a:gd name="connsiteX18" fmla="*/ 3876776 w 5088653"/>
              <a:gd name="connsiteY18" fmla="*/ 385951 h 2989211"/>
              <a:gd name="connsiteX19" fmla="*/ 4222550 w 5088653"/>
              <a:gd name="connsiteY19" fmla="*/ 156962 h 2989211"/>
              <a:gd name="connsiteX20" fmla="*/ 4339265 w 5088653"/>
              <a:gd name="connsiteY20" fmla="*/ 58705 h 2989211"/>
              <a:gd name="connsiteX21" fmla="*/ 4592402 w 5088653"/>
              <a:gd name="connsiteY21" fmla="*/ 0 h 2989211"/>
              <a:gd name="connsiteX22" fmla="*/ 4739927 w 5088653"/>
              <a:gd name="connsiteY22" fmla="*/ 21927 h 2989211"/>
              <a:gd name="connsiteX23" fmla="*/ 5048993 w 5088653"/>
              <a:gd name="connsiteY23" fmla="*/ 291371 h 2989211"/>
              <a:gd name="connsiteX24" fmla="*/ 5084521 w 5088653"/>
              <a:gd name="connsiteY24" fmla="*/ 414679 h 2989211"/>
              <a:gd name="connsiteX25" fmla="*/ 4951707 w 5088653"/>
              <a:gd name="connsiteY25" fmla="*/ 515018 h 2989211"/>
              <a:gd name="connsiteX26" fmla="*/ 4817852 w 5088653"/>
              <a:gd name="connsiteY26" fmla="*/ 541733 h 2989211"/>
              <a:gd name="connsiteX27" fmla="*/ 4726396 w 5088653"/>
              <a:gd name="connsiteY27" fmla="*/ 529312 h 2989211"/>
              <a:gd name="connsiteX28" fmla="*/ 4675671 w 5088653"/>
              <a:gd name="connsiteY28" fmla="*/ 519528 h 2989211"/>
              <a:gd name="connsiteX29" fmla="*/ 4646874 w 5088653"/>
              <a:gd name="connsiteY29" fmla="*/ 516961 h 2989211"/>
              <a:gd name="connsiteX30" fmla="*/ 4553474 w 5088653"/>
              <a:gd name="connsiteY30" fmla="*/ 586837 h 2989211"/>
              <a:gd name="connsiteX31" fmla="*/ 4527036 w 5088653"/>
              <a:gd name="connsiteY31" fmla="*/ 618687 h 2989211"/>
              <a:gd name="connsiteX32" fmla="*/ 4142403 w 5088653"/>
              <a:gd name="connsiteY32" fmla="*/ 769681 h 2989211"/>
              <a:gd name="connsiteX33" fmla="*/ 3609275 w 5088653"/>
              <a:gd name="connsiteY33" fmla="*/ 861555 h 2989211"/>
              <a:gd name="connsiteX34" fmla="*/ 3522467 w 5088653"/>
              <a:gd name="connsiteY34" fmla="*/ 880082 h 2989211"/>
              <a:gd name="connsiteX35" fmla="*/ 3157958 w 5088653"/>
              <a:gd name="connsiteY35" fmla="*/ 1113165 h 2989211"/>
              <a:gd name="connsiteX36" fmla="*/ 3109593 w 5088653"/>
              <a:gd name="connsiteY36" fmla="*/ 1175964 h 2989211"/>
              <a:gd name="connsiteX37" fmla="*/ 3088012 w 5088653"/>
              <a:gd name="connsiteY37" fmla="*/ 1197822 h 2989211"/>
              <a:gd name="connsiteX38" fmla="*/ 2796224 w 5088653"/>
              <a:gd name="connsiteY38" fmla="*/ 1392949 h 2989211"/>
              <a:gd name="connsiteX39" fmla="*/ 2615670 w 5088653"/>
              <a:gd name="connsiteY39" fmla="*/ 1489818 h 2989211"/>
              <a:gd name="connsiteX40" fmla="*/ 2492709 w 5088653"/>
              <a:gd name="connsiteY40" fmla="*/ 1576418 h 2989211"/>
              <a:gd name="connsiteX41" fmla="*/ 2140413 w 5088653"/>
              <a:gd name="connsiteY41" fmla="*/ 1699655 h 2989211"/>
              <a:gd name="connsiteX42" fmla="*/ 2106134 w 5088653"/>
              <a:gd name="connsiteY42" fmla="*/ 1705901 h 2989211"/>
              <a:gd name="connsiteX43" fmla="*/ 1893868 w 5088653"/>
              <a:gd name="connsiteY43" fmla="*/ 1821714 h 2989211"/>
              <a:gd name="connsiteX44" fmla="*/ 1755156 w 5088653"/>
              <a:gd name="connsiteY44" fmla="*/ 1910603 h 2989211"/>
              <a:gd name="connsiteX45" fmla="*/ 1250547 w 5088653"/>
              <a:gd name="connsiteY45" fmla="*/ 2122522 h 2989211"/>
              <a:gd name="connsiteX46" fmla="*/ 972429 w 5088653"/>
              <a:gd name="connsiteY46" fmla="*/ 2265259 h 2989211"/>
              <a:gd name="connsiteX47" fmla="*/ 637757 w 5088653"/>
              <a:gd name="connsiteY47" fmla="*/ 2723237 h 2989211"/>
              <a:gd name="connsiteX48" fmla="*/ 174991 w 5088653"/>
              <a:gd name="connsiteY48" fmla="*/ 2989212 h 2989211"/>
              <a:gd name="connsiteX49" fmla="*/ 174991 w 5088653"/>
              <a:gd name="connsiteY49" fmla="*/ 2989212 h 2989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088653" h="2989211">
                <a:moveTo>
                  <a:pt x="174991" y="2989212"/>
                </a:moveTo>
                <a:cubicBezTo>
                  <a:pt x="136479" y="2989212"/>
                  <a:pt x="101992" y="2984008"/>
                  <a:pt x="75207" y="2974154"/>
                </a:cubicBezTo>
                <a:cubicBezTo>
                  <a:pt x="-23536" y="2937793"/>
                  <a:pt x="-2996" y="2841965"/>
                  <a:pt x="15115" y="2757378"/>
                </a:cubicBezTo>
                <a:cubicBezTo>
                  <a:pt x="38569" y="2648018"/>
                  <a:pt x="212393" y="2427356"/>
                  <a:pt x="295106" y="2344572"/>
                </a:cubicBezTo>
                <a:cubicBezTo>
                  <a:pt x="312107" y="2327572"/>
                  <a:pt x="337643" y="2300856"/>
                  <a:pt x="369979" y="2267063"/>
                </a:cubicBezTo>
                <a:cubicBezTo>
                  <a:pt x="494674" y="2136678"/>
                  <a:pt x="703401" y="1918514"/>
                  <a:pt x="827402" y="1833926"/>
                </a:cubicBezTo>
                <a:lnTo>
                  <a:pt x="832884" y="1830179"/>
                </a:lnTo>
                <a:cubicBezTo>
                  <a:pt x="983670" y="1727342"/>
                  <a:pt x="1190108" y="1586549"/>
                  <a:pt x="1478564" y="1520419"/>
                </a:cubicBezTo>
                <a:cubicBezTo>
                  <a:pt x="1638302" y="1483781"/>
                  <a:pt x="1806713" y="1405439"/>
                  <a:pt x="1955209" y="1336326"/>
                </a:cubicBezTo>
                <a:cubicBezTo>
                  <a:pt x="2070328" y="1282756"/>
                  <a:pt x="2179133" y="1232170"/>
                  <a:pt x="2273712" y="1204692"/>
                </a:cubicBezTo>
                <a:cubicBezTo>
                  <a:pt x="2413257" y="1164168"/>
                  <a:pt x="2575562" y="1047452"/>
                  <a:pt x="2694012" y="962241"/>
                </a:cubicBezTo>
                <a:cubicBezTo>
                  <a:pt x="2754868" y="918524"/>
                  <a:pt x="2802886" y="883968"/>
                  <a:pt x="2836887" y="866967"/>
                </a:cubicBezTo>
                <a:cubicBezTo>
                  <a:pt x="2924805" y="822974"/>
                  <a:pt x="3152129" y="647831"/>
                  <a:pt x="3249207" y="573028"/>
                </a:cubicBezTo>
                <a:lnTo>
                  <a:pt x="3268428" y="558248"/>
                </a:lnTo>
                <a:cubicBezTo>
                  <a:pt x="3367587" y="481988"/>
                  <a:pt x="3464665" y="433275"/>
                  <a:pt x="3642097" y="426198"/>
                </a:cubicBezTo>
                <a:cubicBezTo>
                  <a:pt x="3656183" y="425642"/>
                  <a:pt x="3668812" y="425365"/>
                  <a:pt x="3679706" y="425365"/>
                </a:cubicBezTo>
                <a:cubicBezTo>
                  <a:pt x="3708295" y="425365"/>
                  <a:pt x="3723076" y="427308"/>
                  <a:pt x="3732444" y="429945"/>
                </a:cubicBezTo>
                <a:cubicBezTo>
                  <a:pt x="3734456" y="429320"/>
                  <a:pt x="3736746" y="428557"/>
                  <a:pt x="3739174" y="427794"/>
                </a:cubicBezTo>
                <a:cubicBezTo>
                  <a:pt x="3757701" y="421757"/>
                  <a:pt x="3796352" y="409197"/>
                  <a:pt x="3876776" y="385951"/>
                </a:cubicBezTo>
                <a:cubicBezTo>
                  <a:pt x="4042759" y="337933"/>
                  <a:pt x="4142473" y="237524"/>
                  <a:pt x="4222550" y="156962"/>
                </a:cubicBezTo>
                <a:cubicBezTo>
                  <a:pt x="4264809" y="114425"/>
                  <a:pt x="4301378" y="77648"/>
                  <a:pt x="4339265" y="58705"/>
                </a:cubicBezTo>
                <a:cubicBezTo>
                  <a:pt x="4413860" y="21442"/>
                  <a:pt x="4506080" y="0"/>
                  <a:pt x="4592402" y="0"/>
                </a:cubicBezTo>
                <a:cubicBezTo>
                  <a:pt x="4644237" y="0"/>
                  <a:pt x="4693852" y="7355"/>
                  <a:pt x="4739927" y="21927"/>
                </a:cubicBezTo>
                <a:cubicBezTo>
                  <a:pt x="4886758" y="68280"/>
                  <a:pt x="5000420" y="224618"/>
                  <a:pt x="5048993" y="291371"/>
                </a:cubicBezTo>
                <a:cubicBezTo>
                  <a:pt x="5073071" y="324471"/>
                  <a:pt x="5098885" y="368395"/>
                  <a:pt x="5084521" y="414679"/>
                </a:cubicBezTo>
                <a:cubicBezTo>
                  <a:pt x="5071614" y="456244"/>
                  <a:pt x="5030604" y="487192"/>
                  <a:pt x="4951707" y="515018"/>
                </a:cubicBezTo>
                <a:cubicBezTo>
                  <a:pt x="4900011" y="533267"/>
                  <a:pt x="4857475" y="541733"/>
                  <a:pt x="4817852" y="541733"/>
                </a:cubicBezTo>
                <a:cubicBezTo>
                  <a:pt x="4783921" y="541733"/>
                  <a:pt x="4756026" y="535696"/>
                  <a:pt x="4726396" y="529312"/>
                </a:cubicBezTo>
                <a:cubicBezTo>
                  <a:pt x="4710505" y="525912"/>
                  <a:pt x="4694129" y="522373"/>
                  <a:pt x="4675671" y="519528"/>
                </a:cubicBezTo>
                <a:cubicBezTo>
                  <a:pt x="4664499" y="517793"/>
                  <a:pt x="4655131" y="516961"/>
                  <a:pt x="4646874" y="516961"/>
                </a:cubicBezTo>
                <a:cubicBezTo>
                  <a:pt x="4612248" y="516961"/>
                  <a:pt x="4599966" y="530284"/>
                  <a:pt x="4553474" y="586837"/>
                </a:cubicBezTo>
                <a:cubicBezTo>
                  <a:pt x="4545494" y="596552"/>
                  <a:pt x="4536751" y="607168"/>
                  <a:pt x="4527036" y="618687"/>
                </a:cubicBezTo>
                <a:cubicBezTo>
                  <a:pt x="4435857" y="726451"/>
                  <a:pt x="4307345" y="756983"/>
                  <a:pt x="4142403" y="769681"/>
                </a:cubicBezTo>
                <a:cubicBezTo>
                  <a:pt x="3981278" y="782102"/>
                  <a:pt x="3872335" y="805348"/>
                  <a:pt x="3609275" y="861555"/>
                </a:cubicBezTo>
                <a:lnTo>
                  <a:pt x="3522467" y="880082"/>
                </a:lnTo>
                <a:cubicBezTo>
                  <a:pt x="3281682" y="931292"/>
                  <a:pt x="3210140" y="1036419"/>
                  <a:pt x="3157958" y="1113165"/>
                </a:cubicBezTo>
                <a:cubicBezTo>
                  <a:pt x="3142137" y="1136411"/>
                  <a:pt x="3127148" y="1158408"/>
                  <a:pt x="3109593" y="1175964"/>
                </a:cubicBezTo>
                <a:cubicBezTo>
                  <a:pt x="3102584" y="1182972"/>
                  <a:pt x="3095367" y="1190328"/>
                  <a:pt x="3088012" y="1197822"/>
                </a:cubicBezTo>
                <a:cubicBezTo>
                  <a:pt x="3020217" y="1267005"/>
                  <a:pt x="2935838" y="1353049"/>
                  <a:pt x="2796224" y="1392949"/>
                </a:cubicBezTo>
                <a:cubicBezTo>
                  <a:pt x="2709139" y="1417860"/>
                  <a:pt x="2671946" y="1446449"/>
                  <a:pt x="2615670" y="1489818"/>
                </a:cubicBezTo>
                <a:cubicBezTo>
                  <a:pt x="2583195" y="1514799"/>
                  <a:pt x="2546418" y="1543179"/>
                  <a:pt x="2492709" y="1576418"/>
                </a:cubicBezTo>
                <a:cubicBezTo>
                  <a:pt x="2356356" y="1660797"/>
                  <a:pt x="2241654" y="1681475"/>
                  <a:pt x="2140413" y="1699655"/>
                </a:cubicBezTo>
                <a:cubicBezTo>
                  <a:pt x="2128894" y="1701737"/>
                  <a:pt x="2117444" y="1703750"/>
                  <a:pt x="2106134" y="1705901"/>
                </a:cubicBezTo>
                <a:cubicBezTo>
                  <a:pt x="2043613" y="1717628"/>
                  <a:pt x="1967491" y="1770573"/>
                  <a:pt x="1893868" y="1821714"/>
                </a:cubicBezTo>
                <a:cubicBezTo>
                  <a:pt x="1848070" y="1853564"/>
                  <a:pt x="1800746" y="1886455"/>
                  <a:pt x="1755156" y="1910603"/>
                </a:cubicBezTo>
                <a:cubicBezTo>
                  <a:pt x="1668834" y="1956332"/>
                  <a:pt x="1377185" y="2106701"/>
                  <a:pt x="1250547" y="2122522"/>
                </a:cubicBezTo>
                <a:cubicBezTo>
                  <a:pt x="1153677" y="2134666"/>
                  <a:pt x="1049661" y="2188027"/>
                  <a:pt x="972429" y="2265259"/>
                </a:cubicBezTo>
                <a:cubicBezTo>
                  <a:pt x="924757" y="2312930"/>
                  <a:pt x="796801" y="2452891"/>
                  <a:pt x="637757" y="2723237"/>
                </a:cubicBezTo>
                <a:cubicBezTo>
                  <a:pt x="522083" y="2919544"/>
                  <a:pt x="316201" y="2989212"/>
                  <a:pt x="174991" y="2989212"/>
                </a:cubicBezTo>
                <a:cubicBezTo>
                  <a:pt x="174991" y="2989212"/>
                  <a:pt x="174991" y="2989212"/>
                  <a:pt x="174991" y="2989212"/>
                </a:cubicBezTo>
                <a:close/>
              </a:path>
            </a:pathLst>
          </a:custGeom>
          <a:solidFill>
            <a:schemeClr val="accent6">
              <a:lumMod val="40000"/>
              <a:lumOff val="60000"/>
            </a:schemeClr>
          </a:solidFill>
          <a:ln w="6938" cap="flat">
            <a:noFill/>
            <a:prstDash val="solid"/>
            <a:miter/>
          </a:ln>
        </p:spPr>
        <p:txBody>
          <a:bodyPr rtlCol="0" anchor="ctr"/>
          <a:lstStyle/>
          <a:p>
            <a:endParaRPr lang="nl-BE"/>
          </a:p>
        </p:txBody>
      </p:sp>
      <p:sp>
        <p:nvSpPr>
          <p:cNvPr id="10" name="!!Fairway">
            <a:extLst>
              <a:ext uri="{FF2B5EF4-FFF2-40B4-BE49-F238E27FC236}">
                <a16:creationId xmlns:a16="http://schemas.microsoft.com/office/drawing/2014/main" id="{6BE4582A-90DD-476B-A0F1-5196BFCEDA77}"/>
              </a:ext>
            </a:extLst>
          </p:cNvPr>
          <p:cNvSpPr/>
          <p:nvPr/>
        </p:nvSpPr>
        <p:spPr>
          <a:xfrm>
            <a:off x="4622237" y="997778"/>
            <a:ext cx="5019331" cy="2919898"/>
          </a:xfrm>
          <a:custGeom>
            <a:avLst/>
            <a:gdLst>
              <a:gd name="connsiteX0" fmla="*/ 52711 w 5019331"/>
              <a:gd name="connsiteY0" fmla="*/ 2906964 h 2919898"/>
              <a:gd name="connsiteX1" fmla="*/ 573141 w 5019331"/>
              <a:gd name="connsiteY1" fmla="*/ 2671036 h 2919898"/>
              <a:gd name="connsiteX2" fmla="*/ 913155 w 5019331"/>
              <a:gd name="connsiteY2" fmla="*/ 2206118 h 2919898"/>
              <a:gd name="connsiteX3" fmla="*/ 1211535 w 5019331"/>
              <a:gd name="connsiteY3" fmla="*/ 2053459 h 2919898"/>
              <a:gd name="connsiteX4" fmla="*/ 1704209 w 5019331"/>
              <a:gd name="connsiteY4" fmla="*/ 1845287 h 2919898"/>
              <a:gd name="connsiteX5" fmla="*/ 2065041 w 5019331"/>
              <a:gd name="connsiteY5" fmla="*/ 1637115 h 2919898"/>
              <a:gd name="connsiteX6" fmla="*/ 2439751 w 5019331"/>
              <a:gd name="connsiteY6" fmla="*/ 1512211 h 2919898"/>
              <a:gd name="connsiteX7" fmla="*/ 2752009 w 5019331"/>
              <a:gd name="connsiteY7" fmla="*/ 1324856 h 2919898"/>
              <a:gd name="connsiteX8" fmla="*/ 3050389 w 5019331"/>
              <a:gd name="connsiteY8" fmla="*/ 1116684 h 2919898"/>
              <a:gd name="connsiteX9" fmla="*/ 3480611 w 5019331"/>
              <a:gd name="connsiteY9" fmla="*/ 811365 h 2919898"/>
              <a:gd name="connsiteX10" fmla="*/ 4105127 w 5019331"/>
              <a:gd name="connsiteY10" fmla="*/ 700340 h 2919898"/>
              <a:gd name="connsiteX11" fmla="*/ 4465959 w 5019331"/>
              <a:gd name="connsiteY11" fmla="*/ 561559 h 2919898"/>
              <a:gd name="connsiteX12" fmla="*/ 4646375 w 5019331"/>
              <a:gd name="connsiteY12" fmla="*/ 450534 h 2919898"/>
              <a:gd name="connsiteX13" fmla="*/ 4905618 w 5019331"/>
              <a:gd name="connsiteY13" fmla="*/ 447550 h 2919898"/>
              <a:gd name="connsiteX14" fmla="*/ 4986388 w 5019331"/>
              <a:gd name="connsiteY14" fmla="*/ 277057 h 2919898"/>
              <a:gd name="connsiteX15" fmla="*/ 4694948 w 5019331"/>
              <a:gd name="connsiteY15" fmla="*/ 20312 h 2919898"/>
              <a:gd name="connsiteX16" fmla="*/ 4320238 w 5019331"/>
              <a:gd name="connsiteY16" fmla="*/ 55007 h 2919898"/>
              <a:gd name="connsiteX17" fmla="*/ 3851851 w 5019331"/>
              <a:gd name="connsiteY17" fmla="*/ 384613 h 2919898"/>
              <a:gd name="connsiteX18" fmla="*/ 3608984 w 5019331"/>
              <a:gd name="connsiteY18" fmla="*/ 426247 h 2919898"/>
              <a:gd name="connsiteX19" fmla="*/ 3255091 w 5019331"/>
              <a:gd name="connsiteY19" fmla="*/ 551150 h 2919898"/>
              <a:gd name="connsiteX20" fmla="*/ 2817930 w 5019331"/>
              <a:gd name="connsiteY20" fmla="*/ 863408 h 2919898"/>
              <a:gd name="connsiteX21" fmla="*/ 2248926 w 5019331"/>
              <a:gd name="connsiteY21" fmla="*/ 1203423 h 2919898"/>
              <a:gd name="connsiteX22" fmla="*/ 1451835 w 5019331"/>
              <a:gd name="connsiteY22" fmla="*/ 1519567 h 2919898"/>
              <a:gd name="connsiteX23" fmla="*/ 812539 w 5019331"/>
              <a:gd name="connsiteY23" fmla="*/ 1827939 h 2919898"/>
              <a:gd name="connsiteX24" fmla="*/ 285170 w 5019331"/>
              <a:gd name="connsiteY24" fmla="*/ 2334491 h 2919898"/>
              <a:gd name="connsiteX25" fmla="*/ 14546 w 5019331"/>
              <a:gd name="connsiteY25" fmla="*/ 2730018 h 2919898"/>
              <a:gd name="connsiteX26" fmla="*/ 52711 w 5019331"/>
              <a:gd name="connsiteY26" fmla="*/ 2906964 h 291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19331" h="2919898">
                <a:moveTo>
                  <a:pt x="52711" y="2906964"/>
                </a:moveTo>
                <a:cubicBezTo>
                  <a:pt x="157074" y="2945407"/>
                  <a:pt x="434359" y="2906964"/>
                  <a:pt x="573141" y="2671036"/>
                </a:cubicBezTo>
                <a:cubicBezTo>
                  <a:pt x="711922" y="2435107"/>
                  <a:pt x="836825" y="2282448"/>
                  <a:pt x="913155" y="2206118"/>
                </a:cubicBezTo>
                <a:cubicBezTo>
                  <a:pt x="989485" y="2129788"/>
                  <a:pt x="1100510" y="2067337"/>
                  <a:pt x="1211535" y="2053459"/>
                </a:cubicBezTo>
                <a:cubicBezTo>
                  <a:pt x="1322561" y="2039580"/>
                  <a:pt x="1586245" y="1907738"/>
                  <a:pt x="1704209" y="1845287"/>
                </a:cubicBezTo>
                <a:cubicBezTo>
                  <a:pt x="1822173" y="1782835"/>
                  <a:pt x="1954016" y="1657932"/>
                  <a:pt x="2065041" y="1637115"/>
                </a:cubicBezTo>
                <a:cubicBezTo>
                  <a:pt x="2176066" y="1616297"/>
                  <a:pt x="2294030" y="1602419"/>
                  <a:pt x="2439751" y="1512211"/>
                </a:cubicBezTo>
                <a:cubicBezTo>
                  <a:pt x="2585471" y="1422003"/>
                  <a:pt x="2606288" y="1366491"/>
                  <a:pt x="2752009" y="1324856"/>
                </a:cubicBezTo>
                <a:cubicBezTo>
                  <a:pt x="2897729" y="1283222"/>
                  <a:pt x="2980998" y="1186075"/>
                  <a:pt x="3050389" y="1116684"/>
                </a:cubicBezTo>
                <a:cubicBezTo>
                  <a:pt x="3119779" y="1047294"/>
                  <a:pt x="3154475" y="880756"/>
                  <a:pt x="3480611" y="811365"/>
                </a:cubicBezTo>
                <a:cubicBezTo>
                  <a:pt x="3806747" y="741975"/>
                  <a:pt x="3924711" y="714218"/>
                  <a:pt x="4105127" y="700340"/>
                </a:cubicBezTo>
                <a:cubicBezTo>
                  <a:pt x="4285543" y="686462"/>
                  <a:pt x="4389629" y="651767"/>
                  <a:pt x="4465959" y="561559"/>
                </a:cubicBezTo>
                <a:cubicBezTo>
                  <a:pt x="4542289" y="471351"/>
                  <a:pt x="4556167" y="436656"/>
                  <a:pt x="4646375" y="450534"/>
                </a:cubicBezTo>
                <a:cubicBezTo>
                  <a:pt x="4736582" y="464412"/>
                  <a:pt x="4776274" y="493209"/>
                  <a:pt x="4905618" y="447550"/>
                </a:cubicBezTo>
                <a:cubicBezTo>
                  <a:pt x="5034962" y="401960"/>
                  <a:pt x="5041901" y="353387"/>
                  <a:pt x="4986388" y="277057"/>
                </a:cubicBezTo>
                <a:cubicBezTo>
                  <a:pt x="4930876" y="200727"/>
                  <a:pt x="4826790" y="61946"/>
                  <a:pt x="4694948" y="20312"/>
                </a:cubicBezTo>
                <a:cubicBezTo>
                  <a:pt x="4563106" y="-21323"/>
                  <a:pt x="4417385" y="6433"/>
                  <a:pt x="4320238" y="55007"/>
                </a:cubicBezTo>
                <a:cubicBezTo>
                  <a:pt x="4223091" y="103580"/>
                  <a:pt x="4115536" y="308283"/>
                  <a:pt x="3851851" y="384613"/>
                </a:cubicBezTo>
                <a:cubicBezTo>
                  <a:pt x="3588166" y="460942"/>
                  <a:pt x="3782460" y="419308"/>
                  <a:pt x="3608984" y="426247"/>
                </a:cubicBezTo>
                <a:cubicBezTo>
                  <a:pt x="3435507" y="433186"/>
                  <a:pt x="3345299" y="481760"/>
                  <a:pt x="3255091" y="551150"/>
                </a:cubicBezTo>
                <a:cubicBezTo>
                  <a:pt x="3164883" y="620541"/>
                  <a:pt x="2915077" y="814835"/>
                  <a:pt x="2817930" y="863408"/>
                </a:cubicBezTo>
                <a:cubicBezTo>
                  <a:pt x="2720783" y="911982"/>
                  <a:pt x="2464037" y="1140971"/>
                  <a:pt x="2248926" y="1203423"/>
                </a:cubicBezTo>
                <a:cubicBezTo>
                  <a:pt x="2033815" y="1265874"/>
                  <a:pt x="1737308" y="1454131"/>
                  <a:pt x="1451835" y="1519567"/>
                </a:cubicBezTo>
                <a:cubicBezTo>
                  <a:pt x="1166431" y="1585072"/>
                  <a:pt x="965198" y="1723853"/>
                  <a:pt x="812539" y="1827939"/>
                </a:cubicBezTo>
                <a:cubicBezTo>
                  <a:pt x="659879" y="1932025"/>
                  <a:pt x="368438" y="2251222"/>
                  <a:pt x="285170" y="2334491"/>
                </a:cubicBezTo>
                <a:cubicBezTo>
                  <a:pt x="201901" y="2417760"/>
                  <a:pt x="35363" y="2632871"/>
                  <a:pt x="14546" y="2730018"/>
                </a:cubicBezTo>
                <a:cubicBezTo>
                  <a:pt x="-6271" y="2827165"/>
                  <a:pt x="-13210" y="2882677"/>
                  <a:pt x="52711" y="2906964"/>
                </a:cubicBezTo>
                <a:close/>
              </a:path>
            </a:pathLst>
          </a:custGeom>
          <a:solidFill>
            <a:srgbClr val="89C44F"/>
          </a:solidFill>
          <a:ln w="6938" cap="flat">
            <a:noFill/>
            <a:prstDash val="solid"/>
            <a:miter/>
          </a:ln>
        </p:spPr>
        <p:txBody>
          <a:bodyPr rtlCol="0" anchor="ctr"/>
          <a:lstStyle/>
          <a:p>
            <a:endParaRPr lang="nl-BE"/>
          </a:p>
        </p:txBody>
      </p:sp>
      <p:sp>
        <p:nvSpPr>
          <p:cNvPr id="72" name="!!Red">
            <a:extLst>
              <a:ext uri="{FF2B5EF4-FFF2-40B4-BE49-F238E27FC236}">
                <a16:creationId xmlns:a16="http://schemas.microsoft.com/office/drawing/2014/main" id="{F8CCE555-21D6-418F-8C5C-AA7A34486F9C}"/>
              </a:ext>
            </a:extLst>
          </p:cNvPr>
          <p:cNvSpPr/>
          <p:nvPr/>
        </p:nvSpPr>
        <p:spPr>
          <a:xfrm>
            <a:off x="-8039" y="924967"/>
            <a:ext cx="3199437"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3" name="!!Yellow">
            <a:extLst>
              <a:ext uri="{FF2B5EF4-FFF2-40B4-BE49-F238E27FC236}">
                <a16:creationId xmlns:a16="http://schemas.microsoft.com/office/drawing/2014/main" id="{CD9B4FAB-107E-40A1-80D8-B280A8EF1EB3}"/>
              </a:ext>
            </a:extLst>
          </p:cNvPr>
          <p:cNvSpPr/>
          <p:nvPr/>
        </p:nvSpPr>
        <p:spPr>
          <a:xfrm>
            <a:off x="1" y="924967"/>
            <a:ext cx="3111516"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4" name="!!Black">
            <a:extLst>
              <a:ext uri="{FF2B5EF4-FFF2-40B4-BE49-F238E27FC236}">
                <a16:creationId xmlns:a16="http://schemas.microsoft.com/office/drawing/2014/main" id="{41B27195-57CF-460E-9993-AD6F223ED200}"/>
              </a:ext>
            </a:extLst>
          </p:cNvPr>
          <p:cNvSpPr/>
          <p:nvPr/>
        </p:nvSpPr>
        <p:spPr>
          <a:xfrm>
            <a:off x="-8035" y="924967"/>
            <a:ext cx="3044826"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31" name="!!Green">
            <a:extLst>
              <a:ext uri="{FF2B5EF4-FFF2-40B4-BE49-F238E27FC236}">
                <a16:creationId xmlns:a16="http://schemas.microsoft.com/office/drawing/2014/main" id="{DD74554C-4137-467D-88E0-875EFAB84CF8}"/>
              </a:ext>
            </a:extLst>
          </p:cNvPr>
          <p:cNvSpPr/>
          <p:nvPr/>
        </p:nvSpPr>
        <p:spPr>
          <a:xfrm>
            <a:off x="9153807" y="1077671"/>
            <a:ext cx="487758" cy="377580"/>
          </a:xfrm>
          <a:custGeom>
            <a:avLst/>
            <a:gdLst>
              <a:gd name="connsiteX0" fmla="*/ 454819 w 487758"/>
              <a:gd name="connsiteY0" fmla="*/ 197164 h 377580"/>
              <a:gd name="connsiteX1" fmla="*/ 278705 w 487758"/>
              <a:gd name="connsiteY1" fmla="*/ 3426 h 377580"/>
              <a:gd name="connsiteX2" fmla="*/ 218890 w 487758"/>
              <a:gd name="connsiteY2" fmla="*/ 2870 h 377580"/>
              <a:gd name="connsiteX3" fmla="*/ 128683 w 487758"/>
              <a:gd name="connsiteY3" fmla="*/ 16749 h 377580"/>
              <a:gd name="connsiteX4" fmla="*/ 24597 w 487758"/>
              <a:gd name="connsiteY4" fmla="*/ 106956 h 377580"/>
              <a:gd name="connsiteX5" fmla="*/ 17658 w 487758"/>
              <a:gd name="connsiteY5" fmla="*/ 217982 h 377580"/>
              <a:gd name="connsiteX6" fmla="*/ 177256 w 487758"/>
              <a:gd name="connsiteY6" fmla="*/ 322068 h 377580"/>
              <a:gd name="connsiteX7" fmla="*/ 225829 w 487758"/>
              <a:gd name="connsiteY7" fmla="*/ 356763 h 377580"/>
              <a:gd name="connsiteX8" fmla="*/ 336854 w 487758"/>
              <a:gd name="connsiteY8" fmla="*/ 377580 h 377580"/>
              <a:gd name="connsiteX9" fmla="*/ 343655 w 487758"/>
              <a:gd name="connsiteY9" fmla="*/ 377511 h 377580"/>
              <a:gd name="connsiteX10" fmla="*/ 373979 w 487758"/>
              <a:gd name="connsiteY10" fmla="*/ 367657 h 377580"/>
              <a:gd name="connsiteX11" fmla="*/ 454819 w 487758"/>
              <a:gd name="connsiteY11" fmla="*/ 197164 h 377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7758" h="377580">
                <a:moveTo>
                  <a:pt x="454819" y="197164"/>
                </a:moveTo>
                <a:cubicBezTo>
                  <a:pt x="416723" y="144774"/>
                  <a:pt x="355798" y="63102"/>
                  <a:pt x="278705" y="3426"/>
                </a:cubicBezTo>
                <a:cubicBezTo>
                  <a:pt x="262259" y="-183"/>
                  <a:pt x="237487" y="-1779"/>
                  <a:pt x="218890" y="2870"/>
                </a:cubicBezTo>
                <a:cubicBezTo>
                  <a:pt x="191134" y="9809"/>
                  <a:pt x="177256" y="-4069"/>
                  <a:pt x="128683" y="16749"/>
                </a:cubicBezTo>
                <a:cubicBezTo>
                  <a:pt x="80109" y="37566"/>
                  <a:pt x="66231" y="65322"/>
                  <a:pt x="24597" y="106956"/>
                </a:cubicBezTo>
                <a:cubicBezTo>
                  <a:pt x="-17038" y="148591"/>
                  <a:pt x="3780" y="176347"/>
                  <a:pt x="17658" y="217982"/>
                </a:cubicBezTo>
                <a:cubicBezTo>
                  <a:pt x="31536" y="259616"/>
                  <a:pt x="109461" y="271274"/>
                  <a:pt x="177256" y="322068"/>
                </a:cubicBezTo>
                <a:cubicBezTo>
                  <a:pt x="205012" y="342885"/>
                  <a:pt x="198073" y="335946"/>
                  <a:pt x="225829" y="356763"/>
                </a:cubicBezTo>
                <a:cubicBezTo>
                  <a:pt x="253586" y="377580"/>
                  <a:pt x="295220" y="377580"/>
                  <a:pt x="336854" y="377580"/>
                </a:cubicBezTo>
                <a:cubicBezTo>
                  <a:pt x="339075" y="377580"/>
                  <a:pt x="341365" y="377580"/>
                  <a:pt x="343655" y="377511"/>
                </a:cubicBezTo>
                <a:cubicBezTo>
                  <a:pt x="353231" y="374666"/>
                  <a:pt x="363293" y="371474"/>
                  <a:pt x="373979" y="367657"/>
                </a:cubicBezTo>
                <a:cubicBezTo>
                  <a:pt x="503392" y="322068"/>
                  <a:pt x="510331" y="273494"/>
                  <a:pt x="454819" y="197164"/>
                </a:cubicBezTo>
                <a:close/>
              </a:path>
            </a:pathLst>
          </a:custGeom>
          <a:solidFill>
            <a:srgbClr val="BEDB94"/>
          </a:solidFill>
          <a:ln w="6938" cap="flat">
            <a:noFill/>
            <a:prstDash val="solid"/>
            <a:miter/>
          </a:ln>
        </p:spPr>
        <p:txBody>
          <a:bodyPr rtlCol="0" anchor="ctr"/>
          <a:lstStyle/>
          <a:p>
            <a:endParaRPr lang="nl-BE"/>
          </a:p>
        </p:txBody>
      </p:sp>
      <p:sp>
        <p:nvSpPr>
          <p:cNvPr id="75" name="!!White">
            <a:extLst>
              <a:ext uri="{FF2B5EF4-FFF2-40B4-BE49-F238E27FC236}">
                <a16:creationId xmlns:a16="http://schemas.microsoft.com/office/drawing/2014/main" id="{96B8559D-B7BB-41E8-8F00-FF9E075B0419}"/>
              </a:ext>
            </a:extLst>
          </p:cNvPr>
          <p:cNvSpPr/>
          <p:nvPr/>
        </p:nvSpPr>
        <p:spPr>
          <a:xfrm>
            <a:off x="-8036" y="924967"/>
            <a:ext cx="2959793"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4" name="Tekstvak 123">
            <a:extLst>
              <a:ext uri="{FF2B5EF4-FFF2-40B4-BE49-F238E27FC236}">
                <a16:creationId xmlns:a16="http://schemas.microsoft.com/office/drawing/2014/main" id="{BD2CFEC8-EA4C-482E-B9D6-29C1AF5CCA5F}"/>
              </a:ext>
            </a:extLst>
          </p:cNvPr>
          <p:cNvSpPr txBox="1"/>
          <p:nvPr/>
        </p:nvSpPr>
        <p:spPr>
          <a:xfrm>
            <a:off x="-8036" y="1056379"/>
            <a:ext cx="2951757" cy="492443"/>
          </a:xfrm>
          <a:prstGeom prst="rect">
            <a:avLst/>
          </a:prstGeom>
          <a:noFill/>
          <a:extLst>
            <a:ext uri="{909E8E84-426E-40DD-AFC4-6F175D3DCCD1}">
              <a14:hiddenFill xmlns:a14="http://schemas.microsoft.com/office/drawing/2010/main">
                <a:solidFill>
                  <a:scrgbClr r="0" g="0" b="0"/>
                </a:solidFill>
              </a14:hiddenFill>
            </a:ext>
          </a:extLst>
        </p:spPr>
        <p:txBody>
          <a:bodyPr vert="horz" wrap="none" lIns="396000" tIns="0" rIns="216000" bIns="0" rtlCol="0">
            <a:spAutoFit/>
          </a:bodyPr>
          <a:lstStyle/>
          <a:p>
            <a:r>
              <a:rPr lang="nl-BE" sz="3200" b="1" dirty="0">
                <a:latin typeface="Candara" panose="020E0502030303020204" pitchFamily="34" charset="0"/>
              </a:rPr>
              <a:t>Terminologie</a:t>
            </a:r>
          </a:p>
        </p:txBody>
      </p:sp>
      <p:sp>
        <p:nvSpPr>
          <p:cNvPr id="128" name="Rechthoek: afgeronde hoeken 127">
            <a:extLst>
              <a:ext uri="{FF2B5EF4-FFF2-40B4-BE49-F238E27FC236}">
                <a16:creationId xmlns:a16="http://schemas.microsoft.com/office/drawing/2014/main" id="{ED797F2C-3742-47B6-B295-FF78CA849E1D}"/>
              </a:ext>
            </a:extLst>
          </p:cNvPr>
          <p:cNvSpPr/>
          <p:nvPr/>
        </p:nvSpPr>
        <p:spPr>
          <a:xfrm>
            <a:off x="7065721" y="3723237"/>
            <a:ext cx="1085086"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Fairway</a:t>
            </a:r>
            <a:endParaRPr lang="en-BE" dirty="0">
              <a:solidFill>
                <a:schemeClr val="tx1"/>
              </a:solidFill>
              <a:latin typeface="Candara" panose="020E0502030303020204" pitchFamily="34" charset="0"/>
            </a:endParaRPr>
          </a:p>
        </p:txBody>
      </p:sp>
      <p:cxnSp>
        <p:nvCxnSpPr>
          <p:cNvPr id="129" name="Rechte verbindingslijn 128">
            <a:extLst>
              <a:ext uri="{FF2B5EF4-FFF2-40B4-BE49-F238E27FC236}">
                <a16:creationId xmlns:a16="http://schemas.microsoft.com/office/drawing/2014/main" id="{61521167-5FFD-4B1D-99F5-98FA806FDBD9}"/>
              </a:ext>
            </a:extLst>
          </p:cNvPr>
          <p:cNvCxnSpPr/>
          <p:nvPr/>
        </p:nvCxnSpPr>
        <p:spPr>
          <a:xfrm flipH="1">
            <a:off x="6871807" y="2375741"/>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30" name="Rechte verbindingslijn 129">
            <a:extLst>
              <a:ext uri="{FF2B5EF4-FFF2-40B4-BE49-F238E27FC236}">
                <a16:creationId xmlns:a16="http://schemas.microsoft.com/office/drawing/2014/main" id="{5D16C422-5B4E-4639-A1A8-8C660D0E2969}"/>
              </a:ext>
            </a:extLst>
          </p:cNvPr>
          <p:cNvCxnSpPr>
            <a:cxnSpLocks/>
          </p:cNvCxnSpPr>
          <p:nvPr/>
        </p:nvCxnSpPr>
        <p:spPr>
          <a:xfrm>
            <a:off x="7606960" y="2375741"/>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32" name="Rechthoek: afgeronde hoeken 131">
            <a:extLst>
              <a:ext uri="{FF2B5EF4-FFF2-40B4-BE49-F238E27FC236}">
                <a16:creationId xmlns:a16="http://schemas.microsoft.com/office/drawing/2014/main" id="{DFA92D79-C852-44EB-8D50-DD3D733AFFC3}"/>
              </a:ext>
            </a:extLst>
          </p:cNvPr>
          <p:cNvSpPr/>
          <p:nvPr/>
        </p:nvSpPr>
        <p:spPr>
          <a:xfrm>
            <a:off x="5198735" y="5111503"/>
            <a:ext cx="1413698"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Second cut</a:t>
            </a:r>
            <a:endParaRPr lang="en-BE" dirty="0">
              <a:solidFill>
                <a:schemeClr val="tx1"/>
              </a:solidFill>
              <a:latin typeface="Candara" panose="020E0502030303020204" pitchFamily="34" charset="0"/>
            </a:endParaRPr>
          </a:p>
        </p:txBody>
      </p:sp>
      <p:cxnSp>
        <p:nvCxnSpPr>
          <p:cNvPr id="138" name="Rechte verbindingslijn 137">
            <a:extLst>
              <a:ext uri="{FF2B5EF4-FFF2-40B4-BE49-F238E27FC236}">
                <a16:creationId xmlns:a16="http://schemas.microsoft.com/office/drawing/2014/main" id="{7F632ECA-8434-41C0-85D0-DE792DA6C61B}"/>
              </a:ext>
            </a:extLst>
          </p:cNvPr>
          <p:cNvCxnSpPr/>
          <p:nvPr/>
        </p:nvCxnSpPr>
        <p:spPr>
          <a:xfrm flipH="1">
            <a:off x="5169125" y="3764007"/>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39" name="Rechte verbindingslijn 138">
            <a:extLst>
              <a:ext uri="{FF2B5EF4-FFF2-40B4-BE49-F238E27FC236}">
                <a16:creationId xmlns:a16="http://schemas.microsoft.com/office/drawing/2014/main" id="{6A37FD31-9E80-42C4-B9DE-D4B3FD955292}"/>
              </a:ext>
            </a:extLst>
          </p:cNvPr>
          <p:cNvCxnSpPr>
            <a:cxnSpLocks/>
          </p:cNvCxnSpPr>
          <p:nvPr/>
        </p:nvCxnSpPr>
        <p:spPr>
          <a:xfrm>
            <a:off x="5904278" y="3764007"/>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40" name="Rechthoek: afgeronde hoeken 139">
            <a:extLst>
              <a:ext uri="{FF2B5EF4-FFF2-40B4-BE49-F238E27FC236}">
                <a16:creationId xmlns:a16="http://schemas.microsoft.com/office/drawing/2014/main" id="{E998B862-DB5B-417E-8607-D319A04C3E2A}"/>
              </a:ext>
            </a:extLst>
          </p:cNvPr>
          <p:cNvSpPr/>
          <p:nvPr/>
        </p:nvSpPr>
        <p:spPr>
          <a:xfrm>
            <a:off x="3738217" y="1910109"/>
            <a:ext cx="977622"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err="1">
                <a:solidFill>
                  <a:schemeClr val="tx1"/>
                </a:solidFill>
                <a:latin typeface="Candara" panose="020E0502030303020204" pitchFamily="34" charset="0"/>
              </a:rPr>
              <a:t>Rough</a:t>
            </a:r>
            <a:endParaRPr lang="en-BE" dirty="0">
              <a:solidFill>
                <a:schemeClr val="tx1"/>
              </a:solidFill>
              <a:latin typeface="Candara" panose="020E0502030303020204" pitchFamily="34" charset="0"/>
            </a:endParaRPr>
          </a:p>
        </p:txBody>
      </p:sp>
      <p:cxnSp>
        <p:nvCxnSpPr>
          <p:cNvPr id="141" name="Rechte verbindingslijn 140">
            <a:extLst>
              <a:ext uri="{FF2B5EF4-FFF2-40B4-BE49-F238E27FC236}">
                <a16:creationId xmlns:a16="http://schemas.microsoft.com/office/drawing/2014/main" id="{280D5A94-D5C6-43D3-9F62-DD25B28BA826}"/>
              </a:ext>
            </a:extLst>
          </p:cNvPr>
          <p:cNvCxnSpPr/>
          <p:nvPr/>
        </p:nvCxnSpPr>
        <p:spPr>
          <a:xfrm flipH="1">
            <a:off x="4225725" y="3031617"/>
            <a:ext cx="735153" cy="0"/>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42" name="Rechte verbindingslijn 141">
            <a:extLst>
              <a:ext uri="{FF2B5EF4-FFF2-40B4-BE49-F238E27FC236}">
                <a16:creationId xmlns:a16="http://schemas.microsoft.com/office/drawing/2014/main" id="{3ED95FCC-2951-4696-954A-4CBD1A5BFD25}"/>
              </a:ext>
            </a:extLst>
          </p:cNvPr>
          <p:cNvCxnSpPr>
            <a:cxnSpLocks/>
          </p:cNvCxnSpPr>
          <p:nvPr/>
        </p:nvCxnSpPr>
        <p:spPr>
          <a:xfrm>
            <a:off x="4225725" y="2451750"/>
            <a:ext cx="0" cy="575169"/>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43" name="Rechthoek: afgeronde hoeken 142">
            <a:extLst>
              <a:ext uri="{FF2B5EF4-FFF2-40B4-BE49-F238E27FC236}">
                <a16:creationId xmlns:a16="http://schemas.microsoft.com/office/drawing/2014/main" id="{3E6B8A84-AF25-44F2-AE8A-39EC68F243D9}"/>
              </a:ext>
            </a:extLst>
          </p:cNvPr>
          <p:cNvSpPr/>
          <p:nvPr/>
        </p:nvSpPr>
        <p:spPr>
          <a:xfrm>
            <a:off x="9725252" y="2628718"/>
            <a:ext cx="920565"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Green</a:t>
            </a:r>
            <a:endParaRPr lang="en-BE" dirty="0">
              <a:solidFill>
                <a:schemeClr val="tx1"/>
              </a:solidFill>
              <a:latin typeface="Candara" panose="020E0502030303020204" pitchFamily="34" charset="0"/>
            </a:endParaRPr>
          </a:p>
        </p:txBody>
      </p:sp>
      <p:cxnSp>
        <p:nvCxnSpPr>
          <p:cNvPr id="144" name="Rechte verbindingslijn 143">
            <a:extLst>
              <a:ext uri="{FF2B5EF4-FFF2-40B4-BE49-F238E27FC236}">
                <a16:creationId xmlns:a16="http://schemas.microsoft.com/office/drawing/2014/main" id="{54558288-59D0-4681-BC2A-042E5B946C9C}"/>
              </a:ext>
            </a:extLst>
          </p:cNvPr>
          <p:cNvCxnSpPr/>
          <p:nvPr/>
        </p:nvCxnSpPr>
        <p:spPr>
          <a:xfrm flipH="1">
            <a:off x="9449076" y="1281222"/>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45" name="Rechte verbindingslijn 144">
            <a:extLst>
              <a:ext uri="{FF2B5EF4-FFF2-40B4-BE49-F238E27FC236}">
                <a16:creationId xmlns:a16="http://schemas.microsoft.com/office/drawing/2014/main" id="{F37DB3FC-621D-4628-8068-300C1B24BD16}"/>
              </a:ext>
            </a:extLst>
          </p:cNvPr>
          <p:cNvCxnSpPr>
            <a:cxnSpLocks/>
          </p:cNvCxnSpPr>
          <p:nvPr/>
        </p:nvCxnSpPr>
        <p:spPr>
          <a:xfrm>
            <a:off x="10184229" y="1281222"/>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46" name="Rechthoek: afgeronde hoeken 145">
            <a:extLst>
              <a:ext uri="{FF2B5EF4-FFF2-40B4-BE49-F238E27FC236}">
                <a16:creationId xmlns:a16="http://schemas.microsoft.com/office/drawing/2014/main" id="{C60048B1-710D-4C55-96E5-E392FE3BA484}"/>
              </a:ext>
            </a:extLst>
          </p:cNvPr>
          <p:cNvSpPr/>
          <p:nvPr/>
        </p:nvSpPr>
        <p:spPr>
          <a:xfrm>
            <a:off x="9615177" y="5676285"/>
            <a:ext cx="2148038" cy="367873"/>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100" dirty="0">
                <a:solidFill>
                  <a:schemeClr val="tx1"/>
                </a:solidFill>
                <a:latin typeface="Candara" panose="020E0502030303020204" pitchFamily="34" charset="0"/>
              </a:rPr>
              <a:t>Klik op de labels voor meer info</a:t>
            </a:r>
            <a:endParaRPr lang="en-BE" sz="1100" dirty="0">
              <a:solidFill>
                <a:schemeClr val="tx1"/>
              </a:solidFill>
              <a:latin typeface="Candara" panose="020E0502030303020204" pitchFamily="34" charset="0"/>
            </a:endParaRPr>
          </a:p>
        </p:txBody>
      </p:sp>
      <p:sp>
        <p:nvSpPr>
          <p:cNvPr id="49" name="Rechthoek 48">
            <a:extLst>
              <a:ext uri="{FF2B5EF4-FFF2-40B4-BE49-F238E27FC236}">
                <a16:creationId xmlns:a16="http://schemas.microsoft.com/office/drawing/2014/main" id="{B582C0EA-9D65-424B-9588-7CEED081BAE4}"/>
              </a:ext>
            </a:extLst>
          </p:cNvPr>
          <p:cNvSpPr/>
          <p:nvPr/>
        </p:nvSpPr>
        <p:spPr>
          <a:xfrm>
            <a:off x="-10752" y="0"/>
            <a:ext cx="12202752" cy="6858000"/>
          </a:xfrm>
          <a:prstGeom prst="rect">
            <a:avLst/>
          </a:prstGeom>
          <a:gradFill>
            <a:gsLst>
              <a:gs pos="0">
                <a:schemeClr val="accent2">
                  <a:alpha val="70000"/>
                </a:schemeClr>
              </a:gs>
              <a:gs pos="100000">
                <a:schemeClr val="accent2">
                  <a:lumMod val="70000"/>
                  <a:lumOff val="3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34" name="!!Teebox">
            <a:extLst>
              <a:ext uri="{FF2B5EF4-FFF2-40B4-BE49-F238E27FC236}">
                <a16:creationId xmlns:a16="http://schemas.microsoft.com/office/drawing/2014/main" id="{6BE4582A-90DD-476B-A0F1-5196BFCEDA77}"/>
              </a:ext>
            </a:extLst>
          </p:cNvPr>
          <p:cNvSpPr/>
          <p:nvPr/>
        </p:nvSpPr>
        <p:spPr>
          <a:xfrm rot="-2935248">
            <a:off x="2676701" y="5685110"/>
            <a:ext cx="208171" cy="119976"/>
          </a:xfrm>
          <a:custGeom>
            <a:avLst/>
            <a:gdLst>
              <a:gd name="connsiteX0" fmla="*/ 0 w 208171"/>
              <a:gd name="connsiteY0" fmla="*/ 0 h 119976"/>
              <a:gd name="connsiteX1" fmla="*/ 208172 w 208171"/>
              <a:gd name="connsiteY1" fmla="*/ 0 h 119976"/>
              <a:gd name="connsiteX2" fmla="*/ 208172 w 208171"/>
              <a:gd name="connsiteY2" fmla="*/ 119976 h 119976"/>
              <a:gd name="connsiteX3" fmla="*/ 0 w 208171"/>
              <a:gd name="connsiteY3" fmla="*/ 119976 h 119976"/>
            </a:gdLst>
            <a:ahLst/>
            <a:cxnLst>
              <a:cxn ang="0">
                <a:pos x="connsiteX0" y="connsiteY0"/>
              </a:cxn>
              <a:cxn ang="0">
                <a:pos x="connsiteX1" y="connsiteY1"/>
              </a:cxn>
              <a:cxn ang="0">
                <a:pos x="connsiteX2" y="connsiteY2"/>
              </a:cxn>
              <a:cxn ang="0">
                <a:pos x="connsiteX3" y="connsiteY3"/>
              </a:cxn>
            </a:cxnLst>
            <a:rect l="l" t="t" r="r" b="b"/>
            <a:pathLst>
              <a:path w="208171" h="119976">
                <a:moveTo>
                  <a:pt x="0" y="0"/>
                </a:moveTo>
                <a:lnTo>
                  <a:pt x="208172" y="0"/>
                </a:lnTo>
                <a:lnTo>
                  <a:pt x="208172" y="119976"/>
                </a:lnTo>
                <a:lnTo>
                  <a:pt x="0" y="119976"/>
                </a:lnTo>
                <a:close/>
              </a:path>
            </a:pathLst>
          </a:custGeom>
          <a:solidFill>
            <a:srgbClr val="B0D37C"/>
          </a:solidFill>
          <a:ln w="6938" cap="flat">
            <a:noFill/>
            <a:prstDash val="solid"/>
            <a:miter/>
          </a:ln>
        </p:spPr>
        <p:txBody>
          <a:bodyPr rtlCol="0" anchor="ctr"/>
          <a:lstStyle/>
          <a:p>
            <a:endParaRPr lang="nl-BE"/>
          </a:p>
        </p:txBody>
      </p:sp>
      <p:sp>
        <p:nvSpPr>
          <p:cNvPr id="125" name="Rechthoek: afgeronde hoeken 124">
            <a:extLst>
              <a:ext uri="{FF2B5EF4-FFF2-40B4-BE49-F238E27FC236}">
                <a16:creationId xmlns:a16="http://schemas.microsoft.com/office/drawing/2014/main" id="{F8CDA6D5-4E13-477F-B740-C966D4EC114F}"/>
              </a:ext>
            </a:extLst>
          </p:cNvPr>
          <p:cNvSpPr/>
          <p:nvPr/>
        </p:nvSpPr>
        <p:spPr>
          <a:xfrm>
            <a:off x="1532754" y="3870416"/>
            <a:ext cx="1046539" cy="519351"/>
          </a:xfrm>
          <a:prstGeom prst="roundRect">
            <a:avLst>
              <a:gd name="adj" fmla="val 50000"/>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err="1">
                <a:solidFill>
                  <a:schemeClr val="tx1"/>
                </a:solidFill>
                <a:latin typeface="Candara" panose="020E0502030303020204" pitchFamily="34" charset="0"/>
              </a:rPr>
              <a:t>Teebox</a:t>
            </a:r>
            <a:endParaRPr lang="en-BE" dirty="0">
              <a:solidFill>
                <a:schemeClr val="tx1"/>
              </a:solidFill>
              <a:latin typeface="Candara" panose="020E0502030303020204" pitchFamily="34" charset="0"/>
            </a:endParaRPr>
          </a:p>
        </p:txBody>
      </p:sp>
      <p:cxnSp>
        <p:nvCxnSpPr>
          <p:cNvPr id="38" name="Rechte verbindingslijn 37">
            <a:extLst>
              <a:ext uri="{FF2B5EF4-FFF2-40B4-BE49-F238E27FC236}">
                <a16:creationId xmlns:a16="http://schemas.microsoft.com/office/drawing/2014/main" id="{7DB074A1-461C-48D3-A600-EC6C69C0AB40}"/>
              </a:ext>
            </a:extLst>
          </p:cNvPr>
          <p:cNvCxnSpPr/>
          <p:nvPr/>
        </p:nvCxnSpPr>
        <p:spPr>
          <a:xfrm flipH="1">
            <a:off x="2054721" y="5754016"/>
            <a:ext cx="735153" cy="0"/>
          </a:xfrm>
          <a:prstGeom prst="line">
            <a:avLst/>
          </a:prstGeom>
          <a:noFill/>
          <a:ln w="19050" cap="sq">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127" name="Rechte verbindingslijn 126">
            <a:extLst>
              <a:ext uri="{FF2B5EF4-FFF2-40B4-BE49-F238E27FC236}">
                <a16:creationId xmlns:a16="http://schemas.microsoft.com/office/drawing/2014/main" id="{14BA09E1-281A-406E-91E7-1E92500FBEEF}"/>
              </a:ext>
            </a:extLst>
          </p:cNvPr>
          <p:cNvCxnSpPr>
            <a:cxnSpLocks/>
          </p:cNvCxnSpPr>
          <p:nvPr/>
        </p:nvCxnSpPr>
        <p:spPr>
          <a:xfrm>
            <a:off x="2054721" y="4401822"/>
            <a:ext cx="0" cy="1347496"/>
          </a:xfrm>
          <a:prstGeom prst="line">
            <a:avLst/>
          </a:prstGeom>
          <a:noFill/>
          <a:ln w="19050" cap="sq">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sp>
        <p:nvSpPr>
          <p:cNvPr id="51" name="!!Infobg">
            <a:extLst>
              <a:ext uri="{FF2B5EF4-FFF2-40B4-BE49-F238E27FC236}">
                <a16:creationId xmlns:a16="http://schemas.microsoft.com/office/drawing/2014/main" id="{B5C8BE4A-DC68-4BE4-AF3C-2EDA1E0F9401}"/>
              </a:ext>
            </a:extLst>
          </p:cNvPr>
          <p:cNvSpPr/>
          <p:nvPr/>
        </p:nvSpPr>
        <p:spPr>
          <a:xfrm>
            <a:off x="2772433" y="3599784"/>
            <a:ext cx="2959793" cy="977995"/>
          </a:xfrm>
          <a:prstGeom prst="roundRect">
            <a:avLst>
              <a:gd name="adj" fmla="val 13463"/>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2" name="!!Infotitle">
            <a:extLst>
              <a:ext uri="{FF2B5EF4-FFF2-40B4-BE49-F238E27FC236}">
                <a16:creationId xmlns:a16="http://schemas.microsoft.com/office/drawing/2014/main" id="{D023999F-7599-48DF-9D20-35F51C7DFA8A}"/>
              </a:ext>
            </a:extLst>
          </p:cNvPr>
          <p:cNvSpPr txBox="1"/>
          <p:nvPr/>
        </p:nvSpPr>
        <p:spPr>
          <a:xfrm>
            <a:off x="2873150" y="3652145"/>
            <a:ext cx="2032000" cy="43088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2800" b="1" dirty="0" err="1">
                <a:latin typeface="Candara" panose="020E0502030303020204" pitchFamily="34" charset="0"/>
              </a:rPr>
              <a:t>Teebox</a:t>
            </a:r>
            <a:endParaRPr lang="en-BE" sz="2800" b="1" dirty="0">
              <a:latin typeface="Candara" panose="020E0502030303020204" pitchFamily="34" charset="0"/>
            </a:endParaRPr>
          </a:p>
        </p:txBody>
      </p:sp>
      <p:sp>
        <p:nvSpPr>
          <p:cNvPr id="53" name="!!Infotext">
            <a:extLst>
              <a:ext uri="{FF2B5EF4-FFF2-40B4-BE49-F238E27FC236}">
                <a16:creationId xmlns:a16="http://schemas.microsoft.com/office/drawing/2014/main" id="{E31DBAF7-0737-46A8-AF52-0AE488EAE0F6}"/>
              </a:ext>
            </a:extLst>
          </p:cNvPr>
          <p:cNvSpPr txBox="1"/>
          <p:nvPr/>
        </p:nvSpPr>
        <p:spPr>
          <a:xfrm>
            <a:off x="2882530" y="4070800"/>
            <a:ext cx="2828954"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en-GB" sz="1200" dirty="0">
                <a:latin typeface="Candara" panose="020E0502030303020204" pitchFamily="34" charset="0"/>
              </a:rPr>
              <a:t>De </a:t>
            </a:r>
            <a:r>
              <a:rPr lang="en-GB" sz="1200" dirty="0" err="1">
                <a:latin typeface="Candara" panose="020E0502030303020204" pitchFamily="34" charset="0"/>
              </a:rPr>
              <a:t>locatie</a:t>
            </a:r>
            <a:r>
              <a:rPr lang="en-GB" sz="1200" dirty="0">
                <a:latin typeface="Candara" panose="020E0502030303020204" pitchFamily="34" charset="0"/>
              </a:rPr>
              <a:t> </a:t>
            </a:r>
            <a:r>
              <a:rPr lang="en-GB" sz="1200" dirty="0" err="1">
                <a:latin typeface="Candara" panose="020E0502030303020204" pitchFamily="34" charset="0"/>
              </a:rPr>
              <a:t>waar</a:t>
            </a:r>
            <a:r>
              <a:rPr lang="en-GB" sz="1200" dirty="0">
                <a:latin typeface="Candara" panose="020E0502030303020204" pitchFamily="34" charset="0"/>
              </a:rPr>
              <a:t> de </a:t>
            </a:r>
            <a:r>
              <a:rPr lang="en-GB" sz="1200" dirty="0" err="1">
                <a:latin typeface="Candara" panose="020E0502030303020204" pitchFamily="34" charset="0"/>
              </a:rPr>
              <a:t>spelers</a:t>
            </a:r>
            <a:r>
              <a:rPr lang="en-GB" sz="1200" dirty="0">
                <a:latin typeface="Candara" panose="020E0502030303020204" pitchFamily="34" charset="0"/>
              </a:rPr>
              <a:t> </a:t>
            </a:r>
            <a:r>
              <a:rPr lang="en-GB" sz="1200" dirty="0" err="1">
                <a:latin typeface="Candara" panose="020E0502030303020204" pitchFamily="34" charset="0"/>
              </a:rPr>
              <a:t>hun</a:t>
            </a:r>
            <a:r>
              <a:rPr lang="en-GB" sz="1200" dirty="0">
                <a:latin typeface="Candara" panose="020E0502030303020204" pitchFamily="34" charset="0"/>
              </a:rPr>
              <a:t> </a:t>
            </a:r>
            <a:r>
              <a:rPr lang="en-GB" sz="1200" dirty="0" err="1">
                <a:latin typeface="Candara" panose="020E0502030303020204" pitchFamily="34" charset="0"/>
              </a:rPr>
              <a:t>eerste</a:t>
            </a:r>
            <a:r>
              <a:rPr lang="en-GB" sz="1200" dirty="0">
                <a:latin typeface="Candara" panose="020E0502030303020204" pitchFamily="34" charset="0"/>
              </a:rPr>
              <a:t> slag van de hole </a:t>
            </a:r>
            <a:r>
              <a:rPr lang="en-GB" sz="1200" dirty="0" err="1">
                <a:latin typeface="Candara" panose="020E0502030303020204" pitchFamily="34" charset="0"/>
              </a:rPr>
              <a:t>slaan</a:t>
            </a:r>
            <a:r>
              <a:rPr lang="en-GB" sz="1200" dirty="0">
                <a:latin typeface="Candara" panose="020E0502030303020204" pitchFamily="34" charset="0"/>
              </a:rPr>
              <a:t>. </a:t>
            </a:r>
            <a:endParaRPr lang="en-BE" sz="1200" dirty="0">
              <a:latin typeface="Candara" panose="020E0502030303020204" pitchFamily="34" charset="0"/>
            </a:endParaRPr>
          </a:p>
        </p:txBody>
      </p:sp>
      <p:sp>
        <p:nvSpPr>
          <p:cNvPr id="54" name="!!Info-close">
            <a:hlinkClick r:id="rId4" action="ppaction://hlinksldjump"/>
            <a:extLst>
              <a:ext uri="{FF2B5EF4-FFF2-40B4-BE49-F238E27FC236}">
                <a16:creationId xmlns:a16="http://schemas.microsoft.com/office/drawing/2014/main" id="{9D07128F-A6A6-4C66-BC78-51326A98B7BF}"/>
              </a:ext>
            </a:extLst>
          </p:cNvPr>
          <p:cNvSpPr txBox="1"/>
          <p:nvPr/>
        </p:nvSpPr>
        <p:spPr>
          <a:xfrm>
            <a:off x="5016067" y="3600901"/>
            <a:ext cx="718069" cy="288147"/>
          </a:xfrm>
          <a:prstGeom prst="rect">
            <a:avLst/>
          </a:prstGeom>
          <a:noFill/>
          <a:extLst>
            <a:ext uri="{909E8E84-426E-40DD-AFC4-6F175D3DCCD1}">
              <a14:hiddenFill xmlns:a14="http://schemas.microsoft.com/office/drawing/2010/main">
                <a:solidFill>
                  <a:scrgbClr r="0" g="0" b="0"/>
                </a:solidFill>
              </a14:hiddenFill>
            </a:ext>
          </a:extLst>
        </p:spPr>
        <p:txBody>
          <a:bodyPr vert="horz" wrap="none" lIns="0" tIns="72000" rIns="108000" bIns="0" rtlCol="0">
            <a:spAutoFit/>
          </a:bodyPr>
          <a:lstStyle/>
          <a:p>
            <a:pPr algn="r"/>
            <a:r>
              <a:rPr lang="nl-BE" sz="1400" dirty="0">
                <a:solidFill>
                  <a:schemeClr val="accent4"/>
                </a:solidFill>
                <a:latin typeface="Calibri Light" panose="020F0302020204030204" pitchFamily="34" charset="0"/>
              </a:rPr>
              <a:t>Sluiten x</a:t>
            </a:r>
            <a:endParaRPr lang="en-BE" sz="1400" dirty="0">
              <a:solidFill>
                <a:schemeClr val="accent4"/>
              </a:solidFill>
              <a:latin typeface="Calibri Light" panose="020F0302020204030204" pitchFamily="34" charset="0"/>
            </a:endParaRPr>
          </a:p>
        </p:txBody>
      </p:sp>
      <p:sp>
        <p:nvSpPr>
          <p:cNvPr id="55" name="Rechthoek: afgeronde hoeken 54">
            <a:extLst>
              <a:ext uri="{FF2B5EF4-FFF2-40B4-BE49-F238E27FC236}">
                <a16:creationId xmlns:a16="http://schemas.microsoft.com/office/drawing/2014/main" id="{5D5989F4-559D-4775-97C4-B34C19AC7382}"/>
              </a:ext>
            </a:extLst>
          </p:cNvPr>
          <p:cNvSpPr/>
          <p:nvPr/>
        </p:nvSpPr>
        <p:spPr>
          <a:xfrm>
            <a:off x="7065721" y="3723237"/>
            <a:ext cx="1085086"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Fairway</a:t>
            </a:r>
            <a:endParaRPr lang="en-BE" dirty="0">
              <a:solidFill>
                <a:schemeClr val="tx1"/>
              </a:solidFill>
              <a:latin typeface="Candara" panose="020E0502030303020204" pitchFamily="34" charset="0"/>
            </a:endParaRPr>
          </a:p>
        </p:txBody>
      </p:sp>
      <p:sp>
        <p:nvSpPr>
          <p:cNvPr id="60" name="Rechthoek: afgeronde hoeken 59">
            <a:hlinkClick r:id="rId5" action="ppaction://hlinksldjump"/>
            <a:extLst>
              <a:ext uri="{FF2B5EF4-FFF2-40B4-BE49-F238E27FC236}">
                <a16:creationId xmlns:a16="http://schemas.microsoft.com/office/drawing/2014/main" id="{3C357025-FFFB-4147-8E52-5BDD79BF2694}"/>
              </a:ext>
            </a:extLst>
          </p:cNvPr>
          <p:cNvSpPr/>
          <p:nvPr/>
        </p:nvSpPr>
        <p:spPr>
          <a:xfrm>
            <a:off x="2783490" y="4693534"/>
            <a:ext cx="769434" cy="432792"/>
          </a:xfrm>
          <a:prstGeom prst="roundRect">
            <a:avLst>
              <a:gd name="adj" fmla="val 50000"/>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400" dirty="0">
                <a:solidFill>
                  <a:schemeClr val="bg1"/>
                </a:solidFill>
                <a:latin typeface="Candara" panose="020E0502030303020204" pitchFamily="34" charset="0"/>
              </a:rPr>
              <a:t>Driver</a:t>
            </a:r>
            <a:endParaRPr lang="en-BE" sz="1400" dirty="0">
              <a:solidFill>
                <a:schemeClr val="bg1"/>
              </a:solidFill>
              <a:latin typeface="Candara" panose="020E0502030303020204" pitchFamily="34" charset="0"/>
            </a:endParaRPr>
          </a:p>
        </p:txBody>
      </p:sp>
      <p:sp>
        <p:nvSpPr>
          <p:cNvPr id="56" name="!!NextBG">
            <a:extLst>
              <a:ext uri="{FF2B5EF4-FFF2-40B4-BE49-F238E27FC236}">
                <a16:creationId xmlns:a16="http://schemas.microsoft.com/office/drawing/2014/main" id="{5AEFBFC5-8D5B-46DC-81B9-CA5E22D0EEE3}"/>
              </a:ext>
            </a:extLst>
          </p:cNvPr>
          <p:cNvSpPr/>
          <p:nvPr/>
        </p:nvSpPr>
        <p:spPr>
          <a:xfrm>
            <a:off x="6206587" y="7058849"/>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7" name="!!NextArrow">
            <a:extLst>
              <a:ext uri="{FF2B5EF4-FFF2-40B4-BE49-F238E27FC236}">
                <a16:creationId xmlns:a16="http://schemas.microsoft.com/office/drawing/2014/main" id="{5E73E194-3321-4F0A-A3E0-972C3CDFD911}"/>
              </a:ext>
            </a:extLst>
          </p:cNvPr>
          <p:cNvSpPr/>
          <p:nvPr/>
        </p:nvSpPr>
        <p:spPr>
          <a:xfrm>
            <a:off x="6377711" y="7185218"/>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58" name="!!NextLabel">
            <a:extLst>
              <a:ext uri="{FF2B5EF4-FFF2-40B4-BE49-F238E27FC236}">
                <a16:creationId xmlns:a16="http://schemas.microsoft.com/office/drawing/2014/main" id="{930045EF-21A7-48C9-904E-69CE59EA3062}"/>
              </a:ext>
            </a:extLst>
          </p:cNvPr>
          <p:cNvSpPr txBox="1"/>
          <p:nvPr/>
        </p:nvSpPr>
        <p:spPr>
          <a:xfrm>
            <a:off x="6206587" y="7600466"/>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Volgende</a:t>
            </a:r>
            <a:endParaRPr lang="en-BE" sz="800" dirty="0">
              <a:solidFill>
                <a:schemeClr val="bg1"/>
              </a:solidFill>
              <a:latin typeface="Candara" panose="020E0502030303020204" pitchFamily="34" charset="0"/>
            </a:endParaRPr>
          </a:p>
        </p:txBody>
      </p:sp>
      <p:sp>
        <p:nvSpPr>
          <p:cNvPr id="59" name="!!NextTrigger">
            <a:hlinkClick r:id="" action="ppaction://hlinkshowjump?jump=nextslide"/>
            <a:extLst>
              <a:ext uri="{FF2B5EF4-FFF2-40B4-BE49-F238E27FC236}">
                <a16:creationId xmlns:a16="http://schemas.microsoft.com/office/drawing/2014/main" id="{58360B26-2546-40E8-9C2A-0AA4CE17F31E}"/>
              </a:ext>
            </a:extLst>
          </p:cNvPr>
          <p:cNvSpPr/>
          <p:nvPr/>
        </p:nvSpPr>
        <p:spPr>
          <a:xfrm>
            <a:off x="6206586" y="7064360"/>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61" name="!!PrevBG">
            <a:extLst>
              <a:ext uri="{FF2B5EF4-FFF2-40B4-BE49-F238E27FC236}">
                <a16:creationId xmlns:a16="http://schemas.microsoft.com/office/drawing/2014/main" id="{9410A4D9-525D-4CAC-BDB2-7D4E3929C014}"/>
              </a:ext>
            </a:extLst>
          </p:cNvPr>
          <p:cNvSpPr/>
          <p:nvPr/>
        </p:nvSpPr>
        <p:spPr>
          <a:xfrm>
            <a:off x="5519597" y="7053514"/>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2" name="!!PrevArrow">
            <a:extLst>
              <a:ext uri="{FF2B5EF4-FFF2-40B4-BE49-F238E27FC236}">
                <a16:creationId xmlns:a16="http://schemas.microsoft.com/office/drawing/2014/main" id="{9099CED4-8D09-48BF-B34B-1867F1AE0FD5}"/>
              </a:ext>
            </a:extLst>
          </p:cNvPr>
          <p:cNvSpPr/>
          <p:nvPr/>
        </p:nvSpPr>
        <p:spPr>
          <a:xfrm flipH="1">
            <a:off x="5646270" y="7179883"/>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63" name="!!PrevLabel">
            <a:extLst>
              <a:ext uri="{FF2B5EF4-FFF2-40B4-BE49-F238E27FC236}">
                <a16:creationId xmlns:a16="http://schemas.microsoft.com/office/drawing/2014/main" id="{38C07F17-C136-4D23-AB00-8FFBE04D1346}"/>
              </a:ext>
            </a:extLst>
          </p:cNvPr>
          <p:cNvSpPr txBox="1"/>
          <p:nvPr/>
        </p:nvSpPr>
        <p:spPr>
          <a:xfrm>
            <a:off x="5519597" y="7595131"/>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Terug</a:t>
            </a:r>
            <a:endParaRPr lang="en-BE" sz="800" dirty="0">
              <a:solidFill>
                <a:schemeClr val="bg1"/>
              </a:solidFill>
              <a:latin typeface="Candara" panose="020E0502030303020204" pitchFamily="34" charset="0"/>
            </a:endParaRPr>
          </a:p>
        </p:txBody>
      </p:sp>
      <p:sp>
        <p:nvSpPr>
          <p:cNvPr id="64" name="!!PrevTrigger">
            <a:hlinkClick r:id="" action="ppaction://hlinkshowjump?jump=previousslide"/>
            <a:extLst>
              <a:ext uri="{FF2B5EF4-FFF2-40B4-BE49-F238E27FC236}">
                <a16:creationId xmlns:a16="http://schemas.microsoft.com/office/drawing/2014/main" id="{EF06EEA6-BEFB-4C62-9247-0474A383A7BF}"/>
              </a:ext>
            </a:extLst>
          </p:cNvPr>
          <p:cNvSpPr/>
          <p:nvPr/>
        </p:nvSpPr>
        <p:spPr>
          <a:xfrm>
            <a:off x="5519596" y="7059025"/>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99" name="!!MenuBlack">
            <a:extLst>
              <a:ext uri="{FF2B5EF4-FFF2-40B4-BE49-F238E27FC236}">
                <a16:creationId xmlns:a16="http://schemas.microsoft.com/office/drawing/2014/main" id="{67C03AEB-EDB9-4B9B-AEB2-0DD20BB89510}"/>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00" name="!!MenuYellow">
            <a:extLst>
              <a:ext uri="{FF2B5EF4-FFF2-40B4-BE49-F238E27FC236}">
                <a16:creationId xmlns:a16="http://schemas.microsoft.com/office/drawing/2014/main" id="{34E9D0E5-7335-4D7F-A018-47C27BFC4289}"/>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1" name="!!MenuRed">
            <a:extLst>
              <a:ext uri="{FF2B5EF4-FFF2-40B4-BE49-F238E27FC236}">
                <a16:creationId xmlns:a16="http://schemas.microsoft.com/office/drawing/2014/main" id="{61D175B7-AE2C-420D-B94F-D6ACD061D56E}"/>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2" name="!!MenuWhite">
            <a:extLst>
              <a:ext uri="{FF2B5EF4-FFF2-40B4-BE49-F238E27FC236}">
                <a16:creationId xmlns:a16="http://schemas.microsoft.com/office/drawing/2014/main" id="{202114FB-1543-46EF-B028-0FFF4E3920D5}"/>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3" name="!!Menu-1">
            <a:extLst>
              <a:ext uri="{FF2B5EF4-FFF2-40B4-BE49-F238E27FC236}">
                <a16:creationId xmlns:a16="http://schemas.microsoft.com/office/drawing/2014/main" id="{C2635469-19F5-460D-93EF-DC651FE52FC8}"/>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104" name="!!Menu-2">
            <a:extLst>
              <a:ext uri="{FF2B5EF4-FFF2-40B4-BE49-F238E27FC236}">
                <a16:creationId xmlns:a16="http://schemas.microsoft.com/office/drawing/2014/main" id="{50EF89F0-AD84-49DA-9F69-541183427DE5}"/>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105" name="!!Menu-3">
            <a:extLst>
              <a:ext uri="{FF2B5EF4-FFF2-40B4-BE49-F238E27FC236}">
                <a16:creationId xmlns:a16="http://schemas.microsoft.com/office/drawing/2014/main" id="{C0C38578-B1CB-41F8-9D05-53ED9AC0AF90}"/>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106" name="!!Menu-4">
            <a:extLst>
              <a:ext uri="{FF2B5EF4-FFF2-40B4-BE49-F238E27FC236}">
                <a16:creationId xmlns:a16="http://schemas.microsoft.com/office/drawing/2014/main" id="{7BF96D35-227E-4CAC-94B8-9B3C9E055E5D}"/>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107" name="!!Menu-5">
            <a:extLst>
              <a:ext uri="{FF2B5EF4-FFF2-40B4-BE49-F238E27FC236}">
                <a16:creationId xmlns:a16="http://schemas.microsoft.com/office/drawing/2014/main" id="{333C18FC-2BC3-41CB-8BD1-6B6232BE9659}"/>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108" name="!!Menu-6">
            <a:extLst>
              <a:ext uri="{FF2B5EF4-FFF2-40B4-BE49-F238E27FC236}">
                <a16:creationId xmlns:a16="http://schemas.microsoft.com/office/drawing/2014/main" id="{625D793C-BA52-4B90-A8E0-CD8BB89A6E1C}"/>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109" name="!!Menu-Line5">
            <a:extLst>
              <a:ext uri="{FF2B5EF4-FFF2-40B4-BE49-F238E27FC236}">
                <a16:creationId xmlns:a16="http://schemas.microsoft.com/office/drawing/2014/main" id="{E8BB4FD7-D27E-4E23-B09B-A5F7073C0DE3}"/>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0" name="!!Menu-Line4">
            <a:extLst>
              <a:ext uri="{FF2B5EF4-FFF2-40B4-BE49-F238E27FC236}">
                <a16:creationId xmlns:a16="http://schemas.microsoft.com/office/drawing/2014/main" id="{D74E1B06-10F2-4EE7-9740-9FC40E4F5CB3}"/>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1" name="!!Menu-Line3">
            <a:extLst>
              <a:ext uri="{FF2B5EF4-FFF2-40B4-BE49-F238E27FC236}">
                <a16:creationId xmlns:a16="http://schemas.microsoft.com/office/drawing/2014/main" id="{E8C0D03C-9E5C-4CDE-A549-4BF907BBC6F6}"/>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2" name="!!Menu-Line2">
            <a:extLst>
              <a:ext uri="{FF2B5EF4-FFF2-40B4-BE49-F238E27FC236}">
                <a16:creationId xmlns:a16="http://schemas.microsoft.com/office/drawing/2014/main" id="{0CD88EEF-DAC2-42F3-A4F7-F102906A033C}"/>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3" name="!!Menu-Line1">
            <a:extLst>
              <a:ext uri="{FF2B5EF4-FFF2-40B4-BE49-F238E27FC236}">
                <a16:creationId xmlns:a16="http://schemas.microsoft.com/office/drawing/2014/main" id="{15943286-5C0D-47B0-923E-CABC7DD8568E}"/>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14" name="!!Menu-7">
            <a:extLst>
              <a:ext uri="{FF2B5EF4-FFF2-40B4-BE49-F238E27FC236}">
                <a16:creationId xmlns:a16="http://schemas.microsoft.com/office/drawing/2014/main" id="{29C38020-2B07-4CA0-A594-57409D48F53E}"/>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115" name="!!Menu-Line6">
            <a:extLst>
              <a:ext uri="{FF2B5EF4-FFF2-40B4-BE49-F238E27FC236}">
                <a16:creationId xmlns:a16="http://schemas.microsoft.com/office/drawing/2014/main" id="{D3AF7239-5748-464D-B18B-9F698FD6282E}"/>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16" name="!!MenuTrigger1">
            <a:hlinkClick r:id="rId6" action="ppaction://hlinksldjump"/>
            <a:extLst>
              <a:ext uri="{FF2B5EF4-FFF2-40B4-BE49-F238E27FC236}">
                <a16:creationId xmlns:a16="http://schemas.microsoft.com/office/drawing/2014/main" id="{AC625F02-AE33-48B0-B7EF-09958E8DFF08}"/>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7" name="!!MenuTrigger2">
            <a:hlinkClick r:id="rId7" action="ppaction://hlinksldjump"/>
            <a:extLst>
              <a:ext uri="{FF2B5EF4-FFF2-40B4-BE49-F238E27FC236}">
                <a16:creationId xmlns:a16="http://schemas.microsoft.com/office/drawing/2014/main" id="{69408E64-B9F7-4A8A-A189-DA51287FE429}"/>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8" name="!!MenuTrigger3">
            <a:hlinkClick r:id="rId8" action="ppaction://hlinksldjump"/>
            <a:extLst>
              <a:ext uri="{FF2B5EF4-FFF2-40B4-BE49-F238E27FC236}">
                <a16:creationId xmlns:a16="http://schemas.microsoft.com/office/drawing/2014/main" id="{943327A2-7584-40CE-9787-213F6A3A55CE}"/>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9" name="!!MenuTrigger4">
            <a:hlinkClick r:id="rId9" action="ppaction://hlinksldjump"/>
            <a:extLst>
              <a:ext uri="{FF2B5EF4-FFF2-40B4-BE49-F238E27FC236}">
                <a16:creationId xmlns:a16="http://schemas.microsoft.com/office/drawing/2014/main" id="{40D45348-FC40-4C51-AA31-B1FF8ADA572A}"/>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20" name="!!MenuTrigger5">
            <a:hlinkClick r:id="rId10" action="ppaction://hlinksldjump"/>
            <a:extLst>
              <a:ext uri="{FF2B5EF4-FFF2-40B4-BE49-F238E27FC236}">
                <a16:creationId xmlns:a16="http://schemas.microsoft.com/office/drawing/2014/main" id="{827134CE-A2AD-42F0-A333-65ACF22CE3CC}"/>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21" name="!!MenuTrigger6">
            <a:hlinkClick r:id="rId11" action="ppaction://hlinksldjump"/>
            <a:extLst>
              <a:ext uri="{FF2B5EF4-FFF2-40B4-BE49-F238E27FC236}">
                <a16:creationId xmlns:a16="http://schemas.microsoft.com/office/drawing/2014/main" id="{D056ECE8-6F64-489A-BD27-D28212DAC0E9}"/>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22" name="!!MenuTrigger7">
            <a:hlinkClick r:id="rId12" action="ppaction://hlinksldjump"/>
            <a:extLst>
              <a:ext uri="{FF2B5EF4-FFF2-40B4-BE49-F238E27FC236}">
                <a16:creationId xmlns:a16="http://schemas.microsoft.com/office/drawing/2014/main" id="{F8A989E9-B328-4942-B325-964F3727FC97}"/>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23" name="!!MenuBG">
            <a:extLst>
              <a:ext uri="{FF2B5EF4-FFF2-40B4-BE49-F238E27FC236}">
                <a16:creationId xmlns:a16="http://schemas.microsoft.com/office/drawing/2014/main" id="{B4DD1C07-D5D4-474A-A435-B46D7F6F91FE}"/>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6" name="!!MenuLabel">
            <a:extLst>
              <a:ext uri="{FF2B5EF4-FFF2-40B4-BE49-F238E27FC236}">
                <a16:creationId xmlns:a16="http://schemas.microsoft.com/office/drawing/2014/main" id="{C4529945-07AC-4AC5-8969-7F7A7154E7B6}"/>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133" name="!!MenuTriggerComplete">
            <a:extLst>
              <a:ext uri="{FF2B5EF4-FFF2-40B4-BE49-F238E27FC236}">
                <a16:creationId xmlns:a16="http://schemas.microsoft.com/office/drawing/2014/main" id="{C6A86481-FFD7-44FB-84CE-AF1C49C5D17A}"/>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34" name="!!MenuCloseButton">
            <a:extLst>
              <a:ext uri="{FF2B5EF4-FFF2-40B4-BE49-F238E27FC236}">
                <a16:creationId xmlns:a16="http://schemas.microsoft.com/office/drawing/2014/main" id="{4E6CBB8E-F20C-4D70-BEC3-5C92C42669E4}"/>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35" name="!!MenuCloseTriggerComplete">
            <a:extLst>
              <a:ext uri="{FF2B5EF4-FFF2-40B4-BE49-F238E27FC236}">
                <a16:creationId xmlns:a16="http://schemas.microsoft.com/office/drawing/2014/main" id="{5E0E57B3-78D0-4F78-8A5C-38AD1B600A5E}"/>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364321636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wipe(up)">
                                      <p:cBhvr>
                                        <p:cTn id="7" dur="500"/>
                                        <p:tgtEl>
                                          <p:spTgt spid="4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1"/>
                                        </p:tgtEl>
                                        <p:attrNameLst>
                                          <p:attrName>style.visibility</p:attrName>
                                        </p:attrNameLst>
                                      </p:cBhvr>
                                      <p:to>
                                        <p:strVal val="visible"/>
                                      </p:to>
                                    </p:set>
                                    <p:animEffect transition="in" filter="fade">
                                      <p:cBhvr>
                                        <p:cTn id="10" dur="500"/>
                                        <p:tgtEl>
                                          <p:spTgt spid="51"/>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52"/>
                                        </p:tgtEl>
                                        <p:attrNameLst>
                                          <p:attrName>style.visibility</p:attrName>
                                        </p:attrNameLst>
                                      </p:cBhvr>
                                      <p:to>
                                        <p:strVal val="visible"/>
                                      </p:to>
                                    </p:set>
                                    <p:animEffect transition="in" filter="fade">
                                      <p:cBhvr>
                                        <p:cTn id="14" dur="500"/>
                                        <p:tgtEl>
                                          <p:spTgt spid="52"/>
                                        </p:tgtEl>
                                      </p:cBhvr>
                                    </p:animEffect>
                                  </p:childTnLst>
                                </p:cTn>
                              </p:par>
                              <p:par>
                                <p:cTn id="15" presetID="10" presetClass="entr" presetSubtype="0" fill="hold" grpId="0" nodeType="withEffect">
                                  <p:stCondLst>
                                    <p:cond delay="250"/>
                                  </p:stCondLst>
                                  <p:childTnLst>
                                    <p:set>
                                      <p:cBhvr>
                                        <p:cTn id="16" dur="1" fill="hold">
                                          <p:stCondLst>
                                            <p:cond delay="0"/>
                                          </p:stCondLst>
                                        </p:cTn>
                                        <p:tgtEl>
                                          <p:spTgt spid="53"/>
                                        </p:tgtEl>
                                        <p:attrNameLst>
                                          <p:attrName>style.visibility</p:attrName>
                                        </p:attrNameLst>
                                      </p:cBhvr>
                                      <p:to>
                                        <p:strVal val="visible"/>
                                      </p:to>
                                    </p:set>
                                    <p:animEffect transition="in" filter="fade">
                                      <p:cBhvr>
                                        <p:cTn id="17" dur="500"/>
                                        <p:tgtEl>
                                          <p:spTgt spid="53"/>
                                        </p:tgtEl>
                                      </p:cBhvr>
                                    </p:animEffect>
                                  </p:childTnLst>
                                </p:cTn>
                              </p:par>
                            </p:childTnLst>
                          </p:cTn>
                        </p:par>
                        <p:par>
                          <p:cTn id="18" fill="hold">
                            <p:stCondLst>
                              <p:cond delay="1250"/>
                            </p:stCondLst>
                            <p:childTnLst>
                              <p:par>
                                <p:cTn id="19" presetID="10" presetClass="entr" presetSubtype="0" fill="hold" grpId="0" nodeType="afterEffect">
                                  <p:stCondLst>
                                    <p:cond delay="0"/>
                                  </p:stCondLst>
                                  <p:childTnLst>
                                    <p:set>
                                      <p:cBhvr>
                                        <p:cTn id="20" dur="1" fill="hold">
                                          <p:stCondLst>
                                            <p:cond delay="0"/>
                                          </p:stCondLst>
                                        </p:cTn>
                                        <p:tgtEl>
                                          <p:spTgt spid="54"/>
                                        </p:tgtEl>
                                        <p:attrNameLst>
                                          <p:attrName>style.visibility</p:attrName>
                                        </p:attrNameLst>
                                      </p:cBhvr>
                                      <p:to>
                                        <p:strVal val="visible"/>
                                      </p:to>
                                    </p:set>
                                    <p:animEffect transition="in" filter="fade">
                                      <p:cBhvr>
                                        <p:cTn id="21" dur="500"/>
                                        <p:tgtEl>
                                          <p:spTgt spid="54"/>
                                        </p:tgtEl>
                                      </p:cBhvr>
                                    </p:animEffect>
                                  </p:childTnLst>
                                </p:cTn>
                              </p:par>
                            </p:childTnLst>
                          </p:cTn>
                        </p:par>
                        <p:par>
                          <p:cTn id="22" fill="hold">
                            <p:stCondLst>
                              <p:cond delay="1750"/>
                            </p:stCondLst>
                            <p:childTnLst>
                              <p:par>
                                <p:cTn id="23" presetID="2" presetClass="entr" presetSubtype="4" decel="100000" fill="hold" grpId="0" nodeType="afterEffect">
                                  <p:stCondLst>
                                    <p:cond delay="0"/>
                                  </p:stCondLst>
                                  <p:childTnLst>
                                    <p:set>
                                      <p:cBhvr>
                                        <p:cTn id="24" dur="1" fill="hold">
                                          <p:stCondLst>
                                            <p:cond delay="0"/>
                                          </p:stCondLst>
                                        </p:cTn>
                                        <p:tgtEl>
                                          <p:spTgt spid="60"/>
                                        </p:tgtEl>
                                        <p:attrNameLst>
                                          <p:attrName>style.visibility</p:attrName>
                                        </p:attrNameLst>
                                      </p:cBhvr>
                                      <p:to>
                                        <p:strVal val="visible"/>
                                      </p:to>
                                    </p:set>
                                    <p:anim calcmode="lin" valueType="num">
                                      <p:cBhvr additive="base">
                                        <p:cTn id="25" dur="500" fill="hold"/>
                                        <p:tgtEl>
                                          <p:spTgt spid="60"/>
                                        </p:tgtEl>
                                        <p:attrNameLst>
                                          <p:attrName>ppt_x</p:attrName>
                                        </p:attrNameLst>
                                      </p:cBhvr>
                                      <p:tavLst>
                                        <p:tav tm="0">
                                          <p:val>
                                            <p:strVal val="#ppt_x"/>
                                          </p:val>
                                        </p:tav>
                                        <p:tav tm="100000">
                                          <p:val>
                                            <p:strVal val="#ppt_x"/>
                                          </p:val>
                                        </p:tav>
                                      </p:tavLst>
                                    </p:anim>
                                    <p:anim calcmode="lin" valueType="num">
                                      <p:cBhvr additive="base">
                                        <p:cTn id="26" dur="500" fill="hold"/>
                                        <p:tgtEl>
                                          <p:spTgt spid="6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7" restart="whenNotActive" fill="hold" evtFilter="cancelBubble" nodeType="interactiveSeq">
                <p:stCondLst>
                  <p:cond evt="onClick" delay="0">
                    <p:tgtEl>
                      <p:spTgt spid="133"/>
                    </p:tgtEl>
                  </p:cond>
                </p:stCondLst>
                <p:endSync evt="end" delay="0">
                  <p:rtn val="all"/>
                </p:endSync>
                <p:childTnLst>
                  <p:par>
                    <p:cTn id="28" fill="hold">
                      <p:stCondLst>
                        <p:cond delay="0"/>
                      </p:stCondLst>
                      <p:childTnLst>
                        <p:par>
                          <p:cTn id="29" fill="hold">
                            <p:stCondLst>
                              <p:cond delay="0"/>
                            </p:stCondLst>
                            <p:childTnLst>
                              <p:par>
                                <p:cTn id="30" presetID="35" presetClass="path" presetSubtype="0" decel="100000" fill="hold" grpId="0" nodeType="withEffect">
                                  <p:stCondLst>
                                    <p:cond delay="0"/>
                                  </p:stCondLst>
                                  <p:childTnLst>
                                    <p:animMotion origin="layout" path="M 8.33333E-7 0 L -0.33698 0 " pathEditMode="relative" rAng="0" ptsTypes="AA">
                                      <p:cBhvr>
                                        <p:cTn id="31" dur="500" fill="hold"/>
                                        <p:tgtEl>
                                          <p:spTgt spid="99"/>
                                        </p:tgtEl>
                                        <p:attrNameLst>
                                          <p:attrName>ppt_x</p:attrName>
                                          <p:attrName>ppt_y</p:attrName>
                                        </p:attrNameLst>
                                      </p:cBhvr>
                                      <p:rCtr x="-16849" y="0"/>
                                    </p:animMotion>
                                  </p:childTnLst>
                                </p:cTn>
                              </p:par>
                              <p:par>
                                <p:cTn id="32" presetID="35" presetClass="path" presetSubtype="0" decel="100000" fill="hold" grpId="0" nodeType="withEffect">
                                  <p:stCondLst>
                                    <p:cond delay="0"/>
                                  </p:stCondLst>
                                  <p:childTnLst>
                                    <p:animMotion origin="layout" path="M 8.33333E-7 0 L -0.33698 0 " pathEditMode="relative" rAng="0" ptsTypes="AA">
                                      <p:cBhvr>
                                        <p:cTn id="33" dur="750" fill="hold"/>
                                        <p:tgtEl>
                                          <p:spTgt spid="100"/>
                                        </p:tgtEl>
                                        <p:attrNameLst>
                                          <p:attrName>ppt_x</p:attrName>
                                          <p:attrName>ppt_y</p:attrName>
                                        </p:attrNameLst>
                                      </p:cBhvr>
                                      <p:rCtr x="-16849" y="0"/>
                                    </p:animMotion>
                                  </p:childTnLst>
                                </p:cTn>
                              </p:par>
                              <p:par>
                                <p:cTn id="34" presetID="35" presetClass="path" presetSubtype="0" decel="100000" fill="hold" grpId="0" nodeType="withEffect">
                                  <p:stCondLst>
                                    <p:cond delay="0"/>
                                  </p:stCondLst>
                                  <p:childTnLst>
                                    <p:animMotion origin="layout" path="M 8.33333E-7 0 L -0.33698 0 " pathEditMode="relative" rAng="0" ptsTypes="AA">
                                      <p:cBhvr>
                                        <p:cTn id="35" dur="1000" fill="hold"/>
                                        <p:tgtEl>
                                          <p:spTgt spid="101"/>
                                        </p:tgtEl>
                                        <p:attrNameLst>
                                          <p:attrName>ppt_x</p:attrName>
                                          <p:attrName>ppt_y</p:attrName>
                                        </p:attrNameLst>
                                      </p:cBhvr>
                                      <p:rCtr x="-16849" y="0"/>
                                    </p:animMotion>
                                  </p:childTnLst>
                                </p:cTn>
                              </p:par>
                              <p:par>
                                <p:cTn id="36" presetID="35" presetClass="path" presetSubtype="0" decel="100000" fill="hold" grpId="0" nodeType="withEffect">
                                  <p:stCondLst>
                                    <p:cond delay="0"/>
                                  </p:stCondLst>
                                  <p:childTnLst>
                                    <p:animMotion origin="layout" path="M 8.33333E-7 0 L -0.33698 0 " pathEditMode="relative" rAng="0" ptsTypes="AA">
                                      <p:cBhvr>
                                        <p:cTn id="37" dur="1250" fill="hold"/>
                                        <p:tgtEl>
                                          <p:spTgt spid="102"/>
                                        </p:tgtEl>
                                        <p:attrNameLst>
                                          <p:attrName>ppt_x</p:attrName>
                                          <p:attrName>ppt_y</p:attrName>
                                        </p:attrNameLst>
                                      </p:cBhvr>
                                      <p:rCtr x="-16849" y="0"/>
                                    </p:animMotion>
                                  </p:childTnLst>
                                </p:cTn>
                              </p:par>
                              <p:par>
                                <p:cTn id="38" presetID="35" presetClass="path" presetSubtype="0" decel="100000" fill="hold" grpId="0" nodeType="withEffect">
                                  <p:stCondLst>
                                    <p:cond delay="750"/>
                                  </p:stCondLst>
                                  <p:childTnLst>
                                    <p:animMotion origin="layout" path="M 8.33333E-7 0 L -0.33698 0 " pathEditMode="relative" rAng="0" ptsTypes="AA">
                                      <p:cBhvr>
                                        <p:cTn id="39" dur="500" fill="hold"/>
                                        <p:tgtEl>
                                          <p:spTgt spid="103"/>
                                        </p:tgtEl>
                                        <p:attrNameLst>
                                          <p:attrName>ppt_x</p:attrName>
                                          <p:attrName>ppt_y</p:attrName>
                                        </p:attrNameLst>
                                      </p:cBhvr>
                                      <p:rCtr x="-16849" y="0"/>
                                    </p:animMotion>
                                  </p:childTnLst>
                                </p:cTn>
                              </p:par>
                              <p:par>
                                <p:cTn id="40" presetID="35" presetClass="path" presetSubtype="0" decel="100000" fill="hold" grpId="0" nodeType="withEffect" nodePh="1">
                                  <p:stCondLst>
                                    <p:cond delay="750"/>
                                  </p:stCondLst>
                                  <p:endCondLst>
                                    <p:cond evt="begin" delay="0">
                                      <p:tn val="40"/>
                                    </p:cond>
                                  </p:endCondLst>
                                  <p:childTnLst>
                                    <p:animMotion origin="layout" path="M 8.33333E-7 0 L -0.33698 0 " pathEditMode="relative" rAng="0" ptsTypes="AA">
                                      <p:cBhvr>
                                        <p:cTn id="41" dur="500" fill="hold"/>
                                        <p:tgtEl>
                                          <p:spTgt spid="116"/>
                                        </p:tgtEl>
                                        <p:attrNameLst>
                                          <p:attrName>ppt_x</p:attrName>
                                          <p:attrName>ppt_y</p:attrName>
                                        </p:attrNameLst>
                                      </p:cBhvr>
                                      <p:rCtr x="-16849" y="0"/>
                                    </p:animMotion>
                                  </p:childTnLst>
                                </p:cTn>
                              </p:par>
                              <p:par>
                                <p:cTn id="42" presetID="35" presetClass="path" presetSubtype="0" decel="100000" fill="hold" nodeType="withEffect">
                                  <p:stCondLst>
                                    <p:cond delay="850"/>
                                  </p:stCondLst>
                                  <p:childTnLst>
                                    <p:animMotion origin="layout" path="M 8.33333E-7 0 L -0.33698 0 " pathEditMode="relative" rAng="0" ptsTypes="AA">
                                      <p:cBhvr>
                                        <p:cTn id="43" dur="500" fill="hold"/>
                                        <p:tgtEl>
                                          <p:spTgt spid="113"/>
                                        </p:tgtEl>
                                        <p:attrNameLst>
                                          <p:attrName>ppt_x</p:attrName>
                                          <p:attrName>ppt_y</p:attrName>
                                        </p:attrNameLst>
                                      </p:cBhvr>
                                      <p:rCtr x="-16849" y="0"/>
                                    </p:animMotion>
                                  </p:childTnLst>
                                </p:cTn>
                              </p:par>
                              <p:par>
                                <p:cTn id="44" presetID="35" presetClass="path" presetSubtype="0" decel="100000" fill="hold" grpId="0" nodeType="withEffect">
                                  <p:stCondLst>
                                    <p:cond delay="850"/>
                                  </p:stCondLst>
                                  <p:childTnLst>
                                    <p:animMotion origin="layout" path="M 8.33333E-7 0 L -0.33698 0 " pathEditMode="relative" rAng="0" ptsTypes="AA">
                                      <p:cBhvr>
                                        <p:cTn id="45" dur="500" fill="hold"/>
                                        <p:tgtEl>
                                          <p:spTgt spid="104"/>
                                        </p:tgtEl>
                                        <p:attrNameLst>
                                          <p:attrName>ppt_x</p:attrName>
                                          <p:attrName>ppt_y</p:attrName>
                                        </p:attrNameLst>
                                      </p:cBhvr>
                                      <p:rCtr x="-16849" y="0"/>
                                    </p:animMotion>
                                  </p:childTnLst>
                                </p:cTn>
                              </p:par>
                              <p:par>
                                <p:cTn id="46" presetID="35" presetClass="path" presetSubtype="0" decel="100000" fill="hold" grpId="0" nodeType="withEffect" nodePh="1">
                                  <p:stCondLst>
                                    <p:cond delay="850"/>
                                  </p:stCondLst>
                                  <p:endCondLst>
                                    <p:cond evt="begin" delay="0">
                                      <p:tn val="46"/>
                                    </p:cond>
                                  </p:endCondLst>
                                  <p:childTnLst>
                                    <p:animMotion origin="layout" path="M 8.33333E-7 0 L -0.33698 0 " pathEditMode="relative" rAng="0" ptsTypes="AA">
                                      <p:cBhvr>
                                        <p:cTn id="47" dur="500" fill="hold"/>
                                        <p:tgtEl>
                                          <p:spTgt spid="117"/>
                                        </p:tgtEl>
                                        <p:attrNameLst>
                                          <p:attrName>ppt_x</p:attrName>
                                          <p:attrName>ppt_y</p:attrName>
                                        </p:attrNameLst>
                                      </p:cBhvr>
                                      <p:rCtr x="-16849" y="0"/>
                                    </p:animMotion>
                                  </p:childTnLst>
                                </p:cTn>
                              </p:par>
                              <p:par>
                                <p:cTn id="48" presetID="35" presetClass="path" presetSubtype="0" decel="100000" fill="hold" nodeType="withEffect">
                                  <p:stCondLst>
                                    <p:cond delay="950"/>
                                  </p:stCondLst>
                                  <p:childTnLst>
                                    <p:animMotion origin="layout" path="M 8.33333E-7 0 L -0.33698 0 " pathEditMode="relative" rAng="0" ptsTypes="AA">
                                      <p:cBhvr>
                                        <p:cTn id="49" dur="500" fill="hold"/>
                                        <p:tgtEl>
                                          <p:spTgt spid="112"/>
                                        </p:tgtEl>
                                        <p:attrNameLst>
                                          <p:attrName>ppt_x</p:attrName>
                                          <p:attrName>ppt_y</p:attrName>
                                        </p:attrNameLst>
                                      </p:cBhvr>
                                      <p:rCtr x="-16849" y="0"/>
                                    </p:animMotion>
                                  </p:childTnLst>
                                </p:cTn>
                              </p:par>
                              <p:par>
                                <p:cTn id="50" presetID="35" presetClass="path" presetSubtype="0" decel="100000" fill="hold" grpId="0" nodeType="withEffect">
                                  <p:stCondLst>
                                    <p:cond delay="950"/>
                                  </p:stCondLst>
                                  <p:childTnLst>
                                    <p:animMotion origin="layout" path="M 8.33333E-7 0 L -0.33698 0 " pathEditMode="relative" rAng="0" ptsTypes="AA">
                                      <p:cBhvr>
                                        <p:cTn id="51" dur="500" fill="hold"/>
                                        <p:tgtEl>
                                          <p:spTgt spid="105"/>
                                        </p:tgtEl>
                                        <p:attrNameLst>
                                          <p:attrName>ppt_x</p:attrName>
                                          <p:attrName>ppt_y</p:attrName>
                                        </p:attrNameLst>
                                      </p:cBhvr>
                                      <p:rCtr x="-16849" y="0"/>
                                    </p:animMotion>
                                  </p:childTnLst>
                                </p:cTn>
                              </p:par>
                              <p:par>
                                <p:cTn id="52" presetID="35" presetClass="path" presetSubtype="0" decel="100000" fill="hold" grpId="0" nodeType="withEffect" nodePh="1">
                                  <p:stCondLst>
                                    <p:cond delay="950"/>
                                  </p:stCondLst>
                                  <p:endCondLst>
                                    <p:cond evt="begin" delay="0">
                                      <p:tn val="52"/>
                                    </p:cond>
                                  </p:endCondLst>
                                  <p:childTnLst>
                                    <p:animMotion origin="layout" path="M 8.33333E-7 0 L -0.33698 0 " pathEditMode="relative" rAng="0" ptsTypes="AA">
                                      <p:cBhvr>
                                        <p:cTn id="53" dur="500" fill="hold"/>
                                        <p:tgtEl>
                                          <p:spTgt spid="118"/>
                                        </p:tgtEl>
                                        <p:attrNameLst>
                                          <p:attrName>ppt_x</p:attrName>
                                          <p:attrName>ppt_y</p:attrName>
                                        </p:attrNameLst>
                                      </p:cBhvr>
                                      <p:rCtr x="-16849" y="0"/>
                                    </p:animMotion>
                                  </p:childTnLst>
                                </p:cTn>
                              </p:par>
                              <p:par>
                                <p:cTn id="54" presetID="35" presetClass="path" presetSubtype="0" decel="100000" fill="hold" nodeType="withEffect">
                                  <p:stCondLst>
                                    <p:cond delay="1050"/>
                                  </p:stCondLst>
                                  <p:childTnLst>
                                    <p:animMotion origin="layout" path="M 8.33333E-7 0 L -0.33698 0 " pathEditMode="relative" rAng="0" ptsTypes="AA">
                                      <p:cBhvr>
                                        <p:cTn id="55" dur="500" fill="hold"/>
                                        <p:tgtEl>
                                          <p:spTgt spid="111"/>
                                        </p:tgtEl>
                                        <p:attrNameLst>
                                          <p:attrName>ppt_x</p:attrName>
                                          <p:attrName>ppt_y</p:attrName>
                                        </p:attrNameLst>
                                      </p:cBhvr>
                                      <p:rCtr x="-16849" y="0"/>
                                    </p:animMotion>
                                  </p:childTnLst>
                                </p:cTn>
                              </p:par>
                              <p:par>
                                <p:cTn id="56" presetID="35" presetClass="path" presetSubtype="0" decel="100000" fill="hold" grpId="0" nodeType="withEffect">
                                  <p:stCondLst>
                                    <p:cond delay="1050"/>
                                  </p:stCondLst>
                                  <p:childTnLst>
                                    <p:animMotion origin="layout" path="M 8.33333E-7 0 L -0.33698 0 " pathEditMode="relative" rAng="0" ptsTypes="AA">
                                      <p:cBhvr>
                                        <p:cTn id="57" dur="500" fill="hold"/>
                                        <p:tgtEl>
                                          <p:spTgt spid="106"/>
                                        </p:tgtEl>
                                        <p:attrNameLst>
                                          <p:attrName>ppt_x</p:attrName>
                                          <p:attrName>ppt_y</p:attrName>
                                        </p:attrNameLst>
                                      </p:cBhvr>
                                      <p:rCtr x="-16849" y="0"/>
                                    </p:animMotion>
                                  </p:childTnLst>
                                </p:cTn>
                              </p:par>
                              <p:par>
                                <p:cTn id="58" presetID="35" presetClass="path" presetSubtype="0" decel="100000" fill="hold" grpId="0" nodeType="withEffect" nodePh="1">
                                  <p:stCondLst>
                                    <p:cond delay="1050"/>
                                  </p:stCondLst>
                                  <p:endCondLst>
                                    <p:cond evt="begin" delay="0">
                                      <p:tn val="58"/>
                                    </p:cond>
                                  </p:endCondLst>
                                  <p:childTnLst>
                                    <p:animMotion origin="layout" path="M 8.33333E-7 0 L -0.33698 0 " pathEditMode="relative" rAng="0" ptsTypes="AA">
                                      <p:cBhvr>
                                        <p:cTn id="59" dur="500" fill="hold"/>
                                        <p:tgtEl>
                                          <p:spTgt spid="119"/>
                                        </p:tgtEl>
                                        <p:attrNameLst>
                                          <p:attrName>ppt_x</p:attrName>
                                          <p:attrName>ppt_y</p:attrName>
                                        </p:attrNameLst>
                                      </p:cBhvr>
                                      <p:rCtr x="-16849" y="0"/>
                                    </p:animMotion>
                                  </p:childTnLst>
                                </p:cTn>
                              </p:par>
                              <p:par>
                                <p:cTn id="60" presetID="35" presetClass="path" presetSubtype="0" decel="100000" fill="hold" nodeType="withEffect">
                                  <p:stCondLst>
                                    <p:cond delay="1150"/>
                                  </p:stCondLst>
                                  <p:childTnLst>
                                    <p:animMotion origin="layout" path="M 8.33333E-7 0 L -0.33698 0 " pathEditMode="relative" rAng="0" ptsTypes="AA">
                                      <p:cBhvr>
                                        <p:cTn id="61" dur="500" fill="hold"/>
                                        <p:tgtEl>
                                          <p:spTgt spid="110"/>
                                        </p:tgtEl>
                                        <p:attrNameLst>
                                          <p:attrName>ppt_x</p:attrName>
                                          <p:attrName>ppt_y</p:attrName>
                                        </p:attrNameLst>
                                      </p:cBhvr>
                                      <p:rCtr x="-16849" y="0"/>
                                    </p:animMotion>
                                  </p:childTnLst>
                                </p:cTn>
                              </p:par>
                              <p:par>
                                <p:cTn id="62" presetID="35" presetClass="path" presetSubtype="0" decel="100000" fill="hold" grpId="0" nodeType="withEffect">
                                  <p:stCondLst>
                                    <p:cond delay="1150"/>
                                  </p:stCondLst>
                                  <p:childTnLst>
                                    <p:animMotion origin="layout" path="M 8.33333E-7 0 L -0.33698 0 " pathEditMode="relative" rAng="0" ptsTypes="AA">
                                      <p:cBhvr>
                                        <p:cTn id="63" dur="500" fill="hold"/>
                                        <p:tgtEl>
                                          <p:spTgt spid="107"/>
                                        </p:tgtEl>
                                        <p:attrNameLst>
                                          <p:attrName>ppt_x</p:attrName>
                                          <p:attrName>ppt_y</p:attrName>
                                        </p:attrNameLst>
                                      </p:cBhvr>
                                      <p:rCtr x="-16849" y="0"/>
                                    </p:animMotion>
                                  </p:childTnLst>
                                </p:cTn>
                              </p:par>
                              <p:par>
                                <p:cTn id="64" presetID="35" presetClass="path" presetSubtype="0" decel="100000" fill="hold" grpId="0" nodeType="withEffect" nodePh="1">
                                  <p:stCondLst>
                                    <p:cond delay="1150"/>
                                  </p:stCondLst>
                                  <p:endCondLst>
                                    <p:cond evt="begin" delay="0">
                                      <p:tn val="64"/>
                                    </p:cond>
                                  </p:endCondLst>
                                  <p:childTnLst>
                                    <p:animMotion origin="layout" path="M 8.33333E-7 0 L -0.33698 0 " pathEditMode="relative" rAng="0" ptsTypes="AA">
                                      <p:cBhvr>
                                        <p:cTn id="65" dur="500" fill="hold"/>
                                        <p:tgtEl>
                                          <p:spTgt spid="120"/>
                                        </p:tgtEl>
                                        <p:attrNameLst>
                                          <p:attrName>ppt_x</p:attrName>
                                          <p:attrName>ppt_y</p:attrName>
                                        </p:attrNameLst>
                                      </p:cBhvr>
                                      <p:rCtr x="-16849" y="0"/>
                                    </p:animMotion>
                                  </p:childTnLst>
                                </p:cTn>
                              </p:par>
                              <p:par>
                                <p:cTn id="66" presetID="35" presetClass="path" presetSubtype="0" decel="100000" fill="hold" nodeType="withEffect">
                                  <p:stCondLst>
                                    <p:cond delay="1250"/>
                                  </p:stCondLst>
                                  <p:childTnLst>
                                    <p:animMotion origin="layout" path="M 8.33333E-7 0 L -0.33698 0 " pathEditMode="relative" rAng="0" ptsTypes="AA">
                                      <p:cBhvr>
                                        <p:cTn id="67" dur="500" fill="hold"/>
                                        <p:tgtEl>
                                          <p:spTgt spid="109"/>
                                        </p:tgtEl>
                                        <p:attrNameLst>
                                          <p:attrName>ppt_x</p:attrName>
                                          <p:attrName>ppt_y</p:attrName>
                                        </p:attrNameLst>
                                      </p:cBhvr>
                                      <p:rCtr x="-16849" y="0"/>
                                    </p:animMotion>
                                  </p:childTnLst>
                                </p:cTn>
                              </p:par>
                              <p:par>
                                <p:cTn id="68" presetID="35" presetClass="path" presetSubtype="0" decel="100000" fill="hold" grpId="0" nodeType="withEffect">
                                  <p:stCondLst>
                                    <p:cond delay="1250"/>
                                  </p:stCondLst>
                                  <p:childTnLst>
                                    <p:animMotion origin="layout" path="M 8.33333E-7 0 L -0.33698 0 " pathEditMode="relative" rAng="0" ptsTypes="AA">
                                      <p:cBhvr>
                                        <p:cTn id="69" dur="500" fill="hold"/>
                                        <p:tgtEl>
                                          <p:spTgt spid="108"/>
                                        </p:tgtEl>
                                        <p:attrNameLst>
                                          <p:attrName>ppt_x</p:attrName>
                                          <p:attrName>ppt_y</p:attrName>
                                        </p:attrNameLst>
                                      </p:cBhvr>
                                      <p:rCtr x="-16849" y="0"/>
                                    </p:animMotion>
                                  </p:childTnLst>
                                </p:cTn>
                              </p:par>
                              <p:par>
                                <p:cTn id="70" presetID="35" presetClass="path" presetSubtype="0" decel="100000" fill="hold" grpId="0" nodeType="withEffect" nodePh="1">
                                  <p:stCondLst>
                                    <p:cond delay="1250"/>
                                  </p:stCondLst>
                                  <p:endCondLst>
                                    <p:cond evt="begin" delay="0">
                                      <p:tn val="70"/>
                                    </p:cond>
                                  </p:endCondLst>
                                  <p:childTnLst>
                                    <p:animMotion origin="layout" path="M 8.33333E-7 0 L -0.33698 0 " pathEditMode="relative" rAng="0" ptsTypes="AA">
                                      <p:cBhvr>
                                        <p:cTn id="71" dur="500" fill="hold"/>
                                        <p:tgtEl>
                                          <p:spTgt spid="121"/>
                                        </p:tgtEl>
                                        <p:attrNameLst>
                                          <p:attrName>ppt_x</p:attrName>
                                          <p:attrName>ppt_y</p:attrName>
                                        </p:attrNameLst>
                                      </p:cBhvr>
                                      <p:rCtr x="-16849" y="0"/>
                                    </p:animMotion>
                                  </p:childTnLst>
                                </p:cTn>
                              </p:par>
                              <p:par>
                                <p:cTn id="72" presetID="35" presetClass="path" presetSubtype="0" decel="100000" fill="hold" nodeType="withEffect">
                                  <p:stCondLst>
                                    <p:cond delay="1350"/>
                                  </p:stCondLst>
                                  <p:childTnLst>
                                    <p:animMotion origin="layout" path="M 8.33333E-7 0 L -0.33698 0 " pathEditMode="relative" rAng="0" ptsTypes="AA">
                                      <p:cBhvr>
                                        <p:cTn id="73" dur="500" fill="hold"/>
                                        <p:tgtEl>
                                          <p:spTgt spid="115"/>
                                        </p:tgtEl>
                                        <p:attrNameLst>
                                          <p:attrName>ppt_x</p:attrName>
                                          <p:attrName>ppt_y</p:attrName>
                                        </p:attrNameLst>
                                      </p:cBhvr>
                                      <p:rCtr x="-16849" y="0"/>
                                    </p:animMotion>
                                  </p:childTnLst>
                                </p:cTn>
                              </p:par>
                              <p:par>
                                <p:cTn id="74" presetID="35" presetClass="path" presetSubtype="0" decel="100000" fill="hold" grpId="0" nodeType="withEffect">
                                  <p:stCondLst>
                                    <p:cond delay="1350"/>
                                  </p:stCondLst>
                                  <p:childTnLst>
                                    <p:animMotion origin="layout" path="M 8.33333E-7 0 L -0.33698 0 " pathEditMode="relative" rAng="0" ptsTypes="AA">
                                      <p:cBhvr>
                                        <p:cTn id="75" dur="500" fill="hold"/>
                                        <p:tgtEl>
                                          <p:spTgt spid="114"/>
                                        </p:tgtEl>
                                        <p:attrNameLst>
                                          <p:attrName>ppt_x</p:attrName>
                                          <p:attrName>ppt_y</p:attrName>
                                        </p:attrNameLst>
                                      </p:cBhvr>
                                      <p:rCtr x="-16849" y="0"/>
                                    </p:animMotion>
                                  </p:childTnLst>
                                </p:cTn>
                              </p:par>
                              <p:par>
                                <p:cTn id="76" presetID="35" presetClass="path" presetSubtype="0" decel="100000" fill="hold" grpId="0" nodeType="withEffect" nodePh="1">
                                  <p:stCondLst>
                                    <p:cond delay="1350"/>
                                  </p:stCondLst>
                                  <p:endCondLst>
                                    <p:cond evt="begin" delay="0">
                                      <p:tn val="76"/>
                                    </p:cond>
                                  </p:endCondLst>
                                  <p:childTnLst>
                                    <p:animMotion origin="layout" path="M 8.33333E-7 0 L -0.33698 0 " pathEditMode="relative" rAng="0" ptsTypes="AA">
                                      <p:cBhvr>
                                        <p:cTn id="77" dur="500" fill="hold"/>
                                        <p:tgtEl>
                                          <p:spTgt spid="122"/>
                                        </p:tgtEl>
                                        <p:attrNameLst>
                                          <p:attrName>ppt_x</p:attrName>
                                          <p:attrName>ppt_y</p:attrName>
                                        </p:attrNameLst>
                                      </p:cBhvr>
                                      <p:rCtr x="-16849" y="0"/>
                                    </p:animMotion>
                                  </p:childTnLst>
                                </p:cTn>
                              </p:par>
                              <p:par>
                                <p:cTn id="78" presetID="10" presetClass="entr" presetSubtype="0" fill="hold" grpId="0" nodeType="withEffect" nodePh="1">
                                  <p:stCondLst>
                                    <p:cond delay="0"/>
                                  </p:stCondLst>
                                  <p:endCondLst>
                                    <p:cond evt="begin" delay="0">
                                      <p:tn val="78"/>
                                    </p:cond>
                                  </p:endCondLst>
                                  <p:childTnLst>
                                    <p:set>
                                      <p:cBhvr>
                                        <p:cTn id="79" dur="1" fill="hold">
                                          <p:stCondLst>
                                            <p:cond delay="0"/>
                                          </p:stCondLst>
                                        </p:cTn>
                                        <p:tgtEl>
                                          <p:spTgt spid="135"/>
                                        </p:tgtEl>
                                        <p:attrNameLst>
                                          <p:attrName>style.visibility</p:attrName>
                                        </p:attrNameLst>
                                      </p:cBhvr>
                                      <p:to>
                                        <p:strVal val="visible"/>
                                      </p:to>
                                    </p:set>
                                    <p:animEffect transition="in" filter="fade">
                                      <p:cBhvr>
                                        <p:cTn id="80" dur="1000"/>
                                        <p:tgtEl>
                                          <p:spTgt spid="135"/>
                                        </p:tgtEl>
                                      </p:cBhvr>
                                    </p:animEffect>
                                  </p:childTnLst>
                                </p:cTn>
                              </p:par>
                              <p:par>
                                <p:cTn id="81" presetID="10" presetClass="exit" presetSubtype="0" fill="hold" grpId="0" nodeType="withEffect">
                                  <p:stCondLst>
                                    <p:cond delay="0"/>
                                  </p:stCondLst>
                                  <p:childTnLst>
                                    <p:animEffect transition="out" filter="fade">
                                      <p:cBhvr>
                                        <p:cTn id="82" dur="500"/>
                                        <p:tgtEl>
                                          <p:spTgt spid="126"/>
                                        </p:tgtEl>
                                      </p:cBhvr>
                                    </p:animEffect>
                                    <p:set>
                                      <p:cBhvr>
                                        <p:cTn id="83" dur="1" fill="hold">
                                          <p:stCondLst>
                                            <p:cond delay="499"/>
                                          </p:stCondLst>
                                        </p:cTn>
                                        <p:tgtEl>
                                          <p:spTgt spid="126"/>
                                        </p:tgtEl>
                                        <p:attrNameLst>
                                          <p:attrName>style.visibility</p:attrName>
                                        </p:attrNameLst>
                                      </p:cBhvr>
                                      <p:to>
                                        <p:strVal val="hidden"/>
                                      </p:to>
                                    </p:set>
                                  </p:childTnLst>
                                </p:cTn>
                              </p:par>
                              <p:par>
                                <p:cTn id="84" presetID="53" presetClass="entr" presetSubtype="16" fill="hold" grpId="0" nodeType="withEffect">
                                  <p:stCondLst>
                                    <p:cond delay="0"/>
                                  </p:stCondLst>
                                  <p:childTnLst>
                                    <p:set>
                                      <p:cBhvr>
                                        <p:cTn id="85" dur="1" fill="hold">
                                          <p:stCondLst>
                                            <p:cond delay="0"/>
                                          </p:stCondLst>
                                        </p:cTn>
                                        <p:tgtEl>
                                          <p:spTgt spid="134"/>
                                        </p:tgtEl>
                                        <p:attrNameLst>
                                          <p:attrName>style.visibility</p:attrName>
                                        </p:attrNameLst>
                                      </p:cBhvr>
                                      <p:to>
                                        <p:strVal val="visible"/>
                                      </p:to>
                                    </p:set>
                                    <p:anim calcmode="lin" valueType="num">
                                      <p:cBhvr>
                                        <p:cTn id="86" dur="500" fill="hold"/>
                                        <p:tgtEl>
                                          <p:spTgt spid="134"/>
                                        </p:tgtEl>
                                        <p:attrNameLst>
                                          <p:attrName>ppt_w</p:attrName>
                                        </p:attrNameLst>
                                      </p:cBhvr>
                                      <p:tavLst>
                                        <p:tav tm="0">
                                          <p:val>
                                            <p:fltVal val="0"/>
                                          </p:val>
                                        </p:tav>
                                        <p:tav tm="100000">
                                          <p:val>
                                            <p:strVal val="#ppt_w"/>
                                          </p:val>
                                        </p:tav>
                                      </p:tavLst>
                                    </p:anim>
                                    <p:anim calcmode="lin" valueType="num">
                                      <p:cBhvr>
                                        <p:cTn id="87" dur="500" fill="hold"/>
                                        <p:tgtEl>
                                          <p:spTgt spid="134"/>
                                        </p:tgtEl>
                                        <p:attrNameLst>
                                          <p:attrName>ppt_h</p:attrName>
                                        </p:attrNameLst>
                                      </p:cBhvr>
                                      <p:tavLst>
                                        <p:tav tm="0">
                                          <p:val>
                                            <p:fltVal val="0"/>
                                          </p:val>
                                        </p:tav>
                                        <p:tav tm="100000">
                                          <p:val>
                                            <p:strVal val="#ppt_h"/>
                                          </p:val>
                                        </p:tav>
                                      </p:tavLst>
                                    </p:anim>
                                    <p:animEffect transition="in" filter="fade">
                                      <p:cBhvr>
                                        <p:cTn id="88" dur="500"/>
                                        <p:tgtEl>
                                          <p:spTgt spid="134"/>
                                        </p:tgtEl>
                                      </p:cBhvr>
                                    </p:animEffect>
                                  </p:childTnLst>
                                </p:cTn>
                              </p:par>
                            </p:childTnLst>
                          </p:cTn>
                        </p:par>
                      </p:childTnLst>
                    </p:cTn>
                  </p:par>
                </p:childTnLst>
              </p:cTn>
              <p:nextCondLst>
                <p:cond evt="onClick" delay="0">
                  <p:tgtEl>
                    <p:spTgt spid="133"/>
                  </p:tgtEl>
                </p:cond>
              </p:nextCondLst>
            </p:seq>
            <p:seq concurrent="1" nextAc="seek">
              <p:cTn id="89" restart="whenNotActive" fill="hold" evtFilter="cancelBubble" nodeType="interactiveSeq">
                <p:stCondLst>
                  <p:cond evt="onClick" delay="0">
                    <p:tgtEl>
                      <p:spTgt spid="135"/>
                    </p:tgtEl>
                  </p:cond>
                </p:stCondLst>
                <p:endSync evt="end" delay="0">
                  <p:rtn val="all"/>
                </p:endSync>
                <p:childTnLst>
                  <p:par>
                    <p:cTn id="90" fill="hold">
                      <p:stCondLst>
                        <p:cond delay="0"/>
                      </p:stCondLst>
                      <p:childTnLst>
                        <p:par>
                          <p:cTn id="91" fill="hold">
                            <p:stCondLst>
                              <p:cond delay="0"/>
                            </p:stCondLst>
                            <p:childTnLst>
                              <p:par>
                                <p:cTn id="92" presetID="63" presetClass="path" presetSubtype="0" accel="100000" fill="hold" grpId="1" nodeType="withEffect">
                                  <p:stCondLst>
                                    <p:cond delay="600"/>
                                  </p:stCondLst>
                                  <p:childTnLst>
                                    <p:animMotion origin="layout" path="M -0.33698 0 L 1.66667E-6 0 " pathEditMode="relative" rAng="0" ptsTypes="AA">
                                      <p:cBhvr>
                                        <p:cTn id="93" dur="500" fill="hold"/>
                                        <p:tgtEl>
                                          <p:spTgt spid="103"/>
                                        </p:tgtEl>
                                        <p:attrNameLst>
                                          <p:attrName>ppt_x</p:attrName>
                                          <p:attrName>ppt_y</p:attrName>
                                        </p:attrNameLst>
                                      </p:cBhvr>
                                      <p:rCtr x="16823" y="0"/>
                                    </p:animMotion>
                                  </p:childTnLst>
                                </p:cTn>
                              </p:par>
                              <p:par>
                                <p:cTn id="94" presetID="63" presetClass="path" presetSubtype="0" accel="100000" fill="hold" grpId="1" nodeType="withEffect" nodePh="1">
                                  <p:stCondLst>
                                    <p:cond delay="600"/>
                                  </p:stCondLst>
                                  <p:endCondLst>
                                    <p:cond evt="begin" delay="0">
                                      <p:tn val="94"/>
                                    </p:cond>
                                  </p:endCondLst>
                                  <p:childTnLst>
                                    <p:animMotion origin="layout" path="M -0.33698 0 L 1.66667E-6 0 " pathEditMode="relative" rAng="0" ptsTypes="AA">
                                      <p:cBhvr>
                                        <p:cTn id="95" dur="500" fill="hold"/>
                                        <p:tgtEl>
                                          <p:spTgt spid="116"/>
                                        </p:tgtEl>
                                        <p:attrNameLst>
                                          <p:attrName>ppt_x</p:attrName>
                                          <p:attrName>ppt_y</p:attrName>
                                        </p:attrNameLst>
                                      </p:cBhvr>
                                      <p:rCtr x="16823" y="0"/>
                                    </p:animMotion>
                                  </p:childTnLst>
                                </p:cTn>
                              </p:par>
                              <p:par>
                                <p:cTn id="96" presetID="63" presetClass="path" presetSubtype="0" accel="100000" fill="hold" nodeType="withEffect">
                                  <p:stCondLst>
                                    <p:cond delay="600"/>
                                  </p:stCondLst>
                                  <p:childTnLst>
                                    <p:animMotion origin="layout" path="M -0.33698 0 L 1.66667E-6 0 " pathEditMode="relative" rAng="0" ptsTypes="AA">
                                      <p:cBhvr>
                                        <p:cTn id="97" dur="500" fill="hold"/>
                                        <p:tgtEl>
                                          <p:spTgt spid="113"/>
                                        </p:tgtEl>
                                        <p:attrNameLst>
                                          <p:attrName>ppt_x</p:attrName>
                                          <p:attrName>ppt_y</p:attrName>
                                        </p:attrNameLst>
                                      </p:cBhvr>
                                      <p:rCtr x="16823" y="0"/>
                                    </p:animMotion>
                                  </p:childTnLst>
                                </p:cTn>
                              </p:par>
                              <p:par>
                                <p:cTn id="98" presetID="63" presetClass="path" presetSubtype="0" accel="100000" fill="hold" grpId="1" nodeType="withEffect">
                                  <p:stCondLst>
                                    <p:cond delay="500"/>
                                  </p:stCondLst>
                                  <p:childTnLst>
                                    <p:animMotion origin="layout" path="M -0.33698 0 L 1.66667E-6 0 " pathEditMode="relative" rAng="0" ptsTypes="AA">
                                      <p:cBhvr>
                                        <p:cTn id="99" dur="500" fill="hold"/>
                                        <p:tgtEl>
                                          <p:spTgt spid="104"/>
                                        </p:tgtEl>
                                        <p:attrNameLst>
                                          <p:attrName>ppt_x</p:attrName>
                                          <p:attrName>ppt_y</p:attrName>
                                        </p:attrNameLst>
                                      </p:cBhvr>
                                      <p:rCtr x="16823" y="0"/>
                                    </p:animMotion>
                                  </p:childTnLst>
                                </p:cTn>
                              </p:par>
                              <p:par>
                                <p:cTn id="100" presetID="63" presetClass="path" presetSubtype="0" accel="100000" fill="hold" grpId="1" nodeType="withEffect" nodePh="1">
                                  <p:stCondLst>
                                    <p:cond delay="500"/>
                                  </p:stCondLst>
                                  <p:endCondLst>
                                    <p:cond evt="begin" delay="0">
                                      <p:tn val="100"/>
                                    </p:cond>
                                  </p:endCondLst>
                                  <p:childTnLst>
                                    <p:animMotion origin="layout" path="M -0.33698 0 L 1.66667E-6 0 " pathEditMode="relative" rAng="0" ptsTypes="AA">
                                      <p:cBhvr>
                                        <p:cTn id="101" dur="500" fill="hold"/>
                                        <p:tgtEl>
                                          <p:spTgt spid="117"/>
                                        </p:tgtEl>
                                        <p:attrNameLst>
                                          <p:attrName>ppt_x</p:attrName>
                                          <p:attrName>ppt_y</p:attrName>
                                        </p:attrNameLst>
                                      </p:cBhvr>
                                      <p:rCtr x="16823" y="0"/>
                                    </p:animMotion>
                                  </p:childTnLst>
                                </p:cTn>
                              </p:par>
                              <p:par>
                                <p:cTn id="102" presetID="63" presetClass="path" presetSubtype="0" accel="100000" fill="hold" nodeType="withEffect">
                                  <p:stCondLst>
                                    <p:cond delay="500"/>
                                  </p:stCondLst>
                                  <p:childTnLst>
                                    <p:animMotion origin="layout" path="M -0.33698 0 L 1.66667E-6 0 " pathEditMode="relative" rAng="0" ptsTypes="AA">
                                      <p:cBhvr>
                                        <p:cTn id="103" dur="500" fill="hold"/>
                                        <p:tgtEl>
                                          <p:spTgt spid="112"/>
                                        </p:tgtEl>
                                        <p:attrNameLst>
                                          <p:attrName>ppt_x</p:attrName>
                                          <p:attrName>ppt_y</p:attrName>
                                        </p:attrNameLst>
                                      </p:cBhvr>
                                      <p:rCtr x="16823" y="0"/>
                                    </p:animMotion>
                                  </p:childTnLst>
                                </p:cTn>
                              </p:par>
                              <p:par>
                                <p:cTn id="104" presetID="63" presetClass="path" presetSubtype="0" accel="100000" fill="hold" grpId="1" nodeType="withEffect">
                                  <p:stCondLst>
                                    <p:cond delay="400"/>
                                  </p:stCondLst>
                                  <p:childTnLst>
                                    <p:animMotion origin="layout" path="M -0.33698 0 L 1.66667E-6 0 " pathEditMode="relative" rAng="0" ptsTypes="AA">
                                      <p:cBhvr>
                                        <p:cTn id="105" dur="500" fill="hold"/>
                                        <p:tgtEl>
                                          <p:spTgt spid="105"/>
                                        </p:tgtEl>
                                        <p:attrNameLst>
                                          <p:attrName>ppt_x</p:attrName>
                                          <p:attrName>ppt_y</p:attrName>
                                        </p:attrNameLst>
                                      </p:cBhvr>
                                      <p:rCtr x="16823" y="0"/>
                                    </p:animMotion>
                                  </p:childTnLst>
                                </p:cTn>
                              </p:par>
                              <p:par>
                                <p:cTn id="106" presetID="63" presetClass="path" presetSubtype="0" accel="100000" fill="hold" grpId="1" nodeType="withEffect" nodePh="1">
                                  <p:stCondLst>
                                    <p:cond delay="400"/>
                                  </p:stCondLst>
                                  <p:endCondLst>
                                    <p:cond evt="begin" delay="0">
                                      <p:tn val="106"/>
                                    </p:cond>
                                  </p:endCondLst>
                                  <p:childTnLst>
                                    <p:animMotion origin="layout" path="M -0.33698 0 L 1.66667E-6 0 " pathEditMode="relative" rAng="0" ptsTypes="AA">
                                      <p:cBhvr>
                                        <p:cTn id="107" dur="500" fill="hold"/>
                                        <p:tgtEl>
                                          <p:spTgt spid="118"/>
                                        </p:tgtEl>
                                        <p:attrNameLst>
                                          <p:attrName>ppt_x</p:attrName>
                                          <p:attrName>ppt_y</p:attrName>
                                        </p:attrNameLst>
                                      </p:cBhvr>
                                      <p:rCtr x="16823" y="0"/>
                                    </p:animMotion>
                                  </p:childTnLst>
                                </p:cTn>
                              </p:par>
                              <p:par>
                                <p:cTn id="108" presetID="63" presetClass="path" presetSubtype="0" accel="100000" fill="hold" nodeType="withEffect">
                                  <p:stCondLst>
                                    <p:cond delay="400"/>
                                  </p:stCondLst>
                                  <p:childTnLst>
                                    <p:animMotion origin="layout" path="M -0.33698 0 L 1.66667E-6 0 " pathEditMode="relative" rAng="0" ptsTypes="AA">
                                      <p:cBhvr>
                                        <p:cTn id="109" dur="500" fill="hold"/>
                                        <p:tgtEl>
                                          <p:spTgt spid="111"/>
                                        </p:tgtEl>
                                        <p:attrNameLst>
                                          <p:attrName>ppt_x</p:attrName>
                                          <p:attrName>ppt_y</p:attrName>
                                        </p:attrNameLst>
                                      </p:cBhvr>
                                      <p:rCtr x="16823" y="0"/>
                                    </p:animMotion>
                                  </p:childTnLst>
                                </p:cTn>
                              </p:par>
                              <p:par>
                                <p:cTn id="110" presetID="63" presetClass="path" presetSubtype="0" accel="100000" fill="hold" grpId="1" nodeType="withEffect">
                                  <p:stCondLst>
                                    <p:cond delay="300"/>
                                  </p:stCondLst>
                                  <p:childTnLst>
                                    <p:animMotion origin="layout" path="M -0.33698 0 L 1.66667E-6 0 " pathEditMode="relative" rAng="0" ptsTypes="AA">
                                      <p:cBhvr>
                                        <p:cTn id="111" dur="500" fill="hold"/>
                                        <p:tgtEl>
                                          <p:spTgt spid="106"/>
                                        </p:tgtEl>
                                        <p:attrNameLst>
                                          <p:attrName>ppt_x</p:attrName>
                                          <p:attrName>ppt_y</p:attrName>
                                        </p:attrNameLst>
                                      </p:cBhvr>
                                      <p:rCtr x="16823" y="0"/>
                                    </p:animMotion>
                                  </p:childTnLst>
                                </p:cTn>
                              </p:par>
                              <p:par>
                                <p:cTn id="112" presetID="63" presetClass="path" presetSubtype="0" accel="100000" fill="hold" grpId="1" nodeType="withEffect" nodePh="1">
                                  <p:stCondLst>
                                    <p:cond delay="300"/>
                                  </p:stCondLst>
                                  <p:endCondLst>
                                    <p:cond evt="begin" delay="0">
                                      <p:tn val="112"/>
                                    </p:cond>
                                  </p:endCondLst>
                                  <p:childTnLst>
                                    <p:animMotion origin="layout" path="M -0.33698 0 L 1.66667E-6 0 " pathEditMode="relative" rAng="0" ptsTypes="AA">
                                      <p:cBhvr>
                                        <p:cTn id="113" dur="500" fill="hold"/>
                                        <p:tgtEl>
                                          <p:spTgt spid="119"/>
                                        </p:tgtEl>
                                        <p:attrNameLst>
                                          <p:attrName>ppt_x</p:attrName>
                                          <p:attrName>ppt_y</p:attrName>
                                        </p:attrNameLst>
                                      </p:cBhvr>
                                      <p:rCtr x="16823" y="0"/>
                                    </p:animMotion>
                                  </p:childTnLst>
                                </p:cTn>
                              </p:par>
                              <p:par>
                                <p:cTn id="114" presetID="63" presetClass="path" presetSubtype="0" accel="100000" fill="hold" nodeType="withEffect">
                                  <p:stCondLst>
                                    <p:cond delay="300"/>
                                  </p:stCondLst>
                                  <p:childTnLst>
                                    <p:animMotion origin="layout" path="M -0.33698 0 L 1.66667E-6 0 " pathEditMode="relative" rAng="0" ptsTypes="AA">
                                      <p:cBhvr>
                                        <p:cTn id="115" dur="500" fill="hold"/>
                                        <p:tgtEl>
                                          <p:spTgt spid="110"/>
                                        </p:tgtEl>
                                        <p:attrNameLst>
                                          <p:attrName>ppt_x</p:attrName>
                                          <p:attrName>ppt_y</p:attrName>
                                        </p:attrNameLst>
                                      </p:cBhvr>
                                      <p:rCtr x="16823" y="0"/>
                                    </p:animMotion>
                                  </p:childTnLst>
                                </p:cTn>
                              </p:par>
                              <p:par>
                                <p:cTn id="116" presetID="63" presetClass="path" presetSubtype="0" accel="100000" fill="hold" grpId="1" nodeType="withEffect">
                                  <p:stCondLst>
                                    <p:cond delay="200"/>
                                  </p:stCondLst>
                                  <p:childTnLst>
                                    <p:animMotion origin="layout" path="M -0.33698 0 L 1.66667E-6 0 " pathEditMode="relative" rAng="0" ptsTypes="AA">
                                      <p:cBhvr>
                                        <p:cTn id="117" dur="500" fill="hold"/>
                                        <p:tgtEl>
                                          <p:spTgt spid="107"/>
                                        </p:tgtEl>
                                        <p:attrNameLst>
                                          <p:attrName>ppt_x</p:attrName>
                                          <p:attrName>ppt_y</p:attrName>
                                        </p:attrNameLst>
                                      </p:cBhvr>
                                      <p:rCtr x="16823" y="0"/>
                                    </p:animMotion>
                                  </p:childTnLst>
                                </p:cTn>
                              </p:par>
                              <p:par>
                                <p:cTn id="118" presetID="63" presetClass="path" presetSubtype="0" accel="100000" fill="hold" grpId="1" nodeType="withEffect" nodePh="1">
                                  <p:stCondLst>
                                    <p:cond delay="200"/>
                                  </p:stCondLst>
                                  <p:endCondLst>
                                    <p:cond evt="begin" delay="0">
                                      <p:tn val="118"/>
                                    </p:cond>
                                  </p:endCondLst>
                                  <p:childTnLst>
                                    <p:animMotion origin="layout" path="M -0.33698 0 L 1.66667E-6 0 " pathEditMode="relative" rAng="0" ptsTypes="AA">
                                      <p:cBhvr>
                                        <p:cTn id="119" dur="500" fill="hold"/>
                                        <p:tgtEl>
                                          <p:spTgt spid="120"/>
                                        </p:tgtEl>
                                        <p:attrNameLst>
                                          <p:attrName>ppt_x</p:attrName>
                                          <p:attrName>ppt_y</p:attrName>
                                        </p:attrNameLst>
                                      </p:cBhvr>
                                      <p:rCtr x="16823" y="0"/>
                                    </p:animMotion>
                                  </p:childTnLst>
                                </p:cTn>
                              </p:par>
                              <p:par>
                                <p:cTn id="120" presetID="63" presetClass="path" presetSubtype="0" accel="100000" fill="hold" nodeType="withEffect">
                                  <p:stCondLst>
                                    <p:cond delay="200"/>
                                  </p:stCondLst>
                                  <p:childTnLst>
                                    <p:animMotion origin="layout" path="M -0.33698 0 L 1.66667E-6 0 " pathEditMode="relative" rAng="0" ptsTypes="AA">
                                      <p:cBhvr>
                                        <p:cTn id="121" dur="500" fill="hold"/>
                                        <p:tgtEl>
                                          <p:spTgt spid="109"/>
                                        </p:tgtEl>
                                        <p:attrNameLst>
                                          <p:attrName>ppt_x</p:attrName>
                                          <p:attrName>ppt_y</p:attrName>
                                        </p:attrNameLst>
                                      </p:cBhvr>
                                      <p:rCtr x="16823" y="0"/>
                                    </p:animMotion>
                                  </p:childTnLst>
                                </p:cTn>
                              </p:par>
                              <p:par>
                                <p:cTn id="122" presetID="63" presetClass="path" presetSubtype="0" accel="100000" fill="hold" grpId="1" nodeType="withEffect">
                                  <p:stCondLst>
                                    <p:cond delay="100"/>
                                  </p:stCondLst>
                                  <p:childTnLst>
                                    <p:animMotion origin="layout" path="M -0.33698 0 L 1.66667E-6 0 " pathEditMode="relative" rAng="0" ptsTypes="AA">
                                      <p:cBhvr>
                                        <p:cTn id="123" dur="500" fill="hold"/>
                                        <p:tgtEl>
                                          <p:spTgt spid="108"/>
                                        </p:tgtEl>
                                        <p:attrNameLst>
                                          <p:attrName>ppt_x</p:attrName>
                                          <p:attrName>ppt_y</p:attrName>
                                        </p:attrNameLst>
                                      </p:cBhvr>
                                      <p:rCtr x="16823" y="0"/>
                                    </p:animMotion>
                                  </p:childTnLst>
                                </p:cTn>
                              </p:par>
                              <p:par>
                                <p:cTn id="124" presetID="63" presetClass="path" presetSubtype="0" accel="100000" fill="hold" grpId="1" nodeType="withEffect" nodePh="1">
                                  <p:stCondLst>
                                    <p:cond delay="100"/>
                                  </p:stCondLst>
                                  <p:endCondLst>
                                    <p:cond evt="begin" delay="0">
                                      <p:tn val="124"/>
                                    </p:cond>
                                  </p:endCondLst>
                                  <p:childTnLst>
                                    <p:animMotion origin="layout" path="M -0.33698 0 L 1.66667E-6 0 " pathEditMode="relative" rAng="0" ptsTypes="AA">
                                      <p:cBhvr>
                                        <p:cTn id="125" dur="500" fill="hold"/>
                                        <p:tgtEl>
                                          <p:spTgt spid="121"/>
                                        </p:tgtEl>
                                        <p:attrNameLst>
                                          <p:attrName>ppt_x</p:attrName>
                                          <p:attrName>ppt_y</p:attrName>
                                        </p:attrNameLst>
                                      </p:cBhvr>
                                      <p:rCtr x="16823" y="0"/>
                                    </p:animMotion>
                                  </p:childTnLst>
                                </p:cTn>
                              </p:par>
                              <p:par>
                                <p:cTn id="126" presetID="63" presetClass="path" presetSubtype="0" accel="100000" fill="hold" nodeType="withEffect">
                                  <p:stCondLst>
                                    <p:cond delay="100"/>
                                  </p:stCondLst>
                                  <p:childTnLst>
                                    <p:animMotion origin="layout" path="M -0.33698 0 L 1.66667E-6 0 " pathEditMode="relative" rAng="0" ptsTypes="AA">
                                      <p:cBhvr>
                                        <p:cTn id="127" dur="500" fill="hold"/>
                                        <p:tgtEl>
                                          <p:spTgt spid="115"/>
                                        </p:tgtEl>
                                        <p:attrNameLst>
                                          <p:attrName>ppt_x</p:attrName>
                                          <p:attrName>ppt_y</p:attrName>
                                        </p:attrNameLst>
                                      </p:cBhvr>
                                      <p:rCtr x="16823" y="0"/>
                                    </p:animMotion>
                                  </p:childTnLst>
                                </p:cTn>
                              </p:par>
                              <p:par>
                                <p:cTn id="128" presetID="63" presetClass="path" presetSubtype="0" accel="100000" fill="hold" grpId="1" nodeType="withEffect">
                                  <p:stCondLst>
                                    <p:cond delay="0"/>
                                  </p:stCondLst>
                                  <p:childTnLst>
                                    <p:animMotion origin="layout" path="M -0.33698 0 L 1.66667E-6 0 " pathEditMode="relative" rAng="0" ptsTypes="AA">
                                      <p:cBhvr>
                                        <p:cTn id="129" dur="500" fill="hold"/>
                                        <p:tgtEl>
                                          <p:spTgt spid="114"/>
                                        </p:tgtEl>
                                        <p:attrNameLst>
                                          <p:attrName>ppt_x</p:attrName>
                                          <p:attrName>ppt_y</p:attrName>
                                        </p:attrNameLst>
                                      </p:cBhvr>
                                      <p:rCtr x="16823" y="0"/>
                                    </p:animMotion>
                                  </p:childTnLst>
                                </p:cTn>
                              </p:par>
                              <p:par>
                                <p:cTn id="130" presetID="63" presetClass="path" presetSubtype="0" accel="100000" fill="hold" grpId="1" nodeType="withEffect" nodePh="1">
                                  <p:stCondLst>
                                    <p:cond delay="0"/>
                                  </p:stCondLst>
                                  <p:endCondLst>
                                    <p:cond evt="begin" delay="0">
                                      <p:tn val="130"/>
                                    </p:cond>
                                  </p:endCondLst>
                                  <p:childTnLst>
                                    <p:animMotion origin="layout" path="M -0.33698 0 L 1.66667E-6 0 " pathEditMode="relative" rAng="0" ptsTypes="AA">
                                      <p:cBhvr>
                                        <p:cTn id="131" dur="500" fill="hold"/>
                                        <p:tgtEl>
                                          <p:spTgt spid="122"/>
                                        </p:tgtEl>
                                        <p:attrNameLst>
                                          <p:attrName>ppt_x</p:attrName>
                                          <p:attrName>ppt_y</p:attrName>
                                        </p:attrNameLst>
                                      </p:cBhvr>
                                      <p:rCtr x="16823" y="0"/>
                                    </p:animMotion>
                                  </p:childTnLst>
                                </p:cTn>
                              </p:par>
                              <p:par>
                                <p:cTn id="132" presetID="10" presetClass="exit" presetSubtype="0" fill="hold" grpId="1" nodeType="withEffect">
                                  <p:stCondLst>
                                    <p:cond delay="0"/>
                                  </p:stCondLst>
                                  <p:childTnLst>
                                    <p:animEffect transition="out" filter="fade">
                                      <p:cBhvr>
                                        <p:cTn id="133" dur="500"/>
                                        <p:tgtEl>
                                          <p:spTgt spid="135"/>
                                        </p:tgtEl>
                                      </p:cBhvr>
                                    </p:animEffect>
                                    <p:set>
                                      <p:cBhvr>
                                        <p:cTn id="134" dur="1" fill="hold">
                                          <p:stCondLst>
                                            <p:cond delay="499"/>
                                          </p:stCondLst>
                                        </p:cTn>
                                        <p:tgtEl>
                                          <p:spTgt spid="135"/>
                                        </p:tgtEl>
                                        <p:attrNameLst>
                                          <p:attrName>style.visibility</p:attrName>
                                        </p:attrNameLst>
                                      </p:cBhvr>
                                      <p:to>
                                        <p:strVal val="hidden"/>
                                      </p:to>
                                    </p:set>
                                  </p:childTnLst>
                                </p:cTn>
                              </p:par>
                              <p:par>
                                <p:cTn id="135" presetID="53" presetClass="exit" presetSubtype="32" fill="hold" grpId="1" nodeType="withEffect">
                                  <p:stCondLst>
                                    <p:cond delay="0"/>
                                  </p:stCondLst>
                                  <p:childTnLst>
                                    <p:anim calcmode="lin" valueType="num">
                                      <p:cBhvr>
                                        <p:cTn id="136" dur="500"/>
                                        <p:tgtEl>
                                          <p:spTgt spid="134"/>
                                        </p:tgtEl>
                                        <p:attrNameLst>
                                          <p:attrName>ppt_w</p:attrName>
                                        </p:attrNameLst>
                                      </p:cBhvr>
                                      <p:tavLst>
                                        <p:tav tm="0">
                                          <p:val>
                                            <p:strVal val="ppt_w"/>
                                          </p:val>
                                        </p:tav>
                                        <p:tav tm="100000">
                                          <p:val>
                                            <p:fltVal val="0"/>
                                          </p:val>
                                        </p:tav>
                                      </p:tavLst>
                                    </p:anim>
                                    <p:anim calcmode="lin" valueType="num">
                                      <p:cBhvr>
                                        <p:cTn id="137" dur="500"/>
                                        <p:tgtEl>
                                          <p:spTgt spid="134"/>
                                        </p:tgtEl>
                                        <p:attrNameLst>
                                          <p:attrName>ppt_h</p:attrName>
                                        </p:attrNameLst>
                                      </p:cBhvr>
                                      <p:tavLst>
                                        <p:tav tm="0">
                                          <p:val>
                                            <p:strVal val="ppt_h"/>
                                          </p:val>
                                        </p:tav>
                                        <p:tav tm="100000">
                                          <p:val>
                                            <p:fltVal val="0"/>
                                          </p:val>
                                        </p:tav>
                                      </p:tavLst>
                                    </p:anim>
                                    <p:animEffect transition="out" filter="fade">
                                      <p:cBhvr>
                                        <p:cTn id="138" dur="500"/>
                                        <p:tgtEl>
                                          <p:spTgt spid="134"/>
                                        </p:tgtEl>
                                      </p:cBhvr>
                                    </p:animEffect>
                                    <p:set>
                                      <p:cBhvr>
                                        <p:cTn id="139" dur="1" fill="hold">
                                          <p:stCondLst>
                                            <p:cond delay="499"/>
                                          </p:stCondLst>
                                        </p:cTn>
                                        <p:tgtEl>
                                          <p:spTgt spid="134"/>
                                        </p:tgtEl>
                                        <p:attrNameLst>
                                          <p:attrName>style.visibility</p:attrName>
                                        </p:attrNameLst>
                                      </p:cBhvr>
                                      <p:to>
                                        <p:strVal val="hidden"/>
                                      </p:to>
                                    </p:set>
                                  </p:childTnLst>
                                </p:cTn>
                              </p:par>
                              <p:par>
                                <p:cTn id="140" presetID="10" presetClass="entr" presetSubtype="0" fill="hold" grpId="1" nodeType="withEffect">
                                  <p:stCondLst>
                                    <p:cond delay="0"/>
                                  </p:stCondLst>
                                  <p:childTnLst>
                                    <p:set>
                                      <p:cBhvr>
                                        <p:cTn id="141" dur="1" fill="hold">
                                          <p:stCondLst>
                                            <p:cond delay="0"/>
                                          </p:stCondLst>
                                        </p:cTn>
                                        <p:tgtEl>
                                          <p:spTgt spid="126"/>
                                        </p:tgtEl>
                                        <p:attrNameLst>
                                          <p:attrName>style.visibility</p:attrName>
                                        </p:attrNameLst>
                                      </p:cBhvr>
                                      <p:to>
                                        <p:strVal val="visible"/>
                                      </p:to>
                                    </p:set>
                                    <p:animEffect transition="in" filter="fade">
                                      <p:cBhvr>
                                        <p:cTn id="142" dur="500"/>
                                        <p:tgtEl>
                                          <p:spTgt spid="126"/>
                                        </p:tgtEl>
                                      </p:cBhvr>
                                    </p:animEffect>
                                  </p:childTnLst>
                                </p:cTn>
                              </p:par>
                            </p:childTnLst>
                          </p:cTn>
                        </p:par>
                        <p:par>
                          <p:cTn id="143" fill="hold">
                            <p:stCondLst>
                              <p:cond delay="1100"/>
                            </p:stCondLst>
                            <p:childTnLst>
                              <p:par>
                                <p:cTn id="144" presetID="63" presetClass="path" presetSubtype="0" accel="100000" fill="hold" grpId="1" nodeType="afterEffect">
                                  <p:stCondLst>
                                    <p:cond delay="0"/>
                                  </p:stCondLst>
                                  <p:childTnLst>
                                    <p:animMotion origin="layout" path="M -0.33698 0 L 1.66667E-6 0 " pathEditMode="relative" rAng="0" ptsTypes="AA">
                                      <p:cBhvr>
                                        <p:cTn id="145" dur="500" fill="hold"/>
                                        <p:tgtEl>
                                          <p:spTgt spid="102"/>
                                        </p:tgtEl>
                                        <p:attrNameLst>
                                          <p:attrName>ppt_x</p:attrName>
                                          <p:attrName>ppt_y</p:attrName>
                                        </p:attrNameLst>
                                      </p:cBhvr>
                                      <p:rCtr x="16823" y="0"/>
                                    </p:animMotion>
                                  </p:childTnLst>
                                </p:cTn>
                              </p:par>
                              <p:par>
                                <p:cTn id="146" presetID="63" presetClass="path" presetSubtype="0" accel="100000" fill="hold" grpId="1" nodeType="withEffect">
                                  <p:stCondLst>
                                    <p:cond delay="0"/>
                                  </p:stCondLst>
                                  <p:childTnLst>
                                    <p:animMotion origin="layout" path="M -0.33698 0 L 1.66667E-6 0 " pathEditMode="relative" rAng="0" ptsTypes="AA">
                                      <p:cBhvr>
                                        <p:cTn id="147" dur="750" fill="hold"/>
                                        <p:tgtEl>
                                          <p:spTgt spid="101"/>
                                        </p:tgtEl>
                                        <p:attrNameLst>
                                          <p:attrName>ppt_x</p:attrName>
                                          <p:attrName>ppt_y</p:attrName>
                                        </p:attrNameLst>
                                      </p:cBhvr>
                                      <p:rCtr x="16823" y="0"/>
                                    </p:animMotion>
                                  </p:childTnLst>
                                </p:cTn>
                              </p:par>
                              <p:par>
                                <p:cTn id="148" presetID="63" presetClass="path" presetSubtype="0" accel="100000" fill="hold" grpId="1" nodeType="withEffect">
                                  <p:stCondLst>
                                    <p:cond delay="0"/>
                                  </p:stCondLst>
                                  <p:childTnLst>
                                    <p:animMotion origin="layout" path="M -0.33698 0 L 1.66667E-6 0 " pathEditMode="relative" rAng="0" ptsTypes="AA">
                                      <p:cBhvr>
                                        <p:cTn id="149" dur="1000" fill="hold"/>
                                        <p:tgtEl>
                                          <p:spTgt spid="100"/>
                                        </p:tgtEl>
                                        <p:attrNameLst>
                                          <p:attrName>ppt_x</p:attrName>
                                          <p:attrName>ppt_y</p:attrName>
                                        </p:attrNameLst>
                                      </p:cBhvr>
                                      <p:rCtr x="16823" y="0"/>
                                    </p:animMotion>
                                  </p:childTnLst>
                                </p:cTn>
                              </p:par>
                              <p:par>
                                <p:cTn id="150" presetID="63" presetClass="path" presetSubtype="0" accel="100000" fill="hold" grpId="1" nodeType="withEffect">
                                  <p:stCondLst>
                                    <p:cond delay="0"/>
                                  </p:stCondLst>
                                  <p:childTnLst>
                                    <p:animMotion origin="layout" path="M -0.33698 0 L 1.66667E-6 0 " pathEditMode="relative" rAng="0" ptsTypes="AA">
                                      <p:cBhvr>
                                        <p:cTn id="151" dur="1250" fill="hold"/>
                                        <p:tgtEl>
                                          <p:spTgt spid="99"/>
                                        </p:tgtEl>
                                        <p:attrNameLst>
                                          <p:attrName>ppt_x</p:attrName>
                                          <p:attrName>ppt_y</p:attrName>
                                        </p:attrNameLst>
                                      </p:cBhvr>
                                      <p:rCtr x="16823" y="0"/>
                                    </p:animMotion>
                                  </p:childTnLst>
                                </p:cTn>
                              </p:par>
                            </p:childTnLst>
                          </p:cTn>
                        </p:par>
                      </p:childTnLst>
                    </p:cTn>
                  </p:par>
                </p:childTnLst>
              </p:cTn>
              <p:nextCondLst>
                <p:cond evt="onClick" delay="0">
                  <p:tgtEl>
                    <p:spTgt spid="135"/>
                  </p:tgtEl>
                </p:cond>
              </p:nextCondLst>
            </p:seq>
          </p:childTnLst>
        </p:cTn>
      </p:par>
    </p:tnLst>
    <p:bldLst>
      <p:bldP spid="49" grpId="0" animBg="1"/>
      <p:bldP spid="51" grpId="0" animBg="1"/>
      <p:bldP spid="52" grpId="0"/>
      <p:bldP spid="53" grpId="0"/>
      <p:bldP spid="54" grpId="0"/>
      <p:bldP spid="60" grpId="0" animBg="1"/>
      <p:bldP spid="99" grpId="0" animBg="1"/>
      <p:bldP spid="99" grpId="1" animBg="1"/>
      <p:bldP spid="100" grpId="0" animBg="1"/>
      <p:bldP spid="100" grpId="1" animBg="1"/>
      <p:bldP spid="101" grpId="0" animBg="1"/>
      <p:bldP spid="101" grpId="1" animBg="1"/>
      <p:bldP spid="102" grpId="0" animBg="1"/>
      <p:bldP spid="102" grpId="1" animBg="1"/>
      <p:bldP spid="103" grpId="0"/>
      <p:bldP spid="103" grpId="1"/>
      <p:bldP spid="104" grpId="0"/>
      <p:bldP spid="104" grpId="1"/>
      <p:bldP spid="105" grpId="0"/>
      <p:bldP spid="105" grpId="1"/>
      <p:bldP spid="106" grpId="0"/>
      <p:bldP spid="106" grpId="1"/>
      <p:bldP spid="107" grpId="0"/>
      <p:bldP spid="107" grpId="1"/>
      <p:bldP spid="108" grpId="0"/>
      <p:bldP spid="108" grpId="1"/>
      <p:bldP spid="114" grpId="0"/>
      <p:bldP spid="114" grpId="1"/>
      <p:bldP spid="116" grpId="0"/>
      <p:bldP spid="116" grpId="1"/>
      <p:bldP spid="117" grpId="0"/>
      <p:bldP spid="117" grpId="1"/>
      <p:bldP spid="118" grpId="0"/>
      <p:bldP spid="118" grpId="1"/>
      <p:bldP spid="119" grpId="0"/>
      <p:bldP spid="119" grpId="1"/>
      <p:bldP spid="120" grpId="0"/>
      <p:bldP spid="120" grpId="1"/>
      <p:bldP spid="121" grpId="0"/>
      <p:bldP spid="121" grpId="1"/>
      <p:bldP spid="122" grpId="0"/>
      <p:bldP spid="122" grpId="1"/>
      <p:bldP spid="126" grpId="0"/>
      <p:bldP spid="126" grpId="1"/>
      <p:bldP spid="134" grpId="0" animBg="1"/>
      <p:bldP spid="134" grpId="1" animBg="1"/>
      <p:bldP spid="135" grpId="0" animBg="1"/>
      <p:bldP spid="135" grpId="1" animBg="1"/>
    </p:bld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hthoek 1">
            <a:extLst>
              <a:ext uri="{FF2B5EF4-FFF2-40B4-BE49-F238E27FC236}">
                <a16:creationId xmlns:a16="http://schemas.microsoft.com/office/drawing/2014/main" id="{5CCC8073-4DE4-49F1-A8D3-810029733B97}"/>
              </a:ext>
            </a:extLst>
          </p:cNvPr>
          <p:cNvSpPr/>
          <p:nvPr/>
        </p:nvSpPr>
        <p:spPr>
          <a:xfrm>
            <a:off x="278" y="0"/>
            <a:ext cx="12192000" cy="6858000"/>
          </a:xfrm>
          <a:prstGeom prst="rect">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9" name="Graphic 8">
            <a:extLst>
              <a:ext uri="{FF2B5EF4-FFF2-40B4-BE49-F238E27FC236}">
                <a16:creationId xmlns:a16="http://schemas.microsoft.com/office/drawing/2014/main" id="{0C7259E9-36D7-4E7C-84AF-A21BDE044D1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3671092" y="-621"/>
            <a:ext cx="10760273" cy="6858000"/>
          </a:xfrm>
          <a:prstGeom prst="rect">
            <a:avLst/>
          </a:prstGeom>
        </p:spPr>
      </p:pic>
      <p:sp>
        <p:nvSpPr>
          <p:cNvPr id="6" name="!!Bounds">
            <a:extLst>
              <a:ext uri="{FF2B5EF4-FFF2-40B4-BE49-F238E27FC236}">
                <a16:creationId xmlns:a16="http://schemas.microsoft.com/office/drawing/2014/main" id="{6BE4582A-90DD-476B-A0F1-5196BFCEDA77}"/>
              </a:ext>
            </a:extLst>
          </p:cNvPr>
          <p:cNvSpPr/>
          <p:nvPr/>
        </p:nvSpPr>
        <p:spPr>
          <a:xfrm>
            <a:off x="2199721" y="420946"/>
            <a:ext cx="7791714" cy="6013816"/>
          </a:xfrm>
          <a:custGeom>
            <a:avLst/>
            <a:gdLst>
              <a:gd name="connsiteX0" fmla="*/ 483714 w 7791714"/>
              <a:gd name="connsiteY0" fmla="*/ 5995739 h 6013816"/>
              <a:gd name="connsiteX1" fmla="*/ 1191499 w 7791714"/>
              <a:gd name="connsiteY1" fmla="*/ 5815323 h 6013816"/>
              <a:gd name="connsiteX2" fmla="*/ 1462123 w 7791714"/>
              <a:gd name="connsiteY2" fmla="*/ 5607151 h 6013816"/>
              <a:gd name="connsiteX3" fmla="*/ 1757033 w 7791714"/>
              <a:gd name="connsiteY3" fmla="*/ 5249789 h 6013816"/>
              <a:gd name="connsiteX4" fmla="*/ 2312159 w 7791714"/>
              <a:gd name="connsiteY4" fmla="*/ 4784871 h 6013816"/>
              <a:gd name="connsiteX5" fmla="*/ 2985249 w 7791714"/>
              <a:gd name="connsiteY5" fmla="*/ 4132599 h 6013816"/>
              <a:gd name="connsiteX6" fmla="*/ 3498740 w 7791714"/>
              <a:gd name="connsiteY6" fmla="*/ 3521961 h 6013816"/>
              <a:gd name="connsiteX7" fmla="*/ 3963657 w 7791714"/>
              <a:gd name="connsiteY7" fmla="*/ 3063982 h 6013816"/>
              <a:gd name="connsiteX8" fmla="*/ 4497966 w 7791714"/>
              <a:gd name="connsiteY8" fmla="*/ 2814176 h 6013816"/>
              <a:gd name="connsiteX9" fmla="*/ 6080073 w 7791714"/>
              <a:gd name="connsiteY9" fmla="*/ 2259050 h 6013816"/>
              <a:gd name="connsiteX10" fmla="*/ 7585851 w 7791714"/>
              <a:gd name="connsiteY10" fmla="*/ 1627595 h 6013816"/>
              <a:gd name="connsiteX11" fmla="*/ 7759328 w 7791714"/>
              <a:gd name="connsiteY11" fmla="*/ 829602 h 6013816"/>
              <a:gd name="connsiteX12" fmla="*/ 7349923 w 7791714"/>
              <a:gd name="connsiteY12" fmla="*/ 184269 h 6013816"/>
              <a:gd name="connsiteX13" fmla="*/ 6607443 w 7791714"/>
              <a:gd name="connsiteY13" fmla="*/ 10792 h 6013816"/>
              <a:gd name="connsiteX14" fmla="*/ 6052317 w 7791714"/>
              <a:gd name="connsiteY14" fmla="*/ 218964 h 6013816"/>
              <a:gd name="connsiteX15" fmla="*/ 5635973 w 7791714"/>
              <a:gd name="connsiteY15" fmla="*/ 586735 h 6013816"/>
              <a:gd name="connsiteX16" fmla="*/ 5115543 w 7791714"/>
              <a:gd name="connsiteY16" fmla="*/ 739394 h 6013816"/>
              <a:gd name="connsiteX17" fmla="*/ 4810224 w 7791714"/>
              <a:gd name="connsiteY17" fmla="*/ 885115 h 6013816"/>
              <a:gd name="connsiteX18" fmla="*/ 4546539 w 7791714"/>
              <a:gd name="connsiteY18" fmla="*/ 1162677 h 6013816"/>
              <a:gd name="connsiteX19" fmla="*/ 3998353 w 7791714"/>
              <a:gd name="connsiteY19" fmla="*/ 1447179 h 6013816"/>
              <a:gd name="connsiteX20" fmla="*/ 3699973 w 7791714"/>
              <a:gd name="connsiteY20" fmla="*/ 1509631 h 6013816"/>
              <a:gd name="connsiteX21" fmla="*/ 3332202 w 7791714"/>
              <a:gd name="connsiteY21" fmla="*/ 1801072 h 6013816"/>
              <a:gd name="connsiteX22" fmla="*/ 2464818 w 7791714"/>
              <a:gd name="connsiteY22" fmla="*/ 2439466 h 6013816"/>
              <a:gd name="connsiteX23" fmla="*/ 1722338 w 7791714"/>
              <a:gd name="connsiteY23" fmla="*/ 3528900 h 6013816"/>
              <a:gd name="connsiteX24" fmla="*/ 709234 w 7791714"/>
              <a:gd name="connsiteY24" fmla="*/ 4465674 h 6013816"/>
              <a:gd name="connsiteX25" fmla="*/ 56962 w 7791714"/>
              <a:gd name="connsiteY25" fmla="*/ 5173459 h 6013816"/>
              <a:gd name="connsiteX26" fmla="*/ 56962 w 7791714"/>
              <a:gd name="connsiteY26" fmla="*/ 5606873 h 6013816"/>
              <a:gd name="connsiteX27" fmla="*/ 483714 w 7791714"/>
              <a:gd name="connsiteY27" fmla="*/ 5995739 h 6013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7791714" h="6013816">
                <a:moveTo>
                  <a:pt x="483714" y="5995739"/>
                </a:moveTo>
                <a:cubicBezTo>
                  <a:pt x="758918" y="6053333"/>
                  <a:pt x="1018023" y="5967982"/>
                  <a:pt x="1191499" y="5815323"/>
                </a:cubicBezTo>
                <a:cubicBezTo>
                  <a:pt x="1364976" y="5662663"/>
                  <a:pt x="1371915" y="5676541"/>
                  <a:pt x="1462123" y="5607151"/>
                </a:cubicBezTo>
                <a:cubicBezTo>
                  <a:pt x="1552331" y="5537760"/>
                  <a:pt x="1659887" y="5339997"/>
                  <a:pt x="1757033" y="5249789"/>
                </a:cubicBezTo>
                <a:cubicBezTo>
                  <a:pt x="1854180" y="5159581"/>
                  <a:pt x="2103987" y="4986104"/>
                  <a:pt x="2312159" y="4784871"/>
                </a:cubicBezTo>
                <a:cubicBezTo>
                  <a:pt x="2520331" y="4583638"/>
                  <a:pt x="2888102" y="4243624"/>
                  <a:pt x="2985249" y="4132599"/>
                </a:cubicBezTo>
                <a:cubicBezTo>
                  <a:pt x="3082396" y="4021574"/>
                  <a:pt x="3366897" y="3709315"/>
                  <a:pt x="3498740" y="3521961"/>
                </a:cubicBezTo>
                <a:cubicBezTo>
                  <a:pt x="3630582" y="3334606"/>
                  <a:pt x="3762424" y="3133373"/>
                  <a:pt x="3963657" y="3063982"/>
                </a:cubicBezTo>
                <a:cubicBezTo>
                  <a:pt x="4164890" y="2994591"/>
                  <a:pt x="4213464" y="2918262"/>
                  <a:pt x="4497966" y="2814176"/>
                </a:cubicBezTo>
                <a:cubicBezTo>
                  <a:pt x="4782468" y="2710090"/>
                  <a:pt x="5927414" y="2286807"/>
                  <a:pt x="6080073" y="2259050"/>
                </a:cubicBezTo>
                <a:cubicBezTo>
                  <a:pt x="6232733" y="2231294"/>
                  <a:pt x="7336044" y="1877401"/>
                  <a:pt x="7585851" y="1627595"/>
                </a:cubicBezTo>
                <a:cubicBezTo>
                  <a:pt x="7835657" y="1377789"/>
                  <a:pt x="7807901" y="954505"/>
                  <a:pt x="7759328" y="829602"/>
                </a:cubicBezTo>
                <a:cubicBezTo>
                  <a:pt x="7710754" y="704699"/>
                  <a:pt x="7578912" y="316111"/>
                  <a:pt x="7349923" y="184269"/>
                </a:cubicBezTo>
                <a:cubicBezTo>
                  <a:pt x="7120933" y="52427"/>
                  <a:pt x="6912762" y="-30842"/>
                  <a:pt x="6607443" y="10792"/>
                </a:cubicBezTo>
                <a:cubicBezTo>
                  <a:pt x="6302124" y="52427"/>
                  <a:pt x="6163342" y="24670"/>
                  <a:pt x="6052317" y="218964"/>
                </a:cubicBezTo>
                <a:cubicBezTo>
                  <a:pt x="5941292" y="413258"/>
                  <a:pt x="5851084" y="558978"/>
                  <a:pt x="5635973" y="586735"/>
                </a:cubicBezTo>
                <a:cubicBezTo>
                  <a:pt x="5420862" y="614491"/>
                  <a:pt x="5295959" y="642247"/>
                  <a:pt x="5115543" y="739394"/>
                </a:cubicBezTo>
                <a:cubicBezTo>
                  <a:pt x="4935127" y="836541"/>
                  <a:pt x="4928188" y="829602"/>
                  <a:pt x="4810224" y="885115"/>
                </a:cubicBezTo>
                <a:cubicBezTo>
                  <a:pt x="4692260" y="940627"/>
                  <a:pt x="4650625" y="1100226"/>
                  <a:pt x="4546539" y="1162677"/>
                </a:cubicBezTo>
                <a:cubicBezTo>
                  <a:pt x="4442453" y="1225129"/>
                  <a:pt x="4151012" y="1440240"/>
                  <a:pt x="3998353" y="1447179"/>
                </a:cubicBezTo>
                <a:cubicBezTo>
                  <a:pt x="3845693" y="1454118"/>
                  <a:pt x="3810998" y="1384728"/>
                  <a:pt x="3699973" y="1509631"/>
                </a:cubicBezTo>
                <a:cubicBezTo>
                  <a:pt x="3588948" y="1634534"/>
                  <a:pt x="3595887" y="1669229"/>
                  <a:pt x="3332202" y="1801072"/>
                </a:cubicBezTo>
                <a:cubicBezTo>
                  <a:pt x="3068517" y="1932914"/>
                  <a:pt x="2679930" y="2120269"/>
                  <a:pt x="2464818" y="2439466"/>
                </a:cubicBezTo>
                <a:cubicBezTo>
                  <a:pt x="2249707" y="2758663"/>
                  <a:pt x="1916632" y="3334606"/>
                  <a:pt x="1722338" y="3528900"/>
                </a:cubicBezTo>
                <a:cubicBezTo>
                  <a:pt x="1528044" y="3723194"/>
                  <a:pt x="848015" y="4340771"/>
                  <a:pt x="709234" y="4465674"/>
                </a:cubicBezTo>
                <a:cubicBezTo>
                  <a:pt x="570453" y="4590577"/>
                  <a:pt x="98596" y="4958348"/>
                  <a:pt x="56962" y="5173459"/>
                </a:cubicBezTo>
                <a:cubicBezTo>
                  <a:pt x="15327" y="5388570"/>
                  <a:pt x="-47124" y="5436588"/>
                  <a:pt x="56962" y="5606873"/>
                </a:cubicBezTo>
                <a:cubicBezTo>
                  <a:pt x="161048" y="5777158"/>
                  <a:pt x="334524" y="5964513"/>
                  <a:pt x="483714" y="5995739"/>
                </a:cubicBezTo>
                <a:close/>
              </a:path>
            </a:pathLst>
          </a:custGeom>
          <a:solidFill>
            <a:srgbClr val="22A241"/>
          </a:solidFill>
          <a:ln w="6938" cap="flat">
            <a:noFill/>
            <a:prstDash val="solid"/>
            <a:miter/>
          </a:ln>
        </p:spPr>
        <p:txBody>
          <a:bodyPr rtlCol="0" anchor="ctr"/>
          <a:lstStyle/>
          <a:p>
            <a:endParaRPr lang="nl-BE"/>
          </a:p>
        </p:txBody>
      </p:sp>
      <p:grpSp>
        <p:nvGrpSpPr>
          <p:cNvPr id="36" name="!!Bush">
            <a:extLst>
              <a:ext uri="{FF2B5EF4-FFF2-40B4-BE49-F238E27FC236}">
                <a16:creationId xmlns:a16="http://schemas.microsoft.com/office/drawing/2014/main" id="{4743AF7F-C7C1-47D1-9379-6C1F3BE81292}"/>
              </a:ext>
            </a:extLst>
          </p:cNvPr>
          <p:cNvGrpSpPr/>
          <p:nvPr/>
        </p:nvGrpSpPr>
        <p:grpSpPr>
          <a:xfrm>
            <a:off x="2748713" y="586920"/>
            <a:ext cx="6983382" cy="5850581"/>
            <a:chOff x="2748713" y="586920"/>
            <a:chExt cx="6983382" cy="5850581"/>
          </a:xfrm>
        </p:grpSpPr>
        <p:sp>
          <p:nvSpPr>
            <p:cNvPr id="11" name="Graphic 4">
              <a:extLst>
                <a:ext uri="{FF2B5EF4-FFF2-40B4-BE49-F238E27FC236}">
                  <a16:creationId xmlns:a16="http://schemas.microsoft.com/office/drawing/2014/main" id="{6BE4582A-90DD-476B-A0F1-5196BFCEDA77}"/>
                </a:ext>
              </a:extLst>
            </p:cNvPr>
            <p:cNvSpPr/>
            <p:nvPr/>
          </p:nvSpPr>
          <p:spPr>
            <a:xfrm>
              <a:off x="4622237" y="997778"/>
              <a:ext cx="5019331" cy="2919898"/>
            </a:xfrm>
            <a:custGeom>
              <a:avLst/>
              <a:gdLst>
                <a:gd name="connsiteX0" fmla="*/ 52711 w 5019331"/>
                <a:gd name="connsiteY0" fmla="*/ 2906964 h 2919898"/>
                <a:gd name="connsiteX1" fmla="*/ 573141 w 5019331"/>
                <a:gd name="connsiteY1" fmla="*/ 2671036 h 2919898"/>
                <a:gd name="connsiteX2" fmla="*/ 913155 w 5019331"/>
                <a:gd name="connsiteY2" fmla="*/ 2206118 h 2919898"/>
                <a:gd name="connsiteX3" fmla="*/ 1211535 w 5019331"/>
                <a:gd name="connsiteY3" fmla="*/ 2053459 h 2919898"/>
                <a:gd name="connsiteX4" fmla="*/ 1704209 w 5019331"/>
                <a:gd name="connsiteY4" fmla="*/ 1845287 h 2919898"/>
                <a:gd name="connsiteX5" fmla="*/ 2065041 w 5019331"/>
                <a:gd name="connsiteY5" fmla="*/ 1637115 h 2919898"/>
                <a:gd name="connsiteX6" fmla="*/ 2439751 w 5019331"/>
                <a:gd name="connsiteY6" fmla="*/ 1512211 h 2919898"/>
                <a:gd name="connsiteX7" fmla="*/ 2752009 w 5019331"/>
                <a:gd name="connsiteY7" fmla="*/ 1324856 h 2919898"/>
                <a:gd name="connsiteX8" fmla="*/ 3050389 w 5019331"/>
                <a:gd name="connsiteY8" fmla="*/ 1116684 h 2919898"/>
                <a:gd name="connsiteX9" fmla="*/ 3480611 w 5019331"/>
                <a:gd name="connsiteY9" fmla="*/ 811365 h 2919898"/>
                <a:gd name="connsiteX10" fmla="*/ 4105127 w 5019331"/>
                <a:gd name="connsiteY10" fmla="*/ 700340 h 2919898"/>
                <a:gd name="connsiteX11" fmla="*/ 4465959 w 5019331"/>
                <a:gd name="connsiteY11" fmla="*/ 561559 h 2919898"/>
                <a:gd name="connsiteX12" fmla="*/ 4646375 w 5019331"/>
                <a:gd name="connsiteY12" fmla="*/ 450534 h 2919898"/>
                <a:gd name="connsiteX13" fmla="*/ 4905618 w 5019331"/>
                <a:gd name="connsiteY13" fmla="*/ 447550 h 2919898"/>
                <a:gd name="connsiteX14" fmla="*/ 4986388 w 5019331"/>
                <a:gd name="connsiteY14" fmla="*/ 277057 h 2919898"/>
                <a:gd name="connsiteX15" fmla="*/ 4694948 w 5019331"/>
                <a:gd name="connsiteY15" fmla="*/ 20312 h 2919898"/>
                <a:gd name="connsiteX16" fmla="*/ 4320238 w 5019331"/>
                <a:gd name="connsiteY16" fmla="*/ 55007 h 2919898"/>
                <a:gd name="connsiteX17" fmla="*/ 3851851 w 5019331"/>
                <a:gd name="connsiteY17" fmla="*/ 384613 h 2919898"/>
                <a:gd name="connsiteX18" fmla="*/ 3608984 w 5019331"/>
                <a:gd name="connsiteY18" fmla="*/ 426247 h 2919898"/>
                <a:gd name="connsiteX19" fmla="*/ 3255091 w 5019331"/>
                <a:gd name="connsiteY19" fmla="*/ 551150 h 2919898"/>
                <a:gd name="connsiteX20" fmla="*/ 2817930 w 5019331"/>
                <a:gd name="connsiteY20" fmla="*/ 863408 h 2919898"/>
                <a:gd name="connsiteX21" fmla="*/ 2248926 w 5019331"/>
                <a:gd name="connsiteY21" fmla="*/ 1203423 h 2919898"/>
                <a:gd name="connsiteX22" fmla="*/ 1451835 w 5019331"/>
                <a:gd name="connsiteY22" fmla="*/ 1519567 h 2919898"/>
                <a:gd name="connsiteX23" fmla="*/ 812539 w 5019331"/>
                <a:gd name="connsiteY23" fmla="*/ 1827939 h 2919898"/>
                <a:gd name="connsiteX24" fmla="*/ 285170 w 5019331"/>
                <a:gd name="connsiteY24" fmla="*/ 2334491 h 2919898"/>
                <a:gd name="connsiteX25" fmla="*/ 14546 w 5019331"/>
                <a:gd name="connsiteY25" fmla="*/ 2730018 h 2919898"/>
                <a:gd name="connsiteX26" fmla="*/ 52711 w 5019331"/>
                <a:gd name="connsiteY26" fmla="*/ 2906964 h 291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19331" h="2919898">
                  <a:moveTo>
                    <a:pt x="52711" y="2906964"/>
                  </a:moveTo>
                  <a:cubicBezTo>
                    <a:pt x="157074" y="2945407"/>
                    <a:pt x="434359" y="2906964"/>
                    <a:pt x="573141" y="2671036"/>
                  </a:cubicBezTo>
                  <a:cubicBezTo>
                    <a:pt x="711922" y="2435107"/>
                    <a:pt x="836825" y="2282448"/>
                    <a:pt x="913155" y="2206118"/>
                  </a:cubicBezTo>
                  <a:cubicBezTo>
                    <a:pt x="989485" y="2129788"/>
                    <a:pt x="1100510" y="2067337"/>
                    <a:pt x="1211535" y="2053459"/>
                  </a:cubicBezTo>
                  <a:cubicBezTo>
                    <a:pt x="1322561" y="2039580"/>
                    <a:pt x="1586245" y="1907738"/>
                    <a:pt x="1704209" y="1845287"/>
                  </a:cubicBezTo>
                  <a:cubicBezTo>
                    <a:pt x="1822173" y="1782835"/>
                    <a:pt x="1954016" y="1657932"/>
                    <a:pt x="2065041" y="1637115"/>
                  </a:cubicBezTo>
                  <a:cubicBezTo>
                    <a:pt x="2176066" y="1616297"/>
                    <a:pt x="2294030" y="1602419"/>
                    <a:pt x="2439751" y="1512211"/>
                  </a:cubicBezTo>
                  <a:cubicBezTo>
                    <a:pt x="2585471" y="1422003"/>
                    <a:pt x="2606288" y="1366491"/>
                    <a:pt x="2752009" y="1324856"/>
                  </a:cubicBezTo>
                  <a:cubicBezTo>
                    <a:pt x="2897729" y="1283222"/>
                    <a:pt x="2980998" y="1186075"/>
                    <a:pt x="3050389" y="1116684"/>
                  </a:cubicBezTo>
                  <a:cubicBezTo>
                    <a:pt x="3119779" y="1047294"/>
                    <a:pt x="3154475" y="880756"/>
                    <a:pt x="3480611" y="811365"/>
                  </a:cubicBezTo>
                  <a:cubicBezTo>
                    <a:pt x="3806747" y="741975"/>
                    <a:pt x="3924711" y="714218"/>
                    <a:pt x="4105127" y="700340"/>
                  </a:cubicBezTo>
                  <a:cubicBezTo>
                    <a:pt x="4285543" y="686462"/>
                    <a:pt x="4389629" y="651767"/>
                    <a:pt x="4465959" y="561559"/>
                  </a:cubicBezTo>
                  <a:cubicBezTo>
                    <a:pt x="4542289" y="471351"/>
                    <a:pt x="4556167" y="436656"/>
                    <a:pt x="4646375" y="450534"/>
                  </a:cubicBezTo>
                  <a:cubicBezTo>
                    <a:pt x="4736582" y="464412"/>
                    <a:pt x="4776274" y="493209"/>
                    <a:pt x="4905618" y="447550"/>
                  </a:cubicBezTo>
                  <a:cubicBezTo>
                    <a:pt x="5034962" y="401960"/>
                    <a:pt x="5041901" y="353387"/>
                    <a:pt x="4986388" y="277057"/>
                  </a:cubicBezTo>
                  <a:cubicBezTo>
                    <a:pt x="4930876" y="200727"/>
                    <a:pt x="4826790" y="61946"/>
                    <a:pt x="4694948" y="20312"/>
                  </a:cubicBezTo>
                  <a:cubicBezTo>
                    <a:pt x="4563106" y="-21323"/>
                    <a:pt x="4417385" y="6433"/>
                    <a:pt x="4320238" y="55007"/>
                  </a:cubicBezTo>
                  <a:cubicBezTo>
                    <a:pt x="4223091" y="103580"/>
                    <a:pt x="4115536" y="308283"/>
                    <a:pt x="3851851" y="384613"/>
                  </a:cubicBezTo>
                  <a:cubicBezTo>
                    <a:pt x="3588166" y="460942"/>
                    <a:pt x="3782460" y="419308"/>
                    <a:pt x="3608984" y="426247"/>
                  </a:cubicBezTo>
                  <a:cubicBezTo>
                    <a:pt x="3435507" y="433186"/>
                    <a:pt x="3345299" y="481760"/>
                    <a:pt x="3255091" y="551150"/>
                  </a:cubicBezTo>
                  <a:cubicBezTo>
                    <a:pt x="3164883" y="620541"/>
                    <a:pt x="2915077" y="814835"/>
                    <a:pt x="2817930" y="863408"/>
                  </a:cubicBezTo>
                  <a:cubicBezTo>
                    <a:pt x="2720783" y="911982"/>
                    <a:pt x="2464037" y="1140971"/>
                    <a:pt x="2248926" y="1203423"/>
                  </a:cubicBezTo>
                  <a:cubicBezTo>
                    <a:pt x="2033815" y="1265874"/>
                    <a:pt x="1737308" y="1454131"/>
                    <a:pt x="1451835" y="1519567"/>
                  </a:cubicBezTo>
                  <a:cubicBezTo>
                    <a:pt x="1166431" y="1585072"/>
                    <a:pt x="965198" y="1723853"/>
                    <a:pt x="812539" y="1827939"/>
                  </a:cubicBezTo>
                  <a:cubicBezTo>
                    <a:pt x="659879" y="1932025"/>
                    <a:pt x="368438" y="2251222"/>
                    <a:pt x="285170" y="2334491"/>
                  </a:cubicBezTo>
                  <a:cubicBezTo>
                    <a:pt x="201901" y="2417760"/>
                    <a:pt x="35363" y="2632871"/>
                    <a:pt x="14546" y="2730018"/>
                  </a:cubicBezTo>
                  <a:cubicBezTo>
                    <a:pt x="-6271" y="2827165"/>
                    <a:pt x="-13210" y="2882677"/>
                    <a:pt x="52711" y="2906964"/>
                  </a:cubicBezTo>
                  <a:close/>
                </a:path>
              </a:pathLst>
            </a:custGeom>
            <a:solidFill>
              <a:srgbClr val="89C44F"/>
            </a:solidFill>
            <a:ln w="6938" cap="flat">
              <a:noFill/>
              <a:prstDash val="solid"/>
              <a:miter/>
            </a:ln>
          </p:spPr>
          <p:txBody>
            <a:bodyPr rtlCol="0" anchor="ctr"/>
            <a:lstStyle/>
            <a:p>
              <a:endParaRPr lang="nl-BE"/>
            </a:p>
          </p:txBody>
        </p:sp>
        <p:sp>
          <p:nvSpPr>
            <p:cNvPr id="12" name="Graphic 4">
              <a:extLst>
                <a:ext uri="{FF2B5EF4-FFF2-40B4-BE49-F238E27FC236}">
                  <a16:creationId xmlns:a16="http://schemas.microsoft.com/office/drawing/2014/main" id="{6BE4582A-90DD-476B-A0F1-5196BFCEDA77}"/>
                </a:ext>
              </a:extLst>
            </p:cNvPr>
            <p:cNvSpPr/>
            <p:nvPr/>
          </p:nvSpPr>
          <p:spPr>
            <a:xfrm>
              <a:off x="2748713" y="5549514"/>
              <a:ext cx="521035" cy="887987"/>
            </a:xfrm>
            <a:custGeom>
              <a:avLst/>
              <a:gdLst>
                <a:gd name="connsiteX0" fmla="*/ 191468 w 521035"/>
                <a:gd name="connsiteY0" fmla="*/ 887987 h 887987"/>
                <a:gd name="connsiteX1" fmla="*/ 4182 w 521035"/>
                <a:gd name="connsiteY1" fmla="*/ 449369 h 887987"/>
                <a:gd name="connsiteX2" fmla="*/ 170651 w 521035"/>
                <a:gd name="connsiteY2" fmla="*/ 388375 h 887987"/>
                <a:gd name="connsiteX3" fmla="*/ 309432 w 521035"/>
                <a:gd name="connsiteY3" fmla="*/ 89995 h 887987"/>
                <a:gd name="connsiteX4" fmla="*/ 462092 w 521035"/>
                <a:gd name="connsiteY4" fmla="*/ 126772 h 887987"/>
                <a:gd name="connsiteX5" fmla="*/ 510665 w 521035"/>
                <a:gd name="connsiteY5" fmla="*/ 342368 h 887987"/>
                <a:gd name="connsiteX6" fmla="*/ 499771 w 521035"/>
                <a:gd name="connsiteY6" fmla="*/ 443610 h 887987"/>
                <a:gd name="connsiteX7" fmla="*/ 323310 w 521035"/>
                <a:gd name="connsiteY7" fmla="*/ 714511 h 887987"/>
                <a:gd name="connsiteX8" fmla="*/ 299023 w 521035"/>
                <a:gd name="connsiteY8" fmla="*/ 690224 h 887987"/>
                <a:gd name="connsiteX9" fmla="*/ 191468 w 521035"/>
                <a:gd name="connsiteY9" fmla="*/ 887987 h 887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1035" h="887987">
                  <a:moveTo>
                    <a:pt x="191468" y="887987"/>
                  </a:moveTo>
                  <a:cubicBezTo>
                    <a:pt x="4460" y="794379"/>
                    <a:pt x="-10390" y="596339"/>
                    <a:pt x="4182" y="449369"/>
                  </a:cubicBezTo>
                  <a:cubicBezTo>
                    <a:pt x="88700" y="560741"/>
                    <a:pt x="92170" y="458875"/>
                    <a:pt x="170651" y="388375"/>
                  </a:cubicBezTo>
                  <a:cubicBezTo>
                    <a:pt x="439886" y="334666"/>
                    <a:pt x="71699" y="325229"/>
                    <a:pt x="309432" y="89995"/>
                  </a:cubicBezTo>
                  <a:cubicBezTo>
                    <a:pt x="341074" y="-58640"/>
                    <a:pt x="489987" y="-6805"/>
                    <a:pt x="462092" y="126772"/>
                  </a:cubicBezTo>
                  <a:cubicBezTo>
                    <a:pt x="503518" y="194289"/>
                    <a:pt x="531690" y="259932"/>
                    <a:pt x="510665" y="342368"/>
                  </a:cubicBezTo>
                  <a:cubicBezTo>
                    <a:pt x="503726" y="374427"/>
                    <a:pt x="544458" y="380880"/>
                    <a:pt x="499771" y="443610"/>
                  </a:cubicBezTo>
                  <a:cubicBezTo>
                    <a:pt x="434335" y="554496"/>
                    <a:pt x="446270" y="662815"/>
                    <a:pt x="323310" y="714511"/>
                  </a:cubicBezTo>
                  <a:cubicBezTo>
                    <a:pt x="253919" y="728389"/>
                    <a:pt x="326780" y="662468"/>
                    <a:pt x="299023" y="690224"/>
                  </a:cubicBezTo>
                  <a:cubicBezTo>
                    <a:pt x="252670" y="729499"/>
                    <a:pt x="185292" y="837263"/>
                    <a:pt x="191468" y="887987"/>
                  </a:cubicBezTo>
                  <a:close/>
                </a:path>
              </a:pathLst>
            </a:custGeom>
            <a:solidFill>
              <a:srgbClr val="106D41"/>
            </a:solidFill>
            <a:ln w="6938" cap="flat">
              <a:noFill/>
              <a:prstDash val="solid"/>
              <a:miter/>
            </a:ln>
          </p:spPr>
          <p:txBody>
            <a:bodyPr rtlCol="0" anchor="ctr"/>
            <a:lstStyle/>
            <a:p>
              <a:endParaRPr lang="nl-BE"/>
            </a:p>
          </p:txBody>
        </p:sp>
        <p:sp>
          <p:nvSpPr>
            <p:cNvPr id="13" name="Graphic 4">
              <a:extLst>
                <a:ext uri="{FF2B5EF4-FFF2-40B4-BE49-F238E27FC236}">
                  <a16:creationId xmlns:a16="http://schemas.microsoft.com/office/drawing/2014/main" id="{6BE4582A-90DD-476B-A0F1-5196BFCEDA77}"/>
                </a:ext>
              </a:extLst>
            </p:cNvPr>
            <p:cNvSpPr/>
            <p:nvPr/>
          </p:nvSpPr>
          <p:spPr>
            <a:xfrm>
              <a:off x="3352874" y="5519970"/>
              <a:ext cx="468429" cy="560180"/>
            </a:xfrm>
            <a:custGeom>
              <a:avLst/>
              <a:gdLst>
                <a:gd name="connsiteX0" fmla="*/ 27938 w 468429"/>
                <a:gd name="connsiteY0" fmla="*/ 504657 h 560180"/>
                <a:gd name="connsiteX1" fmla="*/ 27938 w 468429"/>
                <a:gd name="connsiteY1" fmla="*/ 268521 h 560180"/>
                <a:gd name="connsiteX2" fmla="*/ 243049 w 468429"/>
                <a:gd name="connsiteY2" fmla="*/ 60557 h 560180"/>
                <a:gd name="connsiteX3" fmla="*/ 305500 w 468429"/>
                <a:gd name="connsiteY3" fmla="*/ 5044 h 560180"/>
                <a:gd name="connsiteX4" fmla="*/ 423465 w 468429"/>
                <a:gd name="connsiteY4" fmla="*/ 95252 h 560180"/>
                <a:gd name="connsiteX5" fmla="*/ 437343 w 468429"/>
                <a:gd name="connsiteY5" fmla="*/ 171582 h 560180"/>
                <a:gd name="connsiteX6" fmla="*/ 208353 w 468429"/>
                <a:gd name="connsiteY6" fmla="*/ 317233 h 560180"/>
                <a:gd name="connsiteX7" fmla="*/ 111276 w 468429"/>
                <a:gd name="connsiteY7" fmla="*/ 560170 h 560180"/>
                <a:gd name="connsiteX8" fmla="*/ 27938 w 468429"/>
                <a:gd name="connsiteY8" fmla="*/ 504657 h 560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8429" h="560180">
                  <a:moveTo>
                    <a:pt x="27938" y="504657"/>
                  </a:moveTo>
                  <a:cubicBezTo>
                    <a:pt x="101631" y="368235"/>
                    <a:pt x="115786" y="354912"/>
                    <a:pt x="27938" y="268521"/>
                  </a:cubicBezTo>
                  <a:cubicBezTo>
                    <a:pt x="-101754" y="673"/>
                    <a:pt x="263311" y="320980"/>
                    <a:pt x="243049" y="60557"/>
                  </a:cubicBezTo>
                  <a:cubicBezTo>
                    <a:pt x="256927" y="32800"/>
                    <a:pt x="256927" y="-15773"/>
                    <a:pt x="305500" y="5044"/>
                  </a:cubicBezTo>
                  <a:cubicBezTo>
                    <a:pt x="354074" y="25861"/>
                    <a:pt x="381830" y="81374"/>
                    <a:pt x="423465" y="95252"/>
                  </a:cubicBezTo>
                  <a:cubicBezTo>
                    <a:pt x="465099" y="109130"/>
                    <a:pt x="492855" y="102191"/>
                    <a:pt x="437343" y="171582"/>
                  </a:cubicBezTo>
                  <a:cubicBezTo>
                    <a:pt x="366148" y="306269"/>
                    <a:pt x="290096" y="268312"/>
                    <a:pt x="208353" y="317233"/>
                  </a:cubicBezTo>
                  <a:cubicBezTo>
                    <a:pt x="160127" y="381697"/>
                    <a:pt x="240273" y="561766"/>
                    <a:pt x="111276" y="560170"/>
                  </a:cubicBezTo>
                  <a:cubicBezTo>
                    <a:pt x="27938" y="560170"/>
                    <a:pt x="27938" y="504657"/>
                    <a:pt x="27938" y="504657"/>
                  </a:cubicBezTo>
                  <a:close/>
                </a:path>
              </a:pathLst>
            </a:custGeom>
            <a:solidFill>
              <a:srgbClr val="106D41"/>
            </a:solidFill>
            <a:ln w="6938" cap="flat">
              <a:noFill/>
              <a:prstDash val="solid"/>
              <a:miter/>
            </a:ln>
          </p:spPr>
          <p:txBody>
            <a:bodyPr rtlCol="0" anchor="ctr"/>
            <a:lstStyle/>
            <a:p>
              <a:endParaRPr lang="nl-BE"/>
            </a:p>
          </p:txBody>
        </p:sp>
        <p:sp>
          <p:nvSpPr>
            <p:cNvPr id="14" name="Graphic 4">
              <a:extLst>
                <a:ext uri="{FF2B5EF4-FFF2-40B4-BE49-F238E27FC236}">
                  <a16:creationId xmlns:a16="http://schemas.microsoft.com/office/drawing/2014/main" id="{6BE4582A-90DD-476B-A0F1-5196BFCEDA77}"/>
                </a:ext>
              </a:extLst>
            </p:cNvPr>
            <p:cNvSpPr/>
            <p:nvPr/>
          </p:nvSpPr>
          <p:spPr>
            <a:xfrm>
              <a:off x="3680954" y="5387014"/>
              <a:ext cx="157496" cy="162695"/>
            </a:xfrm>
            <a:custGeom>
              <a:avLst/>
              <a:gdLst>
                <a:gd name="connsiteX0" fmla="*/ 46811 w 157496"/>
                <a:gd name="connsiteY0" fmla="*/ 144940 h 162695"/>
                <a:gd name="connsiteX1" fmla="*/ 107458 w 157496"/>
                <a:gd name="connsiteY1" fmla="*/ 161801 h 162695"/>
                <a:gd name="connsiteX2" fmla="*/ 46811 w 157496"/>
                <a:gd name="connsiteY2" fmla="*/ 144940 h 162695"/>
              </a:gdLst>
              <a:ahLst/>
              <a:cxnLst>
                <a:cxn ang="0">
                  <a:pos x="connsiteX0" y="connsiteY0"/>
                </a:cxn>
                <a:cxn ang="0">
                  <a:pos x="connsiteX1" y="connsiteY1"/>
                </a:cxn>
                <a:cxn ang="0">
                  <a:pos x="connsiteX2" y="connsiteY2"/>
                </a:cxn>
              </a:cxnLst>
              <a:rect l="l" t="t" r="r" b="b"/>
              <a:pathLst>
                <a:path w="157496" h="162695">
                  <a:moveTo>
                    <a:pt x="46811" y="144940"/>
                  </a:moveTo>
                  <a:cubicBezTo>
                    <a:pt x="-138671" y="-63440"/>
                    <a:pt x="300087" y="-37697"/>
                    <a:pt x="107458" y="161801"/>
                  </a:cubicBezTo>
                  <a:cubicBezTo>
                    <a:pt x="95384" y="158818"/>
                    <a:pt x="74567" y="172696"/>
                    <a:pt x="46811" y="144940"/>
                  </a:cubicBezTo>
                  <a:close/>
                </a:path>
              </a:pathLst>
            </a:custGeom>
            <a:solidFill>
              <a:srgbClr val="106D41"/>
            </a:solidFill>
            <a:ln w="6938" cap="flat">
              <a:noFill/>
              <a:prstDash val="solid"/>
              <a:miter/>
            </a:ln>
          </p:spPr>
          <p:txBody>
            <a:bodyPr rtlCol="0" anchor="ctr"/>
            <a:lstStyle/>
            <a:p>
              <a:endParaRPr lang="nl-BE"/>
            </a:p>
          </p:txBody>
        </p:sp>
        <p:sp>
          <p:nvSpPr>
            <p:cNvPr id="16" name="Graphic 4">
              <a:extLst>
                <a:ext uri="{FF2B5EF4-FFF2-40B4-BE49-F238E27FC236}">
                  <a16:creationId xmlns:a16="http://schemas.microsoft.com/office/drawing/2014/main" id="{6BE4582A-90DD-476B-A0F1-5196BFCEDA77}"/>
                </a:ext>
              </a:extLst>
            </p:cNvPr>
            <p:cNvSpPr/>
            <p:nvPr/>
          </p:nvSpPr>
          <p:spPr>
            <a:xfrm>
              <a:off x="3880321" y="5335529"/>
              <a:ext cx="111128" cy="163104"/>
            </a:xfrm>
            <a:custGeom>
              <a:avLst/>
              <a:gdLst>
                <a:gd name="connsiteX0" fmla="*/ 103 w 111128"/>
                <a:gd name="connsiteY0" fmla="*/ 120095 h 163104"/>
                <a:gd name="connsiteX1" fmla="*/ 111128 w 111128"/>
                <a:gd name="connsiteY1" fmla="*/ 29887 h 163104"/>
                <a:gd name="connsiteX2" fmla="*/ 103 w 111128"/>
                <a:gd name="connsiteY2" fmla="*/ 120095 h 163104"/>
              </a:gdLst>
              <a:ahLst/>
              <a:cxnLst>
                <a:cxn ang="0">
                  <a:pos x="connsiteX0" y="connsiteY0"/>
                </a:cxn>
                <a:cxn ang="0">
                  <a:pos x="connsiteX1" y="connsiteY1"/>
                </a:cxn>
                <a:cxn ang="0">
                  <a:pos x="connsiteX2" y="connsiteY2"/>
                </a:cxn>
              </a:cxnLst>
              <a:rect l="l" t="t" r="r" b="b"/>
              <a:pathLst>
                <a:path w="111128" h="163104">
                  <a:moveTo>
                    <a:pt x="103" y="120095"/>
                  </a:moveTo>
                  <a:cubicBezTo>
                    <a:pt x="-3574" y="48136"/>
                    <a:pt x="91907" y="-50190"/>
                    <a:pt x="111128" y="29887"/>
                  </a:cubicBezTo>
                  <a:cubicBezTo>
                    <a:pt x="91699" y="65831"/>
                    <a:pt x="21545" y="243471"/>
                    <a:pt x="103" y="120095"/>
                  </a:cubicBezTo>
                  <a:close/>
                </a:path>
              </a:pathLst>
            </a:custGeom>
            <a:solidFill>
              <a:srgbClr val="106D41"/>
            </a:solidFill>
            <a:ln w="6938" cap="flat">
              <a:noFill/>
              <a:prstDash val="solid"/>
              <a:miter/>
            </a:ln>
          </p:spPr>
          <p:txBody>
            <a:bodyPr rtlCol="0" anchor="ctr"/>
            <a:lstStyle/>
            <a:p>
              <a:endParaRPr lang="nl-BE"/>
            </a:p>
          </p:txBody>
        </p:sp>
        <p:sp>
          <p:nvSpPr>
            <p:cNvPr id="21" name="Graphic 4">
              <a:extLst>
                <a:ext uri="{FF2B5EF4-FFF2-40B4-BE49-F238E27FC236}">
                  <a16:creationId xmlns:a16="http://schemas.microsoft.com/office/drawing/2014/main" id="{6BE4582A-90DD-476B-A0F1-5196BFCEDA77}"/>
                </a:ext>
              </a:extLst>
            </p:cNvPr>
            <p:cNvSpPr/>
            <p:nvPr/>
          </p:nvSpPr>
          <p:spPr>
            <a:xfrm>
              <a:off x="3687393" y="5061714"/>
              <a:ext cx="183289" cy="269006"/>
            </a:xfrm>
            <a:custGeom>
              <a:avLst/>
              <a:gdLst>
                <a:gd name="connsiteX0" fmla="*/ 88945 w 183289"/>
                <a:gd name="connsiteY0" fmla="*/ 269006 h 269006"/>
                <a:gd name="connsiteX1" fmla="*/ 3664 w 183289"/>
                <a:gd name="connsiteY1" fmla="*/ 46401 h 269006"/>
                <a:gd name="connsiteX2" fmla="*/ 88945 w 183289"/>
                <a:gd name="connsiteY2" fmla="*/ 269006 h 269006"/>
              </a:gdLst>
              <a:ahLst/>
              <a:cxnLst>
                <a:cxn ang="0">
                  <a:pos x="connsiteX0" y="connsiteY0"/>
                </a:cxn>
                <a:cxn ang="0">
                  <a:pos x="connsiteX1" y="connsiteY1"/>
                </a:cxn>
                <a:cxn ang="0">
                  <a:pos x="connsiteX2" y="connsiteY2"/>
                </a:cxn>
              </a:cxnLst>
              <a:rect l="l" t="t" r="r" b="b"/>
              <a:pathLst>
                <a:path w="183289" h="269006">
                  <a:moveTo>
                    <a:pt x="88945" y="269006"/>
                  </a:moveTo>
                  <a:cubicBezTo>
                    <a:pt x="-51918" y="153262"/>
                    <a:pt x="38706" y="160826"/>
                    <a:pt x="3664" y="46401"/>
                  </a:cubicBezTo>
                  <a:cubicBezTo>
                    <a:pt x="-41995" y="-74062"/>
                    <a:pt x="359291" y="54103"/>
                    <a:pt x="88945" y="269006"/>
                  </a:cubicBezTo>
                  <a:close/>
                </a:path>
              </a:pathLst>
            </a:custGeom>
            <a:solidFill>
              <a:srgbClr val="106D41"/>
            </a:solidFill>
            <a:ln w="6938" cap="flat">
              <a:noFill/>
              <a:prstDash val="solid"/>
              <a:miter/>
            </a:ln>
          </p:spPr>
          <p:txBody>
            <a:bodyPr rtlCol="0" anchor="ctr"/>
            <a:lstStyle/>
            <a:p>
              <a:endParaRPr lang="nl-BE"/>
            </a:p>
          </p:txBody>
        </p:sp>
        <p:sp>
          <p:nvSpPr>
            <p:cNvPr id="22" name="Graphic 4">
              <a:extLst>
                <a:ext uri="{FF2B5EF4-FFF2-40B4-BE49-F238E27FC236}">
                  <a16:creationId xmlns:a16="http://schemas.microsoft.com/office/drawing/2014/main" id="{6BE4582A-90DD-476B-A0F1-5196BFCEDA77}"/>
                </a:ext>
              </a:extLst>
            </p:cNvPr>
            <p:cNvSpPr/>
            <p:nvPr/>
          </p:nvSpPr>
          <p:spPr>
            <a:xfrm>
              <a:off x="3853827" y="4894348"/>
              <a:ext cx="213611" cy="237539"/>
            </a:xfrm>
            <a:custGeom>
              <a:avLst/>
              <a:gdLst>
                <a:gd name="connsiteX0" fmla="*/ 40476 w 213611"/>
                <a:gd name="connsiteY0" fmla="*/ 214322 h 237539"/>
                <a:gd name="connsiteX1" fmla="*/ 47415 w 213611"/>
                <a:gd name="connsiteY1" fmla="*/ 96358 h 237539"/>
                <a:gd name="connsiteX2" fmla="*/ 200074 w 213611"/>
                <a:gd name="connsiteY2" fmla="*/ 68602 h 237539"/>
                <a:gd name="connsiteX3" fmla="*/ 40476 w 213611"/>
                <a:gd name="connsiteY3" fmla="*/ 214322 h 237539"/>
              </a:gdLst>
              <a:ahLst/>
              <a:cxnLst>
                <a:cxn ang="0">
                  <a:pos x="connsiteX0" y="connsiteY0"/>
                </a:cxn>
                <a:cxn ang="0">
                  <a:pos x="connsiteX1" y="connsiteY1"/>
                </a:cxn>
                <a:cxn ang="0">
                  <a:pos x="connsiteX2" y="connsiteY2"/>
                </a:cxn>
                <a:cxn ang="0">
                  <a:pos x="connsiteX3" y="connsiteY3"/>
                </a:cxn>
              </a:cxnLst>
              <a:rect l="l" t="t" r="r" b="b"/>
              <a:pathLst>
                <a:path w="213611" h="237539">
                  <a:moveTo>
                    <a:pt x="40476" y="214322"/>
                  </a:moveTo>
                  <a:cubicBezTo>
                    <a:pt x="19658" y="165749"/>
                    <a:pt x="-42793" y="172688"/>
                    <a:pt x="47415" y="96358"/>
                  </a:cubicBezTo>
                  <a:cubicBezTo>
                    <a:pt x="144006" y="-21606"/>
                    <a:pt x="252117" y="-31737"/>
                    <a:pt x="200074" y="68602"/>
                  </a:cubicBezTo>
                  <a:cubicBezTo>
                    <a:pt x="137345" y="144932"/>
                    <a:pt x="104246" y="295163"/>
                    <a:pt x="40476" y="214322"/>
                  </a:cubicBezTo>
                  <a:close/>
                </a:path>
              </a:pathLst>
            </a:custGeom>
            <a:solidFill>
              <a:srgbClr val="106D41"/>
            </a:solidFill>
            <a:ln w="6938" cap="flat">
              <a:noFill/>
              <a:prstDash val="solid"/>
              <a:miter/>
            </a:ln>
          </p:spPr>
          <p:txBody>
            <a:bodyPr rtlCol="0" anchor="ctr"/>
            <a:lstStyle/>
            <a:p>
              <a:endParaRPr lang="nl-BE"/>
            </a:p>
          </p:txBody>
        </p:sp>
        <p:sp>
          <p:nvSpPr>
            <p:cNvPr id="23" name="Graphic 4">
              <a:extLst>
                <a:ext uri="{FF2B5EF4-FFF2-40B4-BE49-F238E27FC236}">
                  <a16:creationId xmlns:a16="http://schemas.microsoft.com/office/drawing/2014/main" id="{6BE4582A-90DD-476B-A0F1-5196BFCEDA77}"/>
                </a:ext>
              </a:extLst>
            </p:cNvPr>
            <p:cNvSpPr/>
            <p:nvPr/>
          </p:nvSpPr>
          <p:spPr>
            <a:xfrm>
              <a:off x="3462639" y="4157047"/>
              <a:ext cx="625957" cy="818461"/>
            </a:xfrm>
            <a:custGeom>
              <a:avLst/>
              <a:gdLst>
                <a:gd name="connsiteX0" fmla="*/ 8380 w 625957"/>
                <a:gd name="connsiteY0" fmla="*/ 785086 h 818461"/>
                <a:gd name="connsiteX1" fmla="*/ 140223 w 625957"/>
                <a:gd name="connsiteY1" fmla="*/ 507523 h 818461"/>
                <a:gd name="connsiteX2" fmla="*/ 625957 w 625957"/>
                <a:gd name="connsiteY2" fmla="*/ 84240 h 818461"/>
                <a:gd name="connsiteX3" fmla="*/ 528810 w 625957"/>
                <a:gd name="connsiteY3" fmla="*/ 236899 h 818461"/>
                <a:gd name="connsiteX4" fmla="*/ 376151 w 625957"/>
                <a:gd name="connsiteY4" fmla="*/ 403437 h 818461"/>
                <a:gd name="connsiteX5" fmla="*/ 292882 w 625957"/>
                <a:gd name="connsiteY5" fmla="*/ 458949 h 818461"/>
                <a:gd name="connsiteX6" fmla="*/ 222381 w 625957"/>
                <a:gd name="connsiteY6" fmla="*/ 701886 h 818461"/>
                <a:gd name="connsiteX7" fmla="*/ 112466 w 625957"/>
                <a:gd name="connsiteY7" fmla="*/ 757329 h 818461"/>
                <a:gd name="connsiteX8" fmla="*/ 8380 w 625957"/>
                <a:gd name="connsiteY8" fmla="*/ 785086 h 818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5957" h="818461">
                  <a:moveTo>
                    <a:pt x="8380" y="785086"/>
                  </a:moveTo>
                  <a:cubicBezTo>
                    <a:pt x="184494" y="622573"/>
                    <a:pt x="103237" y="736096"/>
                    <a:pt x="140223" y="507523"/>
                  </a:cubicBezTo>
                  <a:cubicBezTo>
                    <a:pt x="103931" y="338695"/>
                    <a:pt x="572735" y="-207479"/>
                    <a:pt x="625957" y="84240"/>
                  </a:cubicBezTo>
                  <a:cubicBezTo>
                    <a:pt x="619018" y="125874"/>
                    <a:pt x="639835" y="125874"/>
                    <a:pt x="528810" y="236899"/>
                  </a:cubicBezTo>
                  <a:cubicBezTo>
                    <a:pt x="417785" y="347924"/>
                    <a:pt x="424724" y="382620"/>
                    <a:pt x="376151" y="403437"/>
                  </a:cubicBezTo>
                  <a:cubicBezTo>
                    <a:pt x="327577" y="424254"/>
                    <a:pt x="313699" y="347924"/>
                    <a:pt x="292882" y="458949"/>
                  </a:cubicBezTo>
                  <a:cubicBezTo>
                    <a:pt x="269706" y="635340"/>
                    <a:pt x="244309" y="576011"/>
                    <a:pt x="222381" y="701886"/>
                  </a:cubicBezTo>
                  <a:cubicBezTo>
                    <a:pt x="223491" y="757329"/>
                    <a:pt x="105527" y="715695"/>
                    <a:pt x="112466" y="757329"/>
                  </a:cubicBezTo>
                  <a:cubicBezTo>
                    <a:pt x="120238" y="809511"/>
                    <a:pt x="-37487" y="849688"/>
                    <a:pt x="8380" y="785086"/>
                  </a:cubicBezTo>
                  <a:close/>
                </a:path>
              </a:pathLst>
            </a:custGeom>
            <a:solidFill>
              <a:srgbClr val="106D41"/>
            </a:solidFill>
            <a:ln w="6938" cap="flat">
              <a:noFill/>
              <a:prstDash val="solid"/>
              <a:miter/>
            </a:ln>
          </p:spPr>
          <p:txBody>
            <a:bodyPr rtlCol="0" anchor="ctr"/>
            <a:lstStyle/>
            <a:p>
              <a:endParaRPr lang="nl-BE"/>
            </a:p>
          </p:txBody>
        </p:sp>
        <p:sp>
          <p:nvSpPr>
            <p:cNvPr id="24" name="Graphic 4">
              <a:extLst>
                <a:ext uri="{FF2B5EF4-FFF2-40B4-BE49-F238E27FC236}">
                  <a16:creationId xmlns:a16="http://schemas.microsoft.com/office/drawing/2014/main" id="{6BE4582A-90DD-476B-A0F1-5196BFCEDA77}"/>
                </a:ext>
              </a:extLst>
            </p:cNvPr>
            <p:cNvSpPr/>
            <p:nvPr/>
          </p:nvSpPr>
          <p:spPr>
            <a:xfrm>
              <a:off x="2833094" y="4955930"/>
              <a:ext cx="264649" cy="428212"/>
            </a:xfrm>
            <a:custGeom>
              <a:avLst/>
              <a:gdLst>
                <a:gd name="connsiteX0" fmla="*/ 187510 w 264649"/>
                <a:gd name="connsiteY0" fmla="*/ 425515 h 428212"/>
                <a:gd name="connsiteX1" fmla="*/ 228797 w 264649"/>
                <a:gd name="connsiteY1" fmla="*/ 183203 h 428212"/>
                <a:gd name="connsiteX2" fmla="*/ 110556 w 264649"/>
                <a:gd name="connsiteY2" fmla="*/ 11 h 428212"/>
                <a:gd name="connsiteX3" fmla="*/ 36308 w 264649"/>
                <a:gd name="connsiteY3" fmla="*/ 59895 h 428212"/>
                <a:gd name="connsiteX4" fmla="*/ 6470 w 264649"/>
                <a:gd name="connsiteY4" fmla="*/ 124984 h 428212"/>
                <a:gd name="connsiteX5" fmla="*/ 187510 w 264649"/>
                <a:gd name="connsiteY5" fmla="*/ 425515 h 42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4649" h="428212">
                  <a:moveTo>
                    <a:pt x="187510" y="425515"/>
                  </a:moveTo>
                  <a:cubicBezTo>
                    <a:pt x="257733" y="364521"/>
                    <a:pt x="297910" y="258075"/>
                    <a:pt x="228797" y="183203"/>
                  </a:cubicBezTo>
                  <a:cubicBezTo>
                    <a:pt x="190008" y="154822"/>
                    <a:pt x="160725" y="-1515"/>
                    <a:pt x="110556" y="11"/>
                  </a:cubicBezTo>
                  <a:cubicBezTo>
                    <a:pt x="68921" y="6950"/>
                    <a:pt x="52267" y="29502"/>
                    <a:pt x="36308" y="59895"/>
                  </a:cubicBezTo>
                  <a:cubicBezTo>
                    <a:pt x="20348" y="90288"/>
                    <a:pt x="-14348" y="62532"/>
                    <a:pt x="6470" y="124984"/>
                  </a:cubicBezTo>
                  <a:cubicBezTo>
                    <a:pt x="52267" y="208322"/>
                    <a:pt x="94457" y="456741"/>
                    <a:pt x="187510" y="425515"/>
                  </a:cubicBezTo>
                  <a:close/>
                </a:path>
              </a:pathLst>
            </a:custGeom>
            <a:solidFill>
              <a:srgbClr val="106D41"/>
            </a:solidFill>
            <a:ln w="6938" cap="flat">
              <a:noFill/>
              <a:prstDash val="solid"/>
              <a:miter/>
            </a:ln>
          </p:spPr>
          <p:txBody>
            <a:bodyPr rtlCol="0" anchor="ctr"/>
            <a:lstStyle/>
            <a:p>
              <a:endParaRPr lang="nl-BE"/>
            </a:p>
          </p:txBody>
        </p:sp>
        <p:sp>
          <p:nvSpPr>
            <p:cNvPr id="25" name="Graphic 4">
              <a:extLst>
                <a:ext uri="{FF2B5EF4-FFF2-40B4-BE49-F238E27FC236}">
                  <a16:creationId xmlns:a16="http://schemas.microsoft.com/office/drawing/2014/main" id="{6BE4582A-90DD-476B-A0F1-5196BFCEDA77}"/>
                </a:ext>
              </a:extLst>
            </p:cNvPr>
            <p:cNvSpPr/>
            <p:nvPr/>
          </p:nvSpPr>
          <p:spPr>
            <a:xfrm>
              <a:off x="4206560" y="4449819"/>
              <a:ext cx="706903" cy="583282"/>
            </a:xfrm>
            <a:custGeom>
              <a:avLst/>
              <a:gdLst>
                <a:gd name="connsiteX0" fmla="*/ 0 w 706903"/>
                <a:gd name="connsiteY0" fmla="*/ 291081 h 583282"/>
                <a:gd name="connsiteX1" fmla="*/ 700846 w 706903"/>
                <a:gd name="connsiteY1" fmla="*/ 55152 h 583282"/>
                <a:gd name="connsiteX2" fmla="*/ 624516 w 706903"/>
                <a:gd name="connsiteY2" fmla="*/ 284142 h 583282"/>
                <a:gd name="connsiteX3" fmla="*/ 274301 w 706903"/>
                <a:gd name="connsiteY3" fmla="*/ 566076 h 583282"/>
                <a:gd name="connsiteX4" fmla="*/ 312258 w 706903"/>
                <a:gd name="connsiteY4" fmla="*/ 270264 h 583282"/>
                <a:gd name="connsiteX5" fmla="*/ 138781 w 706903"/>
                <a:gd name="connsiteY5" fmla="*/ 304959 h 583282"/>
                <a:gd name="connsiteX6" fmla="*/ 0 w 706903"/>
                <a:gd name="connsiteY6" fmla="*/ 291081 h 583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6903" h="583282">
                  <a:moveTo>
                    <a:pt x="0" y="291081"/>
                  </a:moveTo>
                  <a:cubicBezTo>
                    <a:pt x="73138" y="36625"/>
                    <a:pt x="489274" y="-76135"/>
                    <a:pt x="700846" y="55152"/>
                  </a:cubicBezTo>
                  <a:cubicBezTo>
                    <a:pt x="732974" y="118229"/>
                    <a:pt x="626945" y="195599"/>
                    <a:pt x="624516" y="284142"/>
                  </a:cubicBezTo>
                  <a:cubicBezTo>
                    <a:pt x="614732" y="376778"/>
                    <a:pt x="329814" y="654688"/>
                    <a:pt x="274301" y="566076"/>
                  </a:cubicBezTo>
                  <a:cubicBezTo>
                    <a:pt x="443268" y="468235"/>
                    <a:pt x="558109" y="363178"/>
                    <a:pt x="312258" y="270264"/>
                  </a:cubicBezTo>
                  <a:cubicBezTo>
                    <a:pt x="281449" y="336185"/>
                    <a:pt x="183122" y="351937"/>
                    <a:pt x="138781" y="304959"/>
                  </a:cubicBezTo>
                  <a:cubicBezTo>
                    <a:pt x="118797" y="295106"/>
                    <a:pt x="15405" y="298991"/>
                    <a:pt x="0" y="291081"/>
                  </a:cubicBezTo>
                  <a:close/>
                </a:path>
              </a:pathLst>
            </a:custGeom>
            <a:solidFill>
              <a:srgbClr val="106D41"/>
            </a:solidFill>
            <a:ln w="6938" cap="flat">
              <a:noFill/>
              <a:prstDash val="solid"/>
              <a:miter/>
            </a:ln>
          </p:spPr>
          <p:txBody>
            <a:bodyPr rtlCol="0" anchor="ctr"/>
            <a:lstStyle/>
            <a:p>
              <a:endParaRPr lang="nl-BE"/>
            </a:p>
          </p:txBody>
        </p:sp>
        <p:sp>
          <p:nvSpPr>
            <p:cNvPr id="26" name="Graphic 4">
              <a:extLst>
                <a:ext uri="{FF2B5EF4-FFF2-40B4-BE49-F238E27FC236}">
                  <a16:creationId xmlns:a16="http://schemas.microsoft.com/office/drawing/2014/main" id="{6BE4582A-90DD-476B-A0F1-5196BFCEDA77}"/>
                </a:ext>
              </a:extLst>
            </p:cNvPr>
            <p:cNvSpPr/>
            <p:nvPr/>
          </p:nvSpPr>
          <p:spPr>
            <a:xfrm>
              <a:off x="4791199" y="3366964"/>
              <a:ext cx="1266119" cy="1070791"/>
            </a:xfrm>
            <a:custGeom>
              <a:avLst/>
              <a:gdLst>
                <a:gd name="connsiteX0" fmla="*/ 19061 w 1266119"/>
                <a:gd name="connsiteY0" fmla="*/ 1020043 h 1070791"/>
                <a:gd name="connsiteX1" fmla="*/ 324380 w 1266119"/>
                <a:gd name="connsiteY1" fmla="*/ 867384 h 1070791"/>
                <a:gd name="connsiteX2" fmla="*/ 435405 w 1266119"/>
                <a:gd name="connsiteY2" fmla="*/ 659211 h 1070791"/>
                <a:gd name="connsiteX3" fmla="*/ 810115 w 1266119"/>
                <a:gd name="connsiteY3" fmla="*/ 340014 h 1070791"/>
                <a:gd name="connsiteX4" fmla="*/ 1233398 w 1266119"/>
                <a:gd name="connsiteY4" fmla="*/ 0 h 1070791"/>
                <a:gd name="connsiteX5" fmla="*/ 907331 w 1266119"/>
                <a:gd name="connsiteY5" fmla="*/ 416414 h 1070791"/>
                <a:gd name="connsiteX6" fmla="*/ 19061 w 1266119"/>
                <a:gd name="connsiteY6" fmla="*/ 1020043 h 1070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6119" h="1070791">
                  <a:moveTo>
                    <a:pt x="19061" y="1020043"/>
                  </a:moveTo>
                  <a:cubicBezTo>
                    <a:pt x="-93074" y="872380"/>
                    <a:pt x="326254" y="918733"/>
                    <a:pt x="324380" y="867384"/>
                  </a:cubicBezTo>
                  <a:cubicBezTo>
                    <a:pt x="380448" y="762951"/>
                    <a:pt x="297664" y="708132"/>
                    <a:pt x="435405" y="659211"/>
                  </a:cubicBezTo>
                  <a:cubicBezTo>
                    <a:pt x="677787" y="595441"/>
                    <a:pt x="658149" y="473106"/>
                    <a:pt x="810115" y="340014"/>
                  </a:cubicBezTo>
                  <a:cubicBezTo>
                    <a:pt x="898796" y="317116"/>
                    <a:pt x="1163660" y="30948"/>
                    <a:pt x="1233398" y="0"/>
                  </a:cubicBezTo>
                  <a:cubicBezTo>
                    <a:pt x="1388070" y="8327"/>
                    <a:pt x="946329" y="328357"/>
                    <a:pt x="907331" y="416414"/>
                  </a:cubicBezTo>
                  <a:cubicBezTo>
                    <a:pt x="707694" y="660322"/>
                    <a:pt x="366500" y="1245632"/>
                    <a:pt x="19061" y="1020043"/>
                  </a:cubicBezTo>
                  <a:close/>
                </a:path>
              </a:pathLst>
            </a:custGeom>
            <a:solidFill>
              <a:srgbClr val="106D41"/>
            </a:solidFill>
            <a:ln w="6938" cap="flat">
              <a:noFill/>
              <a:prstDash val="solid"/>
              <a:miter/>
            </a:ln>
          </p:spPr>
          <p:txBody>
            <a:bodyPr rtlCol="0" anchor="ctr"/>
            <a:lstStyle/>
            <a:p>
              <a:endParaRPr lang="nl-BE"/>
            </a:p>
          </p:txBody>
        </p:sp>
        <p:sp>
          <p:nvSpPr>
            <p:cNvPr id="27" name="Graphic 4">
              <a:extLst>
                <a:ext uri="{FF2B5EF4-FFF2-40B4-BE49-F238E27FC236}">
                  <a16:creationId xmlns:a16="http://schemas.microsoft.com/office/drawing/2014/main" id="{6BE4582A-90DD-476B-A0F1-5196BFCEDA77}"/>
                </a:ext>
              </a:extLst>
            </p:cNvPr>
            <p:cNvSpPr/>
            <p:nvPr/>
          </p:nvSpPr>
          <p:spPr>
            <a:xfrm>
              <a:off x="4629182" y="3976669"/>
              <a:ext cx="445333" cy="320235"/>
            </a:xfrm>
            <a:custGeom>
              <a:avLst/>
              <a:gdLst>
                <a:gd name="connsiteX0" fmla="*/ 28418 w 445333"/>
                <a:gd name="connsiteY0" fmla="*/ 320131 h 320235"/>
                <a:gd name="connsiteX1" fmla="*/ 437823 w 445333"/>
                <a:gd name="connsiteY1" fmla="*/ 35629 h 320235"/>
                <a:gd name="connsiteX2" fmla="*/ 215772 w 445333"/>
                <a:gd name="connsiteY2" fmla="*/ 98080 h 320235"/>
                <a:gd name="connsiteX3" fmla="*/ 63113 w 445333"/>
                <a:gd name="connsiteY3" fmla="*/ 202166 h 320235"/>
                <a:gd name="connsiteX4" fmla="*/ 28418 w 445333"/>
                <a:gd name="connsiteY4" fmla="*/ 320131 h 3202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5333" h="320235">
                  <a:moveTo>
                    <a:pt x="28418" y="320131"/>
                  </a:moveTo>
                  <a:cubicBezTo>
                    <a:pt x="93922" y="326237"/>
                    <a:pt x="505617" y="64148"/>
                    <a:pt x="437823" y="35629"/>
                  </a:cubicBezTo>
                  <a:cubicBezTo>
                    <a:pt x="356566" y="-62143"/>
                    <a:pt x="267885" y="69214"/>
                    <a:pt x="215772" y="98080"/>
                  </a:cubicBezTo>
                  <a:cubicBezTo>
                    <a:pt x="134655" y="129653"/>
                    <a:pt x="128757" y="104812"/>
                    <a:pt x="63113" y="202166"/>
                  </a:cubicBezTo>
                  <a:cubicBezTo>
                    <a:pt x="-9123" y="268157"/>
                    <a:pt x="-17450" y="282659"/>
                    <a:pt x="28418" y="320131"/>
                  </a:cubicBezTo>
                  <a:close/>
                </a:path>
              </a:pathLst>
            </a:custGeom>
            <a:solidFill>
              <a:srgbClr val="106D41"/>
            </a:solidFill>
            <a:ln w="6938" cap="flat">
              <a:noFill/>
              <a:prstDash val="solid"/>
              <a:miter/>
            </a:ln>
          </p:spPr>
          <p:txBody>
            <a:bodyPr rtlCol="0" anchor="ctr"/>
            <a:lstStyle/>
            <a:p>
              <a:endParaRPr lang="nl-BE"/>
            </a:p>
          </p:txBody>
        </p:sp>
        <p:sp>
          <p:nvSpPr>
            <p:cNvPr id="28" name="Graphic 4">
              <a:extLst>
                <a:ext uri="{FF2B5EF4-FFF2-40B4-BE49-F238E27FC236}">
                  <a16:creationId xmlns:a16="http://schemas.microsoft.com/office/drawing/2014/main" id="{6BE4582A-90DD-476B-A0F1-5196BFCEDA77}"/>
                </a:ext>
              </a:extLst>
            </p:cNvPr>
            <p:cNvSpPr/>
            <p:nvPr/>
          </p:nvSpPr>
          <p:spPr>
            <a:xfrm>
              <a:off x="6486612" y="1788201"/>
              <a:ext cx="3241897" cy="1327098"/>
            </a:xfrm>
            <a:custGeom>
              <a:avLst/>
              <a:gdLst>
                <a:gd name="connsiteX0" fmla="*/ 30659 w 3241897"/>
                <a:gd name="connsiteY0" fmla="*/ 1280384 h 1327098"/>
                <a:gd name="connsiteX1" fmla="*/ 460881 w 3241897"/>
                <a:gd name="connsiteY1" fmla="*/ 1023569 h 1327098"/>
                <a:gd name="connsiteX2" fmla="*/ 766200 w 3241897"/>
                <a:gd name="connsiteY2" fmla="*/ 870979 h 1327098"/>
                <a:gd name="connsiteX3" fmla="*/ 1314386 w 3241897"/>
                <a:gd name="connsiteY3" fmla="*/ 482391 h 1327098"/>
                <a:gd name="connsiteX4" fmla="*/ 1605827 w 3241897"/>
                <a:gd name="connsiteY4" fmla="*/ 433817 h 1327098"/>
                <a:gd name="connsiteX5" fmla="*/ 2521784 w 3241897"/>
                <a:gd name="connsiteY5" fmla="*/ 225715 h 1327098"/>
                <a:gd name="connsiteX6" fmla="*/ 3167117 w 3241897"/>
                <a:gd name="connsiteY6" fmla="*/ 10534 h 1327098"/>
                <a:gd name="connsiteX7" fmla="*/ 3007519 w 3241897"/>
                <a:gd name="connsiteY7" fmla="*/ 378235 h 1327098"/>
                <a:gd name="connsiteX8" fmla="*/ 2278917 w 3241897"/>
                <a:gd name="connsiteY8" fmla="*/ 558721 h 1327098"/>
                <a:gd name="connsiteX9" fmla="*/ 1751548 w 3241897"/>
                <a:gd name="connsiteY9" fmla="*/ 711380 h 1327098"/>
                <a:gd name="connsiteX10" fmla="*/ 1467046 w 3241897"/>
                <a:gd name="connsiteY10" fmla="*/ 864040 h 1327098"/>
                <a:gd name="connsiteX11" fmla="*/ 703748 w 3241897"/>
                <a:gd name="connsiteY11" fmla="*/ 1211063 h 1327098"/>
                <a:gd name="connsiteX12" fmla="*/ 51476 w 3241897"/>
                <a:gd name="connsiteY12" fmla="*/ 1315079 h 1327098"/>
                <a:gd name="connsiteX13" fmla="*/ 30659 w 3241897"/>
                <a:gd name="connsiteY13" fmla="*/ 1280384 h 1327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41897" h="1327098">
                  <a:moveTo>
                    <a:pt x="30659" y="1280384"/>
                  </a:moveTo>
                  <a:cubicBezTo>
                    <a:pt x="432431" y="1148680"/>
                    <a:pt x="139116" y="1152289"/>
                    <a:pt x="460881" y="1023569"/>
                  </a:cubicBezTo>
                  <a:cubicBezTo>
                    <a:pt x="669053" y="954247"/>
                    <a:pt x="710687" y="926491"/>
                    <a:pt x="766200" y="870979"/>
                  </a:cubicBezTo>
                  <a:cubicBezTo>
                    <a:pt x="870702" y="734210"/>
                    <a:pt x="1162282" y="540610"/>
                    <a:pt x="1314386" y="482391"/>
                  </a:cubicBezTo>
                  <a:cubicBezTo>
                    <a:pt x="1376838" y="475452"/>
                    <a:pt x="1404594" y="544842"/>
                    <a:pt x="1605827" y="433817"/>
                  </a:cubicBezTo>
                  <a:cubicBezTo>
                    <a:pt x="2082125" y="63549"/>
                    <a:pt x="2117098" y="386424"/>
                    <a:pt x="2521784" y="225715"/>
                  </a:cubicBezTo>
                  <a:cubicBezTo>
                    <a:pt x="2743002" y="-1679"/>
                    <a:pt x="2957141" y="135784"/>
                    <a:pt x="3167117" y="10534"/>
                  </a:cubicBezTo>
                  <a:cubicBezTo>
                    <a:pt x="3347048" y="-71416"/>
                    <a:pt x="3165660" y="350826"/>
                    <a:pt x="3007519" y="378235"/>
                  </a:cubicBezTo>
                  <a:cubicBezTo>
                    <a:pt x="2827311" y="479685"/>
                    <a:pt x="2466549" y="613401"/>
                    <a:pt x="2278917" y="558721"/>
                  </a:cubicBezTo>
                  <a:cubicBezTo>
                    <a:pt x="2138331" y="549075"/>
                    <a:pt x="1901224" y="682444"/>
                    <a:pt x="1751548" y="711380"/>
                  </a:cubicBezTo>
                  <a:cubicBezTo>
                    <a:pt x="1622134" y="753917"/>
                    <a:pt x="1550870" y="771056"/>
                    <a:pt x="1467046" y="864040"/>
                  </a:cubicBezTo>
                  <a:cubicBezTo>
                    <a:pt x="1292806" y="990400"/>
                    <a:pt x="1031758" y="1131402"/>
                    <a:pt x="703748" y="1211063"/>
                  </a:cubicBezTo>
                  <a:cubicBezTo>
                    <a:pt x="309332" y="1308071"/>
                    <a:pt x="342084" y="1349636"/>
                    <a:pt x="51476" y="1315079"/>
                  </a:cubicBezTo>
                  <a:cubicBezTo>
                    <a:pt x="2902" y="1315079"/>
                    <a:pt x="-24854" y="1308140"/>
                    <a:pt x="30659" y="1280384"/>
                  </a:cubicBezTo>
                  <a:close/>
                </a:path>
              </a:pathLst>
            </a:custGeom>
            <a:solidFill>
              <a:srgbClr val="106D41"/>
            </a:solidFill>
            <a:ln w="6938" cap="flat">
              <a:noFill/>
              <a:prstDash val="solid"/>
              <a:miter/>
            </a:ln>
          </p:spPr>
          <p:txBody>
            <a:bodyPr rtlCol="0" anchor="ctr"/>
            <a:lstStyle/>
            <a:p>
              <a:endParaRPr lang="nl-BE"/>
            </a:p>
          </p:txBody>
        </p:sp>
        <p:sp>
          <p:nvSpPr>
            <p:cNvPr id="29" name="Graphic 4">
              <a:extLst>
                <a:ext uri="{FF2B5EF4-FFF2-40B4-BE49-F238E27FC236}">
                  <a16:creationId xmlns:a16="http://schemas.microsoft.com/office/drawing/2014/main" id="{6BE4582A-90DD-476B-A0F1-5196BFCEDA77}"/>
                </a:ext>
              </a:extLst>
            </p:cNvPr>
            <p:cNvSpPr/>
            <p:nvPr/>
          </p:nvSpPr>
          <p:spPr>
            <a:xfrm>
              <a:off x="9261468" y="586920"/>
              <a:ext cx="385204" cy="358141"/>
            </a:xfrm>
            <a:custGeom>
              <a:avLst/>
              <a:gdLst>
                <a:gd name="connsiteX0" fmla="*/ 204906 w 385204"/>
                <a:gd name="connsiteY0" fmla="*/ 247285 h 358141"/>
                <a:gd name="connsiteX1" fmla="*/ 10612 w 385204"/>
                <a:gd name="connsiteY1" fmla="*/ 39113 h 358141"/>
                <a:gd name="connsiteX2" fmla="*/ 52246 w 385204"/>
                <a:gd name="connsiteY2" fmla="*/ 4417 h 358141"/>
                <a:gd name="connsiteX3" fmla="*/ 359300 w 385204"/>
                <a:gd name="connsiteY3" fmla="*/ 247285 h 358141"/>
                <a:gd name="connsiteX4" fmla="*/ 204906 w 385204"/>
                <a:gd name="connsiteY4" fmla="*/ 309736 h 358141"/>
                <a:gd name="connsiteX5" fmla="*/ 204906 w 385204"/>
                <a:gd name="connsiteY5" fmla="*/ 247285 h 35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5204" h="358141">
                  <a:moveTo>
                    <a:pt x="204906" y="247285"/>
                  </a:moveTo>
                  <a:cubicBezTo>
                    <a:pt x="109563" y="104756"/>
                    <a:pt x="55577" y="134247"/>
                    <a:pt x="10612" y="39113"/>
                  </a:cubicBezTo>
                  <a:cubicBezTo>
                    <a:pt x="17551" y="11356"/>
                    <a:pt x="-37961" y="-9461"/>
                    <a:pt x="52246" y="4417"/>
                  </a:cubicBezTo>
                  <a:cubicBezTo>
                    <a:pt x="220519" y="28288"/>
                    <a:pt x="286440" y="130778"/>
                    <a:pt x="359300" y="247285"/>
                  </a:cubicBezTo>
                  <a:cubicBezTo>
                    <a:pt x="461027" y="331733"/>
                    <a:pt x="232177" y="412851"/>
                    <a:pt x="204906" y="309736"/>
                  </a:cubicBezTo>
                  <a:cubicBezTo>
                    <a:pt x="191028" y="268102"/>
                    <a:pt x="260418" y="316675"/>
                    <a:pt x="204906" y="247285"/>
                  </a:cubicBezTo>
                  <a:close/>
                </a:path>
              </a:pathLst>
            </a:custGeom>
            <a:solidFill>
              <a:srgbClr val="106D41"/>
            </a:solidFill>
            <a:ln w="6938" cap="flat">
              <a:noFill/>
              <a:prstDash val="solid"/>
              <a:miter/>
            </a:ln>
          </p:spPr>
          <p:txBody>
            <a:bodyPr rtlCol="0" anchor="ctr"/>
            <a:lstStyle/>
            <a:p>
              <a:endParaRPr lang="nl-BE"/>
            </a:p>
          </p:txBody>
        </p:sp>
        <p:sp>
          <p:nvSpPr>
            <p:cNvPr id="30" name="Graphic 4">
              <a:extLst>
                <a:ext uri="{FF2B5EF4-FFF2-40B4-BE49-F238E27FC236}">
                  <a16:creationId xmlns:a16="http://schemas.microsoft.com/office/drawing/2014/main" id="{6BE4582A-90DD-476B-A0F1-5196BFCEDA77}"/>
                </a:ext>
              </a:extLst>
            </p:cNvPr>
            <p:cNvSpPr/>
            <p:nvPr/>
          </p:nvSpPr>
          <p:spPr>
            <a:xfrm>
              <a:off x="9605156" y="1030990"/>
              <a:ext cx="126939" cy="193219"/>
            </a:xfrm>
            <a:custGeom>
              <a:avLst/>
              <a:gdLst>
                <a:gd name="connsiteX0" fmla="*/ 0 w 126939"/>
                <a:gd name="connsiteY0" fmla="*/ 136290 h 193219"/>
                <a:gd name="connsiteX1" fmla="*/ 124903 w 126939"/>
                <a:gd name="connsiteY1" fmla="*/ 25265 h 193219"/>
                <a:gd name="connsiteX2" fmla="*/ 0 w 126939"/>
                <a:gd name="connsiteY2" fmla="*/ 136290 h 193219"/>
              </a:gdLst>
              <a:ahLst/>
              <a:cxnLst>
                <a:cxn ang="0">
                  <a:pos x="connsiteX0" y="connsiteY0"/>
                </a:cxn>
                <a:cxn ang="0">
                  <a:pos x="connsiteX1" y="connsiteY1"/>
                </a:cxn>
                <a:cxn ang="0">
                  <a:pos x="connsiteX2" y="connsiteY2"/>
                </a:cxn>
              </a:cxnLst>
              <a:rect l="l" t="t" r="r" b="b"/>
              <a:pathLst>
                <a:path w="126939" h="193219">
                  <a:moveTo>
                    <a:pt x="0" y="136290"/>
                  </a:moveTo>
                  <a:cubicBezTo>
                    <a:pt x="2152" y="79597"/>
                    <a:pt x="67171" y="-55923"/>
                    <a:pt x="124903" y="25265"/>
                  </a:cubicBezTo>
                  <a:cubicBezTo>
                    <a:pt x="140933" y="111795"/>
                    <a:pt x="58843" y="282149"/>
                    <a:pt x="0" y="136290"/>
                  </a:cubicBezTo>
                  <a:close/>
                </a:path>
              </a:pathLst>
            </a:custGeom>
            <a:solidFill>
              <a:srgbClr val="106D41"/>
            </a:solidFill>
            <a:ln w="6938" cap="flat">
              <a:noFill/>
              <a:prstDash val="solid"/>
              <a:miter/>
            </a:ln>
          </p:spPr>
          <p:txBody>
            <a:bodyPr rtlCol="0" anchor="ctr"/>
            <a:lstStyle/>
            <a:p>
              <a:endParaRPr lang="nl-BE"/>
            </a:p>
          </p:txBody>
        </p:sp>
        <p:sp>
          <p:nvSpPr>
            <p:cNvPr id="31" name="Graphic 4">
              <a:extLst>
                <a:ext uri="{FF2B5EF4-FFF2-40B4-BE49-F238E27FC236}">
                  <a16:creationId xmlns:a16="http://schemas.microsoft.com/office/drawing/2014/main" id="{6BE4582A-90DD-476B-A0F1-5196BFCEDA77}"/>
                </a:ext>
              </a:extLst>
            </p:cNvPr>
            <p:cNvSpPr/>
            <p:nvPr/>
          </p:nvSpPr>
          <p:spPr>
            <a:xfrm>
              <a:off x="3989029" y="3533502"/>
              <a:ext cx="483169" cy="596590"/>
            </a:xfrm>
            <a:custGeom>
              <a:avLst/>
              <a:gdLst>
                <a:gd name="connsiteX0" fmla="*/ 37116 w 483169"/>
                <a:gd name="connsiteY0" fmla="*/ 575943 h 596590"/>
                <a:gd name="connsiteX1" fmla="*/ 9360 w 483169"/>
                <a:gd name="connsiteY1" fmla="*/ 464918 h 596590"/>
                <a:gd name="connsiteX2" fmla="*/ 141202 w 483169"/>
                <a:gd name="connsiteY2" fmla="*/ 372073 h 596590"/>
                <a:gd name="connsiteX3" fmla="*/ 307740 w 483169"/>
                <a:gd name="connsiteY3" fmla="*/ 117964 h 596590"/>
                <a:gd name="connsiteX4" fmla="*/ 397947 w 483169"/>
                <a:gd name="connsiteY4" fmla="*/ 0 h 596590"/>
                <a:gd name="connsiteX5" fmla="*/ 446521 w 483169"/>
                <a:gd name="connsiteY5" fmla="*/ 208172 h 596590"/>
                <a:gd name="connsiteX6" fmla="*/ 273044 w 483169"/>
                <a:gd name="connsiteY6" fmla="*/ 471857 h 596590"/>
                <a:gd name="connsiteX7" fmla="*/ 37116 w 483169"/>
                <a:gd name="connsiteY7" fmla="*/ 575943 h 596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169" h="596590">
                  <a:moveTo>
                    <a:pt x="37116" y="575943"/>
                  </a:moveTo>
                  <a:cubicBezTo>
                    <a:pt x="-8474" y="557693"/>
                    <a:pt x="-4519" y="478796"/>
                    <a:pt x="9360" y="464918"/>
                  </a:cubicBezTo>
                  <a:cubicBezTo>
                    <a:pt x="66260" y="448888"/>
                    <a:pt x="126561" y="437161"/>
                    <a:pt x="141202" y="372073"/>
                  </a:cubicBezTo>
                  <a:cubicBezTo>
                    <a:pt x="117956" y="243284"/>
                    <a:pt x="206776" y="202968"/>
                    <a:pt x="307740" y="117964"/>
                  </a:cubicBezTo>
                  <a:cubicBezTo>
                    <a:pt x="363252" y="76330"/>
                    <a:pt x="363252" y="0"/>
                    <a:pt x="397947" y="0"/>
                  </a:cubicBezTo>
                  <a:cubicBezTo>
                    <a:pt x="515010" y="25744"/>
                    <a:pt x="491000" y="82922"/>
                    <a:pt x="446521" y="208172"/>
                  </a:cubicBezTo>
                  <a:cubicBezTo>
                    <a:pt x="381502" y="357431"/>
                    <a:pt x="354093" y="357987"/>
                    <a:pt x="273044" y="471857"/>
                  </a:cubicBezTo>
                  <a:cubicBezTo>
                    <a:pt x="207331" y="592527"/>
                    <a:pt x="148627" y="622018"/>
                    <a:pt x="37116" y="575943"/>
                  </a:cubicBezTo>
                  <a:close/>
                </a:path>
              </a:pathLst>
            </a:custGeom>
            <a:solidFill>
              <a:srgbClr val="106D41"/>
            </a:solidFill>
            <a:ln w="6938" cap="flat">
              <a:noFill/>
              <a:prstDash val="solid"/>
              <a:miter/>
            </a:ln>
          </p:spPr>
          <p:txBody>
            <a:bodyPr rtlCol="0" anchor="ctr"/>
            <a:lstStyle/>
            <a:p>
              <a:endParaRPr lang="nl-BE"/>
            </a:p>
          </p:txBody>
        </p:sp>
        <p:sp>
          <p:nvSpPr>
            <p:cNvPr id="32" name="Graphic 4">
              <a:extLst>
                <a:ext uri="{FF2B5EF4-FFF2-40B4-BE49-F238E27FC236}">
                  <a16:creationId xmlns:a16="http://schemas.microsoft.com/office/drawing/2014/main" id="{6BE4582A-90DD-476B-A0F1-5196BFCEDA77}"/>
                </a:ext>
              </a:extLst>
            </p:cNvPr>
            <p:cNvSpPr/>
            <p:nvPr/>
          </p:nvSpPr>
          <p:spPr>
            <a:xfrm>
              <a:off x="4393811" y="3026516"/>
              <a:ext cx="459463" cy="471425"/>
            </a:xfrm>
            <a:custGeom>
              <a:avLst/>
              <a:gdLst>
                <a:gd name="connsiteX0" fmla="*/ 104 w 459463"/>
                <a:gd name="connsiteY0" fmla="*/ 416778 h 471425"/>
                <a:gd name="connsiteX1" fmla="*/ 249911 w 459463"/>
                <a:gd name="connsiteY1" fmla="*/ 35129 h 471425"/>
                <a:gd name="connsiteX2" fmla="*/ 423388 w 459463"/>
                <a:gd name="connsiteY2" fmla="*/ 7373 h 471425"/>
                <a:gd name="connsiteX3" fmla="*/ 313681 w 459463"/>
                <a:gd name="connsiteY3" fmla="*/ 330039 h 471425"/>
                <a:gd name="connsiteX4" fmla="*/ 152764 w 459463"/>
                <a:gd name="connsiteY4" fmla="*/ 465351 h 471425"/>
                <a:gd name="connsiteX5" fmla="*/ 104 w 459463"/>
                <a:gd name="connsiteY5" fmla="*/ 416778 h 471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9463" h="471425">
                  <a:moveTo>
                    <a:pt x="104" y="416778"/>
                  </a:moveTo>
                  <a:cubicBezTo>
                    <a:pt x="9056" y="290764"/>
                    <a:pt x="122371" y="57334"/>
                    <a:pt x="249911" y="35129"/>
                  </a:cubicBezTo>
                  <a:cubicBezTo>
                    <a:pt x="367875" y="14312"/>
                    <a:pt x="409509" y="-13444"/>
                    <a:pt x="423388" y="7373"/>
                  </a:cubicBezTo>
                  <a:cubicBezTo>
                    <a:pt x="545238" y="102646"/>
                    <a:pt x="319857" y="223733"/>
                    <a:pt x="313681" y="330039"/>
                  </a:cubicBezTo>
                  <a:cubicBezTo>
                    <a:pt x="241931" y="413447"/>
                    <a:pt x="246997" y="438705"/>
                    <a:pt x="152764" y="465351"/>
                  </a:cubicBezTo>
                  <a:cubicBezTo>
                    <a:pt x="76989" y="471596"/>
                    <a:pt x="-3296" y="487695"/>
                    <a:pt x="104" y="416778"/>
                  </a:cubicBezTo>
                  <a:close/>
                </a:path>
              </a:pathLst>
            </a:custGeom>
            <a:solidFill>
              <a:srgbClr val="106D41"/>
            </a:solidFill>
            <a:ln w="6938" cap="flat">
              <a:noFill/>
              <a:prstDash val="solid"/>
              <a:miter/>
            </a:ln>
          </p:spPr>
          <p:txBody>
            <a:bodyPr rtlCol="0" anchor="ctr"/>
            <a:lstStyle/>
            <a:p>
              <a:endParaRPr lang="nl-BE"/>
            </a:p>
          </p:txBody>
        </p:sp>
        <p:sp>
          <p:nvSpPr>
            <p:cNvPr id="33" name="Graphic 4">
              <a:extLst>
                <a:ext uri="{FF2B5EF4-FFF2-40B4-BE49-F238E27FC236}">
                  <a16:creationId xmlns:a16="http://schemas.microsoft.com/office/drawing/2014/main" id="{6BE4582A-90DD-476B-A0F1-5196BFCEDA77}"/>
                </a:ext>
              </a:extLst>
            </p:cNvPr>
            <p:cNvSpPr/>
            <p:nvPr/>
          </p:nvSpPr>
          <p:spPr>
            <a:xfrm>
              <a:off x="4735547" y="614146"/>
              <a:ext cx="3996244" cy="2360698"/>
            </a:xfrm>
            <a:custGeom>
              <a:avLst/>
              <a:gdLst>
                <a:gd name="connsiteX0" fmla="*/ 95529 w 3996244"/>
                <a:gd name="connsiteY0" fmla="*/ 2357292 h 2360698"/>
                <a:gd name="connsiteX1" fmla="*/ 886583 w 3996244"/>
                <a:gd name="connsiteY1" fmla="*/ 2065782 h 2360698"/>
                <a:gd name="connsiteX2" fmla="*/ 921279 w 3996244"/>
                <a:gd name="connsiteY2" fmla="*/ 2017278 h 2360698"/>
                <a:gd name="connsiteX3" fmla="*/ 1275171 w 3996244"/>
                <a:gd name="connsiteY3" fmla="*/ 1705019 h 2360698"/>
                <a:gd name="connsiteX4" fmla="*/ 1864992 w 3996244"/>
                <a:gd name="connsiteY4" fmla="*/ 1462152 h 2360698"/>
                <a:gd name="connsiteX5" fmla="*/ 2031530 w 3996244"/>
                <a:gd name="connsiteY5" fmla="*/ 1441335 h 2360698"/>
                <a:gd name="connsiteX6" fmla="*/ 2100851 w 3996244"/>
                <a:gd name="connsiteY6" fmla="*/ 1247041 h 2360698"/>
                <a:gd name="connsiteX7" fmla="*/ 2295145 w 3996244"/>
                <a:gd name="connsiteY7" fmla="*/ 1260919 h 2360698"/>
                <a:gd name="connsiteX8" fmla="*/ 2315962 w 3996244"/>
                <a:gd name="connsiteY8" fmla="*/ 1129077 h 2360698"/>
                <a:gd name="connsiteX9" fmla="*/ 2475561 w 3996244"/>
                <a:gd name="connsiteY9" fmla="*/ 1073564 h 2360698"/>
                <a:gd name="connsiteX10" fmla="*/ 2794758 w 3996244"/>
                <a:gd name="connsiteY10" fmla="*/ 1018052 h 2360698"/>
                <a:gd name="connsiteX11" fmla="*/ 2933539 w 3996244"/>
                <a:gd name="connsiteY11" fmla="*/ 997235 h 2360698"/>
                <a:gd name="connsiteX12" fmla="*/ 3467848 w 3996244"/>
                <a:gd name="connsiteY12" fmla="*/ 310267 h 2360698"/>
                <a:gd name="connsiteX13" fmla="*/ 3828679 w 3996244"/>
                <a:gd name="connsiteY13" fmla="*/ 136790 h 2360698"/>
                <a:gd name="connsiteX14" fmla="*/ 3988278 w 3996244"/>
                <a:gd name="connsiteY14" fmla="*/ 67399 h 2360698"/>
                <a:gd name="connsiteX15" fmla="*/ 3627446 w 3996244"/>
                <a:gd name="connsiteY15" fmla="*/ 74338 h 2360698"/>
                <a:gd name="connsiteX16" fmla="*/ 3287432 w 3996244"/>
                <a:gd name="connsiteY16" fmla="*/ 400475 h 2360698"/>
                <a:gd name="connsiteX17" fmla="*/ 2975174 w 3996244"/>
                <a:gd name="connsiteY17" fmla="*/ 525378 h 2360698"/>
                <a:gd name="connsiteX18" fmla="*/ 2440865 w 3996244"/>
                <a:gd name="connsiteY18" fmla="*/ 678037 h 2360698"/>
                <a:gd name="connsiteX19" fmla="*/ 2066156 w 3996244"/>
                <a:gd name="connsiteY19" fmla="*/ 997235 h 2360698"/>
                <a:gd name="connsiteX20" fmla="*/ 1864923 w 3996244"/>
                <a:gd name="connsiteY20" fmla="*/ 1094381 h 2360698"/>
                <a:gd name="connsiteX21" fmla="*/ 1490213 w 3996244"/>
                <a:gd name="connsiteY21" fmla="*/ 1309493 h 2360698"/>
                <a:gd name="connsiteX22" fmla="*/ 1143260 w 3996244"/>
                <a:gd name="connsiteY22" fmla="*/ 1496847 h 2360698"/>
                <a:gd name="connsiteX23" fmla="*/ 1136320 w 3996244"/>
                <a:gd name="connsiteY23" fmla="*/ 1670324 h 2360698"/>
                <a:gd name="connsiteX24" fmla="*/ 414657 w 3996244"/>
                <a:gd name="connsiteY24" fmla="*/ 1878496 h 2360698"/>
                <a:gd name="connsiteX25" fmla="*/ 109338 w 3996244"/>
                <a:gd name="connsiteY25" fmla="*/ 2162998 h 2360698"/>
                <a:gd name="connsiteX26" fmla="*/ 95529 w 3996244"/>
                <a:gd name="connsiteY26" fmla="*/ 2357292 h 2360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996244" h="2360698">
                  <a:moveTo>
                    <a:pt x="95529" y="2357292"/>
                  </a:moveTo>
                  <a:cubicBezTo>
                    <a:pt x="668003" y="2378040"/>
                    <a:pt x="459900" y="2306845"/>
                    <a:pt x="886583" y="2065782"/>
                  </a:cubicBezTo>
                  <a:cubicBezTo>
                    <a:pt x="914340" y="2051973"/>
                    <a:pt x="928218" y="2093607"/>
                    <a:pt x="921279" y="2017278"/>
                  </a:cubicBezTo>
                  <a:cubicBezTo>
                    <a:pt x="958056" y="1830131"/>
                    <a:pt x="1092604" y="1793215"/>
                    <a:pt x="1275171" y="1705019"/>
                  </a:cubicBezTo>
                  <a:cubicBezTo>
                    <a:pt x="1558424" y="1499484"/>
                    <a:pt x="1596797" y="1741103"/>
                    <a:pt x="1864992" y="1462152"/>
                  </a:cubicBezTo>
                  <a:cubicBezTo>
                    <a:pt x="1851114" y="1318097"/>
                    <a:pt x="1997112" y="1466177"/>
                    <a:pt x="2031530" y="1441335"/>
                  </a:cubicBezTo>
                  <a:cubicBezTo>
                    <a:pt x="2110704" y="1418228"/>
                    <a:pt x="2063241" y="1270495"/>
                    <a:pt x="2100851" y="1247041"/>
                  </a:cubicBezTo>
                  <a:cubicBezTo>
                    <a:pt x="2135546" y="1240102"/>
                    <a:pt x="2260450" y="1295614"/>
                    <a:pt x="2295145" y="1260919"/>
                  </a:cubicBezTo>
                  <a:cubicBezTo>
                    <a:pt x="2329840" y="1226224"/>
                    <a:pt x="2260450" y="1163772"/>
                    <a:pt x="2315962" y="1129077"/>
                  </a:cubicBezTo>
                  <a:cubicBezTo>
                    <a:pt x="2371475" y="1094381"/>
                    <a:pt x="2426987" y="1066625"/>
                    <a:pt x="2475561" y="1073564"/>
                  </a:cubicBezTo>
                  <a:cubicBezTo>
                    <a:pt x="2626902" y="1085777"/>
                    <a:pt x="2638976" y="1034497"/>
                    <a:pt x="2794758" y="1018052"/>
                  </a:cubicBezTo>
                  <a:cubicBezTo>
                    <a:pt x="2871088" y="1024991"/>
                    <a:pt x="2891905" y="1101321"/>
                    <a:pt x="2933539" y="997235"/>
                  </a:cubicBezTo>
                  <a:cubicBezTo>
                    <a:pt x="3195628" y="402487"/>
                    <a:pt x="3349398" y="852139"/>
                    <a:pt x="3467848" y="310267"/>
                  </a:cubicBezTo>
                  <a:cubicBezTo>
                    <a:pt x="3523499" y="221724"/>
                    <a:pt x="3729936" y="168432"/>
                    <a:pt x="3828679" y="136790"/>
                  </a:cubicBezTo>
                  <a:cubicBezTo>
                    <a:pt x="3904037" y="142272"/>
                    <a:pt x="4029010" y="155109"/>
                    <a:pt x="3988278" y="67399"/>
                  </a:cubicBezTo>
                  <a:cubicBezTo>
                    <a:pt x="3914585" y="-40295"/>
                    <a:pt x="3724454" y="-4559"/>
                    <a:pt x="3627446" y="74338"/>
                  </a:cubicBezTo>
                  <a:cubicBezTo>
                    <a:pt x="3484501" y="132627"/>
                    <a:pt x="3421425" y="334692"/>
                    <a:pt x="3287432" y="400475"/>
                  </a:cubicBezTo>
                  <a:cubicBezTo>
                    <a:pt x="3114094" y="435031"/>
                    <a:pt x="3101049" y="445717"/>
                    <a:pt x="2975174" y="525378"/>
                  </a:cubicBezTo>
                  <a:cubicBezTo>
                    <a:pt x="2801697" y="496511"/>
                    <a:pt x="2591860" y="630644"/>
                    <a:pt x="2440865" y="678037"/>
                  </a:cubicBezTo>
                  <a:cubicBezTo>
                    <a:pt x="2291398" y="717451"/>
                    <a:pt x="2177250" y="878785"/>
                    <a:pt x="2066156" y="997235"/>
                  </a:cubicBezTo>
                  <a:cubicBezTo>
                    <a:pt x="2017582" y="1059686"/>
                    <a:pt x="1934313" y="1073564"/>
                    <a:pt x="1864923" y="1094381"/>
                  </a:cubicBezTo>
                  <a:cubicBezTo>
                    <a:pt x="1684715" y="1149200"/>
                    <a:pt x="1640236" y="1231359"/>
                    <a:pt x="1490213" y="1309493"/>
                  </a:cubicBezTo>
                  <a:cubicBezTo>
                    <a:pt x="1308826" y="1354458"/>
                    <a:pt x="1219311" y="1245861"/>
                    <a:pt x="1143260" y="1496847"/>
                  </a:cubicBezTo>
                  <a:cubicBezTo>
                    <a:pt x="1105650" y="1556038"/>
                    <a:pt x="1258378" y="1662552"/>
                    <a:pt x="1136320" y="1670324"/>
                  </a:cubicBezTo>
                  <a:cubicBezTo>
                    <a:pt x="908788" y="1576994"/>
                    <a:pt x="629977" y="1836376"/>
                    <a:pt x="414657" y="1878496"/>
                  </a:cubicBezTo>
                  <a:cubicBezTo>
                    <a:pt x="345267" y="1899313"/>
                    <a:pt x="192607" y="2114425"/>
                    <a:pt x="109338" y="2162998"/>
                  </a:cubicBezTo>
                  <a:cubicBezTo>
                    <a:pt x="-11887" y="2243699"/>
                    <a:pt x="-53591" y="2345010"/>
                    <a:pt x="95529" y="2357292"/>
                  </a:cubicBezTo>
                  <a:close/>
                </a:path>
              </a:pathLst>
            </a:custGeom>
            <a:solidFill>
              <a:srgbClr val="106D41"/>
            </a:solidFill>
            <a:ln w="6938" cap="flat">
              <a:noFill/>
              <a:prstDash val="solid"/>
              <a:miter/>
            </a:ln>
          </p:spPr>
          <p:txBody>
            <a:bodyPr rtlCol="0" anchor="ctr"/>
            <a:lstStyle/>
            <a:p>
              <a:endParaRPr lang="nl-BE"/>
            </a:p>
          </p:txBody>
        </p:sp>
      </p:grpSp>
      <p:sp>
        <p:nvSpPr>
          <p:cNvPr id="7" name="!!SecondCut">
            <a:extLst>
              <a:ext uri="{FF2B5EF4-FFF2-40B4-BE49-F238E27FC236}">
                <a16:creationId xmlns:a16="http://schemas.microsoft.com/office/drawing/2014/main" id="{6BE4582A-90DD-476B-A0F1-5196BFCEDA77}"/>
              </a:ext>
            </a:extLst>
          </p:cNvPr>
          <p:cNvSpPr/>
          <p:nvPr/>
        </p:nvSpPr>
        <p:spPr>
          <a:xfrm>
            <a:off x="4587736" y="963132"/>
            <a:ext cx="5088653" cy="2989211"/>
          </a:xfrm>
          <a:custGeom>
            <a:avLst/>
            <a:gdLst>
              <a:gd name="connsiteX0" fmla="*/ 174991 w 5088653"/>
              <a:gd name="connsiteY0" fmla="*/ 2989212 h 2989211"/>
              <a:gd name="connsiteX1" fmla="*/ 75207 w 5088653"/>
              <a:gd name="connsiteY1" fmla="*/ 2974154 h 2989211"/>
              <a:gd name="connsiteX2" fmla="*/ 15115 w 5088653"/>
              <a:gd name="connsiteY2" fmla="*/ 2757378 h 2989211"/>
              <a:gd name="connsiteX3" fmla="*/ 295106 w 5088653"/>
              <a:gd name="connsiteY3" fmla="*/ 2344572 h 2989211"/>
              <a:gd name="connsiteX4" fmla="*/ 369979 w 5088653"/>
              <a:gd name="connsiteY4" fmla="*/ 2267063 h 2989211"/>
              <a:gd name="connsiteX5" fmla="*/ 827402 w 5088653"/>
              <a:gd name="connsiteY5" fmla="*/ 1833926 h 2989211"/>
              <a:gd name="connsiteX6" fmla="*/ 832884 w 5088653"/>
              <a:gd name="connsiteY6" fmla="*/ 1830179 h 2989211"/>
              <a:gd name="connsiteX7" fmla="*/ 1478564 w 5088653"/>
              <a:gd name="connsiteY7" fmla="*/ 1520419 h 2989211"/>
              <a:gd name="connsiteX8" fmla="*/ 1955209 w 5088653"/>
              <a:gd name="connsiteY8" fmla="*/ 1336326 h 2989211"/>
              <a:gd name="connsiteX9" fmla="*/ 2273712 w 5088653"/>
              <a:gd name="connsiteY9" fmla="*/ 1204692 h 2989211"/>
              <a:gd name="connsiteX10" fmla="*/ 2694012 w 5088653"/>
              <a:gd name="connsiteY10" fmla="*/ 962241 h 2989211"/>
              <a:gd name="connsiteX11" fmla="*/ 2836887 w 5088653"/>
              <a:gd name="connsiteY11" fmla="*/ 866967 h 2989211"/>
              <a:gd name="connsiteX12" fmla="*/ 3249207 w 5088653"/>
              <a:gd name="connsiteY12" fmla="*/ 573028 h 2989211"/>
              <a:gd name="connsiteX13" fmla="*/ 3268428 w 5088653"/>
              <a:gd name="connsiteY13" fmla="*/ 558248 h 2989211"/>
              <a:gd name="connsiteX14" fmla="*/ 3642097 w 5088653"/>
              <a:gd name="connsiteY14" fmla="*/ 426198 h 2989211"/>
              <a:gd name="connsiteX15" fmla="*/ 3679706 w 5088653"/>
              <a:gd name="connsiteY15" fmla="*/ 425365 h 2989211"/>
              <a:gd name="connsiteX16" fmla="*/ 3732444 w 5088653"/>
              <a:gd name="connsiteY16" fmla="*/ 429945 h 2989211"/>
              <a:gd name="connsiteX17" fmla="*/ 3739174 w 5088653"/>
              <a:gd name="connsiteY17" fmla="*/ 427794 h 2989211"/>
              <a:gd name="connsiteX18" fmla="*/ 3876776 w 5088653"/>
              <a:gd name="connsiteY18" fmla="*/ 385951 h 2989211"/>
              <a:gd name="connsiteX19" fmla="*/ 4222550 w 5088653"/>
              <a:gd name="connsiteY19" fmla="*/ 156962 h 2989211"/>
              <a:gd name="connsiteX20" fmla="*/ 4339265 w 5088653"/>
              <a:gd name="connsiteY20" fmla="*/ 58705 h 2989211"/>
              <a:gd name="connsiteX21" fmla="*/ 4592402 w 5088653"/>
              <a:gd name="connsiteY21" fmla="*/ 0 h 2989211"/>
              <a:gd name="connsiteX22" fmla="*/ 4739927 w 5088653"/>
              <a:gd name="connsiteY22" fmla="*/ 21927 h 2989211"/>
              <a:gd name="connsiteX23" fmla="*/ 5048993 w 5088653"/>
              <a:gd name="connsiteY23" fmla="*/ 291371 h 2989211"/>
              <a:gd name="connsiteX24" fmla="*/ 5084521 w 5088653"/>
              <a:gd name="connsiteY24" fmla="*/ 414679 h 2989211"/>
              <a:gd name="connsiteX25" fmla="*/ 4951707 w 5088653"/>
              <a:gd name="connsiteY25" fmla="*/ 515018 h 2989211"/>
              <a:gd name="connsiteX26" fmla="*/ 4817852 w 5088653"/>
              <a:gd name="connsiteY26" fmla="*/ 541733 h 2989211"/>
              <a:gd name="connsiteX27" fmla="*/ 4726396 w 5088653"/>
              <a:gd name="connsiteY27" fmla="*/ 529312 h 2989211"/>
              <a:gd name="connsiteX28" fmla="*/ 4675671 w 5088653"/>
              <a:gd name="connsiteY28" fmla="*/ 519528 h 2989211"/>
              <a:gd name="connsiteX29" fmla="*/ 4646874 w 5088653"/>
              <a:gd name="connsiteY29" fmla="*/ 516961 h 2989211"/>
              <a:gd name="connsiteX30" fmla="*/ 4553474 w 5088653"/>
              <a:gd name="connsiteY30" fmla="*/ 586837 h 2989211"/>
              <a:gd name="connsiteX31" fmla="*/ 4527036 w 5088653"/>
              <a:gd name="connsiteY31" fmla="*/ 618687 h 2989211"/>
              <a:gd name="connsiteX32" fmla="*/ 4142403 w 5088653"/>
              <a:gd name="connsiteY32" fmla="*/ 769681 h 2989211"/>
              <a:gd name="connsiteX33" fmla="*/ 3609275 w 5088653"/>
              <a:gd name="connsiteY33" fmla="*/ 861555 h 2989211"/>
              <a:gd name="connsiteX34" fmla="*/ 3522467 w 5088653"/>
              <a:gd name="connsiteY34" fmla="*/ 880082 h 2989211"/>
              <a:gd name="connsiteX35" fmla="*/ 3157958 w 5088653"/>
              <a:gd name="connsiteY35" fmla="*/ 1113165 h 2989211"/>
              <a:gd name="connsiteX36" fmla="*/ 3109593 w 5088653"/>
              <a:gd name="connsiteY36" fmla="*/ 1175964 h 2989211"/>
              <a:gd name="connsiteX37" fmla="*/ 3088012 w 5088653"/>
              <a:gd name="connsiteY37" fmla="*/ 1197822 h 2989211"/>
              <a:gd name="connsiteX38" fmla="*/ 2796224 w 5088653"/>
              <a:gd name="connsiteY38" fmla="*/ 1392949 h 2989211"/>
              <a:gd name="connsiteX39" fmla="*/ 2615670 w 5088653"/>
              <a:gd name="connsiteY39" fmla="*/ 1489818 h 2989211"/>
              <a:gd name="connsiteX40" fmla="*/ 2492709 w 5088653"/>
              <a:gd name="connsiteY40" fmla="*/ 1576418 h 2989211"/>
              <a:gd name="connsiteX41" fmla="*/ 2140413 w 5088653"/>
              <a:gd name="connsiteY41" fmla="*/ 1699655 h 2989211"/>
              <a:gd name="connsiteX42" fmla="*/ 2106134 w 5088653"/>
              <a:gd name="connsiteY42" fmla="*/ 1705901 h 2989211"/>
              <a:gd name="connsiteX43" fmla="*/ 1893868 w 5088653"/>
              <a:gd name="connsiteY43" fmla="*/ 1821714 h 2989211"/>
              <a:gd name="connsiteX44" fmla="*/ 1755156 w 5088653"/>
              <a:gd name="connsiteY44" fmla="*/ 1910603 h 2989211"/>
              <a:gd name="connsiteX45" fmla="*/ 1250547 w 5088653"/>
              <a:gd name="connsiteY45" fmla="*/ 2122522 h 2989211"/>
              <a:gd name="connsiteX46" fmla="*/ 972429 w 5088653"/>
              <a:gd name="connsiteY46" fmla="*/ 2265259 h 2989211"/>
              <a:gd name="connsiteX47" fmla="*/ 637757 w 5088653"/>
              <a:gd name="connsiteY47" fmla="*/ 2723237 h 2989211"/>
              <a:gd name="connsiteX48" fmla="*/ 174991 w 5088653"/>
              <a:gd name="connsiteY48" fmla="*/ 2989212 h 2989211"/>
              <a:gd name="connsiteX49" fmla="*/ 174991 w 5088653"/>
              <a:gd name="connsiteY49" fmla="*/ 2989212 h 2989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088653" h="2989211">
                <a:moveTo>
                  <a:pt x="174991" y="2989212"/>
                </a:moveTo>
                <a:cubicBezTo>
                  <a:pt x="136479" y="2989212"/>
                  <a:pt x="101992" y="2984008"/>
                  <a:pt x="75207" y="2974154"/>
                </a:cubicBezTo>
                <a:cubicBezTo>
                  <a:pt x="-23536" y="2937793"/>
                  <a:pt x="-2996" y="2841965"/>
                  <a:pt x="15115" y="2757378"/>
                </a:cubicBezTo>
                <a:cubicBezTo>
                  <a:pt x="38569" y="2648018"/>
                  <a:pt x="212393" y="2427356"/>
                  <a:pt x="295106" y="2344572"/>
                </a:cubicBezTo>
                <a:cubicBezTo>
                  <a:pt x="312107" y="2327572"/>
                  <a:pt x="337643" y="2300856"/>
                  <a:pt x="369979" y="2267063"/>
                </a:cubicBezTo>
                <a:cubicBezTo>
                  <a:pt x="494674" y="2136678"/>
                  <a:pt x="703401" y="1918514"/>
                  <a:pt x="827402" y="1833926"/>
                </a:cubicBezTo>
                <a:lnTo>
                  <a:pt x="832884" y="1830179"/>
                </a:lnTo>
                <a:cubicBezTo>
                  <a:pt x="983670" y="1727342"/>
                  <a:pt x="1190108" y="1586549"/>
                  <a:pt x="1478564" y="1520419"/>
                </a:cubicBezTo>
                <a:cubicBezTo>
                  <a:pt x="1638302" y="1483781"/>
                  <a:pt x="1806713" y="1405439"/>
                  <a:pt x="1955209" y="1336326"/>
                </a:cubicBezTo>
                <a:cubicBezTo>
                  <a:pt x="2070328" y="1282756"/>
                  <a:pt x="2179133" y="1232170"/>
                  <a:pt x="2273712" y="1204692"/>
                </a:cubicBezTo>
                <a:cubicBezTo>
                  <a:pt x="2413257" y="1164168"/>
                  <a:pt x="2575562" y="1047452"/>
                  <a:pt x="2694012" y="962241"/>
                </a:cubicBezTo>
                <a:cubicBezTo>
                  <a:pt x="2754868" y="918524"/>
                  <a:pt x="2802886" y="883968"/>
                  <a:pt x="2836887" y="866967"/>
                </a:cubicBezTo>
                <a:cubicBezTo>
                  <a:pt x="2924805" y="822974"/>
                  <a:pt x="3152129" y="647831"/>
                  <a:pt x="3249207" y="573028"/>
                </a:cubicBezTo>
                <a:lnTo>
                  <a:pt x="3268428" y="558248"/>
                </a:lnTo>
                <a:cubicBezTo>
                  <a:pt x="3367587" y="481988"/>
                  <a:pt x="3464665" y="433275"/>
                  <a:pt x="3642097" y="426198"/>
                </a:cubicBezTo>
                <a:cubicBezTo>
                  <a:pt x="3656183" y="425642"/>
                  <a:pt x="3668812" y="425365"/>
                  <a:pt x="3679706" y="425365"/>
                </a:cubicBezTo>
                <a:cubicBezTo>
                  <a:pt x="3708295" y="425365"/>
                  <a:pt x="3723076" y="427308"/>
                  <a:pt x="3732444" y="429945"/>
                </a:cubicBezTo>
                <a:cubicBezTo>
                  <a:pt x="3734456" y="429320"/>
                  <a:pt x="3736746" y="428557"/>
                  <a:pt x="3739174" y="427794"/>
                </a:cubicBezTo>
                <a:cubicBezTo>
                  <a:pt x="3757701" y="421757"/>
                  <a:pt x="3796352" y="409197"/>
                  <a:pt x="3876776" y="385951"/>
                </a:cubicBezTo>
                <a:cubicBezTo>
                  <a:pt x="4042759" y="337933"/>
                  <a:pt x="4142473" y="237524"/>
                  <a:pt x="4222550" y="156962"/>
                </a:cubicBezTo>
                <a:cubicBezTo>
                  <a:pt x="4264809" y="114425"/>
                  <a:pt x="4301378" y="77648"/>
                  <a:pt x="4339265" y="58705"/>
                </a:cubicBezTo>
                <a:cubicBezTo>
                  <a:pt x="4413860" y="21442"/>
                  <a:pt x="4506080" y="0"/>
                  <a:pt x="4592402" y="0"/>
                </a:cubicBezTo>
                <a:cubicBezTo>
                  <a:pt x="4644237" y="0"/>
                  <a:pt x="4693852" y="7355"/>
                  <a:pt x="4739927" y="21927"/>
                </a:cubicBezTo>
                <a:cubicBezTo>
                  <a:pt x="4886758" y="68280"/>
                  <a:pt x="5000420" y="224618"/>
                  <a:pt x="5048993" y="291371"/>
                </a:cubicBezTo>
                <a:cubicBezTo>
                  <a:pt x="5073071" y="324471"/>
                  <a:pt x="5098885" y="368395"/>
                  <a:pt x="5084521" y="414679"/>
                </a:cubicBezTo>
                <a:cubicBezTo>
                  <a:pt x="5071614" y="456244"/>
                  <a:pt x="5030604" y="487192"/>
                  <a:pt x="4951707" y="515018"/>
                </a:cubicBezTo>
                <a:cubicBezTo>
                  <a:pt x="4900011" y="533267"/>
                  <a:pt x="4857475" y="541733"/>
                  <a:pt x="4817852" y="541733"/>
                </a:cubicBezTo>
                <a:cubicBezTo>
                  <a:pt x="4783921" y="541733"/>
                  <a:pt x="4756026" y="535696"/>
                  <a:pt x="4726396" y="529312"/>
                </a:cubicBezTo>
                <a:cubicBezTo>
                  <a:pt x="4710505" y="525912"/>
                  <a:pt x="4694129" y="522373"/>
                  <a:pt x="4675671" y="519528"/>
                </a:cubicBezTo>
                <a:cubicBezTo>
                  <a:pt x="4664499" y="517793"/>
                  <a:pt x="4655131" y="516961"/>
                  <a:pt x="4646874" y="516961"/>
                </a:cubicBezTo>
                <a:cubicBezTo>
                  <a:pt x="4612248" y="516961"/>
                  <a:pt x="4599966" y="530284"/>
                  <a:pt x="4553474" y="586837"/>
                </a:cubicBezTo>
                <a:cubicBezTo>
                  <a:pt x="4545494" y="596552"/>
                  <a:pt x="4536751" y="607168"/>
                  <a:pt x="4527036" y="618687"/>
                </a:cubicBezTo>
                <a:cubicBezTo>
                  <a:pt x="4435857" y="726451"/>
                  <a:pt x="4307345" y="756983"/>
                  <a:pt x="4142403" y="769681"/>
                </a:cubicBezTo>
                <a:cubicBezTo>
                  <a:pt x="3981278" y="782102"/>
                  <a:pt x="3872335" y="805348"/>
                  <a:pt x="3609275" y="861555"/>
                </a:cubicBezTo>
                <a:lnTo>
                  <a:pt x="3522467" y="880082"/>
                </a:lnTo>
                <a:cubicBezTo>
                  <a:pt x="3281682" y="931292"/>
                  <a:pt x="3210140" y="1036419"/>
                  <a:pt x="3157958" y="1113165"/>
                </a:cubicBezTo>
                <a:cubicBezTo>
                  <a:pt x="3142137" y="1136411"/>
                  <a:pt x="3127148" y="1158408"/>
                  <a:pt x="3109593" y="1175964"/>
                </a:cubicBezTo>
                <a:cubicBezTo>
                  <a:pt x="3102584" y="1182972"/>
                  <a:pt x="3095367" y="1190328"/>
                  <a:pt x="3088012" y="1197822"/>
                </a:cubicBezTo>
                <a:cubicBezTo>
                  <a:pt x="3020217" y="1267005"/>
                  <a:pt x="2935838" y="1353049"/>
                  <a:pt x="2796224" y="1392949"/>
                </a:cubicBezTo>
                <a:cubicBezTo>
                  <a:pt x="2709139" y="1417860"/>
                  <a:pt x="2671946" y="1446449"/>
                  <a:pt x="2615670" y="1489818"/>
                </a:cubicBezTo>
                <a:cubicBezTo>
                  <a:pt x="2583195" y="1514799"/>
                  <a:pt x="2546418" y="1543179"/>
                  <a:pt x="2492709" y="1576418"/>
                </a:cubicBezTo>
                <a:cubicBezTo>
                  <a:pt x="2356356" y="1660797"/>
                  <a:pt x="2241654" y="1681475"/>
                  <a:pt x="2140413" y="1699655"/>
                </a:cubicBezTo>
                <a:cubicBezTo>
                  <a:pt x="2128894" y="1701737"/>
                  <a:pt x="2117444" y="1703750"/>
                  <a:pt x="2106134" y="1705901"/>
                </a:cubicBezTo>
                <a:cubicBezTo>
                  <a:pt x="2043613" y="1717628"/>
                  <a:pt x="1967491" y="1770573"/>
                  <a:pt x="1893868" y="1821714"/>
                </a:cubicBezTo>
                <a:cubicBezTo>
                  <a:pt x="1848070" y="1853564"/>
                  <a:pt x="1800746" y="1886455"/>
                  <a:pt x="1755156" y="1910603"/>
                </a:cubicBezTo>
                <a:cubicBezTo>
                  <a:pt x="1668834" y="1956332"/>
                  <a:pt x="1377185" y="2106701"/>
                  <a:pt x="1250547" y="2122522"/>
                </a:cubicBezTo>
                <a:cubicBezTo>
                  <a:pt x="1153677" y="2134666"/>
                  <a:pt x="1049661" y="2188027"/>
                  <a:pt x="972429" y="2265259"/>
                </a:cubicBezTo>
                <a:cubicBezTo>
                  <a:pt x="924757" y="2312930"/>
                  <a:pt x="796801" y="2452891"/>
                  <a:pt x="637757" y="2723237"/>
                </a:cubicBezTo>
                <a:cubicBezTo>
                  <a:pt x="522083" y="2919544"/>
                  <a:pt x="316201" y="2989212"/>
                  <a:pt x="174991" y="2989212"/>
                </a:cubicBezTo>
                <a:cubicBezTo>
                  <a:pt x="174991" y="2989212"/>
                  <a:pt x="174991" y="2989212"/>
                  <a:pt x="174991" y="2989212"/>
                </a:cubicBezTo>
                <a:close/>
              </a:path>
            </a:pathLst>
          </a:custGeom>
          <a:solidFill>
            <a:schemeClr val="accent6">
              <a:lumMod val="40000"/>
              <a:lumOff val="60000"/>
            </a:schemeClr>
          </a:solidFill>
          <a:ln w="6938" cap="flat">
            <a:noFill/>
            <a:prstDash val="solid"/>
            <a:miter/>
          </a:ln>
        </p:spPr>
        <p:txBody>
          <a:bodyPr rtlCol="0" anchor="ctr"/>
          <a:lstStyle/>
          <a:p>
            <a:endParaRPr lang="nl-BE"/>
          </a:p>
        </p:txBody>
      </p:sp>
      <p:sp>
        <p:nvSpPr>
          <p:cNvPr id="10" name="!!Fairway">
            <a:extLst>
              <a:ext uri="{FF2B5EF4-FFF2-40B4-BE49-F238E27FC236}">
                <a16:creationId xmlns:a16="http://schemas.microsoft.com/office/drawing/2014/main" id="{6BE4582A-90DD-476B-A0F1-5196BFCEDA77}"/>
              </a:ext>
            </a:extLst>
          </p:cNvPr>
          <p:cNvSpPr/>
          <p:nvPr/>
        </p:nvSpPr>
        <p:spPr>
          <a:xfrm>
            <a:off x="4622237" y="997778"/>
            <a:ext cx="5019331" cy="2919898"/>
          </a:xfrm>
          <a:custGeom>
            <a:avLst/>
            <a:gdLst>
              <a:gd name="connsiteX0" fmla="*/ 52711 w 5019331"/>
              <a:gd name="connsiteY0" fmla="*/ 2906964 h 2919898"/>
              <a:gd name="connsiteX1" fmla="*/ 573141 w 5019331"/>
              <a:gd name="connsiteY1" fmla="*/ 2671036 h 2919898"/>
              <a:gd name="connsiteX2" fmla="*/ 913155 w 5019331"/>
              <a:gd name="connsiteY2" fmla="*/ 2206118 h 2919898"/>
              <a:gd name="connsiteX3" fmla="*/ 1211535 w 5019331"/>
              <a:gd name="connsiteY3" fmla="*/ 2053459 h 2919898"/>
              <a:gd name="connsiteX4" fmla="*/ 1704209 w 5019331"/>
              <a:gd name="connsiteY4" fmla="*/ 1845287 h 2919898"/>
              <a:gd name="connsiteX5" fmla="*/ 2065041 w 5019331"/>
              <a:gd name="connsiteY5" fmla="*/ 1637115 h 2919898"/>
              <a:gd name="connsiteX6" fmla="*/ 2439751 w 5019331"/>
              <a:gd name="connsiteY6" fmla="*/ 1512211 h 2919898"/>
              <a:gd name="connsiteX7" fmla="*/ 2752009 w 5019331"/>
              <a:gd name="connsiteY7" fmla="*/ 1324856 h 2919898"/>
              <a:gd name="connsiteX8" fmla="*/ 3050389 w 5019331"/>
              <a:gd name="connsiteY8" fmla="*/ 1116684 h 2919898"/>
              <a:gd name="connsiteX9" fmla="*/ 3480611 w 5019331"/>
              <a:gd name="connsiteY9" fmla="*/ 811365 h 2919898"/>
              <a:gd name="connsiteX10" fmla="*/ 4105127 w 5019331"/>
              <a:gd name="connsiteY10" fmla="*/ 700340 h 2919898"/>
              <a:gd name="connsiteX11" fmla="*/ 4465959 w 5019331"/>
              <a:gd name="connsiteY11" fmla="*/ 561559 h 2919898"/>
              <a:gd name="connsiteX12" fmla="*/ 4646375 w 5019331"/>
              <a:gd name="connsiteY12" fmla="*/ 450534 h 2919898"/>
              <a:gd name="connsiteX13" fmla="*/ 4905618 w 5019331"/>
              <a:gd name="connsiteY13" fmla="*/ 447550 h 2919898"/>
              <a:gd name="connsiteX14" fmla="*/ 4986388 w 5019331"/>
              <a:gd name="connsiteY14" fmla="*/ 277057 h 2919898"/>
              <a:gd name="connsiteX15" fmla="*/ 4694948 w 5019331"/>
              <a:gd name="connsiteY15" fmla="*/ 20312 h 2919898"/>
              <a:gd name="connsiteX16" fmla="*/ 4320238 w 5019331"/>
              <a:gd name="connsiteY16" fmla="*/ 55007 h 2919898"/>
              <a:gd name="connsiteX17" fmla="*/ 3851851 w 5019331"/>
              <a:gd name="connsiteY17" fmla="*/ 384613 h 2919898"/>
              <a:gd name="connsiteX18" fmla="*/ 3608984 w 5019331"/>
              <a:gd name="connsiteY18" fmla="*/ 426247 h 2919898"/>
              <a:gd name="connsiteX19" fmla="*/ 3255091 w 5019331"/>
              <a:gd name="connsiteY19" fmla="*/ 551150 h 2919898"/>
              <a:gd name="connsiteX20" fmla="*/ 2817930 w 5019331"/>
              <a:gd name="connsiteY20" fmla="*/ 863408 h 2919898"/>
              <a:gd name="connsiteX21" fmla="*/ 2248926 w 5019331"/>
              <a:gd name="connsiteY21" fmla="*/ 1203423 h 2919898"/>
              <a:gd name="connsiteX22" fmla="*/ 1451835 w 5019331"/>
              <a:gd name="connsiteY22" fmla="*/ 1519567 h 2919898"/>
              <a:gd name="connsiteX23" fmla="*/ 812539 w 5019331"/>
              <a:gd name="connsiteY23" fmla="*/ 1827939 h 2919898"/>
              <a:gd name="connsiteX24" fmla="*/ 285170 w 5019331"/>
              <a:gd name="connsiteY24" fmla="*/ 2334491 h 2919898"/>
              <a:gd name="connsiteX25" fmla="*/ 14546 w 5019331"/>
              <a:gd name="connsiteY25" fmla="*/ 2730018 h 2919898"/>
              <a:gd name="connsiteX26" fmla="*/ 52711 w 5019331"/>
              <a:gd name="connsiteY26" fmla="*/ 2906964 h 291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19331" h="2919898">
                <a:moveTo>
                  <a:pt x="52711" y="2906964"/>
                </a:moveTo>
                <a:cubicBezTo>
                  <a:pt x="157074" y="2945407"/>
                  <a:pt x="434359" y="2906964"/>
                  <a:pt x="573141" y="2671036"/>
                </a:cubicBezTo>
                <a:cubicBezTo>
                  <a:pt x="711922" y="2435107"/>
                  <a:pt x="836825" y="2282448"/>
                  <a:pt x="913155" y="2206118"/>
                </a:cubicBezTo>
                <a:cubicBezTo>
                  <a:pt x="989485" y="2129788"/>
                  <a:pt x="1100510" y="2067337"/>
                  <a:pt x="1211535" y="2053459"/>
                </a:cubicBezTo>
                <a:cubicBezTo>
                  <a:pt x="1322561" y="2039580"/>
                  <a:pt x="1586245" y="1907738"/>
                  <a:pt x="1704209" y="1845287"/>
                </a:cubicBezTo>
                <a:cubicBezTo>
                  <a:pt x="1822173" y="1782835"/>
                  <a:pt x="1954016" y="1657932"/>
                  <a:pt x="2065041" y="1637115"/>
                </a:cubicBezTo>
                <a:cubicBezTo>
                  <a:pt x="2176066" y="1616297"/>
                  <a:pt x="2294030" y="1602419"/>
                  <a:pt x="2439751" y="1512211"/>
                </a:cubicBezTo>
                <a:cubicBezTo>
                  <a:pt x="2585471" y="1422003"/>
                  <a:pt x="2606288" y="1366491"/>
                  <a:pt x="2752009" y="1324856"/>
                </a:cubicBezTo>
                <a:cubicBezTo>
                  <a:pt x="2897729" y="1283222"/>
                  <a:pt x="2980998" y="1186075"/>
                  <a:pt x="3050389" y="1116684"/>
                </a:cubicBezTo>
                <a:cubicBezTo>
                  <a:pt x="3119779" y="1047294"/>
                  <a:pt x="3154475" y="880756"/>
                  <a:pt x="3480611" y="811365"/>
                </a:cubicBezTo>
                <a:cubicBezTo>
                  <a:pt x="3806747" y="741975"/>
                  <a:pt x="3924711" y="714218"/>
                  <a:pt x="4105127" y="700340"/>
                </a:cubicBezTo>
                <a:cubicBezTo>
                  <a:pt x="4285543" y="686462"/>
                  <a:pt x="4389629" y="651767"/>
                  <a:pt x="4465959" y="561559"/>
                </a:cubicBezTo>
                <a:cubicBezTo>
                  <a:pt x="4542289" y="471351"/>
                  <a:pt x="4556167" y="436656"/>
                  <a:pt x="4646375" y="450534"/>
                </a:cubicBezTo>
                <a:cubicBezTo>
                  <a:pt x="4736582" y="464412"/>
                  <a:pt x="4776274" y="493209"/>
                  <a:pt x="4905618" y="447550"/>
                </a:cubicBezTo>
                <a:cubicBezTo>
                  <a:pt x="5034962" y="401960"/>
                  <a:pt x="5041901" y="353387"/>
                  <a:pt x="4986388" y="277057"/>
                </a:cubicBezTo>
                <a:cubicBezTo>
                  <a:pt x="4930876" y="200727"/>
                  <a:pt x="4826790" y="61946"/>
                  <a:pt x="4694948" y="20312"/>
                </a:cubicBezTo>
                <a:cubicBezTo>
                  <a:pt x="4563106" y="-21323"/>
                  <a:pt x="4417385" y="6433"/>
                  <a:pt x="4320238" y="55007"/>
                </a:cubicBezTo>
                <a:cubicBezTo>
                  <a:pt x="4223091" y="103580"/>
                  <a:pt x="4115536" y="308283"/>
                  <a:pt x="3851851" y="384613"/>
                </a:cubicBezTo>
                <a:cubicBezTo>
                  <a:pt x="3588166" y="460942"/>
                  <a:pt x="3782460" y="419308"/>
                  <a:pt x="3608984" y="426247"/>
                </a:cubicBezTo>
                <a:cubicBezTo>
                  <a:pt x="3435507" y="433186"/>
                  <a:pt x="3345299" y="481760"/>
                  <a:pt x="3255091" y="551150"/>
                </a:cubicBezTo>
                <a:cubicBezTo>
                  <a:pt x="3164883" y="620541"/>
                  <a:pt x="2915077" y="814835"/>
                  <a:pt x="2817930" y="863408"/>
                </a:cubicBezTo>
                <a:cubicBezTo>
                  <a:pt x="2720783" y="911982"/>
                  <a:pt x="2464037" y="1140971"/>
                  <a:pt x="2248926" y="1203423"/>
                </a:cubicBezTo>
                <a:cubicBezTo>
                  <a:pt x="2033815" y="1265874"/>
                  <a:pt x="1737308" y="1454131"/>
                  <a:pt x="1451835" y="1519567"/>
                </a:cubicBezTo>
                <a:cubicBezTo>
                  <a:pt x="1166431" y="1585072"/>
                  <a:pt x="965198" y="1723853"/>
                  <a:pt x="812539" y="1827939"/>
                </a:cubicBezTo>
                <a:cubicBezTo>
                  <a:pt x="659879" y="1932025"/>
                  <a:pt x="368438" y="2251222"/>
                  <a:pt x="285170" y="2334491"/>
                </a:cubicBezTo>
                <a:cubicBezTo>
                  <a:pt x="201901" y="2417760"/>
                  <a:pt x="35363" y="2632871"/>
                  <a:pt x="14546" y="2730018"/>
                </a:cubicBezTo>
                <a:cubicBezTo>
                  <a:pt x="-6271" y="2827165"/>
                  <a:pt x="-13210" y="2882677"/>
                  <a:pt x="52711" y="2906964"/>
                </a:cubicBezTo>
                <a:close/>
              </a:path>
            </a:pathLst>
          </a:custGeom>
          <a:solidFill>
            <a:srgbClr val="89C44F"/>
          </a:solidFill>
          <a:ln w="6938" cap="flat">
            <a:noFill/>
            <a:prstDash val="solid"/>
            <a:miter/>
          </a:ln>
        </p:spPr>
        <p:txBody>
          <a:bodyPr rtlCol="0" anchor="ctr"/>
          <a:lstStyle/>
          <a:p>
            <a:endParaRPr lang="nl-BE"/>
          </a:p>
        </p:txBody>
      </p:sp>
      <p:sp>
        <p:nvSpPr>
          <p:cNvPr id="72" name="!!Red">
            <a:extLst>
              <a:ext uri="{FF2B5EF4-FFF2-40B4-BE49-F238E27FC236}">
                <a16:creationId xmlns:a16="http://schemas.microsoft.com/office/drawing/2014/main" id="{F8CCE555-21D6-418F-8C5C-AA7A34486F9C}"/>
              </a:ext>
            </a:extLst>
          </p:cNvPr>
          <p:cNvSpPr/>
          <p:nvPr/>
        </p:nvSpPr>
        <p:spPr>
          <a:xfrm>
            <a:off x="-8039" y="924967"/>
            <a:ext cx="3199437"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3" name="!!Yellow">
            <a:extLst>
              <a:ext uri="{FF2B5EF4-FFF2-40B4-BE49-F238E27FC236}">
                <a16:creationId xmlns:a16="http://schemas.microsoft.com/office/drawing/2014/main" id="{CD9B4FAB-107E-40A1-80D8-B280A8EF1EB3}"/>
              </a:ext>
            </a:extLst>
          </p:cNvPr>
          <p:cNvSpPr/>
          <p:nvPr/>
        </p:nvSpPr>
        <p:spPr>
          <a:xfrm>
            <a:off x="1" y="924967"/>
            <a:ext cx="3111516"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4" name="!!Black">
            <a:extLst>
              <a:ext uri="{FF2B5EF4-FFF2-40B4-BE49-F238E27FC236}">
                <a16:creationId xmlns:a16="http://schemas.microsoft.com/office/drawing/2014/main" id="{41B27195-57CF-460E-9993-AD6F223ED200}"/>
              </a:ext>
            </a:extLst>
          </p:cNvPr>
          <p:cNvSpPr/>
          <p:nvPr/>
        </p:nvSpPr>
        <p:spPr>
          <a:xfrm>
            <a:off x="-8035" y="924967"/>
            <a:ext cx="3044826"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31" name="!!Green">
            <a:extLst>
              <a:ext uri="{FF2B5EF4-FFF2-40B4-BE49-F238E27FC236}">
                <a16:creationId xmlns:a16="http://schemas.microsoft.com/office/drawing/2014/main" id="{DD74554C-4137-467D-88E0-875EFAB84CF8}"/>
              </a:ext>
            </a:extLst>
          </p:cNvPr>
          <p:cNvSpPr/>
          <p:nvPr/>
        </p:nvSpPr>
        <p:spPr>
          <a:xfrm>
            <a:off x="9153807" y="1077671"/>
            <a:ext cx="487758" cy="377580"/>
          </a:xfrm>
          <a:custGeom>
            <a:avLst/>
            <a:gdLst>
              <a:gd name="connsiteX0" fmla="*/ 454819 w 487758"/>
              <a:gd name="connsiteY0" fmla="*/ 197164 h 377580"/>
              <a:gd name="connsiteX1" fmla="*/ 278705 w 487758"/>
              <a:gd name="connsiteY1" fmla="*/ 3426 h 377580"/>
              <a:gd name="connsiteX2" fmla="*/ 218890 w 487758"/>
              <a:gd name="connsiteY2" fmla="*/ 2870 h 377580"/>
              <a:gd name="connsiteX3" fmla="*/ 128683 w 487758"/>
              <a:gd name="connsiteY3" fmla="*/ 16749 h 377580"/>
              <a:gd name="connsiteX4" fmla="*/ 24597 w 487758"/>
              <a:gd name="connsiteY4" fmla="*/ 106956 h 377580"/>
              <a:gd name="connsiteX5" fmla="*/ 17658 w 487758"/>
              <a:gd name="connsiteY5" fmla="*/ 217982 h 377580"/>
              <a:gd name="connsiteX6" fmla="*/ 177256 w 487758"/>
              <a:gd name="connsiteY6" fmla="*/ 322068 h 377580"/>
              <a:gd name="connsiteX7" fmla="*/ 225829 w 487758"/>
              <a:gd name="connsiteY7" fmla="*/ 356763 h 377580"/>
              <a:gd name="connsiteX8" fmla="*/ 336854 w 487758"/>
              <a:gd name="connsiteY8" fmla="*/ 377580 h 377580"/>
              <a:gd name="connsiteX9" fmla="*/ 343655 w 487758"/>
              <a:gd name="connsiteY9" fmla="*/ 377511 h 377580"/>
              <a:gd name="connsiteX10" fmla="*/ 373979 w 487758"/>
              <a:gd name="connsiteY10" fmla="*/ 367657 h 377580"/>
              <a:gd name="connsiteX11" fmla="*/ 454819 w 487758"/>
              <a:gd name="connsiteY11" fmla="*/ 197164 h 377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7758" h="377580">
                <a:moveTo>
                  <a:pt x="454819" y="197164"/>
                </a:moveTo>
                <a:cubicBezTo>
                  <a:pt x="416723" y="144774"/>
                  <a:pt x="355798" y="63102"/>
                  <a:pt x="278705" y="3426"/>
                </a:cubicBezTo>
                <a:cubicBezTo>
                  <a:pt x="262259" y="-183"/>
                  <a:pt x="237487" y="-1779"/>
                  <a:pt x="218890" y="2870"/>
                </a:cubicBezTo>
                <a:cubicBezTo>
                  <a:pt x="191134" y="9809"/>
                  <a:pt x="177256" y="-4069"/>
                  <a:pt x="128683" y="16749"/>
                </a:cubicBezTo>
                <a:cubicBezTo>
                  <a:pt x="80109" y="37566"/>
                  <a:pt x="66231" y="65322"/>
                  <a:pt x="24597" y="106956"/>
                </a:cubicBezTo>
                <a:cubicBezTo>
                  <a:pt x="-17038" y="148591"/>
                  <a:pt x="3780" y="176347"/>
                  <a:pt x="17658" y="217982"/>
                </a:cubicBezTo>
                <a:cubicBezTo>
                  <a:pt x="31536" y="259616"/>
                  <a:pt x="109461" y="271274"/>
                  <a:pt x="177256" y="322068"/>
                </a:cubicBezTo>
                <a:cubicBezTo>
                  <a:pt x="205012" y="342885"/>
                  <a:pt x="198073" y="335946"/>
                  <a:pt x="225829" y="356763"/>
                </a:cubicBezTo>
                <a:cubicBezTo>
                  <a:pt x="253586" y="377580"/>
                  <a:pt x="295220" y="377580"/>
                  <a:pt x="336854" y="377580"/>
                </a:cubicBezTo>
                <a:cubicBezTo>
                  <a:pt x="339075" y="377580"/>
                  <a:pt x="341365" y="377580"/>
                  <a:pt x="343655" y="377511"/>
                </a:cubicBezTo>
                <a:cubicBezTo>
                  <a:pt x="353231" y="374666"/>
                  <a:pt x="363293" y="371474"/>
                  <a:pt x="373979" y="367657"/>
                </a:cubicBezTo>
                <a:cubicBezTo>
                  <a:pt x="503392" y="322068"/>
                  <a:pt x="510331" y="273494"/>
                  <a:pt x="454819" y="197164"/>
                </a:cubicBezTo>
                <a:close/>
              </a:path>
            </a:pathLst>
          </a:custGeom>
          <a:solidFill>
            <a:srgbClr val="BEDB94"/>
          </a:solidFill>
          <a:ln w="6938" cap="flat">
            <a:noFill/>
            <a:prstDash val="solid"/>
            <a:miter/>
          </a:ln>
        </p:spPr>
        <p:txBody>
          <a:bodyPr rtlCol="0" anchor="ctr"/>
          <a:lstStyle/>
          <a:p>
            <a:endParaRPr lang="nl-BE"/>
          </a:p>
        </p:txBody>
      </p:sp>
      <p:sp>
        <p:nvSpPr>
          <p:cNvPr id="75" name="!!White">
            <a:extLst>
              <a:ext uri="{FF2B5EF4-FFF2-40B4-BE49-F238E27FC236}">
                <a16:creationId xmlns:a16="http://schemas.microsoft.com/office/drawing/2014/main" id="{96B8559D-B7BB-41E8-8F00-FF9E075B0419}"/>
              </a:ext>
            </a:extLst>
          </p:cNvPr>
          <p:cNvSpPr/>
          <p:nvPr/>
        </p:nvSpPr>
        <p:spPr>
          <a:xfrm>
            <a:off x="-8036" y="924967"/>
            <a:ext cx="2959793"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4" name="Tekstvak 123">
            <a:extLst>
              <a:ext uri="{FF2B5EF4-FFF2-40B4-BE49-F238E27FC236}">
                <a16:creationId xmlns:a16="http://schemas.microsoft.com/office/drawing/2014/main" id="{BD2CFEC8-EA4C-482E-B9D6-29C1AF5CCA5F}"/>
              </a:ext>
            </a:extLst>
          </p:cNvPr>
          <p:cNvSpPr txBox="1"/>
          <p:nvPr/>
        </p:nvSpPr>
        <p:spPr>
          <a:xfrm>
            <a:off x="-8036" y="1056379"/>
            <a:ext cx="2951757" cy="492443"/>
          </a:xfrm>
          <a:prstGeom prst="rect">
            <a:avLst/>
          </a:prstGeom>
          <a:noFill/>
          <a:extLst>
            <a:ext uri="{909E8E84-426E-40DD-AFC4-6F175D3DCCD1}">
              <a14:hiddenFill xmlns:a14="http://schemas.microsoft.com/office/drawing/2010/main">
                <a:solidFill>
                  <a:scrgbClr r="0" g="0" b="0"/>
                </a:solidFill>
              </a14:hiddenFill>
            </a:ext>
          </a:extLst>
        </p:spPr>
        <p:txBody>
          <a:bodyPr vert="horz" wrap="none" lIns="396000" tIns="0" rIns="216000" bIns="0" rtlCol="0">
            <a:spAutoFit/>
          </a:bodyPr>
          <a:lstStyle/>
          <a:p>
            <a:r>
              <a:rPr lang="nl-BE" sz="3200" b="1" dirty="0">
                <a:latin typeface="Candara" panose="020E0502030303020204" pitchFamily="34" charset="0"/>
              </a:rPr>
              <a:t>Terminologie</a:t>
            </a:r>
          </a:p>
        </p:txBody>
      </p:sp>
      <p:sp>
        <p:nvSpPr>
          <p:cNvPr id="128" name="Rechthoek: afgeronde hoeken 127">
            <a:extLst>
              <a:ext uri="{FF2B5EF4-FFF2-40B4-BE49-F238E27FC236}">
                <a16:creationId xmlns:a16="http://schemas.microsoft.com/office/drawing/2014/main" id="{ED797F2C-3742-47B6-B295-FF78CA849E1D}"/>
              </a:ext>
            </a:extLst>
          </p:cNvPr>
          <p:cNvSpPr/>
          <p:nvPr/>
        </p:nvSpPr>
        <p:spPr>
          <a:xfrm>
            <a:off x="7065721" y="3723237"/>
            <a:ext cx="1085086"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Fairway</a:t>
            </a:r>
            <a:endParaRPr lang="en-BE" dirty="0">
              <a:solidFill>
                <a:schemeClr val="tx1"/>
              </a:solidFill>
              <a:latin typeface="Candara" panose="020E0502030303020204" pitchFamily="34" charset="0"/>
            </a:endParaRPr>
          </a:p>
        </p:txBody>
      </p:sp>
      <p:cxnSp>
        <p:nvCxnSpPr>
          <p:cNvPr id="129" name="Rechte verbindingslijn 128">
            <a:extLst>
              <a:ext uri="{FF2B5EF4-FFF2-40B4-BE49-F238E27FC236}">
                <a16:creationId xmlns:a16="http://schemas.microsoft.com/office/drawing/2014/main" id="{61521167-5FFD-4B1D-99F5-98FA806FDBD9}"/>
              </a:ext>
            </a:extLst>
          </p:cNvPr>
          <p:cNvCxnSpPr/>
          <p:nvPr/>
        </p:nvCxnSpPr>
        <p:spPr>
          <a:xfrm flipH="1">
            <a:off x="6871807" y="2375741"/>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30" name="Rechte verbindingslijn 129">
            <a:extLst>
              <a:ext uri="{FF2B5EF4-FFF2-40B4-BE49-F238E27FC236}">
                <a16:creationId xmlns:a16="http://schemas.microsoft.com/office/drawing/2014/main" id="{5D16C422-5B4E-4639-A1A8-8C660D0E2969}"/>
              </a:ext>
            </a:extLst>
          </p:cNvPr>
          <p:cNvCxnSpPr>
            <a:cxnSpLocks/>
          </p:cNvCxnSpPr>
          <p:nvPr/>
        </p:nvCxnSpPr>
        <p:spPr>
          <a:xfrm>
            <a:off x="7606960" y="2375741"/>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32" name="Rechthoek: afgeronde hoeken 131">
            <a:extLst>
              <a:ext uri="{FF2B5EF4-FFF2-40B4-BE49-F238E27FC236}">
                <a16:creationId xmlns:a16="http://schemas.microsoft.com/office/drawing/2014/main" id="{DFA92D79-C852-44EB-8D50-DD3D733AFFC3}"/>
              </a:ext>
            </a:extLst>
          </p:cNvPr>
          <p:cNvSpPr/>
          <p:nvPr/>
        </p:nvSpPr>
        <p:spPr>
          <a:xfrm>
            <a:off x="5198735" y="5111503"/>
            <a:ext cx="1413698"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Second cut</a:t>
            </a:r>
            <a:endParaRPr lang="en-BE" dirty="0">
              <a:solidFill>
                <a:schemeClr val="tx1"/>
              </a:solidFill>
              <a:latin typeface="Candara" panose="020E0502030303020204" pitchFamily="34" charset="0"/>
            </a:endParaRPr>
          </a:p>
        </p:txBody>
      </p:sp>
      <p:cxnSp>
        <p:nvCxnSpPr>
          <p:cNvPr id="138" name="Rechte verbindingslijn 137">
            <a:extLst>
              <a:ext uri="{FF2B5EF4-FFF2-40B4-BE49-F238E27FC236}">
                <a16:creationId xmlns:a16="http://schemas.microsoft.com/office/drawing/2014/main" id="{7F632ECA-8434-41C0-85D0-DE792DA6C61B}"/>
              </a:ext>
            </a:extLst>
          </p:cNvPr>
          <p:cNvCxnSpPr/>
          <p:nvPr/>
        </p:nvCxnSpPr>
        <p:spPr>
          <a:xfrm flipH="1">
            <a:off x="5169125" y="3764007"/>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39" name="Rechte verbindingslijn 138">
            <a:extLst>
              <a:ext uri="{FF2B5EF4-FFF2-40B4-BE49-F238E27FC236}">
                <a16:creationId xmlns:a16="http://schemas.microsoft.com/office/drawing/2014/main" id="{6A37FD31-9E80-42C4-B9DE-D4B3FD955292}"/>
              </a:ext>
            </a:extLst>
          </p:cNvPr>
          <p:cNvCxnSpPr>
            <a:cxnSpLocks/>
          </p:cNvCxnSpPr>
          <p:nvPr/>
        </p:nvCxnSpPr>
        <p:spPr>
          <a:xfrm>
            <a:off x="5904278" y="3764007"/>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40" name="Rechthoek: afgeronde hoeken 139">
            <a:extLst>
              <a:ext uri="{FF2B5EF4-FFF2-40B4-BE49-F238E27FC236}">
                <a16:creationId xmlns:a16="http://schemas.microsoft.com/office/drawing/2014/main" id="{E998B862-DB5B-417E-8607-D319A04C3E2A}"/>
              </a:ext>
            </a:extLst>
          </p:cNvPr>
          <p:cNvSpPr/>
          <p:nvPr/>
        </p:nvSpPr>
        <p:spPr>
          <a:xfrm>
            <a:off x="3738217" y="1910109"/>
            <a:ext cx="977622"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err="1">
                <a:solidFill>
                  <a:schemeClr val="tx1"/>
                </a:solidFill>
                <a:latin typeface="Candara" panose="020E0502030303020204" pitchFamily="34" charset="0"/>
              </a:rPr>
              <a:t>Rough</a:t>
            </a:r>
            <a:endParaRPr lang="en-BE" dirty="0">
              <a:solidFill>
                <a:schemeClr val="tx1"/>
              </a:solidFill>
              <a:latin typeface="Candara" panose="020E0502030303020204" pitchFamily="34" charset="0"/>
            </a:endParaRPr>
          </a:p>
        </p:txBody>
      </p:sp>
      <p:cxnSp>
        <p:nvCxnSpPr>
          <p:cNvPr id="141" name="Rechte verbindingslijn 140">
            <a:extLst>
              <a:ext uri="{FF2B5EF4-FFF2-40B4-BE49-F238E27FC236}">
                <a16:creationId xmlns:a16="http://schemas.microsoft.com/office/drawing/2014/main" id="{280D5A94-D5C6-43D3-9F62-DD25B28BA826}"/>
              </a:ext>
            </a:extLst>
          </p:cNvPr>
          <p:cNvCxnSpPr/>
          <p:nvPr/>
        </p:nvCxnSpPr>
        <p:spPr>
          <a:xfrm flipH="1">
            <a:off x="4225725" y="3031617"/>
            <a:ext cx="735153" cy="0"/>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42" name="Rechte verbindingslijn 141">
            <a:extLst>
              <a:ext uri="{FF2B5EF4-FFF2-40B4-BE49-F238E27FC236}">
                <a16:creationId xmlns:a16="http://schemas.microsoft.com/office/drawing/2014/main" id="{3ED95FCC-2951-4696-954A-4CBD1A5BFD25}"/>
              </a:ext>
            </a:extLst>
          </p:cNvPr>
          <p:cNvCxnSpPr>
            <a:cxnSpLocks/>
          </p:cNvCxnSpPr>
          <p:nvPr/>
        </p:nvCxnSpPr>
        <p:spPr>
          <a:xfrm>
            <a:off x="4225725" y="2451750"/>
            <a:ext cx="0" cy="575169"/>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43" name="Rechthoek: afgeronde hoeken 142">
            <a:extLst>
              <a:ext uri="{FF2B5EF4-FFF2-40B4-BE49-F238E27FC236}">
                <a16:creationId xmlns:a16="http://schemas.microsoft.com/office/drawing/2014/main" id="{3E6B8A84-AF25-44F2-AE8A-39EC68F243D9}"/>
              </a:ext>
            </a:extLst>
          </p:cNvPr>
          <p:cNvSpPr/>
          <p:nvPr/>
        </p:nvSpPr>
        <p:spPr>
          <a:xfrm>
            <a:off x="9725252" y="2628718"/>
            <a:ext cx="920565"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Green</a:t>
            </a:r>
            <a:endParaRPr lang="en-BE" dirty="0">
              <a:solidFill>
                <a:schemeClr val="tx1"/>
              </a:solidFill>
              <a:latin typeface="Candara" panose="020E0502030303020204" pitchFamily="34" charset="0"/>
            </a:endParaRPr>
          </a:p>
        </p:txBody>
      </p:sp>
      <p:cxnSp>
        <p:nvCxnSpPr>
          <p:cNvPr id="144" name="Rechte verbindingslijn 143">
            <a:extLst>
              <a:ext uri="{FF2B5EF4-FFF2-40B4-BE49-F238E27FC236}">
                <a16:creationId xmlns:a16="http://schemas.microsoft.com/office/drawing/2014/main" id="{54558288-59D0-4681-BC2A-042E5B946C9C}"/>
              </a:ext>
            </a:extLst>
          </p:cNvPr>
          <p:cNvCxnSpPr/>
          <p:nvPr/>
        </p:nvCxnSpPr>
        <p:spPr>
          <a:xfrm flipH="1">
            <a:off x="9449076" y="1281222"/>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45" name="Rechte verbindingslijn 144">
            <a:extLst>
              <a:ext uri="{FF2B5EF4-FFF2-40B4-BE49-F238E27FC236}">
                <a16:creationId xmlns:a16="http://schemas.microsoft.com/office/drawing/2014/main" id="{F37DB3FC-621D-4628-8068-300C1B24BD16}"/>
              </a:ext>
            </a:extLst>
          </p:cNvPr>
          <p:cNvCxnSpPr>
            <a:cxnSpLocks/>
          </p:cNvCxnSpPr>
          <p:nvPr/>
        </p:nvCxnSpPr>
        <p:spPr>
          <a:xfrm>
            <a:off x="10184229" y="1281222"/>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46" name="Rechthoek: afgeronde hoeken 145">
            <a:extLst>
              <a:ext uri="{FF2B5EF4-FFF2-40B4-BE49-F238E27FC236}">
                <a16:creationId xmlns:a16="http://schemas.microsoft.com/office/drawing/2014/main" id="{C60048B1-710D-4C55-96E5-E392FE3BA484}"/>
              </a:ext>
            </a:extLst>
          </p:cNvPr>
          <p:cNvSpPr/>
          <p:nvPr/>
        </p:nvSpPr>
        <p:spPr>
          <a:xfrm>
            <a:off x="9615177" y="5676285"/>
            <a:ext cx="2148038" cy="367873"/>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100" dirty="0">
                <a:solidFill>
                  <a:schemeClr val="tx1"/>
                </a:solidFill>
                <a:latin typeface="Candara" panose="020E0502030303020204" pitchFamily="34" charset="0"/>
              </a:rPr>
              <a:t>Klik op de labels voor meer info</a:t>
            </a:r>
            <a:endParaRPr lang="en-BE" sz="1100" dirty="0">
              <a:solidFill>
                <a:schemeClr val="tx1"/>
              </a:solidFill>
              <a:latin typeface="Candara" panose="020E0502030303020204" pitchFamily="34" charset="0"/>
            </a:endParaRPr>
          </a:p>
        </p:txBody>
      </p:sp>
      <p:sp>
        <p:nvSpPr>
          <p:cNvPr id="49" name="Rechthoek 48">
            <a:extLst>
              <a:ext uri="{FF2B5EF4-FFF2-40B4-BE49-F238E27FC236}">
                <a16:creationId xmlns:a16="http://schemas.microsoft.com/office/drawing/2014/main" id="{B582C0EA-9D65-424B-9588-7CEED081BAE4}"/>
              </a:ext>
            </a:extLst>
          </p:cNvPr>
          <p:cNvSpPr/>
          <p:nvPr/>
        </p:nvSpPr>
        <p:spPr>
          <a:xfrm>
            <a:off x="-10752" y="0"/>
            <a:ext cx="12202752" cy="6858000"/>
          </a:xfrm>
          <a:prstGeom prst="rect">
            <a:avLst/>
          </a:prstGeom>
          <a:gradFill>
            <a:gsLst>
              <a:gs pos="0">
                <a:schemeClr val="accent2">
                  <a:alpha val="70000"/>
                </a:schemeClr>
              </a:gs>
              <a:gs pos="100000">
                <a:schemeClr val="accent2">
                  <a:lumMod val="70000"/>
                  <a:lumOff val="3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34" name="!!Teebox">
            <a:extLst>
              <a:ext uri="{FF2B5EF4-FFF2-40B4-BE49-F238E27FC236}">
                <a16:creationId xmlns:a16="http://schemas.microsoft.com/office/drawing/2014/main" id="{6BE4582A-90DD-476B-A0F1-5196BFCEDA77}"/>
              </a:ext>
            </a:extLst>
          </p:cNvPr>
          <p:cNvSpPr/>
          <p:nvPr/>
        </p:nvSpPr>
        <p:spPr>
          <a:xfrm rot="-2935248">
            <a:off x="2676701" y="5685110"/>
            <a:ext cx="208171" cy="119976"/>
          </a:xfrm>
          <a:custGeom>
            <a:avLst/>
            <a:gdLst>
              <a:gd name="connsiteX0" fmla="*/ 0 w 208171"/>
              <a:gd name="connsiteY0" fmla="*/ 0 h 119976"/>
              <a:gd name="connsiteX1" fmla="*/ 208172 w 208171"/>
              <a:gd name="connsiteY1" fmla="*/ 0 h 119976"/>
              <a:gd name="connsiteX2" fmla="*/ 208172 w 208171"/>
              <a:gd name="connsiteY2" fmla="*/ 119976 h 119976"/>
              <a:gd name="connsiteX3" fmla="*/ 0 w 208171"/>
              <a:gd name="connsiteY3" fmla="*/ 119976 h 119976"/>
            </a:gdLst>
            <a:ahLst/>
            <a:cxnLst>
              <a:cxn ang="0">
                <a:pos x="connsiteX0" y="connsiteY0"/>
              </a:cxn>
              <a:cxn ang="0">
                <a:pos x="connsiteX1" y="connsiteY1"/>
              </a:cxn>
              <a:cxn ang="0">
                <a:pos x="connsiteX2" y="connsiteY2"/>
              </a:cxn>
              <a:cxn ang="0">
                <a:pos x="connsiteX3" y="connsiteY3"/>
              </a:cxn>
            </a:cxnLst>
            <a:rect l="l" t="t" r="r" b="b"/>
            <a:pathLst>
              <a:path w="208171" h="119976">
                <a:moveTo>
                  <a:pt x="0" y="0"/>
                </a:moveTo>
                <a:lnTo>
                  <a:pt x="208172" y="0"/>
                </a:lnTo>
                <a:lnTo>
                  <a:pt x="208172" y="119976"/>
                </a:lnTo>
                <a:lnTo>
                  <a:pt x="0" y="119976"/>
                </a:lnTo>
                <a:close/>
              </a:path>
            </a:pathLst>
          </a:custGeom>
          <a:solidFill>
            <a:srgbClr val="B0D37C"/>
          </a:solidFill>
          <a:ln w="6938" cap="flat">
            <a:noFill/>
            <a:prstDash val="solid"/>
            <a:miter/>
          </a:ln>
        </p:spPr>
        <p:txBody>
          <a:bodyPr rtlCol="0" anchor="ctr"/>
          <a:lstStyle/>
          <a:p>
            <a:endParaRPr lang="nl-BE"/>
          </a:p>
        </p:txBody>
      </p:sp>
      <p:sp>
        <p:nvSpPr>
          <p:cNvPr id="125" name="Rechthoek: afgeronde hoeken 124">
            <a:extLst>
              <a:ext uri="{FF2B5EF4-FFF2-40B4-BE49-F238E27FC236}">
                <a16:creationId xmlns:a16="http://schemas.microsoft.com/office/drawing/2014/main" id="{F8CDA6D5-4E13-477F-B740-C966D4EC114F}"/>
              </a:ext>
            </a:extLst>
          </p:cNvPr>
          <p:cNvSpPr/>
          <p:nvPr/>
        </p:nvSpPr>
        <p:spPr>
          <a:xfrm>
            <a:off x="1532754" y="3870416"/>
            <a:ext cx="1046539" cy="519351"/>
          </a:xfrm>
          <a:prstGeom prst="roundRect">
            <a:avLst>
              <a:gd name="adj" fmla="val 50000"/>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err="1">
                <a:solidFill>
                  <a:schemeClr val="tx1"/>
                </a:solidFill>
                <a:latin typeface="Candara" panose="020E0502030303020204" pitchFamily="34" charset="0"/>
              </a:rPr>
              <a:t>Teebox</a:t>
            </a:r>
            <a:endParaRPr lang="en-BE" dirty="0">
              <a:solidFill>
                <a:schemeClr val="tx1"/>
              </a:solidFill>
              <a:latin typeface="Candara" panose="020E0502030303020204" pitchFamily="34" charset="0"/>
            </a:endParaRPr>
          </a:p>
        </p:txBody>
      </p:sp>
      <p:cxnSp>
        <p:nvCxnSpPr>
          <p:cNvPr id="38" name="Rechte verbindingslijn 37">
            <a:extLst>
              <a:ext uri="{FF2B5EF4-FFF2-40B4-BE49-F238E27FC236}">
                <a16:creationId xmlns:a16="http://schemas.microsoft.com/office/drawing/2014/main" id="{7DB074A1-461C-48D3-A600-EC6C69C0AB40}"/>
              </a:ext>
            </a:extLst>
          </p:cNvPr>
          <p:cNvCxnSpPr/>
          <p:nvPr/>
        </p:nvCxnSpPr>
        <p:spPr>
          <a:xfrm flipH="1">
            <a:off x="2054721" y="5754016"/>
            <a:ext cx="735153" cy="0"/>
          </a:xfrm>
          <a:prstGeom prst="line">
            <a:avLst/>
          </a:prstGeom>
          <a:noFill/>
          <a:ln w="19050" cap="sq">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127" name="Rechte verbindingslijn 126">
            <a:extLst>
              <a:ext uri="{FF2B5EF4-FFF2-40B4-BE49-F238E27FC236}">
                <a16:creationId xmlns:a16="http://schemas.microsoft.com/office/drawing/2014/main" id="{14BA09E1-281A-406E-91E7-1E92500FBEEF}"/>
              </a:ext>
            </a:extLst>
          </p:cNvPr>
          <p:cNvCxnSpPr>
            <a:cxnSpLocks/>
          </p:cNvCxnSpPr>
          <p:nvPr/>
        </p:nvCxnSpPr>
        <p:spPr>
          <a:xfrm>
            <a:off x="2054721" y="4401822"/>
            <a:ext cx="0" cy="1347496"/>
          </a:xfrm>
          <a:prstGeom prst="line">
            <a:avLst/>
          </a:prstGeom>
          <a:noFill/>
          <a:ln w="19050" cap="sq">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sp>
        <p:nvSpPr>
          <p:cNvPr id="51" name="!!Infobg">
            <a:extLst>
              <a:ext uri="{FF2B5EF4-FFF2-40B4-BE49-F238E27FC236}">
                <a16:creationId xmlns:a16="http://schemas.microsoft.com/office/drawing/2014/main" id="{B5C8BE4A-DC68-4BE4-AF3C-2EDA1E0F9401}"/>
              </a:ext>
            </a:extLst>
          </p:cNvPr>
          <p:cNvSpPr/>
          <p:nvPr/>
        </p:nvSpPr>
        <p:spPr>
          <a:xfrm>
            <a:off x="2772433" y="3599784"/>
            <a:ext cx="2959793" cy="977995"/>
          </a:xfrm>
          <a:prstGeom prst="roundRect">
            <a:avLst>
              <a:gd name="adj" fmla="val 13463"/>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2" name="!!Infotitle">
            <a:extLst>
              <a:ext uri="{FF2B5EF4-FFF2-40B4-BE49-F238E27FC236}">
                <a16:creationId xmlns:a16="http://schemas.microsoft.com/office/drawing/2014/main" id="{D023999F-7599-48DF-9D20-35F51C7DFA8A}"/>
              </a:ext>
            </a:extLst>
          </p:cNvPr>
          <p:cNvSpPr txBox="1"/>
          <p:nvPr/>
        </p:nvSpPr>
        <p:spPr>
          <a:xfrm>
            <a:off x="2873150" y="3652145"/>
            <a:ext cx="2032000" cy="43088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2800" b="1" dirty="0" err="1">
                <a:latin typeface="Candara" panose="020E0502030303020204" pitchFamily="34" charset="0"/>
              </a:rPr>
              <a:t>Teebox</a:t>
            </a:r>
            <a:endParaRPr lang="en-BE" sz="2800" b="1" dirty="0">
              <a:latin typeface="Candara" panose="020E0502030303020204" pitchFamily="34" charset="0"/>
            </a:endParaRPr>
          </a:p>
        </p:txBody>
      </p:sp>
      <p:sp>
        <p:nvSpPr>
          <p:cNvPr id="53" name="!!Infotext">
            <a:extLst>
              <a:ext uri="{FF2B5EF4-FFF2-40B4-BE49-F238E27FC236}">
                <a16:creationId xmlns:a16="http://schemas.microsoft.com/office/drawing/2014/main" id="{E31DBAF7-0737-46A8-AF52-0AE488EAE0F6}"/>
              </a:ext>
            </a:extLst>
          </p:cNvPr>
          <p:cNvSpPr txBox="1"/>
          <p:nvPr/>
        </p:nvSpPr>
        <p:spPr>
          <a:xfrm>
            <a:off x="2882530" y="4070800"/>
            <a:ext cx="2828954"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en-GB" sz="1200" dirty="0">
                <a:latin typeface="Candara" panose="020E0502030303020204" pitchFamily="34" charset="0"/>
              </a:rPr>
              <a:t>De </a:t>
            </a:r>
            <a:r>
              <a:rPr lang="en-GB" sz="1200" dirty="0" err="1">
                <a:latin typeface="Candara" panose="020E0502030303020204" pitchFamily="34" charset="0"/>
              </a:rPr>
              <a:t>locatie</a:t>
            </a:r>
            <a:r>
              <a:rPr lang="en-GB" sz="1200" dirty="0">
                <a:latin typeface="Candara" panose="020E0502030303020204" pitchFamily="34" charset="0"/>
              </a:rPr>
              <a:t> </a:t>
            </a:r>
            <a:r>
              <a:rPr lang="en-GB" sz="1200" dirty="0" err="1">
                <a:latin typeface="Candara" panose="020E0502030303020204" pitchFamily="34" charset="0"/>
              </a:rPr>
              <a:t>waar</a:t>
            </a:r>
            <a:r>
              <a:rPr lang="en-GB" sz="1200" dirty="0">
                <a:latin typeface="Candara" panose="020E0502030303020204" pitchFamily="34" charset="0"/>
              </a:rPr>
              <a:t> de </a:t>
            </a:r>
            <a:r>
              <a:rPr lang="en-GB" sz="1200" dirty="0" err="1">
                <a:latin typeface="Candara" panose="020E0502030303020204" pitchFamily="34" charset="0"/>
              </a:rPr>
              <a:t>spelers</a:t>
            </a:r>
            <a:r>
              <a:rPr lang="en-GB" sz="1200" dirty="0">
                <a:latin typeface="Candara" panose="020E0502030303020204" pitchFamily="34" charset="0"/>
              </a:rPr>
              <a:t> </a:t>
            </a:r>
            <a:r>
              <a:rPr lang="en-GB" sz="1200" dirty="0" err="1">
                <a:latin typeface="Candara" panose="020E0502030303020204" pitchFamily="34" charset="0"/>
              </a:rPr>
              <a:t>hun</a:t>
            </a:r>
            <a:r>
              <a:rPr lang="en-GB" sz="1200" dirty="0">
                <a:latin typeface="Candara" panose="020E0502030303020204" pitchFamily="34" charset="0"/>
              </a:rPr>
              <a:t> </a:t>
            </a:r>
            <a:r>
              <a:rPr lang="en-GB" sz="1200" dirty="0" err="1">
                <a:latin typeface="Candara" panose="020E0502030303020204" pitchFamily="34" charset="0"/>
              </a:rPr>
              <a:t>eerste</a:t>
            </a:r>
            <a:r>
              <a:rPr lang="en-GB" sz="1200" dirty="0">
                <a:latin typeface="Candara" panose="020E0502030303020204" pitchFamily="34" charset="0"/>
              </a:rPr>
              <a:t> slag van de hole </a:t>
            </a:r>
            <a:r>
              <a:rPr lang="en-GB" sz="1200" dirty="0" err="1">
                <a:latin typeface="Candara" panose="020E0502030303020204" pitchFamily="34" charset="0"/>
              </a:rPr>
              <a:t>slaan</a:t>
            </a:r>
            <a:r>
              <a:rPr lang="en-GB" sz="1200" dirty="0">
                <a:latin typeface="Candara" panose="020E0502030303020204" pitchFamily="34" charset="0"/>
              </a:rPr>
              <a:t>. </a:t>
            </a:r>
            <a:endParaRPr lang="en-BE" sz="1200" dirty="0">
              <a:latin typeface="Candara" panose="020E0502030303020204" pitchFamily="34" charset="0"/>
            </a:endParaRPr>
          </a:p>
        </p:txBody>
      </p:sp>
      <p:sp>
        <p:nvSpPr>
          <p:cNvPr id="54" name="!!Info-close">
            <a:hlinkClick r:id="rId4" action="ppaction://hlinksldjump"/>
            <a:extLst>
              <a:ext uri="{FF2B5EF4-FFF2-40B4-BE49-F238E27FC236}">
                <a16:creationId xmlns:a16="http://schemas.microsoft.com/office/drawing/2014/main" id="{9D07128F-A6A6-4C66-BC78-51326A98B7BF}"/>
              </a:ext>
            </a:extLst>
          </p:cNvPr>
          <p:cNvSpPr txBox="1"/>
          <p:nvPr/>
        </p:nvSpPr>
        <p:spPr>
          <a:xfrm>
            <a:off x="5016067" y="3600901"/>
            <a:ext cx="718069" cy="288147"/>
          </a:xfrm>
          <a:prstGeom prst="rect">
            <a:avLst/>
          </a:prstGeom>
          <a:noFill/>
          <a:extLst>
            <a:ext uri="{909E8E84-426E-40DD-AFC4-6F175D3DCCD1}">
              <a14:hiddenFill xmlns:a14="http://schemas.microsoft.com/office/drawing/2010/main">
                <a:solidFill>
                  <a:scrgbClr r="0" g="0" b="0"/>
                </a:solidFill>
              </a14:hiddenFill>
            </a:ext>
          </a:extLst>
        </p:spPr>
        <p:txBody>
          <a:bodyPr vert="horz" wrap="none" lIns="0" tIns="72000" rIns="108000" bIns="0" rtlCol="0">
            <a:spAutoFit/>
          </a:bodyPr>
          <a:lstStyle/>
          <a:p>
            <a:pPr algn="r"/>
            <a:r>
              <a:rPr lang="nl-BE" sz="1400" dirty="0">
                <a:solidFill>
                  <a:schemeClr val="accent4"/>
                </a:solidFill>
                <a:latin typeface="Calibri Light" panose="020F0302020204030204" pitchFamily="34" charset="0"/>
              </a:rPr>
              <a:t>Sluiten x</a:t>
            </a:r>
            <a:endParaRPr lang="en-BE" sz="1400" dirty="0">
              <a:solidFill>
                <a:schemeClr val="accent4"/>
              </a:solidFill>
              <a:latin typeface="Calibri Light" panose="020F0302020204030204" pitchFamily="34" charset="0"/>
            </a:endParaRPr>
          </a:p>
        </p:txBody>
      </p:sp>
      <p:sp>
        <p:nvSpPr>
          <p:cNvPr id="55" name="Rechthoek: afgeronde hoeken 54">
            <a:extLst>
              <a:ext uri="{FF2B5EF4-FFF2-40B4-BE49-F238E27FC236}">
                <a16:creationId xmlns:a16="http://schemas.microsoft.com/office/drawing/2014/main" id="{5D5989F4-559D-4775-97C4-B34C19AC7382}"/>
              </a:ext>
            </a:extLst>
          </p:cNvPr>
          <p:cNvSpPr/>
          <p:nvPr/>
        </p:nvSpPr>
        <p:spPr>
          <a:xfrm>
            <a:off x="7065721" y="3723237"/>
            <a:ext cx="1085086"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Fairway</a:t>
            </a:r>
            <a:endParaRPr lang="en-BE" dirty="0">
              <a:solidFill>
                <a:schemeClr val="tx1"/>
              </a:solidFill>
              <a:latin typeface="Candara" panose="020E0502030303020204" pitchFamily="34" charset="0"/>
            </a:endParaRPr>
          </a:p>
        </p:txBody>
      </p:sp>
      <p:sp>
        <p:nvSpPr>
          <p:cNvPr id="60" name="Rechthoek: afgeronde hoeken 59">
            <a:hlinkClick r:id="rId5" action="ppaction://hlinksldjump"/>
            <a:extLst>
              <a:ext uri="{FF2B5EF4-FFF2-40B4-BE49-F238E27FC236}">
                <a16:creationId xmlns:a16="http://schemas.microsoft.com/office/drawing/2014/main" id="{3C357025-FFFB-4147-8E52-5BDD79BF2694}"/>
              </a:ext>
            </a:extLst>
          </p:cNvPr>
          <p:cNvSpPr/>
          <p:nvPr/>
        </p:nvSpPr>
        <p:spPr>
          <a:xfrm>
            <a:off x="2783490" y="4693534"/>
            <a:ext cx="769434" cy="432792"/>
          </a:xfrm>
          <a:prstGeom prst="roundRect">
            <a:avLst>
              <a:gd name="adj" fmla="val 50000"/>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400" dirty="0">
                <a:solidFill>
                  <a:schemeClr val="bg1"/>
                </a:solidFill>
                <a:latin typeface="Candara" panose="020E0502030303020204" pitchFamily="34" charset="0"/>
              </a:rPr>
              <a:t>Driver</a:t>
            </a:r>
            <a:endParaRPr lang="en-BE" sz="1400" dirty="0">
              <a:solidFill>
                <a:schemeClr val="bg1"/>
              </a:solidFill>
              <a:latin typeface="Candara" panose="020E0502030303020204" pitchFamily="34" charset="0"/>
            </a:endParaRPr>
          </a:p>
        </p:txBody>
      </p:sp>
      <p:sp>
        <p:nvSpPr>
          <p:cNvPr id="56" name="!!NextBG">
            <a:extLst>
              <a:ext uri="{FF2B5EF4-FFF2-40B4-BE49-F238E27FC236}">
                <a16:creationId xmlns:a16="http://schemas.microsoft.com/office/drawing/2014/main" id="{1E42098C-35D9-4BFC-B6A6-539F18EEF6E4}"/>
              </a:ext>
            </a:extLst>
          </p:cNvPr>
          <p:cNvSpPr/>
          <p:nvPr/>
        </p:nvSpPr>
        <p:spPr>
          <a:xfrm>
            <a:off x="6206587" y="7058849"/>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7" name="!!NextArrow">
            <a:extLst>
              <a:ext uri="{FF2B5EF4-FFF2-40B4-BE49-F238E27FC236}">
                <a16:creationId xmlns:a16="http://schemas.microsoft.com/office/drawing/2014/main" id="{51F8B849-EEA6-4590-AF8B-1E8CFD44D7C1}"/>
              </a:ext>
            </a:extLst>
          </p:cNvPr>
          <p:cNvSpPr/>
          <p:nvPr/>
        </p:nvSpPr>
        <p:spPr>
          <a:xfrm>
            <a:off x="6377711" y="7185218"/>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58" name="!!NextLabel">
            <a:extLst>
              <a:ext uri="{FF2B5EF4-FFF2-40B4-BE49-F238E27FC236}">
                <a16:creationId xmlns:a16="http://schemas.microsoft.com/office/drawing/2014/main" id="{3749EC91-E301-4B47-893D-1A328F23F54B}"/>
              </a:ext>
            </a:extLst>
          </p:cNvPr>
          <p:cNvSpPr txBox="1"/>
          <p:nvPr/>
        </p:nvSpPr>
        <p:spPr>
          <a:xfrm>
            <a:off x="6206587" y="7600466"/>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Volgende</a:t>
            </a:r>
            <a:endParaRPr lang="en-BE" sz="800" dirty="0">
              <a:solidFill>
                <a:schemeClr val="bg1"/>
              </a:solidFill>
              <a:latin typeface="Candara" panose="020E0502030303020204" pitchFamily="34" charset="0"/>
            </a:endParaRPr>
          </a:p>
        </p:txBody>
      </p:sp>
      <p:sp>
        <p:nvSpPr>
          <p:cNvPr id="59" name="!!NextTrigger">
            <a:hlinkClick r:id="" action="ppaction://hlinkshowjump?jump=nextslide"/>
            <a:extLst>
              <a:ext uri="{FF2B5EF4-FFF2-40B4-BE49-F238E27FC236}">
                <a16:creationId xmlns:a16="http://schemas.microsoft.com/office/drawing/2014/main" id="{272B246F-4672-417D-99EC-094D01BA2BA0}"/>
              </a:ext>
            </a:extLst>
          </p:cNvPr>
          <p:cNvSpPr/>
          <p:nvPr/>
        </p:nvSpPr>
        <p:spPr>
          <a:xfrm>
            <a:off x="6206586" y="7064360"/>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61" name="!!PrevBG">
            <a:extLst>
              <a:ext uri="{FF2B5EF4-FFF2-40B4-BE49-F238E27FC236}">
                <a16:creationId xmlns:a16="http://schemas.microsoft.com/office/drawing/2014/main" id="{03130C53-A817-4E24-ABEE-6F82D958B74E}"/>
              </a:ext>
            </a:extLst>
          </p:cNvPr>
          <p:cNvSpPr/>
          <p:nvPr/>
        </p:nvSpPr>
        <p:spPr>
          <a:xfrm>
            <a:off x="5519597" y="7053514"/>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2" name="!!PrevArrow">
            <a:extLst>
              <a:ext uri="{FF2B5EF4-FFF2-40B4-BE49-F238E27FC236}">
                <a16:creationId xmlns:a16="http://schemas.microsoft.com/office/drawing/2014/main" id="{CCF97C8C-BB69-47EC-AF21-71C9332A7432}"/>
              </a:ext>
            </a:extLst>
          </p:cNvPr>
          <p:cNvSpPr/>
          <p:nvPr/>
        </p:nvSpPr>
        <p:spPr>
          <a:xfrm flipH="1">
            <a:off x="5646270" y="7179883"/>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63" name="!!PrevLabel">
            <a:extLst>
              <a:ext uri="{FF2B5EF4-FFF2-40B4-BE49-F238E27FC236}">
                <a16:creationId xmlns:a16="http://schemas.microsoft.com/office/drawing/2014/main" id="{3886B614-4A40-4012-A52C-5B87557DF3D2}"/>
              </a:ext>
            </a:extLst>
          </p:cNvPr>
          <p:cNvSpPr txBox="1"/>
          <p:nvPr/>
        </p:nvSpPr>
        <p:spPr>
          <a:xfrm>
            <a:off x="5519597" y="7595131"/>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Terug</a:t>
            </a:r>
            <a:endParaRPr lang="en-BE" sz="800" dirty="0">
              <a:solidFill>
                <a:schemeClr val="bg1"/>
              </a:solidFill>
              <a:latin typeface="Candara" panose="020E0502030303020204" pitchFamily="34" charset="0"/>
            </a:endParaRPr>
          </a:p>
        </p:txBody>
      </p:sp>
      <p:sp>
        <p:nvSpPr>
          <p:cNvPr id="64" name="!!PrevTrigger">
            <a:hlinkClick r:id="" action="ppaction://hlinkshowjump?jump=previousslide"/>
            <a:extLst>
              <a:ext uri="{FF2B5EF4-FFF2-40B4-BE49-F238E27FC236}">
                <a16:creationId xmlns:a16="http://schemas.microsoft.com/office/drawing/2014/main" id="{1D9C80FC-9EC7-4BC6-BFE8-A526F2D7B321}"/>
              </a:ext>
            </a:extLst>
          </p:cNvPr>
          <p:cNvSpPr/>
          <p:nvPr/>
        </p:nvSpPr>
        <p:spPr>
          <a:xfrm>
            <a:off x="5519596" y="7059025"/>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99" name="!!MenuBlack">
            <a:extLst>
              <a:ext uri="{FF2B5EF4-FFF2-40B4-BE49-F238E27FC236}">
                <a16:creationId xmlns:a16="http://schemas.microsoft.com/office/drawing/2014/main" id="{3D647C1C-53B7-4067-856A-39E2C66536FF}"/>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00" name="!!MenuYellow">
            <a:extLst>
              <a:ext uri="{FF2B5EF4-FFF2-40B4-BE49-F238E27FC236}">
                <a16:creationId xmlns:a16="http://schemas.microsoft.com/office/drawing/2014/main" id="{5B60B4DD-007D-4D25-9B0A-B611055F9B63}"/>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1" name="!!MenuRed">
            <a:extLst>
              <a:ext uri="{FF2B5EF4-FFF2-40B4-BE49-F238E27FC236}">
                <a16:creationId xmlns:a16="http://schemas.microsoft.com/office/drawing/2014/main" id="{5AB723BE-8D11-42CC-9AC4-9BAAFCF69CC0}"/>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2" name="!!MenuWhite">
            <a:extLst>
              <a:ext uri="{FF2B5EF4-FFF2-40B4-BE49-F238E27FC236}">
                <a16:creationId xmlns:a16="http://schemas.microsoft.com/office/drawing/2014/main" id="{B87DBCCB-4B72-43C0-AE4D-693AB213412A}"/>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3" name="!!Menu-1">
            <a:extLst>
              <a:ext uri="{FF2B5EF4-FFF2-40B4-BE49-F238E27FC236}">
                <a16:creationId xmlns:a16="http://schemas.microsoft.com/office/drawing/2014/main" id="{0E8E67CD-5BEF-4CBB-9ED2-76F07E221C73}"/>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104" name="!!Menu-2">
            <a:extLst>
              <a:ext uri="{FF2B5EF4-FFF2-40B4-BE49-F238E27FC236}">
                <a16:creationId xmlns:a16="http://schemas.microsoft.com/office/drawing/2014/main" id="{7F2D232C-241F-4027-BB7B-190C60F95DD5}"/>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105" name="!!Menu-3">
            <a:extLst>
              <a:ext uri="{FF2B5EF4-FFF2-40B4-BE49-F238E27FC236}">
                <a16:creationId xmlns:a16="http://schemas.microsoft.com/office/drawing/2014/main" id="{F0133407-FA9F-43EF-8F0E-12509F9AF8CF}"/>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106" name="!!Menu-4">
            <a:extLst>
              <a:ext uri="{FF2B5EF4-FFF2-40B4-BE49-F238E27FC236}">
                <a16:creationId xmlns:a16="http://schemas.microsoft.com/office/drawing/2014/main" id="{B900031F-1530-4AB6-9339-39B7B547E151}"/>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107" name="!!Menu-5">
            <a:extLst>
              <a:ext uri="{FF2B5EF4-FFF2-40B4-BE49-F238E27FC236}">
                <a16:creationId xmlns:a16="http://schemas.microsoft.com/office/drawing/2014/main" id="{64249A89-4778-4304-8E4F-AF43EA048C8B}"/>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108" name="!!Menu-6">
            <a:extLst>
              <a:ext uri="{FF2B5EF4-FFF2-40B4-BE49-F238E27FC236}">
                <a16:creationId xmlns:a16="http://schemas.microsoft.com/office/drawing/2014/main" id="{77467C4A-1FCE-4FF0-B1E5-27978B9D0D9E}"/>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109" name="!!Menu-Line5">
            <a:extLst>
              <a:ext uri="{FF2B5EF4-FFF2-40B4-BE49-F238E27FC236}">
                <a16:creationId xmlns:a16="http://schemas.microsoft.com/office/drawing/2014/main" id="{7233C170-987E-4BBD-8A90-CDF3FA088A9D}"/>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0" name="!!Menu-Line4">
            <a:extLst>
              <a:ext uri="{FF2B5EF4-FFF2-40B4-BE49-F238E27FC236}">
                <a16:creationId xmlns:a16="http://schemas.microsoft.com/office/drawing/2014/main" id="{ABFD3A9E-63FF-4B6D-AAD8-60E628877CF7}"/>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1" name="!!Menu-Line3">
            <a:extLst>
              <a:ext uri="{FF2B5EF4-FFF2-40B4-BE49-F238E27FC236}">
                <a16:creationId xmlns:a16="http://schemas.microsoft.com/office/drawing/2014/main" id="{0EC2FBA7-7FE9-4759-8CD9-8563D8C60076}"/>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2" name="!!Menu-Line2">
            <a:extLst>
              <a:ext uri="{FF2B5EF4-FFF2-40B4-BE49-F238E27FC236}">
                <a16:creationId xmlns:a16="http://schemas.microsoft.com/office/drawing/2014/main" id="{0F6044E8-D48C-4662-A22E-6BCAA55E95C1}"/>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3" name="!!Menu-Line1">
            <a:extLst>
              <a:ext uri="{FF2B5EF4-FFF2-40B4-BE49-F238E27FC236}">
                <a16:creationId xmlns:a16="http://schemas.microsoft.com/office/drawing/2014/main" id="{4105F82F-EA8D-416A-9C06-FAD0C931D30D}"/>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14" name="!!Menu-7">
            <a:extLst>
              <a:ext uri="{FF2B5EF4-FFF2-40B4-BE49-F238E27FC236}">
                <a16:creationId xmlns:a16="http://schemas.microsoft.com/office/drawing/2014/main" id="{76852319-C80A-4791-8679-4B29E3D04AFF}"/>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115" name="!!Menu-Line6">
            <a:extLst>
              <a:ext uri="{FF2B5EF4-FFF2-40B4-BE49-F238E27FC236}">
                <a16:creationId xmlns:a16="http://schemas.microsoft.com/office/drawing/2014/main" id="{F00F02F2-67C3-4AD1-8775-DD049E049727}"/>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16" name="!!MenuTrigger1">
            <a:hlinkClick r:id="rId6" action="ppaction://hlinksldjump"/>
            <a:extLst>
              <a:ext uri="{FF2B5EF4-FFF2-40B4-BE49-F238E27FC236}">
                <a16:creationId xmlns:a16="http://schemas.microsoft.com/office/drawing/2014/main" id="{DF5AA0D4-4E3A-41BF-8834-7B354E44CEF0}"/>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7" name="!!MenuTrigger2">
            <a:hlinkClick r:id="rId7" action="ppaction://hlinksldjump"/>
            <a:extLst>
              <a:ext uri="{FF2B5EF4-FFF2-40B4-BE49-F238E27FC236}">
                <a16:creationId xmlns:a16="http://schemas.microsoft.com/office/drawing/2014/main" id="{F4166EB9-5975-480B-A236-0DD7C5D2F461}"/>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8" name="!!MenuTrigger3">
            <a:hlinkClick r:id="rId8" action="ppaction://hlinksldjump"/>
            <a:extLst>
              <a:ext uri="{FF2B5EF4-FFF2-40B4-BE49-F238E27FC236}">
                <a16:creationId xmlns:a16="http://schemas.microsoft.com/office/drawing/2014/main" id="{D9EBAFD1-7C6A-49F3-A068-0910C860870A}"/>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9" name="!!MenuTrigger4">
            <a:hlinkClick r:id="rId9" action="ppaction://hlinksldjump"/>
            <a:extLst>
              <a:ext uri="{FF2B5EF4-FFF2-40B4-BE49-F238E27FC236}">
                <a16:creationId xmlns:a16="http://schemas.microsoft.com/office/drawing/2014/main" id="{E48A014C-5B37-42B9-AB09-BC5FDB425AD2}"/>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20" name="!!MenuTrigger5">
            <a:hlinkClick r:id="rId10" action="ppaction://hlinksldjump"/>
            <a:extLst>
              <a:ext uri="{FF2B5EF4-FFF2-40B4-BE49-F238E27FC236}">
                <a16:creationId xmlns:a16="http://schemas.microsoft.com/office/drawing/2014/main" id="{54B60480-23F2-42C4-8936-2419AB4C5FDD}"/>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21" name="!!MenuTrigger6">
            <a:hlinkClick r:id="rId11" action="ppaction://hlinksldjump"/>
            <a:extLst>
              <a:ext uri="{FF2B5EF4-FFF2-40B4-BE49-F238E27FC236}">
                <a16:creationId xmlns:a16="http://schemas.microsoft.com/office/drawing/2014/main" id="{F3B69D37-8DF3-4356-B6B9-FD5F710AB6D3}"/>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22" name="!!MenuTrigger7">
            <a:hlinkClick r:id="rId12" action="ppaction://hlinksldjump"/>
            <a:extLst>
              <a:ext uri="{FF2B5EF4-FFF2-40B4-BE49-F238E27FC236}">
                <a16:creationId xmlns:a16="http://schemas.microsoft.com/office/drawing/2014/main" id="{5C64318E-9E25-4A5B-9341-3A7D397179A6}"/>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23" name="!!MenuBG">
            <a:extLst>
              <a:ext uri="{FF2B5EF4-FFF2-40B4-BE49-F238E27FC236}">
                <a16:creationId xmlns:a16="http://schemas.microsoft.com/office/drawing/2014/main" id="{1D11920A-43EC-4AB9-9C1E-F11A13BFFF72}"/>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6" name="!!MenuLabel">
            <a:extLst>
              <a:ext uri="{FF2B5EF4-FFF2-40B4-BE49-F238E27FC236}">
                <a16:creationId xmlns:a16="http://schemas.microsoft.com/office/drawing/2014/main" id="{BF8758FF-28E0-4DBC-8388-B1D1B3796AC4}"/>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133" name="!!MenuTriggerComplete">
            <a:extLst>
              <a:ext uri="{FF2B5EF4-FFF2-40B4-BE49-F238E27FC236}">
                <a16:creationId xmlns:a16="http://schemas.microsoft.com/office/drawing/2014/main" id="{60BD0F85-3042-41C7-ADF8-A89A713BE7B3}"/>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34" name="!!MenuCloseButton">
            <a:extLst>
              <a:ext uri="{FF2B5EF4-FFF2-40B4-BE49-F238E27FC236}">
                <a16:creationId xmlns:a16="http://schemas.microsoft.com/office/drawing/2014/main" id="{B97E6344-F5F2-4FB0-9A04-1B56FA4C750B}"/>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35" name="!!MenuCloseTriggerComplete">
            <a:extLst>
              <a:ext uri="{FF2B5EF4-FFF2-40B4-BE49-F238E27FC236}">
                <a16:creationId xmlns:a16="http://schemas.microsoft.com/office/drawing/2014/main" id="{5DF6D0FC-380C-4E5D-B241-863D256634CD}"/>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346607256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3"/>
                    </p:tgtEl>
                  </p:cond>
                </p:stCondLst>
                <p:endSync evt="end" delay="0">
                  <p:rtn val="all"/>
                </p:endSync>
                <p:childTnLst>
                  <p:par>
                    <p:cTn id="3" fill="hold">
                      <p:stCondLst>
                        <p:cond delay="0"/>
                      </p:stCondLst>
                      <p:childTnLst>
                        <p:par>
                          <p:cTn id="4" fill="hold">
                            <p:stCondLst>
                              <p:cond delay="0"/>
                            </p:stCondLst>
                            <p:childTnLst>
                              <p:par>
                                <p:cTn id="5" presetID="35" presetClass="path" presetSubtype="0" decel="100000" fill="hold" grpId="0" nodeType="withEffect">
                                  <p:stCondLst>
                                    <p:cond delay="0"/>
                                  </p:stCondLst>
                                  <p:childTnLst>
                                    <p:animMotion origin="layout" path="M 8.33333E-7 0 L -0.33698 0 " pathEditMode="relative" rAng="0" ptsTypes="AA">
                                      <p:cBhvr>
                                        <p:cTn id="6" dur="500" fill="hold"/>
                                        <p:tgtEl>
                                          <p:spTgt spid="99"/>
                                        </p:tgtEl>
                                        <p:attrNameLst>
                                          <p:attrName>ppt_x</p:attrName>
                                          <p:attrName>ppt_y</p:attrName>
                                        </p:attrNameLst>
                                      </p:cBhvr>
                                      <p:rCtr x="-16849" y="0"/>
                                    </p:animMotion>
                                  </p:childTnLst>
                                </p:cTn>
                              </p:par>
                              <p:par>
                                <p:cTn id="7" presetID="35" presetClass="path" presetSubtype="0" decel="100000" fill="hold" grpId="0" nodeType="withEffect">
                                  <p:stCondLst>
                                    <p:cond delay="0"/>
                                  </p:stCondLst>
                                  <p:childTnLst>
                                    <p:animMotion origin="layout" path="M 8.33333E-7 0 L -0.33698 0 " pathEditMode="relative" rAng="0" ptsTypes="AA">
                                      <p:cBhvr>
                                        <p:cTn id="8" dur="750" fill="hold"/>
                                        <p:tgtEl>
                                          <p:spTgt spid="100"/>
                                        </p:tgtEl>
                                        <p:attrNameLst>
                                          <p:attrName>ppt_x</p:attrName>
                                          <p:attrName>ppt_y</p:attrName>
                                        </p:attrNameLst>
                                      </p:cBhvr>
                                      <p:rCtr x="-16849" y="0"/>
                                    </p:animMotion>
                                  </p:childTnLst>
                                </p:cTn>
                              </p:par>
                              <p:par>
                                <p:cTn id="9" presetID="35" presetClass="path" presetSubtype="0" decel="100000" fill="hold" grpId="0" nodeType="withEffect">
                                  <p:stCondLst>
                                    <p:cond delay="0"/>
                                  </p:stCondLst>
                                  <p:childTnLst>
                                    <p:animMotion origin="layout" path="M 8.33333E-7 0 L -0.33698 0 " pathEditMode="relative" rAng="0" ptsTypes="AA">
                                      <p:cBhvr>
                                        <p:cTn id="10" dur="1000" fill="hold"/>
                                        <p:tgtEl>
                                          <p:spTgt spid="101"/>
                                        </p:tgtEl>
                                        <p:attrNameLst>
                                          <p:attrName>ppt_x</p:attrName>
                                          <p:attrName>ppt_y</p:attrName>
                                        </p:attrNameLst>
                                      </p:cBhvr>
                                      <p:rCtr x="-16849" y="0"/>
                                    </p:animMotion>
                                  </p:childTnLst>
                                </p:cTn>
                              </p:par>
                              <p:par>
                                <p:cTn id="11" presetID="35" presetClass="path" presetSubtype="0" decel="100000" fill="hold" grpId="0" nodeType="withEffect">
                                  <p:stCondLst>
                                    <p:cond delay="0"/>
                                  </p:stCondLst>
                                  <p:childTnLst>
                                    <p:animMotion origin="layout" path="M 8.33333E-7 0 L -0.33698 0 " pathEditMode="relative" rAng="0" ptsTypes="AA">
                                      <p:cBhvr>
                                        <p:cTn id="12" dur="1250" fill="hold"/>
                                        <p:tgtEl>
                                          <p:spTgt spid="102"/>
                                        </p:tgtEl>
                                        <p:attrNameLst>
                                          <p:attrName>ppt_x</p:attrName>
                                          <p:attrName>ppt_y</p:attrName>
                                        </p:attrNameLst>
                                      </p:cBhvr>
                                      <p:rCtr x="-16849" y="0"/>
                                    </p:animMotion>
                                  </p:childTnLst>
                                </p:cTn>
                              </p:par>
                              <p:par>
                                <p:cTn id="13" presetID="35" presetClass="path" presetSubtype="0" decel="100000" fill="hold" grpId="0" nodeType="withEffect">
                                  <p:stCondLst>
                                    <p:cond delay="750"/>
                                  </p:stCondLst>
                                  <p:childTnLst>
                                    <p:animMotion origin="layout" path="M 8.33333E-7 0 L -0.33698 0 " pathEditMode="relative" rAng="0" ptsTypes="AA">
                                      <p:cBhvr>
                                        <p:cTn id="14" dur="500" fill="hold"/>
                                        <p:tgtEl>
                                          <p:spTgt spid="103"/>
                                        </p:tgtEl>
                                        <p:attrNameLst>
                                          <p:attrName>ppt_x</p:attrName>
                                          <p:attrName>ppt_y</p:attrName>
                                        </p:attrNameLst>
                                      </p:cBhvr>
                                      <p:rCtr x="-16849" y="0"/>
                                    </p:animMotion>
                                  </p:childTnLst>
                                </p:cTn>
                              </p:par>
                              <p:par>
                                <p:cTn id="15" presetID="35" presetClass="path" presetSubtype="0" decel="100000" fill="hold" grpId="0" nodeType="withEffect" nodePh="1">
                                  <p:stCondLst>
                                    <p:cond delay="750"/>
                                  </p:stCondLst>
                                  <p:endCondLst>
                                    <p:cond evt="begin" delay="0">
                                      <p:tn val="15"/>
                                    </p:cond>
                                  </p:endCondLst>
                                  <p:childTnLst>
                                    <p:animMotion origin="layout" path="M 8.33333E-7 0 L -0.33698 0 " pathEditMode="relative" rAng="0" ptsTypes="AA">
                                      <p:cBhvr>
                                        <p:cTn id="16" dur="500" fill="hold"/>
                                        <p:tgtEl>
                                          <p:spTgt spid="116"/>
                                        </p:tgtEl>
                                        <p:attrNameLst>
                                          <p:attrName>ppt_x</p:attrName>
                                          <p:attrName>ppt_y</p:attrName>
                                        </p:attrNameLst>
                                      </p:cBhvr>
                                      <p:rCtr x="-16849" y="0"/>
                                    </p:animMotion>
                                  </p:childTnLst>
                                </p:cTn>
                              </p:par>
                              <p:par>
                                <p:cTn id="17" presetID="35" presetClass="path" presetSubtype="0" decel="100000" fill="hold" nodeType="withEffect">
                                  <p:stCondLst>
                                    <p:cond delay="850"/>
                                  </p:stCondLst>
                                  <p:childTnLst>
                                    <p:animMotion origin="layout" path="M 8.33333E-7 0 L -0.33698 0 " pathEditMode="relative" rAng="0" ptsTypes="AA">
                                      <p:cBhvr>
                                        <p:cTn id="18" dur="500" fill="hold"/>
                                        <p:tgtEl>
                                          <p:spTgt spid="113"/>
                                        </p:tgtEl>
                                        <p:attrNameLst>
                                          <p:attrName>ppt_x</p:attrName>
                                          <p:attrName>ppt_y</p:attrName>
                                        </p:attrNameLst>
                                      </p:cBhvr>
                                      <p:rCtr x="-16849" y="0"/>
                                    </p:animMotion>
                                  </p:childTnLst>
                                </p:cTn>
                              </p:par>
                              <p:par>
                                <p:cTn id="19" presetID="35" presetClass="path" presetSubtype="0" decel="100000" fill="hold" grpId="0" nodeType="withEffect">
                                  <p:stCondLst>
                                    <p:cond delay="850"/>
                                  </p:stCondLst>
                                  <p:childTnLst>
                                    <p:animMotion origin="layout" path="M 8.33333E-7 0 L -0.33698 0 " pathEditMode="relative" rAng="0" ptsTypes="AA">
                                      <p:cBhvr>
                                        <p:cTn id="20" dur="500" fill="hold"/>
                                        <p:tgtEl>
                                          <p:spTgt spid="104"/>
                                        </p:tgtEl>
                                        <p:attrNameLst>
                                          <p:attrName>ppt_x</p:attrName>
                                          <p:attrName>ppt_y</p:attrName>
                                        </p:attrNameLst>
                                      </p:cBhvr>
                                      <p:rCtr x="-16849" y="0"/>
                                    </p:animMotion>
                                  </p:childTnLst>
                                </p:cTn>
                              </p:par>
                              <p:par>
                                <p:cTn id="21" presetID="35" presetClass="path" presetSubtype="0" decel="100000" fill="hold" grpId="0" nodeType="withEffect" nodePh="1">
                                  <p:stCondLst>
                                    <p:cond delay="850"/>
                                  </p:stCondLst>
                                  <p:endCondLst>
                                    <p:cond evt="begin" delay="0">
                                      <p:tn val="21"/>
                                    </p:cond>
                                  </p:endCondLst>
                                  <p:childTnLst>
                                    <p:animMotion origin="layout" path="M 8.33333E-7 0 L -0.33698 0 " pathEditMode="relative" rAng="0" ptsTypes="AA">
                                      <p:cBhvr>
                                        <p:cTn id="22" dur="500" fill="hold"/>
                                        <p:tgtEl>
                                          <p:spTgt spid="117"/>
                                        </p:tgtEl>
                                        <p:attrNameLst>
                                          <p:attrName>ppt_x</p:attrName>
                                          <p:attrName>ppt_y</p:attrName>
                                        </p:attrNameLst>
                                      </p:cBhvr>
                                      <p:rCtr x="-16849" y="0"/>
                                    </p:animMotion>
                                  </p:childTnLst>
                                </p:cTn>
                              </p:par>
                              <p:par>
                                <p:cTn id="23" presetID="35" presetClass="path" presetSubtype="0" decel="100000" fill="hold" nodeType="withEffect">
                                  <p:stCondLst>
                                    <p:cond delay="950"/>
                                  </p:stCondLst>
                                  <p:childTnLst>
                                    <p:animMotion origin="layout" path="M 8.33333E-7 0 L -0.33698 0 " pathEditMode="relative" rAng="0" ptsTypes="AA">
                                      <p:cBhvr>
                                        <p:cTn id="24" dur="500" fill="hold"/>
                                        <p:tgtEl>
                                          <p:spTgt spid="112"/>
                                        </p:tgtEl>
                                        <p:attrNameLst>
                                          <p:attrName>ppt_x</p:attrName>
                                          <p:attrName>ppt_y</p:attrName>
                                        </p:attrNameLst>
                                      </p:cBhvr>
                                      <p:rCtr x="-16849" y="0"/>
                                    </p:animMotion>
                                  </p:childTnLst>
                                </p:cTn>
                              </p:par>
                              <p:par>
                                <p:cTn id="25" presetID="35" presetClass="path" presetSubtype="0" decel="100000" fill="hold" grpId="0" nodeType="withEffect">
                                  <p:stCondLst>
                                    <p:cond delay="950"/>
                                  </p:stCondLst>
                                  <p:childTnLst>
                                    <p:animMotion origin="layout" path="M 8.33333E-7 0 L -0.33698 0 " pathEditMode="relative" rAng="0" ptsTypes="AA">
                                      <p:cBhvr>
                                        <p:cTn id="26" dur="500" fill="hold"/>
                                        <p:tgtEl>
                                          <p:spTgt spid="105"/>
                                        </p:tgtEl>
                                        <p:attrNameLst>
                                          <p:attrName>ppt_x</p:attrName>
                                          <p:attrName>ppt_y</p:attrName>
                                        </p:attrNameLst>
                                      </p:cBhvr>
                                      <p:rCtr x="-16849" y="0"/>
                                    </p:animMotion>
                                  </p:childTnLst>
                                </p:cTn>
                              </p:par>
                              <p:par>
                                <p:cTn id="27" presetID="35" presetClass="path" presetSubtype="0" decel="100000" fill="hold" grpId="0" nodeType="withEffect" nodePh="1">
                                  <p:stCondLst>
                                    <p:cond delay="950"/>
                                  </p:stCondLst>
                                  <p:endCondLst>
                                    <p:cond evt="begin" delay="0">
                                      <p:tn val="27"/>
                                    </p:cond>
                                  </p:endCondLst>
                                  <p:childTnLst>
                                    <p:animMotion origin="layout" path="M 8.33333E-7 0 L -0.33698 0 " pathEditMode="relative" rAng="0" ptsTypes="AA">
                                      <p:cBhvr>
                                        <p:cTn id="28" dur="500" fill="hold"/>
                                        <p:tgtEl>
                                          <p:spTgt spid="118"/>
                                        </p:tgtEl>
                                        <p:attrNameLst>
                                          <p:attrName>ppt_x</p:attrName>
                                          <p:attrName>ppt_y</p:attrName>
                                        </p:attrNameLst>
                                      </p:cBhvr>
                                      <p:rCtr x="-16849" y="0"/>
                                    </p:animMotion>
                                  </p:childTnLst>
                                </p:cTn>
                              </p:par>
                              <p:par>
                                <p:cTn id="29" presetID="35" presetClass="path" presetSubtype="0" decel="100000" fill="hold" nodeType="withEffect">
                                  <p:stCondLst>
                                    <p:cond delay="1050"/>
                                  </p:stCondLst>
                                  <p:childTnLst>
                                    <p:animMotion origin="layout" path="M 8.33333E-7 0 L -0.33698 0 " pathEditMode="relative" rAng="0" ptsTypes="AA">
                                      <p:cBhvr>
                                        <p:cTn id="30" dur="500" fill="hold"/>
                                        <p:tgtEl>
                                          <p:spTgt spid="111"/>
                                        </p:tgtEl>
                                        <p:attrNameLst>
                                          <p:attrName>ppt_x</p:attrName>
                                          <p:attrName>ppt_y</p:attrName>
                                        </p:attrNameLst>
                                      </p:cBhvr>
                                      <p:rCtr x="-16849" y="0"/>
                                    </p:animMotion>
                                  </p:childTnLst>
                                </p:cTn>
                              </p:par>
                              <p:par>
                                <p:cTn id="31" presetID="35" presetClass="path" presetSubtype="0" decel="100000" fill="hold" grpId="0" nodeType="withEffect">
                                  <p:stCondLst>
                                    <p:cond delay="1050"/>
                                  </p:stCondLst>
                                  <p:childTnLst>
                                    <p:animMotion origin="layout" path="M 8.33333E-7 0 L -0.33698 0 " pathEditMode="relative" rAng="0" ptsTypes="AA">
                                      <p:cBhvr>
                                        <p:cTn id="32" dur="500" fill="hold"/>
                                        <p:tgtEl>
                                          <p:spTgt spid="106"/>
                                        </p:tgtEl>
                                        <p:attrNameLst>
                                          <p:attrName>ppt_x</p:attrName>
                                          <p:attrName>ppt_y</p:attrName>
                                        </p:attrNameLst>
                                      </p:cBhvr>
                                      <p:rCtr x="-16849" y="0"/>
                                    </p:animMotion>
                                  </p:childTnLst>
                                </p:cTn>
                              </p:par>
                              <p:par>
                                <p:cTn id="33" presetID="35" presetClass="path" presetSubtype="0" decel="100000" fill="hold" grpId="0" nodeType="withEffect" nodePh="1">
                                  <p:stCondLst>
                                    <p:cond delay="1050"/>
                                  </p:stCondLst>
                                  <p:endCondLst>
                                    <p:cond evt="begin" delay="0">
                                      <p:tn val="33"/>
                                    </p:cond>
                                  </p:endCondLst>
                                  <p:childTnLst>
                                    <p:animMotion origin="layout" path="M 8.33333E-7 0 L -0.33698 0 " pathEditMode="relative" rAng="0" ptsTypes="AA">
                                      <p:cBhvr>
                                        <p:cTn id="34" dur="500" fill="hold"/>
                                        <p:tgtEl>
                                          <p:spTgt spid="119"/>
                                        </p:tgtEl>
                                        <p:attrNameLst>
                                          <p:attrName>ppt_x</p:attrName>
                                          <p:attrName>ppt_y</p:attrName>
                                        </p:attrNameLst>
                                      </p:cBhvr>
                                      <p:rCtr x="-16849" y="0"/>
                                    </p:animMotion>
                                  </p:childTnLst>
                                </p:cTn>
                              </p:par>
                              <p:par>
                                <p:cTn id="35" presetID="35" presetClass="path" presetSubtype="0" decel="100000" fill="hold" nodeType="withEffect">
                                  <p:stCondLst>
                                    <p:cond delay="1150"/>
                                  </p:stCondLst>
                                  <p:childTnLst>
                                    <p:animMotion origin="layout" path="M 8.33333E-7 0 L -0.33698 0 " pathEditMode="relative" rAng="0" ptsTypes="AA">
                                      <p:cBhvr>
                                        <p:cTn id="36" dur="500" fill="hold"/>
                                        <p:tgtEl>
                                          <p:spTgt spid="110"/>
                                        </p:tgtEl>
                                        <p:attrNameLst>
                                          <p:attrName>ppt_x</p:attrName>
                                          <p:attrName>ppt_y</p:attrName>
                                        </p:attrNameLst>
                                      </p:cBhvr>
                                      <p:rCtr x="-16849" y="0"/>
                                    </p:animMotion>
                                  </p:childTnLst>
                                </p:cTn>
                              </p:par>
                              <p:par>
                                <p:cTn id="37" presetID="35" presetClass="path" presetSubtype="0" decel="100000" fill="hold" grpId="0" nodeType="withEffect">
                                  <p:stCondLst>
                                    <p:cond delay="1150"/>
                                  </p:stCondLst>
                                  <p:childTnLst>
                                    <p:animMotion origin="layout" path="M 8.33333E-7 0 L -0.33698 0 " pathEditMode="relative" rAng="0" ptsTypes="AA">
                                      <p:cBhvr>
                                        <p:cTn id="38" dur="500" fill="hold"/>
                                        <p:tgtEl>
                                          <p:spTgt spid="107"/>
                                        </p:tgtEl>
                                        <p:attrNameLst>
                                          <p:attrName>ppt_x</p:attrName>
                                          <p:attrName>ppt_y</p:attrName>
                                        </p:attrNameLst>
                                      </p:cBhvr>
                                      <p:rCtr x="-16849" y="0"/>
                                    </p:animMotion>
                                  </p:childTnLst>
                                </p:cTn>
                              </p:par>
                              <p:par>
                                <p:cTn id="39" presetID="35" presetClass="path" presetSubtype="0" decel="100000" fill="hold" grpId="0" nodeType="withEffect" nodePh="1">
                                  <p:stCondLst>
                                    <p:cond delay="1150"/>
                                  </p:stCondLst>
                                  <p:endCondLst>
                                    <p:cond evt="begin" delay="0">
                                      <p:tn val="39"/>
                                    </p:cond>
                                  </p:endCondLst>
                                  <p:childTnLst>
                                    <p:animMotion origin="layout" path="M 8.33333E-7 0 L -0.33698 0 " pathEditMode="relative" rAng="0" ptsTypes="AA">
                                      <p:cBhvr>
                                        <p:cTn id="40" dur="500" fill="hold"/>
                                        <p:tgtEl>
                                          <p:spTgt spid="120"/>
                                        </p:tgtEl>
                                        <p:attrNameLst>
                                          <p:attrName>ppt_x</p:attrName>
                                          <p:attrName>ppt_y</p:attrName>
                                        </p:attrNameLst>
                                      </p:cBhvr>
                                      <p:rCtr x="-16849" y="0"/>
                                    </p:animMotion>
                                  </p:childTnLst>
                                </p:cTn>
                              </p:par>
                              <p:par>
                                <p:cTn id="41" presetID="35" presetClass="path" presetSubtype="0" decel="100000" fill="hold" nodeType="withEffect">
                                  <p:stCondLst>
                                    <p:cond delay="1250"/>
                                  </p:stCondLst>
                                  <p:childTnLst>
                                    <p:animMotion origin="layout" path="M 8.33333E-7 0 L -0.33698 0 " pathEditMode="relative" rAng="0" ptsTypes="AA">
                                      <p:cBhvr>
                                        <p:cTn id="42" dur="500" fill="hold"/>
                                        <p:tgtEl>
                                          <p:spTgt spid="109"/>
                                        </p:tgtEl>
                                        <p:attrNameLst>
                                          <p:attrName>ppt_x</p:attrName>
                                          <p:attrName>ppt_y</p:attrName>
                                        </p:attrNameLst>
                                      </p:cBhvr>
                                      <p:rCtr x="-16849" y="0"/>
                                    </p:animMotion>
                                  </p:childTnLst>
                                </p:cTn>
                              </p:par>
                              <p:par>
                                <p:cTn id="43" presetID="35" presetClass="path" presetSubtype="0" decel="100000" fill="hold" grpId="0" nodeType="withEffect">
                                  <p:stCondLst>
                                    <p:cond delay="1250"/>
                                  </p:stCondLst>
                                  <p:childTnLst>
                                    <p:animMotion origin="layout" path="M 8.33333E-7 0 L -0.33698 0 " pathEditMode="relative" rAng="0" ptsTypes="AA">
                                      <p:cBhvr>
                                        <p:cTn id="44" dur="500" fill="hold"/>
                                        <p:tgtEl>
                                          <p:spTgt spid="108"/>
                                        </p:tgtEl>
                                        <p:attrNameLst>
                                          <p:attrName>ppt_x</p:attrName>
                                          <p:attrName>ppt_y</p:attrName>
                                        </p:attrNameLst>
                                      </p:cBhvr>
                                      <p:rCtr x="-16849" y="0"/>
                                    </p:animMotion>
                                  </p:childTnLst>
                                </p:cTn>
                              </p:par>
                              <p:par>
                                <p:cTn id="45" presetID="35" presetClass="path" presetSubtype="0" decel="100000" fill="hold" grpId="0" nodeType="withEffect" nodePh="1">
                                  <p:stCondLst>
                                    <p:cond delay="1250"/>
                                  </p:stCondLst>
                                  <p:endCondLst>
                                    <p:cond evt="begin" delay="0">
                                      <p:tn val="45"/>
                                    </p:cond>
                                  </p:endCondLst>
                                  <p:childTnLst>
                                    <p:animMotion origin="layout" path="M 8.33333E-7 0 L -0.33698 0 " pathEditMode="relative" rAng="0" ptsTypes="AA">
                                      <p:cBhvr>
                                        <p:cTn id="46" dur="500" fill="hold"/>
                                        <p:tgtEl>
                                          <p:spTgt spid="121"/>
                                        </p:tgtEl>
                                        <p:attrNameLst>
                                          <p:attrName>ppt_x</p:attrName>
                                          <p:attrName>ppt_y</p:attrName>
                                        </p:attrNameLst>
                                      </p:cBhvr>
                                      <p:rCtr x="-16849" y="0"/>
                                    </p:animMotion>
                                  </p:childTnLst>
                                </p:cTn>
                              </p:par>
                              <p:par>
                                <p:cTn id="47" presetID="35" presetClass="path" presetSubtype="0" decel="100000" fill="hold" nodeType="withEffect">
                                  <p:stCondLst>
                                    <p:cond delay="1350"/>
                                  </p:stCondLst>
                                  <p:childTnLst>
                                    <p:animMotion origin="layout" path="M 8.33333E-7 0 L -0.33698 0 " pathEditMode="relative" rAng="0" ptsTypes="AA">
                                      <p:cBhvr>
                                        <p:cTn id="48" dur="500" fill="hold"/>
                                        <p:tgtEl>
                                          <p:spTgt spid="115"/>
                                        </p:tgtEl>
                                        <p:attrNameLst>
                                          <p:attrName>ppt_x</p:attrName>
                                          <p:attrName>ppt_y</p:attrName>
                                        </p:attrNameLst>
                                      </p:cBhvr>
                                      <p:rCtr x="-16849" y="0"/>
                                    </p:animMotion>
                                  </p:childTnLst>
                                </p:cTn>
                              </p:par>
                              <p:par>
                                <p:cTn id="49" presetID="35" presetClass="path" presetSubtype="0" decel="100000" fill="hold" grpId="0" nodeType="withEffect">
                                  <p:stCondLst>
                                    <p:cond delay="1350"/>
                                  </p:stCondLst>
                                  <p:childTnLst>
                                    <p:animMotion origin="layout" path="M 8.33333E-7 0 L -0.33698 0 " pathEditMode="relative" rAng="0" ptsTypes="AA">
                                      <p:cBhvr>
                                        <p:cTn id="50" dur="500" fill="hold"/>
                                        <p:tgtEl>
                                          <p:spTgt spid="114"/>
                                        </p:tgtEl>
                                        <p:attrNameLst>
                                          <p:attrName>ppt_x</p:attrName>
                                          <p:attrName>ppt_y</p:attrName>
                                        </p:attrNameLst>
                                      </p:cBhvr>
                                      <p:rCtr x="-16849" y="0"/>
                                    </p:animMotion>
                                  </p:childTnLst>
                                </p:cTn>
                              </p:par>
                              <p:par>
                                <p:cTn id="51" presetID="35" presetClass="path" presetSubtype="0" decel="100000" fill="hold" grpId="0" nodeType="withEffect" nodePh="1">
                                  <p:stCondLst>
                                    <p:cond delay="1350"/>
                                  </p:stCondLst>
                                  <p:endCondLst>
                                    <p:cond evt="begin" delay="0">
                                      <p:tn val="51"/>
                                    </p:cond>
                                  </p:endCondLst>
                                  <p:childTnLst>
                                    <p:animMotion origin="layout" path="M 8.33333E-7 0 L -0.33698 0 " pathEditMode="relative" rAng="0" ptsTypes="AA">
                                      <p:cBhvr>
                                        <p:cTn id="52" dur="500" fill="hold"/>
                                        <p:tgtEl>
                                          <p:spTgt spid="122"/>
                                        </p:tgtEl>
                                        <p:attrNameLst>
                                          <p:attrName>ppt_x</p:attrName>
                                          <p:attrName>ppt_y</p:attrName>
                                        </p:attrNameLst>
                                      </p:cBhvr>
                                      <p:rCtr x="-16849" y="0"/>
                                    </p:animMotion>
                                  </p:childTnLst>
                                </p:cTn>
                              </p:par>
                              <p:par>
                                <p:cTn id="53" presetID="10" presetClass="entr" presetSubtype="0" fill="hold" grpId="0" nodeType="withEffect" nodePh="1">
                                  <p:stCondLst>
                                    <p:cond delay="0"/>
                                  </p:stCondLst>
                                  <p:endCondLst>
                                    <p:cond evt="begin" delay="0">
                                      <p:tn val="53"/>
                                    </p:cond>
                                  </p:endCondLst>
                                  <p:childTnLst>
                                    <p:set>
                                      <p:cBhvr>
                                        <p:cTn id="54" dur="1" fill="hold">
                                          <p:stCondLst>
                                            <p:cond delay="0"/>
                                          </p:stCondLst>
                                        </p:cTn>
                                        <p:tgtEl>
                                          <p:spTgt spid="135"/>
                                        </p:tgtEl>
                                        <p:attrNameLst>
                                          <p:attrName>style.visibility</p:attrName>
                                        </p:attrNameLst>
                                      </p:cBhvr>
                                      <p:to>
                                        <p:strVal val="visible"/>
                                      </p:to>
                                    </p:set>
                                    <p:animEffect transition="in" filter="fade">
                                      <p:cBhvr>
                                        <p:cTn id="55" dur="1000"/>
                                        <p:tgtEl>
                                          <p:spTgt spid="135"/>
                                        </p:tgtEl>
                                      </p:cBhvr>
                                    </p:animEffect>
                                  </p:childTnLst>
                                </p:cTn>
                              </p:par>
                              <p:par>
                                <p:cTn id="56" presetID="10" presetClass="exit" presetSubtype="0" fill="hold" grpId="0" nodeType="withEffect">
                                  <p:stCondLst>
                                    <p:cond delay="0"/>
                                  </p:stCondLst>
                                  <p:childTnLst>
                                    <p:animEffect transition="out" filter="fade">
                                      <p:cBhvr>
                                        <p:cTn id="57" dur="500"/>
                                        <p:tgtEl>
                                          <p:spTgt spid="126"/>
                                        </p:tgtEl>
                                      </p:cBhvr>
                                    </p:animEffect>
                                    <p:set>
                                      <p:cBhvr>
                                        <p:cTn id="58" dur="1" fill="hold">
                                          <p:stCondLst>
                                            <p:cond delay="499"/>
                                          </p:stCondLst>
                                        </p:cTn>
                                        <p:tgtEl>
                                          <p:spTgt spid="126"/>
                                        </p:tgtEl>
                                        <p:attrNameLst>
                                          <p:attrName>style.visibility</p:attrName>
                                        </p:attrNameLst>
                                      </p:cBhvr>
                                      <p:to>
                                        <p:strVal val="hidden"/>
                                      </p:to>
                                    </p:set>
                                  </p:childTnLst>
                                </p:cTn>
                              </p:par>
                              <p:par>
                                <p:cTn id="59" presetID="53" presetClass="entr" presetSubtype="16" fill="hold" grpId="0" nodeType="withEffect">
                                  <p:stCondLst>
                                    <p:cond delay="0"/>
                                  </p:stCondLst>
                                  <p:childTnLst>
                                    <p:set>
                                      <p:cBhvr>
                                        <p:cTn id="60" dur="1" fill="hold">
                                          <p:stCondLst>
                                            <p:cond delay="0"/>
                                          </p:stCondLst>
                                        </p:cTn>
                                        <p:tgtEl>
                                          <p:spTgt spid="134"/>
                                        </p:tgtEl>
                                        <p:attrNameLst>
                                          <p:attrName>style.visibility</p:attrName>
                                        </p:attrNameLst>
                                      </p:cBhvr>
                                      <p:to>
                                        <p:strVal val="visible"/>
                                      </p:to>
                                    </p:set>
                                    <p:anim calcmode="lin" valueType="num">
                                      <p:cBhvr>
                                        <p:cTn id="61" dur="500" fill="hold"/>
                                        <p:tgtEl>
                                          <p:spTgt spid="134"/>
                                        </p:tgtEl>
                                        <p:attrNameLst>
                                          <p:attrName>ppt_w</p:attrName>
                                        </p:attrNameLst>
                                      </p:cBhvr>
                                      <p:tavLst>
                                        <p:tav tm="0">
                                          <p:val>
                                            <p:fltVal val="0"/>
                                          </p:val>
                                        </p:tav>
                                        <p:tav tm="100000">
                                          <p:val>
                                            <p:strVal val="#ppt_w"/>
                                          </p:val>
                                        </p:tav>
                                      </p:tavLst>
                                    </p:anim>
                                    <p:anim calcmode="lin" valueType="num">
                                      <p:cBhvr>
                                        <p:cTn id="62" dur="500" fill="hold"/>
                                        <p:tgtEl>
                                          <p:spTgt spid="134"/>
                                        </p:tgtEl>
                                        <p:attrNameLst>
                                          <p:attrName>ppt_h</p:attrName>
                                        </p:attrNameLst>
                                      </p:cBhvr>
                                      <p:tavLst>
                                        <p:tav tm="0">
                                          <p:val>
                                            <p:fltVal val="0"/>
                                          </p:val>
                                        </p:tav>
                                        <p:tav tm="100000">
                                          <p:val>
                                            <p:strVal val="#ppt_h"/>
                                          </p:val>
                                        </p:tav>
                                      </p:tavLst>
                                    </p:anim>
                                    <p:animEffect transition="in" filter="fade">
                                      <p:cBhvr>
                                        <p:cTn id="63" dur="500"/>
                                        <p:tgtEl>
                                          <p:spTgt spid="134"/>
                                        </p:tgtEl>
                                      </p:cBhvr>
                                    </p:animEffect>
                                  </p:childTnLst>
                                </p:cTn>
                              </p:par>
                            </p:childTnLst>
                          </p:cTn>
                        </p:par>
                      </p:childTnLst>
                    </p:cTn>
                  </p:par>
                </p:childTnLst>
              </p:cTn>
              <p:nextCondLst>
                <p:cond evt="onClick" delay="0">
                  <p:tgtEl>
                    <p:spTgt spid="133"/>
                  </p:tgtEl>
                </p:cond>
              </p:nextCondLst>
            </p:seq>
            <p:seq concurrent="1" nextAc="seek">
              <p:cTn id="64" restart="whenNotActive" fill="hold" evtFilter="cancelBubble" nodeType="interactiveSeq">
                <p:stCondLst>
                  <p:cond evt="onClick" delay="0">
                    <p:tgtEl>
                      <p:spTgt spid="135"/>
                    </p:tgtEl>
                  </p:cond>
                </p:stCondLst>
                <p:endSync evt="end" delay="0">
                  <p:rtn val="all"/>
                </p:endSync>
                <p:childTnLst>
                  <p:par>
                    <p:cTn id="65" fill="hold">
                      <p:stCondLst>
                        <p:cond delay="0"/>
                      </p:stCondLst>
                      <p:childTnLst>
                        <p:par>
                          <p:cTn id="66" fill="hold">
                            <p:stCondLst>
                              <p:cond delay="0"/>
                            </p:stCondLst>
                            <p:childTnLst>
                              <p:par>
                                <p:cTn id="67" presetID="63" presetClass="path" presetSubtype="0" accel="100000" fill="hold" grpId="1" nodeType="withEffect">
                                  <p:stCondLst>
                                    <p:cond delay="600"/>
                                  </p:stCondLst>
                                  <p:childTnLst>
                                    <p:animMotion origin="layout" path="M -0.33698 0 L 1.66667E-6 0 " pathEditMode="relative" rAng="0" ptsTypes="AA">
                                      <p:cBhvr>
                                        <p:cTn id="68" dur="500" fill="hold"/>
                                        <p:tgtEl>
                                          <p:spTgt spid="103"/>
                                        </p:tgtEl>
                                        <p:attrNameLst>
                                          <p:attrName>ppt_x</p:attrName>
                                          <p:attrName>ppt_y</p:attrName>
                                        </p:attrNameLst>
                                      </p:cBhvr>
                                      <p:rCtr x="16823" y="0"/>
                                    </p:animMotion>
                                  </p:childTnLst>
                                </p:cTn>
                              </p:par>
                              <p:par>
                                <p:cTn id="69" presetID="63" presetClass="path" presetSubtype="0" accel="100000" fill="hold" grpId="1" nodeType="withEffect" nodePh="1">
                                  <p:stCondLst>
                                    <p:cond delay="600"/>
                                  </p:stCondLst>
                                  <p:endCondLst>
                                    <p:cond evt="begin" delay="0">
                                      <p:tn val="69"/>
                                    </p:cond>
                                  </p:endCondLst>
                                  <p:childTnLst>
                                    <p:animMotion origin="layout" path="M -0.33698 0 L 1.66667E-6 0 " pathEditMode="relative" rAng="0" ptsTypes="AA">
                                      <p:cBhvr>
                                        <p:cTn id="70" dur="500" fill="hold"/>
                                        <p:tgtEl>
                                          <p:spTgt spid="116"/>
                                        </p:tgtEl>
                                        <p:attrNameLst>
                                          <p:attrName>ppt_x</p:attrName>
                                          <p:attrName>ppt_y</p:attrName>
                                        </p:attrNameLst>
                                      </p:cBhvr>
                                      <p:rCtr x="16823" y="0"/>
                                    </p:animMotion>
                                  </p:childTnLst>
                                </p:cTn>
                              </p:par>
                              <p:par>
                                <p:cTn id="71" presetID="63" presetClass="path" presetSubtype="0" accel="100000" fill="hold" nodeType="withEffect">
                                  <p:stCondLst>
                                    <p:cond delay="600"/>
                                  </p:stCondLst>
                                  <p:childTnLst>
                                    <p:animMotion origin="layout" path="M -0.33698 0 L 1.66667E-6 0 " pathEditMode="relative" rAng="0" ptsTypes="AA">
                                      <p:cBhvr>
                                        <p:cTn id="72" dur="500" fill="hold"/>
                                        <p:tgtEl>
                                          <p:spTgt spid="113"/>
                                        </p:tgtEl>
                                        <p:attrNameLst>
                                          <p:attrName>ppt_x</p:attrName>
                                          <p:attrName>ppt_y</p:attrName>
                                        </p:attrNameLst>
                                      </p:cBhvr>
                                      <p:rCtr x="16823" y="0"/>
                                    </p:animMotion>
                                  </p:childTnLst>
                                </p:cTn>
                              </p:par>
                              <p:par>
                                <p:cTn id="73" presetID="63" presetClass="path" presetSubtype="0" accel="100000" fill="hold" grpId="1" nodeType="withEffect">
                                  <p:stCondLst>
                                    <p:cond delay="500"/>
                                  </p:stCondLst>
                                  <p:childTnLst>
                                    <p:animMotion origin="layout" path="M -0.33698 0 L 1.66667E-6 0 " pathEditMode="relative" rAng="0" ptsTypes="AA">
                                      <p:cBhvr>
                                        <p:cTn id="74" dur="500" fill="hold"/>
                                        <p:tgtEl>
                                          <p:spTgt spid="104"/>
                                        </p:tgtEl>
                                        <p:attrNameLst>
                                          <p:attrName>ppt_x</p:attrName>
                                          <p:attrName>ppt_y</p:attrName>
                                        </p:attrNameLst>
                                      </p:cBhvr>
                                      <p:rCtr x="16823" y="0"/>
                                    </p:animMotion>
                                  </p:childTnLst>
                                </p:cTn>
                              </p:par>
                              <p:par>
                                <p:cTn id="75" presetID="63" presetClass="path" presetSubtype="0" accel="100000" fill="hold" grpId="1" nodeType="withEffect" nodePh="1">
                                  <p:stCondLst>
                                    <p:cond delay="500"/>
                                  </p:stCondLst>
                                  <p:endCondLst>
                                    <p:cond evt="begin" delay="0">
                                      <p:tn val="75"/>
                                    </p:cond>
                                  </p:endCondLst>
                                  <p:childTnLst>
                                    <p:animMotion origin="layout" path="M -0.33698 0 L 1.66667E-6 0 " pathEditMode="relative" rAng="0" ptsTypes="AA">
                                      <p:cBhvr>
                                        <p:cTn id="76" dur="500" fill="hold"/>
                                        <p:tgtEl>
                                          <p:spTgt spid="117"/>
                                        </p:tgtEl>
                                        <p:attrNameLst>
                                          <p:attrName>ppt_x</p:attrName>
                                          <p:attrName>ppt_y</p:attrName>
                                        </p:attrNameLst>
                                      </p:cBhvr>
                                      <p:rCtr x="16823" y="0"/>
                                    </p:animMotion>
                                  </p:childTnLst>
                                </p:cTn>
                              </p:par>
                              <p:par>
                                <p:cTn id="77" presetID="63" presetClass="path" presetSubtype="0" accel="100000" fill="hold" nodeType="withEffect">
                                  <p:stCondLst>
                                    <p:cond delay="500"/>
                                  </p:stCondLst>
                                  <p:childTnLst>
                                    <p:animMotion origin="layout" path="M -0.33698 0 L 1.66667E-6 0 " pathEditMode="relative" rAng="0" ptsTypes="AA">
                                      <p:cBhvr>
                                        <p:cTn id="78" dur="500" fill="hold"/>
                                        <p:tgtEl>
                                          <p:spTgt spid="112"/>
                                        </p:tgtEl>
                                        <p:attrNameLst>
                                          <p:attrName>ppt_x</p:attrName>
                                          <p:attrName>ppt_y</p:attrName>
                                        </p:attrNameLst>
                                      </p:cBhvr>
                                      <p:rCtr x="16823" y="0"/>
                                    </p:animMotion>
                                  </p:childTnLst>
                                </p:cTn>
                              </p:par>
                              <p:par>
                                <p:cTn id="79" presetID="63" presetClass="path" presetSubtype="0" accel="100000" fill="hold" grpId="1" nodeType="withEffect">
                                  <p:stCondLst>
                                    <p:cond delay="400"/>
                                  </p:stCondLst>
                                  <p:childTnLst>
                                    <p:animMotion origin="layout" path="M -0.33698 0 L 1.66667E-6 0 " pathEditMode="relative" rAng="0" ptsTypes="AA">
                                      <p:cBhvr>
                                        <p:cTn id="80" dur="500" fill="hold"/>
                                        <p:tgtEl>
                                          <p:spTgt spid="105"/>
                                        </p:tgtEl>
                                        <p:attrNameLst>
                                          <p:attrName>ppt_x</p:attrName>
                                          <p:attrName>ppt_y</p:attrName>
                                        </p:attrNameLst>
                                      </p:cBhvr>
                                      <p:rCtr x="16823" y="0"/>
                                    </p:animMotion>
                                  </p:childTnLst>
                                </p:cTn>
                              </p:par>
                              <p:par>
                                <p:cTn id="81" presetID="63" presetClass="path" presetSubtype="0" accel="100000" fill="hold" grpId="1" nodeType="withEffect" nodePh="1">
                                  <p:stCondLst>
                                    <p:cond delay="400"/>
                                  </p:stCondLst>
                                  <p:endCondLst>
                                    <p:cond evt="begin" delay="0">
                                      <p:tn val="81"/>
                                    </p:cond>
                                  </p:endCondLst>
                                  <p:childTnLst>
                                    <p:animMotion origin="layout" path="M -0.33698 0 L 1.66667E-6 0 " pathEditMode="relative" rAng="0" ptsTypes="AA">
                                      <p:cBhvr>
                                        <p:cTn id="82" dur="500" fill="hold"/>
                                        <p:tgtEl>
                                          <p:spTgt spid="118"/>
                                        </p:tgtEl>
                                        <p:attrNameLst>
                                          <p:attrName>ppt_x</p:attrName>
                                          <p:attrName>ppt_y</p:attrName>
                                        </p:attrNameLst>
                                      </p:cBhvr>
                                      <p:rCtr x="16823" y="0"/>
                                    </p:animMotion>
                                  </p:childTnLst>
                                </p:cTn>
                              </p:par>
                              <p:par>
                                <p:cTn id="83" presetID="63" presetClass="path" presetSubtype="0" accel="100000" fill="hold" nodeType="withEffect">
                                  <p:stCondLst>
                                    <p:cond delay="400"/>
                                  </p:stCondLst>
                                  <p:childTnLst>
                                    <p:animMotion origin="layout" path="M -0.33698 0 L 1.66667E-6 0 " pathEditMode="relative" rAng="0" ptsTypes="AA">
                                      <p:cBhvr>
                                        <p:cTn id="84" dur="500" fill="hold"/>
                                        <p:tgtEl>
                                          <p:spTgt spid="111"/>
                                        </p:tgtEl>
                                        <p:attrNameLst>
                                          <p:attrName>ppt_x</p:attrName>
                                          <p:attrName>ppt_y</p:attrName>
                                        </p:attrNameLst>
                                      </p:cBhvr>
                                      <p:rCtr x="16823" y="0"/>
                                    </p:animMotion>
                                  </p:childTnLst>
                                </p:cTn>
                              </p:par>
                              <p:par>
                                <p:cTn id="85" presetID="63" presetClass="path" presetSubtype="0" accel="100000" fill="hold" grpId="1" nodeType="withEffect">
                                  <p:stCondLst>
                                    <p:cond delay="300"/>
                                  </p:stCondLst>
                                  <p:childTnLst>
                                    <p:animMotion origin="layout" path="M -0.33698 0 L 1.66667E-6 0 " pathEditMode="relative" rAng="0" ptsTypes="AA">
                                      <p:cBhvr>
                                        <p:cTn id="86" dur="500" fill="hold"/>
                                        <p:tgtEl>
                                          <p:spTgt spid="106"/>
                                        </p:tgtEl>
                                        <p:attrNameLst>
                                          <p:attrName>ppt_x</p:attrName>
                                          <p:attrName>ppt_y</p:attrName>
                                        </p:attrNameLst>
                                      </p:cBhvr>
                                      <p:rCtr x="16823" y="0"/>
                                    </p:animMotion>
                                  </p:childTnLst>
                                </p:cTn>
                              </p:par>
                              <p:par>
                                <p:cTn id="87" presetID="63" presetClass="path" presetSubtype="0" accel="100000" fill="hold" grpId="1" nodeType="withEffect" nodePh="1">
                                  <p:stCondLst>
                                    <p:cond delay="300"/>
                                  </p:stCondLst>
                                  <p:endCondLst>
                                    <p:cond evt="begin" delay="0">
                                      <p:tn val="87"/>
                                    </p:cond>
                                  </p:endCondLst>
                                  <p:childTnLst>
                                    <p:animMotion origin="layout" path="M -0.33698 0 L 1.66667E-6 0 " pathEditMode="relative" rAng="0" ptsTypes="AA">
                                      <p:cBhvr>
                                        <p:cTn id="88" dur="500" fill="hold"/>
                                        <p:tgtEl>
                                          <p:spTgt spid="119"/>
                                        </p:tgtEl>
                                        <p:attrNameLst>
                                          <p:attrName>ppt_x</p:attrName>
                                          <p:attrName>ppt_y</p:attrName>
                                        </p:attrNameLst>
                                      </p:cBhvr>
                                      <p:rCtr x="16823" y="0"/>
                                    </p:animMotion>
                                  </p:childTnLst>
                                </p:cTn>
                              </p:par>
                              <p:par>
                                <p:cTn id="89" presetID="63" presetClass="path" presetSubtype="0" accel="100000" fill="hold" nodeType="withEffect">
                                  <p:stCondLst>
                                    <p:cond delay="300"/>
                                  </p:stCondLst>
                                  <p:childTnLst>
                                    <p:animMotion origin="layout" path="M -0.33698 0 L 1.66667E-6 0 " pathEditMode="relative" rAng="0" ptsTypes="AA">
                                      <p:cBhvr>
                                        <p:cTn id="90" dur="500" fill="hold"/>
                                        <p:tgtEl>
                                          <p:spTgt spid="110"/>
                                        </p:tgtEl>
                                        <p:attrNameLst>
                                          <p:attrName>ppt_x</p:attrName>
                                          <p:attrName>ppt_y</p:attrName>
                                        </p:attrNameLst>
                                      </p:cBhvr>
                                      <p:rCtr x="16823" y="0"/>
                                    </p:animMotion>
                                  </p:childTnLst>
                                </p:cTn>
                              </p:par>
                              <p:par>
                                <p:cTn id="91" presetID="63" presetClass="path" presetSubtype="0" accel="100000" fill="hold" grpId="1" nodeType="withEffect">
                                  <p:stCondLst>
                                    <p:cond delay="200"/>
                                  </p:stCondLst>
                                  <p:childTnLst>
                                    <p:animMotion origin="layout" path="M -0.33698 0 L 1.66667E-6 0 " pathEditMode="relative" rAng="0" ptsTypes="AA">
                                      <p:cBhvr>
                                        <p:cTn id="92" dur="500" fill="hold"/>
                                        <p:tgtEl>
                                          <p:spTgt spid="107"/>
                                        </p:tgtEl>
                                        <p:attrNameLst>
                                          <p:attrName>ppt_x</p:attrName>
                                          <p:attrName>ppt_y</p:attrName>
                                        </p:attrNameLst>
                                      </p:cBhvr>
                                      <p:rCtr x="16823" y="0"/>
                                    </p:animMotion>
                                  </p:childTnLst>
                                </p:cTn>
                              </p:par>
                              <p:par>
                                <p:cTn id="93" presetID="63" presetClass="path" presetSubtype="0" accel="100000" fill="hold" grpId="1" nodeType="withEffect" nodePh="1">
                                  <p:stCondLst>
                                    <p:cond delay="200"/>
                                  </p:stCondLst>
                                  <p:endCondLst>
                                    <p:cond evt="begin" delay="0">
                                      <p:tn val="93"/>
                                    </p:cond>
                                  </p:endCondLst>
                                  <p:childTnLst>
                                    <p:animMotion origin="layout" path="M -0.33698 0 L 1.66667E-6 0 " pathEditMode="relative" rAng="0" ptsTypes="AA">
                                      <p:cBhvr>
                                        <p:cTn id="94" dur="500" fill="hold"/>
                                        <p:tgtEl>
                                          <p:spTgt spid="120"/>
                                        </p:tgtEl>
                                        <p:attrNameLst>
                                          <p:attrName>ppt_x</p:attrName>
                                          <p:attrName>ppt_y</p:attrName>
                                        </p:attrNameLst>
                                      </p:cBhvr>
                                      <p:rCtr x="16823" y="0"/>
                                    </p:animMotion>
                                  </p:childTnLst>
                                </p:cTn>
                              </p:par>
                              <p:par>
                                <p:cTn id="95" presetID="63" presetClass="path" presetSubtype="0" accel="100000" fill="hold" nodeType="withEffect">
                                  <p:stCondLst>
                                    <p:cond delay="200"/>
                                  </p:stCondLst>
                                  <p:childTnLst>
                                    <p:animMotion origin="layout" path="M -0.33698 0 L 1.66667E-6 0 " pathEditMode="relative" rAng="0" ptsTypes="AA">
                                      <p:cBhvr>
                                        <p:cTn id="96" dur="500" fill="hold"/>
                                        <p:tgtEl>
                                          <p:spTgt spid="109"/>
                                        </p:tgtEl>
                                        <p:attrNameLst>
                                          <p:attrName>ppt_x</p:attrName>
                                          <p:attrName>ppt_y</p:attrName>
                                        </p:attrNameLst>
                                      </p:cBhvr>
                                      <p:rCtr x="16823" y="0"/>
                                    </p:animMotion>
                                  </p:childTnLst>
                                </p:cTn>
                              </p:par>
                              <p:par>
                                <p:cTn id="97" presetID="63" presetClass="path" presetSubtype="0" accel="100000" fill="hold" grpId="1" nodeType="withEffect">
                                  <p:stCondLst>
                                    <p:cond delay="100"/>
                                  </p:stCondLst>
                                  <p:childTnLst>
                                    <p:animMotion origin="layout" path="M -0.33698 0 L 1.66667E-6 0 " pathEditMode="relative" rAng="0" ptsTypes="AA">
                                      <p:cBhvr>
                                        <p:cTn id="98" dur="500" fill="hold"/>
                                        <p:tgtEl>
                                          <p:spTgt spid="108"/>
                                        </p:tgtEl>
                                        <p:attrNameLst>
                                          <p:attrName>ppt_x</p:attrName>
                                          <p:attrName>ppt_y</p:attrName>
                                        </p:attrNameLst>
                                      </p:cBhvr>
                                      <p:rCtr x="16823" y="0"/>
                                    </p:animMotion>
                                  </p:childTnLst>
                                </p:cTn>
                              </p:par>
                              <p:par>
                                <p:cTn id="99" presetID="63" presetClass="path" presetSubtype="0" accel="100000" fill="hold" grpId="1" nodeType="withEffect" nodePh="1">
                                  <p:stCondLst>
                                    <p:cond delay="100"/>
                                  </p:stCondLst>
                                  <p:endCondLst>
                                    <p:cond evt="begin" delay="0">
                                      <p:tn val="99"/>
                                    </p:cond>
                                  </p:endCondLst>
                                  <p:childTnLst>
                                    <p:animMotion origin="layout" path="M -0.33698 0 L 1.66667E-6 0 " pathEditMode="relative" rAng="0" ptsTypes="AA">
                                      <p:cBhvr>
                                        <p:cTn id="100" dur="500" fill="hold"/>
                                        <p:tgtEl>
                                          <p:spTgt spid="121"/>
                                        </p:tgtEl>
                                        <p:attrNameLst>
                                          <p:attrName>ppt_x</p:attrName>
                                          <p:attrName>ppt_y</p:attrName>
                                        </p:attrNameLst>
                                      </p:cBhvr>
                                      <p:rCtr x="16823" y="0"/>
                                    </p:animMotion>
                                  </p:childTnLst>
                                </p:cTn>
                              </p:par>
                              <p:par>
                                <p:cTn id="101" presetID="63" presetClass="path" presetSubtype="0" accel="100000" fill="hold" nodeType="withEffect">
                                  <p:stCondLst>
                                    <p:cond delay="100"/>
                                  </p:stCondLst>
                                  <p:childTnLst>
                                    <p:animMotion origin="layout" path="M -0.33698 0 L 1.66667E-6 0 " pathEditMode="relative" rAng="0" ptsTypes="AA">
                                      <p:cBhvr>
                                        <p:cTn id="102" dur="500" fill="hold"/>
                                        <p:tgtEl>
                                          <p:spTgt spid="115"/>
                                        </p:tgtEl>
                                        <p:attrNameLst>
                                          <p:attrName>ppt_x</p:attrName>
                                          <p:attrName>ppt_y</p:attrName>
                                        </p:attrNameLst>
                                      </p:cBhvr>
                                      <p:rCtr x="16823" y="0"/>
                                    </p:animMotion>
                                  </p:childTnLst>
                                </p:cTn>
                              </p:par>
                              <p:par>
                                <p:cTn id="103" presetID="63" presetClass="path" presetSubtype="0" accel="100000" fill="hold" grpId="1" nodeType="withEffect">
                                  <p:stCondLst>
                                    <p:cond delay="0"/>
                                  </p:stCondLst>
                                  <p:childTnLst>
                                    <p:animMotion origin="layout" path="M -0.33698 0 L 1.66667E-6 0 " pathEditMode="relative" rAng="0" ptsTypes="AA">
                                      <p:cBhvr>
                                        <p:cTn id="104" dur="500" fill="hold"/>
                                        <p:tgtEl>
                                          <p:spTgt spid="114"/>
                                        </p:tgtEl>
                                        <p:attrNameLst>
                                          <p:attrName>ppt_x</p:attrName>
                                          <p:attrName>ppt_y</p:attrName>
                                        </p:attrNameLst>
                                      </p:cBhvr>
                                      <p:rCtr x="16823" y="0"/>
                                    </p:animMotion>
                                  </p:childTnLst>
                                </p:cTn>
                              </p:par>
                              <p:par>
                                <p:cTn id="105" presetID="63" presetClass="path" presetSubtype="0" accel="100000" fill="hold" grpId="1" nodeType="withEffect" nodePh="1">
                                  <p:stCondLst>
                                    <p:cond delay="0"/>
                                  </p:stCondLst>
                                  <p:endCondLst>
                                    <p:cond evt="begin" delay="0">
                                      <p:tn val="105"/>
                                    </p:cond>
                                  </p:endCondLst>
                                  <p:childTnLst>
                                    <p:animMotion origin="layout" path="M -0.33698 0 L 1.66667E-6 0 " pathEditMode="relative" rAng="0" ptsTypes="AA">
                                      <p:cBhvr>
                                        <p:cTn id="106" dur="500" fill="hold"/>
                                        <p:tgtEl>
                                          <p:spTgt spid="122"/>
                                        </p:tgtEl>
                                        <p:attrNameLst>
                                          <p:attrName>ppt_x</p:attrName>
                                          <p:attrName>ppt_y</p:attrName>
                                        </p:attrNameLst>
                                      </p:cBhvr>
                                      <p:rCtr x="16823" y="0"/>
                                    </p:animMotion>
                                  </p:childTnLst>
                                </p:cTn>
                              </p:par>
                              <p:par>
                                <p:cTn id="107" presetID="10" presetClass="exit" presetSubtype="0" fill="hold" grpId="1" nodeType="withEffect">
                                  <p:stCondLst>
                                    <p:cond delay="0"/>
                                  </p:stCondLst>
                                  <p:childTnLst>
                                    <p:animEffect transition="out" filter="fade">
                                      <p:cBhvr>
                                        <p:cTn id="108" dur="500"/>
                                        <p:tgtEl>
                                          <p:spTgt spid="135"/>
                                        </p:tgtEl>
                                      </p:cBhvr>
                                    </p:animEffect>
                                    <p:set>
                                      <p:cBhvr>
                                        <p:cTn id="109" dur="1" fill="hold">
                                          <p:stCondLst>
                                            <p:cond delay="499"/>
                                          </p:stCondLst>
                                        </p:cTn>
                                        <p:tgtEl>
                                          <p:spTgt spid="135"/>
                                        </p:tgtEl>
                                        <p:attrNameLst>
                                          <p:attrName>style.visibility</p:attrName>
                                        </p:attrNameLst>
                                      </p:cBhvr>
                                      <p:to>
                                        <p:strVal val="hidden"/>
                                      </p:to>
                                    </p:set>
                                  </p:childTnLst>
                                </p:cTn>
                              </p:par>
                              <p:par>
                                <p:cTn id="110" presetID="53" presetClass="exit" presetSubtype="32" fill="hold" grpId="1" nodeType="withEffect">
                                  <p:stCondLst>
                                    <p:cond delay="0"/>
                                  </p:stCondLst>
                                  <p:childTnLst>
                                    <p:anim calcmode="lin" valueType="num">
                                      <p:cBhvr>
                                        <p:cTn id="111" dur="500"/>
                                        <p:tgtEl>
                                          <p:spTgt spid="134"/>
                                        </p:tgtEl>
                                        <p:attrNameLst>
                                          <p:attrName>ppt_w</p:attrName>
                                        </p:attrNameLst>
                                      </p:cBhvr>
                                      <p:tavLst>
                                        <p:tav tm="0">
                                          <p:val>
                                            <p:strVal val="ppt_w"/>
                                          </p:val>
                                        </p:tav>
                                        <p:tav tm="100000">
                                          <p:val>
                                            <p:fltVal val="0"/>
                                          </p:val>
                                        </p:tav>
                                      </p:tavLst>
                                    </p:anim>
                                    <p:anim calcmode="lin" valueType="num">
                                      <p:cBhvr>
                                        <p:cTn id="112" dur="500"/>
                                        <p:tgtEl>
                                          <p:spTgt spid="134"/>
                                        </p:tgtEl>
                                        <p:attrNameLst>
                                          <p:attrName>ppt_h</p:attrName>
                                        </p:attrNameLst>
                                      </p:cBhvr>
                                      <p:tavLst>
                                        <p:tav tm="0">
                                          <p:val>
                                            <p:strVal val="ppt_h"/>
                                          </p:val>
                                        </p:tav>
                                        <p:tav tm="100000">
                                          <p:val>
                                            <p:fltVal val="0"/>
                                          </p:val>
                                        </p:tav>
                                      </p:tavLst>
                                    </p:anim>
                                    <p:animEffect transition="out" filter="fade">
                                      <p:cBhvr>
                                        <p:cTn id="113" dur="500"/>
                                        <p:tgtEl>
                                          <p:spTgt spid="134"/>
                                        </p:tgtEl>
                                      </p:cBhvr>
                                    </p:animEffect>
                                    <p:set>
                                      <p:cBhvr>
                                        <p:cTn id="114" dur="1" fill="hold">
                                          <p:stCondLst>
                                            <p:cond delay="499"/>
                                          </p:stCondLst>
                                        </p:cTn>
                                        <p:tgtEl>
                                          <p:spTgt spid="134"/>
                                        </p:tgtEl>
                                        <p:attrNameLst>
                                          <p:attrName>style.visibility</p:attrName>
                                        </p:attrNameLst>
                                      </p:cBhvr>
                                      <p:to>
                                        <p:strVal val="hidden"/>
                                      </p:to>
                                    </p:set>
                                  </p:childTnLst>
                                </p:cTn>
                              </p:par>
                              <p:par>
                                <p:cTn id="115" presetID="10" presetClass="entr" presetSubtype="0" fill="hold" grpId="1" nodeType="withEffect">
                                  <p:stCondLst>
                                    <p:cond delay="0"/>
                                  </p:stCondLst>
                                  <p:childTnLst>
                                    <p:set>
                                      <p:cBhvr>
                                        <p:cTn id="116" dur="1" fill="hold">
                                          <p:stCondLst>
                                            <p:cond delay="0"/>
                                          </p:stCondLst>
                                        </p:cTn>
                                        <p:tgtEl>
                                          <p:spTgt spid="126"/>
                                        </p:tgtEl>
                                        <p:attrNameLst>
                                          <p:attrName>style.visibility</p:attrName>
                                        </p:attrNameLst>
                                      </p:cBhvr>
                                      <p:to>
                                        <p:strVal val="visible"/>
                                      </p:to>
                                    </p:set>
                                    <p:animEffect transition="in" filter="fade">
                                      <p:cBhvr>
                                        <p:cTn id="117" dur="500"/>
                                        <p:tgtEl>
                                          <p:spTgt spid="126"/>
                                        </p:tgtEl>
                                      </p:cBhvr>
                                    </p:animEffect>
                                  </p:childTnLst>
                                </p:cTn>
                              </p:par>
                            </p:childTnLst>
                          </p:cTn>
                        </p:par>
                        <p:par>
                          <p:cTn id="118" fill="hold">
                            <p:stCondLst>
                              <p:cond delay="1100"/>
                            </p:stCondLst>
                            <p:childTnLst>
                              <p:par>
                                <p:cTn id="119" presetID="63" presetClass="path" presetSubtype="0" accel="100000" fill="hold" grpId="1" nodeType="afterEffect">
                                  <p:stCondLst>
                                    <p:cond delay="0"/>
                                  </p:stCondLst>
                                  <p:childTnLst>
                                    <p:animMotion origin="layout" path="M -0.33698 0 L 1.66667E-6 0 " pathEditMode="relative" rAng="0" ptsTypes="AA">
                                      <p:cBhvr>
                                        <p:cTn id="120" dur="500" fill="hold"/>
                                        <p:tgtEl>
                                          <p:spTgt spid="102"/>
                                        </p:tgtEl>
                                        <p:attrNameLst>
                                          <p:attrName>ppt_x</p:attrName>
                                          <p:attrName>ppt_y</p:attrName>
                                        </p:attrNameLst>
                                      </p:cBhvr>
                                      <p:rCtr x="16823" y="0"/>
                                    </p:animMotion>
                                  </p:childTnLst>
                                </p:cTn>
                              </p:par>
                              <p:par>
                                <p:cTn id="121" presetID="63" presetClass="path" presetSubtype="0" accel="100000" fill="hold" grpId="1" nodeType="withEffect">
                                  <p:stCondLst>
                                    <p:cond delay="0"/>
                                  </p:stCondLst>
                                  <p:childTnLst>
                                    <p:animMotion origin="layout" path="M -0.33698 0 L 1.66667E-6 0 " pathEditMode="relative" rAng="0" ptsTypes="AA">
                                      <p:cBhvr>
                                        <p:cTn id="122" dur="750" fill="hold"/>
                                        <p:tgtEl>
                                          <p:spTgt spid="101"/>
                                        </p:tgtEl>
                                        <p:attrNameLst>
                                          <p:attrName>ppt_x</p:attrName>
                                          <p:attrName>ppt_y</p:attrName>
                                        </p:attrNameLst>
                                      </p:cBhvr>
                                      <p:rCtr x="16823" y="0"/>
                                    </p:animMotion>
                                  </p:childTnLst>
                                </p:cTn>
                              </p:par>
                              <p:par>
                                <p:cTn id="123" presetID="63" presetClass="path" presetSubtype="0" accel="100000" fill="hold" grpId="1" nodeType="withEffect">
                                  <p:stCondLst>
                                    <p:cond delay="0"/>
                                  </p:stCondLst>
                                  <p:childTnLst>
                                    <p:animMotion origin="layout" path="M -0.33698 0 L 1.66667E-6 0 " pathEditMode="relative" rAng="0" ptsTypes="AA">
                                      <p:cBhvr>
                                        <p:cTn id="124" dur="1000" fill="hold"/>
                                        <p:tgtEl>
                                          <p:spTgt spid="100"/>
                                        </p:tgtEl>
                                        <p:attrNameLst>
                                          <p:attrName>ppt_x</p:attrName>
                                          <p:attrName>ppt_y</p:attrName>
                                        </p:attrNameLst>
                                      </p:cBhvr>
                                      <p:rCtr x="16823" y="0"/>
                                    </p:animMotion>
                                  </p:childTnLst>
                                </p:cTn>
                              </p:par>
                              <p:par>
                                <p:cTn id="125" presetID="63" presetClass="path" presetSubtype="0" accel="100000" fill="hold" grpId="1" nodeType="withEffect">
                                  <p:stCondLst>
                                    <p:cond delay="0"/>
                                  </p:stCondLst>
                                  <p:childTnLst>
                                    <p:animMotion origin="layout" path="M -0.33698 0 L 1.66667E-6 0 " pathEditMode="relative" rAng="0" ptsTypes="AA">
                                      <p:cBhvr>
                                        <p:cTn id="126" dur="1250" fill="hold"/>
                                        <p:tgtEl>
                                          <p:spTgt spid="99"/>
                                        </p:tgtEl>
                                        <p:attrNameLst>
                                          <p:attrName>ppt_x</p:attrName>
                                          <p:attrName>ppt_y</p:attrName>
                                        </p:attrNameLst>
                                      </p:cBhvr>
                                      <p:rCtr x="16823" y="0"/>
                                    </p:animMotion>
                                  </p:childTnLst>
                                </p:cTn>
                              </p:par>
                            </p:childTnLst>
                          </p:cTn>
                        </p:par>
                      </p:childTnLst>
                    </p:cTn>
                  </p:par>
                </p:childTnLst>
              </p:cTn>
              <p:nextCondLst>
                <p:cond evt="onClick" delay="0">
                  <p:tgtEl>
                    <p:spTgt spid="135"/>
                  </p:tgtEl>
                </p:cond>
              </p:nextCondLst>
            </p:seq>
          </p:childTnLst>
        </p:cTn>
      </p:par>
    </p:tnLst>
    <p:bldLst>
      <p:bldP spid="99" grpId="0" animBg="1"/>
      <p:bldP spid="99" grpId="1" animBg="1"/>
      <p:bldP spid="100" grpId="0" animBg="1"/>
      <p:bldP spid="100" grpId="1" animBg="1"/>
      <p:bldP spid="101" grpId="0" animBg="1"/>
      <p:bldP spid="101" grpId="1" animBg="1"/>
      <p:bldP spid="102" grpId="0" animBg="1"/>
      <p:bldP spid="102" grpId="1" animBg="1"/>
      <p:bldP spid="103" grpId="0"/>
      <p:bldP spid="103" grpId="1"/>
      <p:bldP spid="104" grpId="0"/>
      <p:bldP spid="104" grpId="1"/>
      <p:bldP spid="105" grpId="0"/>
      <p:bldP spid="105" grpId="1"/>
      <p:bldP spid="106" grpId="0"/>
      <p:bldP spid="106" grpId="1"/>
      <p:bldP spid="107" grpId="0"/>
      <p:bldP spid="107" grpId="1"/>
      <p:bldP spid="108" grpId="0"/>
      <p:bldP spid="108" grpId="1"/>
      <p:bldP spid="114" grpId="0"/>
      <p:bldP spid="114" grpId="1"/>
      <p:bldP spid="116" grpId="0"/>
      <p:bldP spid="116" grpId="1"/>
      <p:bldP spid="117" grpId="0"/>
      <p:bldP spid="117" grpId="1"/>
      <p:bldP spid="118" grpId="0"/>
      <p:bldP spid="118" grpId="1"/>
      <p:bldP spid="119" grpId="0"/>
      <p:bldP spid="119" grpId="1"/>
      <p:bldP spid="120" grpId="0"/>
      <p:bldP spid="120" grpId="1"/>
      <p:bldP spid="121" grpId="0"/>
      <p:bldP spid="121" grpId="1"/>
      <p:bldP spid="122" grpId="0"/>
      <p:bldP spid="122" grpId="1"/>
      <p:bldP spid="126" grpId="0"/>
      <p:bldP spid="126" grpId="1"/>
      <p:bldP spid="134" grpId="0" animBg="1"/>
      <p:bldP spid="134" grpId="1" animBg="1"/>
      <p:bldP spid="135" grpId="0" animBg="1"/>
      <p:bldP spid="135" grpId="1" animBg="1"/>
    </p:bld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hthoek 1">
            <a:extLst>
              <a:ext uri="{FF2B5EF4-FFF2-40B4-BE49-F238E27FC236}">
                <a16:creationId xmlns:a16="http://schemas.microsoft.com/office/drawing/2014/main" id="{5CCC8073-4DE4-49F1-A8D3-810029733B97}"/>
              </a:ext>
            </a:extLst>
          </p:cNvPr>
          <p:cNvSpPr/>
          <p:nvPr/>
        </p:nvSpPr>
        <p:spPr>
          <a:xfrm>
            <a:off x="278" y="0"/>
            <a:ext cx="12192000" cy="6858000"/>
          </a:xfrm>
          <a:prstGeom prst="rect">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9" name="Graphic 8">
            <a:extLst>
              <a:ext uri="{FF2B5EF4-FFF2-40B4-BE49-F238E27FC236}">
                <a16:creationId xmlns:a16="http://schemas.microsoft.com/office/drawing/2014/main" id="{0C7259E9-36D7-4E7C-84AF-A21BDE044D1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3671092" y="-621"/>
            <a:ext cx="10760273" cy="6858000"/>
          </a:xfrm>
          <a:prstGeom prst="rect">
            <a:avLst/>
          </a:prstGeom>
        </p:spPr>
      </p:pic>
      <p:sp>
        <p:nvSpPr>
          <p:cNvPr id="6" name="!!Bounds">
            <a:extLst>
              <a:ext uri="{FF2B5EF4-FFF2-40B4-BE49-F238E27FC236}">
                <a16:creationId xmlns:a16="http://schemas.microsoft.com/office/drawing/2014/main" id="{6BE4582A-90DD-476B-A0F1-5196BFCEDA77}"/>
              </a:ext>
            </a:extLst>
          </p:cNvPr>
          <p:cNvSpPr/>
          <p:nvPr/>
        </p:nvSpPr>
        <p:spPr>
          <a:xfrm>
            <a:off x="2199721" y="420946"/>
            <a:ext cx="7791714" cy="6013816"/>
          </a:xfrm>
          <a:custGeom>
            <a:avLst/>
            <a:gdLst>
              <a:gd name="connsiteX0" fmla="*/ 483714 w 7791714"/>
              <a:gd name="connsiteY0" fmla="*/ 5995739 h 6013816"/>
              <a:gd name="connsiteX1" fmla="*/ 1191499 w 7791714"/>
              <a:gd name="connsiteY1" fmla="*/ 5815323 h 6013816"/>
              <a:gd name="connsiteX2" fmla="*/ 1462123 w 7791714"/>
              <a:gd name="connsiteY2" fmla="*/ 5607151 h 6013816"/>
              <a:gd name="connsiteX3" fmla="*/ 1757033 w 7791714"/>
              <a:gd name="connsiteY3" fmla="*/ 5249789 h 6013816"/>
              <a:gd name="connsiteX4" fmla="*/ 2312159 w 7791714"/>
              <a:gd name="connsiteY4" fmla="*/ 4784871 h 6013816"/>
              <a:gd name="connsiteX5" fmla="*/ 2985249 w 7791714"/>
              <a:gd name="connsiteY5" fmla="*/ 4132599 h 6013816"/>
              <a:gd name="connsiteX6" fmla="*/ 3498740 w 7791714"/>
              <a:gd name="connsiteY6" fmla="*/ 3521961 h 6013816"/>
              <a:gd name="connsiteX7" fmla="*/ 3963657 w 7791714"/>
              <a:gd name="connsiteY7" fmla="*/ 3063982 h 6013816"/>
              <a:gd name="connsiteX8" fmla="*/ 4497966 w 7791714"/>
              <a:gd name="connsiteY8" fmla="*/ 2814176 h 6013816"/>
              <a:gd name="connsiteX9" fmla="*/ 6080073 w 7791714"/>
              <a:gd name="connsiteY9" fmla="*/ 2259050 h 6013816"/>
              <a:gd name="connsiteX10" fmla="*/ 7585851 w 7791714"/>
              <a:gd name="connsiteY10" fmla="*/ 1627595 h 6013816"/>
              <a:gd name="connsiteX11" fmla="*/ 7759328 w 7791714"/>
              <a:gd name="connsiteY11" fmla="*/ 829602 h 6013816"/>
              <a:gd name="connsiteX12" fmla="*/ 7349923 w 7791714"/>
              <a:gd name="connsiteY12" fmla="*/ 184269 h 6013816"/>
              <a:gd name="connsiteX13" fmla="*/ 6607443 w 7791714"/>
              <a:gd name="connsiteY13" fmla="*/ 10792 h 6013816"/>
              <a:gd name="connsiteX14" fmla="*/ 6052317 w 7791714"/>
              <a:gd name="connsiteY14" fmla="*/ 218964 h 6013816"/>
              <a:gd name="connsiteX15" fmla="*/ 5635973 w 7791714"/>
              <a:gd name="connsiteY15" fmla="*/ 586735 h 6013816"/>
              <a:gd name="connsiteX16" fmla="*/ 5115543 w 7791714"/>
              <a:gd name="connsiteY16" fmla="*/ 739394 h 6013816"/>
              <a:gd name="connsiteX17" fmla="*/ 4810224 w 7791714"/>
              <a:gd name="connsiteY17" fmla="*/ 885115 h 6013816"/>
              <a:gd name="connsiteX18" fmla="*/ 4546539 w 7791714"/>
              <a:gd name="connsiteY18" fmla="*/ 1162677 h 6013816"/>
              <a:gd name="connsiteX19" fmla="*/ 3998353 w 7791714"/>
              <a:gd name="connsiteY19" fmla="*/ 1447179 h 6013816"/>
              <a:gd name="connsiteX20" fmla="*/ 3699973 w 7791714"/>
              <a:gd name="connsiteY20" fmla="*/ 1509631 h 6013816"/>
              <a:gd name="connsiteX21" fmla="*/ 3332202 w 7791714"/>
              <a:gd name="connsiteY21" fmla="*/ 1801072 h 6013816"/>
              <a:gd name="connsiteX22" fmla="*/ 2464818 w 7791714"/>
              <a:gd name="connsiteY22" fmla="*/ 2439466 h 6013816"/>
              <a:gd name="connsiteX23" fmla="*/ 1722338 w 7791714"/>
              <a:gd name="connsiteY23" fmla="*/ 3528900 h 6013816"/>
              <a:gd name="connsiteX24" fmla="*/ 709234 w 7791714"/>
              <a:gd name="connsiteY24" fmla="*/ 4465674 h 6013816"/>
              <a:gd name="connsiteX25" fmla="*/ 56962 w 7791714"/>
              <a:gd name="connsiteY25" fmla="*/ 5173459 h 6013816"/>
              <a:gd name="connsiteX26" fmla="*/ 56962 w 7791714"/>
              <a:gd name="connsiteY26" fmla="*/ 5606873 h 6013816"/>
              <a:gd name="connsiteX27" fmla="*/ 483714 w 7791714"/>
              <a:gd name="connsiteY27" fmla="*/ 5995739 h 6013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7791714" h="6013816">
                <a:moveTo>
                  <a:pt x="483714" y="5995739"/>
                </a:moveTo>
                <a:cubicBezTo>
                  <a:pt x="758918" y="6053333"/>
                  <a:pt x="1018023" y="5967982"/>
                  <a:pt x="1191499" y="5815323"/>
                </a:cubicBezTo>
                <a:cubicBezTo>
                  <a:pt x="1364976" y="5662663"/>
                  <a:pt x="1371915" y="5676541"/>
                  <a:pt x="1462123" y="5607151"/>
                </a:cubicBezTo>
                <a:cubicBezTo>
                  <a:pt x="1552331" y="5537760"/>
                  <a:pt x="1659887" y="5339997"/>
                  <a:pt x="1757033" y="5249789"/>
                </a:cubicBezTo>
                <a:cubicBezTo>
                  <a:pt x="1854180" y="5159581"/>
                  <a:pt x="2103987" y="4986104"/>
                  <a:pt x="2312159" y="4784871"/>
                </a:cubicBezTo>
                <a:cubicBezTo>
                  <a:pt x="2520331" y="4583638"/>
                  <a:pt x="2888102" y="4243624"/>
                  <a:pt x="2985249" y="4132599"/>
                </a:cubicBezTo>
                <a:cubicBezTo>
                  <a:pt x="3082396" y="4021574"/>
                  <a:pt x="3366897" y="3709315"/>
                  <a:pt x="3498740" y="3521961"/>
                </a:cubicBezTo>
                <a:cubicBezTo>
                  <a:pt x="3630582" y="3334606"/>
                  <a:pt x="3762424" y="3133373"/>
                  <a:pt x="3963657" y="3063982"/>
                </a:cubicBezTo>
                <a:cubicBezTo>
                  <a:pt x="4164890" y="2994591"/>
                  <a:pt x="4213464" y="2918262"/>
                  <a:pt x="4497966" y="2814176"/>
                </a:cubicBezTo>
                <a:cubicBezTo>
                  <a:pt x="4782468" y="2710090"/>
                  <a:pt x="5927414" y="2286807"/>
                  <a:pt x="6080073" y="2259050"/>
                </a:cubicBezTo>
                <a:cubicBezTo>
                  <a:pt x="6232733" y="2231294"/>
                  <a:pt x="7336044" y="1877401"/>
                  <a:pt x="7585851" y="1627595"/>
                </a:cubicBezTo>
                <a:cubicBezTo>
                  <a:pt x="7835657" y="1377789"/>
                  <a:pt x="7807901" y="954505"/>
                  <a:pt x="7759328" y="829602"/>
                </a:cubicBezTo>
                <a:cubicBezTo>
                  <a:pt x="7710754" y="704699"/>
                  <a:pt x="7578912" y="316111"/>
                  <a:pt x="7349923" y="184269"/>
                </a:cubicBezTo>
                <a:cubicBezTo>
                  <a:pt x="7120933" y="52427"/>
                  <a:pt x="6912762" y="-30842"/>
                  <a:pt x="6607443" y="10792"/>
                </a:cubicBezTo>
                <a:cubicBezTo>
                  <a:pt x="6302124" y="52427"/>
                  <a:pt x="6163342" y="24670"/>
                  <a:pt x="6052317" y="218964"/>
                </a:cubicBezTo>
                <a:cubicBezTo>
                  <a:pt x="5941292" y="413258"/>
                  <a:pt x="5851084" y="558978"/>
                  <a:pt x="5635973" y="586735"/>
                </a:cubicBezTo>
                <a:cubicBezTo>
                  <a:pt x="5420862" y="614491"/>
                  <a:pt x="5295959" y="642247"/>
                  <a:pt x="5115543" y="739394"/>
                </a:cubicBezTo>
                <a:cubicBezTo>
                  <a:pt x="4935127" y="836541"/>
                  <a:pt x="4928188" y="829602"/>
                  <a:pt x="4810224" y="885115"/>
                </a:cubicBezTo>
                <a:cubicBezTo>
                  <a:pt x="4692260" y="940627"/>
                  <a:pt x="4650625" y="1100226"/>
                  <a:pt x="4546539" y="1162677"/>
                </a:cubicBezTo>
                <a:cubicBezTo>
                  <a:pt x="4442453" y="1225129"/>
                  <a:pt x="4151012" y="1440240"/>
                  <a:pt x="3998353" y="1447179"/>
                </a:cubicBezTo>
                <a:cubicBezTo>
                  <a:pt x="3845693" y="1454118"/>
                  <a:pt x="3810998" y="1384728"/>
                  <a:pt x="3699973" y="1509631"/>
                </a:cubicBezTo>
                <a:cubicBezTo>
                  <a:pt x="3588948" y="1634534"/>
                  <a:pt x="3595887" y="1669229"/>
                  <a:pt x="3332202" y="1801072"/>
                </a:cubicBezTo>
                <a:cubicBezTo>
                  <a:pt x="3068517" y="1932914"/>
                  <a:pt x="2679930" y="2120269"/>
                  <a:pt x="2464818" y="2439466"/>
                </a:cubicBezTo>
                <a:cubicBezTo>
                  <a:pt x="2249707" y="2758663"/>
                  <a:pt x="1916632" y="3334606"/>
                  <a:pt x="1722338" y="3528900"/>
                </a:cubicBezTo>
                <a:cubicBezTo>
                  <a:pt x="1528044" y="3723194"/>
                  <a:pt x="848015" y="4340771"/>
                  <a:pt x="709234" y="4465674"/>
                </a:cubicBezTo>
                <a:cubicBezTo>
                  <a:pt x="570453" y="4590577"/>
                  <a:pt x="98596" y="4958348"/>
                  <a:pt x="56962" y="5173459"/>
                </a:cubicBezTo>
                <a:cubicBezTo>
                  <a:pt x="15327" y="5388570"/>
                  <a:pt x="-47124" y="5436588"/>
                  <a:pt x="56962" y="5606873"/>
                </a:cubicBezTo>
                <a:cubicBezTo>
                  <a:pt x="161048" y="5777158"/>
                  <a:pt x="334524" y="5964513"/>
                  <a:pt x="483714" y="5995739"/>
                </a:cubicBezTo>
                <a:close/>
              </a:path>
            </a:pathLst>
          </a:custGeom>
          <a:solidFill>
            <a:srgbClr val="22A241"/>
          </a:solidFill>
          <a:ln w="6938" cap="flat">
            <a:noFill/>
            <a:prstDash val="solid"/>
            <a:miter/>
          </a:ln>
        </p:spPr>
        <p:txBody>
          <a:bodyPr rtlCol="0" anchor="ctr"/>
          <a:lstStyle/>
          <a:p>
            <a:endParaRPr lang="nl-BE"/>
          </a:p>
        </p:txBody>
      </p:sp>
      <p:grpSp>
        <p:nvGrpSpPr>
          <p:cNvPr id="36" name="!!Bush">
            <a:extLst>
              <a:ext uri="{FF2B5EF4-FFF2-40B4-BE49-F238E27FC236}">
                <a16:creationId xmlns:a16="http://schemas.microsoft.com/office/drawing/2014/main" id="{4743AF7F-C7C1-47D1-9379-6C1F3BE81292}"/>
              </a:ext>
            </a:extLst>
          </p:cNvPr>
          <p:cNvGrpSpPr/>
          <p:nvPr/>
        </p:nvGrpSpPr>
        <p:grpSpPr>
          <a:xfrm>
            <a:off x="2748713" y="586920"/>
            <a:ext cx="6983382" cy="5850581"/>
            <a:chOff x="2748713" y="586920"/>
            <a:chExt cx="6983382" cy="5850581"/>
          </a:xfrm>
        </p:grpSpPr>
        <p:sp>
          <p:nvSpPr>
            <p:cNvPr id="11" name="Graphic 4">
              <a:extLst>
                <a:ext uri="{FF2B5EF4-FFF2-40B4-BE49-F238E27FC236}">
                  <a16:creationId xmlns:a16="http://schemas.microsoft.com/office/drawing/2014/main" id="{6BE4582A-90DD-476B-A0F1-5196BFCEDA77}"/>
                </a:ext>
              </a:extLst>
            </p:cNvPr>
            <p:cNvSpPr/>
            <p:nvPr/>
          </p:nvSpPr>
          <p:spPr>
            <a:xfrm>
              <a:off x="4622237" y="997778"/>
              <a:ext cx="5019331" cy="2919898"/>
            </a:xfrm>
            <a:custGeom>
              <a:avLst/>
              <a:gdLst>
                <a:gd name="connsiteX0" fmla="*/ 52711 w 5019331"/>
                <a:gd name="connsiteY0" fmla="*/ 2906964 h 2919898"/>
                <a:gd name="connsiteX1" fmla="*/ 573141 w 5019331"/>
                <a:gd name="connsiteY1" fmla="*/ 2671036 h 2919898"/>
                <a:gd name="connsiteX2" fmla="*/ 913155 w 5019331"/>
                <a:gd name="connsiteY2" fmla="*/ 2206118 h 2919898"/>
                <a:gd name="connsiteX3" fmla="*/ 1211535 w 5019331"/>
                <a:gd name="connsiteY3" fmla="*/ 2053459 h 2919898"/>
                <a:gd name="connsiteX4" fmla="*/ 1704209 w 5019331"/>
                <a:gd name="connsiteY4" fmla="*/ 1845287 h 2919898"/>
                <a:gd name="connsiteX5" fmla="*/ 2065041 w 5019331"/>
                <a:gd name="connsiteY5" fmla="*/ 1637115 h 2919898"/>
                <a:gd name="connsiteX6" fmla="*/ 2439751 w 5019331"/>
                <a:gd name="connsiteY6" fmla="*/ 1512211 h 2919898"/>
                <a:gd name="connsiteX7" fmla="*/ 2752009 w 5019331"/>
                <a:gd name="connsiteY7" fmla="*/ 1324856 h 2919898"/>
                <a:gd name="connsiteX8" fmla="*/ 3050389 w 5019331"/>
                <a:gd name="connsiteY8" fmla="*/ 1116684 h 2919898"/>
                <a:gd name="connsiteX9" fmla="*/ 3480611 w 5019331"/>
                <a:gd name="connsiteY9" fmla="*/ 811365 h 2919898"/>
                <a:gd name="connsiteX10" fmla="*/ 4105127 w 5019331"/>
                <a:gd name="connsiteY10" fmla="*/ 700340 h 2919898"/>
                <a:gd name="connsiteX11" fmla="*/ 4465959 w 5019331"/>
                <a:gd name="connsiteY11" fmla="*/ 561559 h 2919898"/>
                <a:gd name="connsiteX12" fmla="*/ 4646375 w 5019331"/>
                <a:gd name="connsiteY12" fmla="*/ 450534 h 2919898"/>
                <a:gd name="connsiteX13" fmla="*/ 4905618 w 5019331"/>
                <a:gd name="connsiteY13" fmla="*/ 447550 h 2919898"/>
                <a:gd name="connsiteX14" fmla="*/ 4986388 w 5019331"/>
                <a:gd name="connsiteY14" fmla="*/ 277057 h 2919898"/>
                <a:gd name="connsiteX15" fmla="*/ 4694948 w 5019331"/>
                <a:gd name="connsiteY15" fmla="*/ 20312 h 2919898"/>
                <a:gd name="connsiteX16" fmla="*/ 4320238 w 5019331"/>
                <a:gd name="connsiteY16" fmla="*/ 55007 h 2919898"/>
                <a:gd name="connsiteX17" fmla="*/ 3851851 w 5019331"/>
                <a:gd name="connsiteY17" fmla="*/ 384613 h 2919898"/>
                <a:gd name="connsiteX18" fmla="*/ 3608984 w 5019331"/>
                <a:gd name="connsiteY18" fmla="*/ 426247 h 2919898"/>
                <a:gd name="connsiteX19" fmla="*/ 3255091 w 5019331"/>
                <a:gd name="connsiteY19" fmla="*/ 551150 h 2919898"/>
                <a:gd name="connsiteX20" fmla="*/ 2817930 w 5019331"/>
                <a:gd name="connsiteY20" fmla="*/ 863408 h 2919898"/>
                <a:gd name="connsiteX21" fmla="*/ 2248926 w 5019331"/>
                <a:gd name="connsiteY21" fmla="*/ 1203423 h 2919898"/>
                <a:gd name="connsiteX22" fmla="*/ 1451835 w 5019331"/>
                <a:gd name="connsiteY22" fmla="*/ 1519567 h 2919898"/>
                <a:gd name="connsiteX23" fmla="*/ 812539 w 5019331"/>
                <a:gd name="connsiteY23" fmla="*/ 1827939 h 2919898"/>
                <a:gd name="connsiteX24" fmla="*/ 285170 w 5019331"/>
                <a:gd name="connsiteY24" fmla="*/ 2334491 h 2919898"/>
                <a:gd name="connsiteX25" fmla="*/ 14546 w 5019331"/>
                <a:gd name="connsiteY25" fmla="*/ 2730018 h 2919898"/>
                <a:gd name="connsiteX26" fmla="*/ 52711 w 5019331"/>
                <a:gd name="connsiteY26" fmla="*/ 2906964 h 291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19331" h="2919898">
                  <a:moveTo>
                    <a:pt x="52711" y="2906964"/>
                  </a:moveTo>
                  <a:cubicBezTo>
                    <a:pt x="157074" y="2945407"/>
                    <a:pt x="434359" y="2906964"/>
                    <a:pt x="573141" y="2671036"/>
                  </a:cubicBezTo>
                  <a:cubicBezTo>
                    <a:pt x="711922" y="2435107"/>
                    <a:pt x="836825" y="2282448"/>
                    <a:pt x="913155" y="2206118"/>
                  </a:cubicBezTo>
                  <a:cubicBezTo>
                    <a:pt x="989485" y="2129788"/>
                    <a:pt x="1100510" y="2067337"/>
                    <a:pt x="1211535" y="2053459"/>
                  </a:cubicBezTo>
                  <a:cubicBezTo>
                    <a:pt x="1322561" y="2039580"/>
                    <a:pt x="1586245" y="1907738"/>
                    <a:pt x="1704209" y="1845287"/>
                  </a:cubicBezTo>
                  <a:cubicBezTo>
                    <a:pt x="1822173" y="1782835"/>
                    <a:pt x="1954016" y="1657932"/>
                    <a:pt x="2065041" y="1637115"/>
                  </a:cubicBezTo>
                  <a:cubicBezTo>
                    <a:pt x="2176066" y="1616297"/>
                    <a:pt x="2294030" y="1602419"/>
                    <a:pt x="2439751" y="1512211"/>
                  </a:cubicBezTo>
                  <a:cubicBezTo>
                    <a:pt x="2585471" y="1422003"/>
                    <a:pt x="2606288" y="1366491"/>
                    <a:pt x="2752009" y="1324856"/>
                  </a:cubicBezTo>
                  <a:cubicBezTo>
                    <a:pt x="2897729" y="1283222"/>
                    <a:pt x="2980998" y="1186075"/>
                    <a:pt x="3050389" y="1116684"/>
                  </a:cubicBezTo>
                  <a:cubicBezTo>
                    <a:pt x="3119779" y="1047294"/>
                    <a:pt x="3154475" y="880756"/>
                    <a:pt x="3480611" y="811365"/>
                  </a:cubicBezTo>
                  <a:cubicBezTo>
                    <a:pt x="3806747" y="741975"/>
                    <a:pt x="3924711" y="714218"/>
                    <a:pt x="4105127" y="700340"/>
                  </a:cubicBezTo>
                  <a:cubicBezTo>
                    <a:pt x="4285543" y="686462"/>
                    <a:pt x="4389629" y="651767"/>
                    <a:pt x="4465959" y="561559"/>
                  </a:cubicBezTo>
                  <a:cubicBezTo>
                    <a:pt x="4542289" y="471351"/>
                    <a:pt x="4556167" y="436656"/>
                    <a:pt x="4646375" y="450534"/>
                  </a:cubicBezTo>
                  <a:cubicBezTo>
                    <a:pt x="4736582" y="464412"/>
                    <a:pt x="4776274" y="493209"/>
                    <a:pt x="4905618" y="447550"/>
                  </a:cubicBezTo>
                  <a:cubicBezTo>
                    <a:pt x="5034962" y="401960"/>
                    <a:pt x="5041901" y="353387"/>
                    <a:pt x="4986388" y="277057"/>
                  </a:cubicBezTo>
                  <a:cubicBezTo>
                    <a:pt x="4930876" y="200727"/>
                    <a:pt x="4826790" y="61946"/>
                    <a:pt x="4694948" y="20312"/>
                  </a:cubicBezTo>
                  <a:cubicBezTo>
                    <a:pt x="4563106" y="-21323"/>
                    <a:pt x="4417385" y="6433"/>
                    <a:pt x="4320238" y="55007"/>
                  </a:cubicBezTo>
                  <a:cubicBezTo>
                    <a:pt x="4223091" y="103580"/>
                    <a:pt x="4115536" y="308283"/>
                    <a:pt x="3851851" y="384613"/>
                  </a:cubicBezTo>
                  <a:cubicBezTo>
                    <a:pt x="3588166" y="460942"/>
                    <a:pt x="3782460" y="419308"/>
                    <a:pt x="3608984" y="426247"/>
                  </a:cubicBezTo>
                  <a:cubicBezTo>
                    <a:pt x="3435507" y="433186"/>
                    <a:pt x="3345299" y="481760"/>
                    <a:pt x="3255091" y="551150"/>
                  </a:cubicBezTo>
                  <a:cubicBezTo>
                    <a:pt x="3164883" y="620541"/>
                    <a:pt x="2915077" y="814835"/>
                    <a:pt x="2817930" y="863408"/>
                  </a:cubicBezTo>
                  <a:cubicBezTo>
                    <a:pt x="2720783" y="911982"/>
                    <a:pt x="2464037" y="1140971"/>
                    <a:pt x="2248926" y="1203423"/>
                  </a:cubicBezTo>
                  <a:cubicBezTo>
                    <a:pt x="2033815" y="1265874"/>
                    <a:pt x="1737308" y="1454131"/>
                    <a:pt x="1451835" y="1519567"/>
                  </a:cubicBezTo>
                  <a:cubicBezTo>
                    <a:pt x="1166431" y="1585072"/>
                    <a:pt x="965198" y="1723853"/>
                    <a:pt x="812539" y="1827939"/>
                  </a:cubicBezTo>
                  <a:cubicBezTo>
                    <a:pt x="659879" y="1932025"/>
                    <a:pt x="368438" y="2251222"/>
                    <a:pt x="285170" y="2334491"/>
                  </a:cubicBezTo>
                  <a:cubicBezTo>
                    <a:pt x="201901" y="2417760"/>
                    <a:pt x="35363" y="2632871"/>
                    <a:pt x="14546" y="2730018"/>
                  </a:cubicBezTo>
                  <a:cubicBezTo>
                    <a:pt x="-6271" y="2827165"/>
                    <a:pt x="-13210" y="2882677"/>
                    <a:pt x="52711" y="2906964"/>
                  </a:cubicBezTo>
                  <a:close/>
                </a:path>
              </a:pathLst>
            </a:custGeom>
            <a:solidFill>
              <a:srgbClr val="89C44F"/>
            </a:solidFill>
            <a:ln w="6938" cap="flat">
              <a:noFill/>
              <a:prstDash val="solid"/>
              <a:miter/>
            </a:ln>
          </p:spPr>
          <p:txBody>
            <a:bodyPr rtlCol="0" anchor="ctr"/>
            <a:lstStyle/>
            <a:p>
              <a:endParaRPr lang="nl-BE"/>
            </a:p>
          </p:txBody>
        </p:sp>
        <p:sp>
          <p:nvSpPr>
            <p:cNvPr id="12" name="Graphic 4">
              <a:extLst>
                <a:ext uri="{FF2B5EF4-FFF2-40B4-BE49-F238E27FC236}">
                  <a16:creationId xmlns:a16="http://schemas.microsoft.com/office/drawing/2014/main" id="{6BE4582A-90DD-476B-A0F1-5196BFCEDA77}"/>
                </a:ext>
              </a:extLst>
            </p:cNvPr>
            <p:cNvSpPr/>
            <p:nvPr/>
          </p:nvSpPr>
          <p:spPr>
            <a:xfrm>
              <a:off x="2748713" y="5549514"/>
              <a:ext cx="521035" cy="887987"/>
            </a:xfrm>
            <a:custGeom>
              <a:avLst/>
              <a:gdLst>
                <a:gd name="connsiteX0" fmla="*/ 191468 w 521035"/>
                <a:gd name="connsiteY0" fmla="*/ 887987 h 887987"/>
                <a:gd name="connsiteX1" fmla="*/ 4182 w 521035"/>
                <a:gd name="connsiteY1" fmla="*/ 449369 h 887987"/>
                <a:gd name="connsiteX2" fmla="*/ 170651 w 521035"/>
                <a:gd name="connsiteY2" fmla="*/ 388375 h 887987"/>
                <a:gd name="connsiteX3" fmla="*/ 309432 w 521035"/>
                <a:gd name="connsiteY3" fmla="*/ 89995 h 887987"/>
                <a:gd name="connsiteX4" fmla="*/ 462092 w 521035"/>
                <a:gd name="connsiteY4" fmla="*/ 126772 h 887987"/>
                <a:gd name="connsiteX5" fmla="*/ 510665 w 521035"/>
                <a:gd name="connsiteY5" fmla="*/ 342368 h 887987"/>
                <a:gd name="connsiteX6" fmla="*/ 499771 w 521035"/>
                <a:gd name="connsiteY6" fmla="*/ 443610 h 887987"/>
                <a:gd name="connsiteX7" fmla="*/ 323310 w 521035"/>
                <a:gd name="connsiteY7" fmla="*/ 714511 h 887987"/>
                <a:gd name="connsiteX8" fmla="*/ 299023 w 521035"/>
                <a:gd name="connsiteY8" fmla="*/ 690224 h 887987"/>
                <a:gd name="connsiteX9" fmla="*/ 191468 w 521035"/>
                <a:gd name="connsiteY9" fmla="*/ 887987 h 887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1035" h="887987">
                  <a:moveTo>
                    <a:pt x="191468" y="887987"/>
                  </a:moveTo>
                  <a:cubicBezTo>
                    <a:pt x="4460" y="794379"/>
                    <a:pt x="-10390" y="596339"/>
                    <a:pt x="4182" y="449369"/>
                  </a:cubicBezTo>
                  <a:cubicBezTo>
                    <a:pt x="88700" y="560741"/>
                    <a:pt x="92170" y="458875"/>
                    <a:pt x="170651" y="388375"/>
                  </a:cubicBezTo>
                  <a:cubicBezTo>
                    <a:pt x="439886" y="334666"/>
                    <a:pt x="71699" y="325229"/>
                    <a:pt x="309432" y="89995"/>
                  </a:cubicBezTo>
                  <a:cubicBezTo>
                    <a:pt x="341074" y="-58640"/>
                    <a:pt x="489987" y="-6805"/>
                    <a:pt x="462092" y="126772"/>
                  </a:cubicBezTo>
                  <a:cubicBezTo>
                    <a:pt x="503518" y="194289"/>
                    <a:pt x="531690" y="259932"/>
                    <a:pt x="510665" y="342368"/>
                  </a:cubicBezTo>
                  <a:cubicBezTo>
                    <a:pt x="503726" y="374427"/>
                    <a:pt x="544458" y="380880"/>
                    <a:pt x="499771" y="443610"/>
                  </a:cubicBezTo>
                  <a:cubicBezTo>
                    <a:pt x="434335" y="554496"/>
                    <a:pt x="446270" y="662815"/>
                    <a:pt x="323310" y="714511"/>
                  </a:cubicBezTo>
                  <a:cubicBezTo>
                    <a:pt x="253919" y="728389"/>
                    <a:pt x="326780" y="662468"/>
                    <a:pt x="299023" y="690224"/>
                  </a:cubicBezTo>
                  <a:cubicBezTo>
                    <a:pt x="252670" y="729499"/>
                    <a:pt x="185292" y="837263"/>
                    <a:pt x="191468" y="887987"/>
                  </a:cubicBezTo>
                  <a:close/>
                </a:path>
              </a:pathLst>
            </a:custGeom>
            <a:solidFill>
              <a:srgbClr val="106D41"/>
            </a:solidFill>
            <a:ln w="6938" cap="flat">
              <a:noFill/>
              <a:prstDash val="solid"/>
              <a:miter/>
            </a:ln>
          </p:spPr>
          <p:txBody>
            <a:bodyPr rtlCol="0" anchor="ctr"/>
            <a:lstStyle/>
            <a:p>
              <a:endParaRPr lang="nl-BE"/>
            </a:p>
          </p:txBody>
        </p:sp>
        <p:sp>
          <p:nvSpPr>
            <p:cNvPr id="13" name="Graphic 4">
              <a:extLst>
                <a:ext uri="{FF2B5EF4-FFF2-40B4-BE49-F238E27FC236}">
                  <a16:creationId xmlns:a16="http://schemas.microsoft.com/office/drawing/2014/main" id="{6BE4582A-90DD-476B-A0F1-5196BFCEDA77}"/>
                </a:ext>
              </a:extLst>
            </p:cNvPr>
            <p:cNvSpPr/>
            <p:nvPr/>
          </p:nvSpPr>
          <p:spPr>
            <a:xfrm>
              <a:off x="3352874" y="5519970"/>
              <a:ext cx="468429" cy="560180"/>
            </a:xfrm>
            <a:custGeom>
              <a:avLst/>
              <a:gdLst>
                <a:gd name="connsiteX0" fmla="*/ 27938 w 468429"/>
                <a:gd name="connsiteY0" fmla="*/ 504657 h 560180"/>
                <a:gd name="connsiteX1" fmla="*/ 27938 w 468429"/>
                <a:gd name="connsiteY1" fmla="*/ 268521 h 560180"/>
                <a:gd name="connsiteX2" fmla="*/ 243049 w 468429"/>
                <a:gd name="connsiteY2" fmla="*/ 60557 h 560180"/>
                <a:gd name="connsiteX3" fmla="*/ 305500 w 468429"/>
                <a:gd name="connsiteY3" fmla="*/ 5044 h 560180"/>
                <a:gd name="connsiteX4" fmla="*/ 423465 w 468429"/>
                <a:gd name="connsiteY4" fmla="*/ 95252 h 560180"/>
                <a:gd name="connsiteX5" fmla="*/ 437343 w 468429"/>
                <a:gd name="connsiteY5" fmla="*/ 171582 h 560180"/>
                <a:gd name="connsiteX6" fmla="*/ 208353 w 468429"/>
                <a:gd name="connsiteY6" fmla="*/ 317233 h 560180"/>
                <a:gd name="connsiteX7" fmla="*/ 111276 w 468429"/>
                <a:gd name="connsiteY7" fmla="*/ 560170 h 560180"/>
                <a:gd name="connsiteX8" fmla="*/ 27938 w 468429"/>
                <a:gd name="connsiteY8" fmla="*/ 504657 h 560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8429" h="560180">
                  <a:moveTo>
                    <a:pt x="27938" y="504657"/>
                  </a:moveTo>
                  <a:cubicBezTo>
                    <a:pt x="101631" y="368235"/>
                    <a:pt x="115786" y="354912"/>
                    <a:pt x="27938" y="268521"/>
                  </a:cubicBezTo>
                  <a:cubicBezTo>
                    <a:pt x="-101754" y="673"/>
                    <a:pt x="263311" y="320980"/>
                    <a:pt x="243049" y="60557"/>
                  </a:cubicBezTo>
                  <a:cubicBezTo>
                    <a:pt x="256927" y="32800"/>
                    <a:pt x="256927" y="-15773"/>
                    <a:pt x="305500" y="5044"/>
                  </a:cubicBezTo>
                  <a:cubicBezTo>
                    <a:pt x="354074" y="25861"/>
                    <a:pt x="381830" y="81374"/>
                    <a:pt x="423465" y="95252"/>
                  </a:cubicBezTo>
                  <a:cubicBezTo>
                    <a:pt x="465099" y="109130"/>
                    <a:pt x="492855" y="102191"/>
                    <a:pt x="437343" y="171582"/>
                  </a:cubicBezTo>
                  <a:cubicBezTo>
                    <a:pt x="366148" y="306269"/>
                    <a:pt x="290096" y="268312"/>
                    <a:pt x="208353" y="317233"/>
                  </a:cubicBezTo>
                  <a:cubicBezTo>
                    <a:pt x="160127" y="381697"/>
                    <a:pt x="240273" y="561766"/>
                    <a:pt x="111276" y="560170"/>
                  </a:cubicBezTo>
                  <a:cubicBezTo>
                    <a:pt x="27938" y="560170"/>
                    <a:pt x="27938" y="504657"/>
                    <a:pt x="27938" y="504657"/>
                  </a:cubicBezTo>
                  <a:close/>
                </a:path>
              </a:pathLst>
            </a:custGeom>
            <a:solidFill>
              <a:srgbClr val="106D41"/>
            </a:solidFill>
            <a:ln w="6938" cap="flat">
              <a:noFill/>
              <a:prstDash val="solid"/>
              <a:miter/>
            </a:ln>
          </p:spPr>
          <p:txBody>
            <a:bodyPr rtlCol="0" anchor="ctr"/>
            <a:lstStyle/>
            <a:p>
              <a:endParaRPr lang="nl-BE"/>
            </a:p>
          </p:txBody>
        </p:sp>
        <p:sp>
          <p:nvSpPr>
            <p:cNvPr id="14" name="Graphic 4">
              <a:extLst>
                <a:ext uri="{FF2B5EF4-FFF2-40B4-BE49-F238E27FC236}">
                  <a16:creationId xmlns:a16="http://schemas.microsoft.com/office/drawing/2014/main" id="{6BE4582A-90DD-476B-A0F1-5196BFCEDA77}"/>
                </a:ext>
              </a:extLst>
            </p:cNvPr>
            <p:cNvSpPr/>
            <p:nvPr/>
          </p:nvSpPr>
          <p:spPr>
            <a:xfrm>
              <a:off x="3680954" y="5387014"/>
              <a:ext cx="157496" cy="162695"/>
            </a:xfrm>
            <a:custGeom>
              <a:avLst/>
              <a:gdLst>
                <a:gd name="connsiteX0" fmla="*/ 46811 w 157496"/>
                <a:gd name="connsiteY0" fmla="*/ 144940 h 162695"/>
                <a:gd name="connsiteX1" fmla="*/ 107458 w 157496"/>
                <a:gd name="connsiteY1" fmla="*/ 161801 h 162695"/>
                <a:gd name="connsiteX2" fmla="*/ 46811 w 157496"/>
                <a:gd name="connsiteY2" fmla="*/ 144940 h 162695"/>
              </a:gdLst>
              <a:ahLst/>
              <a:cxnLst>
                <a:cxn ang="0">
                  <a:pos x="connsiteX0" y="connsiteY0"/>
                </a:cxn>
                <a:cxn ang="0">
                  <a:pos x="connsiteX1" y="connsiteY1"/>
                </a:cxn>
                <a:cxn ang="0">
                  <a:pos x="connsiteX2" y="connsiteY2"/>
                </a:cxn>
              </a:cxnLst>
              <a:rect l="l" t="t" r="r" b="b"/>
              <a:pathLst>
                <a:path w="157496" h="162695">
                  <a:moveTo>
                    <a:pt x="46811" y="144940"/>
                  </a:moveTo>
                  <a:cubicBezTo>
                    <a:pt x="-138671" y="-63440"/>
                    <a:pt x="300087" y="-37697"/>
                    <a:pt x="107458" y="161801"/>
                  </a:cubicBezTo>
                  <a:cubicBezTo>
                    <a:pt x="95384" y="158818"/>
                    <a:pt x="74567" y="172696"/>
                    <a:pt x="46811" y="144940"/>
                  </a:cubicBezTo>
                  <a:close/>
                </a:path>
              </a:pathLst>
            </a:custGeom>
            <a:solidFill>
              <a:srgbClr val="106D41"/>
            </a:solidFill>
            <a:ln w="6938" cap="flat">
              <a:noFill/>
              <a:prstDash val="solid"/>
              <a:miter/>
            </a:ln>
          </p:spPr>
          <p:txBody>
            <a:bodyPr rtlCol="0" anchor="ctr"/>
            <a:lstStyle/>
            <a:p>
              <a:endParaRPr lang="nl-BE"/>
            </a:p>
          </p:txBody>
        </p:sp>
        <p:sp>
          <p:nvSpPr>
            <p:cNvPr id="16" name="Graphic 4">
              <a:extLst>
                <a:ext uri="{FF2B5EF4-FFF2-40B4-BE49-F238E27FC236}">
                  <a16:creationId xmlns:a16="http://schemas.microsoft.com/office/drawing/2014/main" id="{6BE4582A-90DD-476B-A0F1-5196BFCEDA77}"/>
                </a:ext>
              </a:extLst>
            </p:cNvPr>
            <p:cNvSpPr/>
            <p:nvPr/>
          </p:nvSpPr>
          <p:spPr>
            <a:xfrm>
              <a:off x="3880321" y="5335529"/>
              <a:ext cx="111128" cy="163104"/>
            </a:xfrm>
            <a:custGeom>
              <a:avLst/>
              <a:gdLst>
                <a:gd name="connsiteX0" fmla="*/ 103 w 111128"/>
                <a:gd name="connsiteY0" fmla="*/ 120095 h 163104"/>
                <a:gd name="connsiteX1" fmla="*/ 111128 w 111128"/>
                <a:gd name="connsiteY1" fmla="*/ 29887 h 163104"/>
                <a:gd name="connsiteX2" fmla="*/ 103 w 111128"/>
                <a:gd name="connsiteY2" fmla="*/ 120095 h 163104"/>
              </a:gdLst>
              <a:ahLst/>
              <a:cxnLst>
                <a:cxn ang="0">
                  <a:pos x="connsiteX0" y="connsiteY0"/>
                </a:cxn>
                <a:cxn ang="0">
                  <a:pos x="connsiteX1" y="connsiteY1"/>
                </a:cxn>
                <a:cxn ang="0">
                  <a:pos x="connsiteX2" y="connsiteY2"/>
                </a:cxn>
              </a:cxnLst>
              <a:rect l="l" t="t" r="r" b="b"/>
              <a:pathLst>
                <a:path w="111128" h="163104">
                  <a:moveTo>
                    <a:pt x="103" y="120095"/>
                  </a:moveTo>
                  <a:cubicBezTo>
                    <a:pt x="-3574" y="48136"/>
                    <a:pt x="91907" y="-50190"/>
                    <a:pt x="111128" y="29887"/>
                  </a:cubicBezTo>
                  <a:cubicBezTo>
                    <a:pt x="91699" y="65831"/>
                    <a:pt x="21545" y="243471"/>
                    <a:pt x="103" y="120095"/>
                  </a:cubicBezTo>
                  <a:close/>
                </a:path>
              </a:pathLst>
            </a:custGeom>
            <a:solidFill>
              <a:srgbClr val="106D41"/>
            </a:solidFill>
            <a:ln w="6938" cap="flat">
              <a:noFill/>
              <a:prstDash val="solid"/>
              <a:miter/>
            </a:ln>
          </p:spPr>
          <p:txBody>
            <a:bodyPr rtlCol="0" anchor="ctr"/>
            <a:lstStyle/>
            <a:p>
              <a:endParaRPr lang="nl-BE"/>
            </a:p>
          </p:txBody>
        </p:sp>
        <p:sp>
          <p:nvSpPr>
            <p:cNvPr id="21" name="Graphic 4">
              <a:extLst>
                <a:ext uri="{FF2B5EF4-FFF2-40B4-BE49-F238E27FC236}">
                  <a16:creationId xmlns:a16="http://schemas.microsoft.com/office/drawing/2014/main" id="{6BE4582A-90DD-476B-A0F1-5196BFCEDA77}"/>
                </a:ext>
              </a:extLst>
            </p:cNvPr>
            <p:cNvSpPr/>
            <p:nvPr/>
          </p:nvSpPr>
          <p:spPr>
            <a:xfrm>
              <a:off x="3687393" y="5061714"/>
              <a:ext cx="183289" cy="269006"/>
            </a:xfrm>
            <a:custGeom>
              <a:avLst/>
              <a:gdLst>
                <a:gd name="connsiteX0" fmla="*/ 88945 w 183289"/>
                <a:gd name="connsiteY0" fmla="*/ 269006 h 269006"/>
                <a:gd name="connsiteX1" fmla="*/ 3664 w 183289"/>
                <a:gd name="connsiteY1" fmla="*/ 46401 h 269006"/>
                <a:gd name="connsiteX2" fmla="*/ 88945 w 183289"/>
                <a:gd name="connsiteY2" fmla="*/ 269006 h 269006"/>
              </a:gdLst>
              <a:ahLst/>
              <a:cxnLst>
                <a:cxn ang="0">
                  <a:pos x="connsiteX0" y="connsiteY0"/>
                </a:cxn>
                <a:cxn ang="0">
                  <a:pos x="connsiteX1" y="connsiteY1"/>
                </a:cxn>
                <a:cxn ang="0">
                  <a:pos x="connsiteX2" y="connsiteY2"/>
                </a:cxn>
              </a:cxnLst>
              <a:rect l="l" t="t" r="r" b="b"/>
              <a:pathLst>
                <a:path w="183289" h="269006">
                  <a:moveTo>
                    <a:pt x="88945" y="269006"/>
                  </a:moveTo>
                  <a:cubicBezTo>
                    <a:pt x="-51918" y="153262"/>
                    <a:pt x="38706" y="160826"/>
                    <a:pt x="3664" y="46401"/>
                  </a:cubicBezTo>
                  <a:cubicBezTo>
                    <a:pt x="-41995" y="-74062"/>
                    <a:pt x="359291" y="54103"/>
                    <a:pt x="88945" y="269006"/>
                  </a:cubicBezTo>
                  <a:close/>
                </a:path>
              </a:pathLst>
            </a:custGeom>
            <a:solidFill>
              <a:srgbClr val="106D41"/>
            </a:solidFill>
            <a:ln w="6938" cap="flat">
              <a:noFill/>
              <a:prstDash val="solid"/>
              <a:miter/>
            </a:ln>
          </p:spPr>
          <p:txBody>
            <a:bodyPr rtlCol="0" anchor="ctr"/>
            <a:lstStyle/>
            <a:p>
              <a:endParaRPr lang="nl-BE"/>
            </a:p>
          </p:txBody>
        </p:sp>
        <p:sp>
          <p:nvSpPr>
            <p:cNvPr id="22" name="Graphic 4">
              <a:extLst>
                <a:ext uri="{FF2B5EF4-FFF2-40B4-BE49-F238E27FC236}">
                  <a16:creationId xmlns:a16="http://schemas.microsoft.com/office/drawing/2014/main" id="{6BE4582A-90DD-476B-A0F1-5196BFCEDA77}"/>
                </a:ext>
              </a:extLst>
            </p:cNvPr>
            <p:cNvSpPr/>
            <p:nvPr/>
          </p:nvSpPr>
          <p:spPr>
            <a:xfrm>
              <a:off x="3853827" y="4894348"/>
              <a:ext cx="213611" cy="237539"/>
            </a:xfrm>
            <a:custGeom>
              <a:avLst/>
              <a:gdLst>
                <a:gd name="connsiteX0" fmla="*/ 40476 w 213611"/>
                <a:gd name="connsiteY0" fmla="*/ 214322 h 237539"/>
                <a:gd name="connsiteX1" fmla="*/ 47415 w 213611"/>
                <a:gd name="connsiteY1" fmla="*/ 96358 h 237539"/>
                <a:gd name="connsiteX2" fmla="*/ 200074 w 213611"/>
                <a:gd name="connsiteY2" fmla="*/ 68602 h 237539"/>
                <a:gd name="connsiteX3" fmla="*/ 40476 w 213611"/>
                <a:gd name="connsiteY3" fmla="*/ 214322 h 237539"/>
              </a:gdLst>
              <a:ahLst/>
              <a:cxnLst>
                <a:cxn ang="0">
                  <a:pos x="connsiteX0" y="connsiteY0"/>
                </a:cxn>
                <a:cxn ang="0">
                  <a:pos x="connsiteX1" y="connsiteY1"/>
                </a:cxn>
                <a:cxn ang="0">
                  <a:pos x="connsiteX2" y="connsiteY2"/>
                </a:cxn>
                <a:cxn ang="0">
                  <a:pos x="connsiteX3" y="connsiteY3"/>
                </a:cxn>
              </a:cxnLst>
              <a:rect l="l" t="t" r="r" b="b"/>
              <a:pathLst>
                <a:path w="213611" h="237539">
                  <a:moveTo>
                    <a:pt x="40476" y="214322"/>
                  </a:moveTo>
                  <a:cubicBezTo>
                    <a:pt x="19658" y="165749"/>
                    <a:pt x="-42793" y="172688"/>
                    <a:pt x="47415" y="96358"/>
                  </a:cubicBezTo>
                  <a:cubicBezTo>
                    <a:pt x="144006" y="-21606"/>
                    <a:pt x="252117" y="-31737"/>
                    <a:pt x="200074" y="68602"/>
                  </a:cubicBezTo>
                  <a:cubicBezTo>
                    <a:pt x="137345" y="144932"/>
                    <a:pt x="104246" y="295163"/>
                    <a:pt x="40476" y="214322"/>
                  </a:cubicBezTo>
                  <a:close/>
                </a:path>
              </a:pathLst>
            </a:custGeom>
            <a:solidFill>
              <a:srgbClr val="106D41"/>
            </a:solidFill>
            <a:ln w="6938" cap="flat">
              <a:noFill/>
              <a:prstDash val="solid"/>
              <a:miter/>
            </a:ln>
          </p:spPr>
          <p:txBody>
            <a:bodyPr rtlCol="0" anchor="ctr"/>
            <a:lstStyle/>
            <a:p>
              <a:endParaRPr lang="nl-BE"/>
            </a:p>
          </p:txBody>
        </p:sp>
        <p:sp>
          <p:nvSpPr>
            <p:cNvPr id="23" name="Graphic 4">
              <a:extLst>
                <a:ext uri="{FF2B5EF4-FFF2-40B4-BE49-F238E27FC236}">
                  <a16:creationId xmlns:a16="http://schemas.microsoft.com/office/drawing/2014/main" id="{6BE4582A-90DD-476B-A0F1-5196BFCEDA77}"/>
                </a:ext>
              </a:extLst>
            </p:cNvPr>
            <p:cNvSpPr/>
            <p:nvPr/>
          </p:nvSpPr>
          <p:spPr>
            <a:xfrm>
              <a:off x="3462639" y="4157047"/>
              <a:ext cx="625957" cy="818461"/>
            </a:xfrm>
            <a:custGeom>
              <a:avLst/>
              <a:gdLst>
                <a:gd name="connsiteX0" fmla="*/ 8380 w 625957"/>
                <a:gd name="connsiteY0" fmla="*/ 785086 h 818461"/>
                <a:gd name="connsiteX1" fmla="*/ 140223 w 625957"/>
                <a:gd name="connsiteY1" fmla="*/ 507523 h 818461"/>
                <a:gd name="connsiteX2" fmla="*/ 625957 w 625957"/>
                <a:gd name="connsiteY2" fmla="*/ 84240 h 818461"/>
                <a:gd name="connsiteX3" fmla="*/ 528810 w 625957"/>
                <a:gd name="connsiteY3" fmla="*/ 236899 h 818461"/>
                <a:gd name="connsiteX4" fmla="*/ 376151 w 625957"/>
                <a:gd name="connsiteY4" fmla="*/ 403437 h 818461"/>
                <a:gd name="connsiteX5" fmla="*/ 292882 w 625957"/>
                <a:gd name="connsiteY5" fmla="*/ 458949 h 818461"/>
                <a:gd name="connsiteX6" fmla="*/ 222381 w 625957"/>
                <a:gd name="connsiteY6" fmla="*/ 701886 h 818461"/>
                <a:gd name="connsiteX7" fmla="*/ 112466 w 625957"/>
                <a:gd name="connsiteY7" fmla="*/ 757329 h 818461"/>
                <a:gd name="connsiteX8" fmla="*/ 8380 w 625957"/>
                <a:gd name="connsiteY8" fmla="*/ 785086 h 818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5957" h="818461">
                  <a:moveTo>
                    <a:pt x="8380" y="785086"/>
                  </a:moveTo>
                  <a:cubicBezTo>
                    <a:pt x="184494" y="622573"/>
                    <a:pt x="103237" y="736096"/>
                    <a:pt x="140223" y="507523"/>
                  </a:cubicBezTo>
                  <a:cubicBezTo>
                    <a:pt x="103931" y="338695"/>
                    <a:pt x="572735" y="-207479"/>
                    <a:pt x="625957" y="84240"/>
                  </a:cubicBezTo>
                  <a:cubicBezTo>
                    <a:pt x="619018" y="125874"/>
                    <a:pt x="639835" y="125874"/>
                    <a:pt x="528810" y="236899"/>
                  </a:cubicBezTo>
                  <a:cubicBezTo>
                    <a:pt x="417785" y="347924"/>
                    <a:pt x="424724" y="382620"/>
                    <a:pt x="376151" y="403437"/>
                  </a:cubicBezTo>
                  <a:cubicBezTo>
                    <a:pt x="327577" y="424254"/>
                    <a:pt x="313699" y="347924"/>
                    <a:pt x="292882" y="458949"/>
                  </a:cubicBezTo>
                  <a:cubicBezTo>
                    <a:pt x="269706" y="635340"/>
                    <a:pt x="244309" y="576011"/>
                    <a:pt x="222381" y="701886"/>
                  </a:cubicBezTo>
                  <a:cubicBezTo>
                    <a:pt x="223491" y="757329"/>
                    <a:pt x="105527" y="715695"/>
                    <a:pt x="112466" y="757329"/>
                  </a:cubicBezTo>
                  <a:cubicBezTo>
                    <a:pt x="120238" y="809511"/>
                    <a:pt x="-37487" y="849688"/>
                    <a:pt x="8380" y="785086"/>
                  </a:cubicBezTo>
                  <a:close/>
                </a:path>
              </a:pathLst>
            </a:custGeom>
            <a:solidFill>
              <a:srgbClr val="106D41"/>
            </a:solidFill>
            <a:ln w="6938" cap="flat">
              <a:noFill/>
              <a:prstDash val="solid"/>
              <a:miter/>
            </a:ln>
          </p:spPr>
          <p:txBody>
            <a:bodyPr rtlCol="0" anchor="ctr"/>
            <a:lstStyle/>
            <a:p>
              <a:endParaRPr lang="nl-BE"/>
            </a:p>
          </p:txBody>
        </p:sp>
        <p:sp>
          <p:nvSpPr>
            <p:cNvPr id="24" name="Graphic 4">
              <a:extLst>
                <a:ext uri="{FF2B5EF4-FFF2-40B4-BE49-F238E27FC236}">
                  <a16:creationId xmlns:a16="http://schemas.microsoft.com/office/drawing/2014/main" id="{6BE4582A-90DD-476B-A0F1-5196BFCEDA77}"/>
                </a:ext>
              </a:extLst>
            </p:cNvPr>
            <p:cNvSpPr/>
            <p:nvPr/>
          </p:nvSpPr>
          <p:spPr>
            <a:xfrm>
              <a:off x="2833094" y="4955930"/>
              <a:ext cx="264649" cy="428212"/>
            </a:xfrm>
            <a:custGeom>
              <a:avLst/>
              <a:gdLst>
                <a:gd name="connsiteX0" fmla="*/ 187510 w 264649"/>
                <a:gd name="connsiteY0" fmla="*/ 425515 h 428212"/>
                <a:gd name="connsiteX1" fmla="*/ 228797 w 264649"/>
                <a:gd name="connsiteY1" fmla="*/ 183203 h 428212"/>
                <a:gd name="connsiteX2" fmla="*/ 110556 w 264649"/>
                <a:gd name="connsiteY2" fmla="*/ 11 h 428212"/>
                <a:gd name="connsiteX3" fmla="*/ 36308 w 264649"/>
                <a:gd name="connsiteY3" fmla="*/ 59895 h 428212"/>
                <a:gd name="connsiteX4" fmla="*/ 6470 w 264649"/>
                <a:gd name="connsiteY4" fmla="*/ 124984 h 428212"/>
                <a:gd name="connsiteX5" fmla="*/ 187510 w 264649"/>
                <a:gd name="connsiteY5" fmla="*/ 425515 h 42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4649" h="428212">
                  <a:moveTo>
                    <a:pt x="187510" y="425515"/>
                  </a:moveTo>
                  <a:cubicBezTo>
                    <a:pt x="257733" y="364521"/>
                    <a:pt x="297910" y="258075"/>
                    <a:pt x="228797" y="183203"/>
                  </a:cubicBezTo>
                  <a:cubicBezTo>
                    <a:pt x="190008" y="154822"/>
                    <a:pt x="160725" y="-1515"/>
                    <a:pt x="110556" y="11"/>
                  </a:cubicBezTo>
                  <a:cubicBezTo>
                    <a:pt x="68921" y="6950"/>
                    <a:pt x="52267" y="29502"/>
                    <a:pt x="36308" y="59895"/>
                  </a:cubicBezTo>
                  <a:cubicBezTo>
                    <a:pt x="20348" y="90288"/>
                    <a:pt x="-14348" y="62532"/>
                    <a:pt x="6470" y="124984"/>
                  </a:cubicBezTo>
                  <a:cubicBezTo>
                    <a:pt x="52267" y="208322"/>
                    <a:pt x="94457" y="456741"/>
                    <a:pt x="187510" y="425515"/>
                  </a:cubicBezTo>
                  <a:close/>
                </a:path>
              </a:pathLst>
            </a:custGeom>
            <a:solidFill>
              <a:srgbClr val="106D41"/>
            </a:solidFill>
            <a:ln w="6938" cap="flat">
              <a:noFill/>
              <a:prstDash val="solid"/>
              <a:miter/>
            </a:ln>
          </p:spPr>
          <p:txBody>
            <a:bodyPr rtlCol="0" anchor="ctr"/>
            <a:lstStyle/>
            <a:p>
              <a:endParaRPr lang="nl-BE"/>
            </a:p>
          </p:txBody>
        </p:sp>
        <p:sp>
          <p:nvSpPr>
            <p:cNvPr id="25" name="Graphic 4">
              <a:extLst>
                <a:ext uri="{FF2B5EF4-FFF2-40B4-BE49-F238E27FC236}">
                  <a16:creationId xmlns:a16="http://schemas.microsoft.com/office/drawing/2014/main" id="{6BE4582A-90DD-476B-A0F1-5196BFCEDA77}"/>
                </a:ext>
              </a:extLst>
            </p:cNvPr>
            <p:cNvSpPr/>
            <p:nvPr/>
          </p:nvSpPr>
          <p:spPr>
            <a:xfrm>
              <a:off x="4206560" y="4449819"/>
              <a:ext cx="706903" cy="583282"/>
            </a:xfrm>
            <a:custGeom>
              <a:avLst/>
              <a:gdLst>
                <a:gd name="connsiteX0" fmla="*/ 0 w 706903"/>
                <a:gd name="connsiteY0" fmla="*/ 291081 h 583282"/>
                <a:gd name="connsiteX1" fmla="*/ 700846 w 706903"/>
                <a:gd name="connsiteY1" fmla="*/ 55152 h 583282"/>
                <a:gd name="connsiteX2" fmla="*/ 624516 w 706903"/>
                <a:gd name="connsiteY2" fmla="*/ 284142 h 583282"/>
                <a:gd name="connsiteX3" fmla="*/ 274301 w 706903"/>
                <a:gd name="connsiteY3" fmla="*/ 566076 h 583282"/>
                <a:gd name="connsiteX4" fmla="*/ 312258 w 706903"/>
                <a:gd name="connsiteY4" fmla="*/ 270264 h 583282"/>
                <a:gd name="connsiteX5" fmla="*/ 138781 w 706903"/>
                <a:gd name="connsiteY5" fmla="*/ 304959 h 583282"/>
                <a:gd name="connsiteX6" fmla="*/ 0 w 706903"/>
                <a:gd name="connsiteY6" fmla="*/ 291081 h 583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6903" h="583282">
                  <a:moveTo>
                    <a:pt x="0" y="291081"/>
                  </a:moveTo>
                  <a:cubicBezTo>
                    <a:pt x="73138" y="36625"/>
                    <a:pt x="489274" y="-76135"/>
                    <a:pt x="700846" y="55152"/>
                  </a:cubicBezTo>
                  <a:cubicBezTo>
                    <a:pt x="732974" y="118229"/>
                    <a:pt x="626945" y="195599"/>
                    <a:pt x="624516" y="284142"/>
                  </a:cubicBezTo>
                  <a:cubicBezTo>
                    <a:pt x="614732" y="376778"/>
                    <a:pt x="329814" y="654688"/>
                    <a:pt x="274301" y="566076"/>
                  </a:cubicBezTo>
                  <a:cubicBezTo>
                    <a:pt x="443268" y="468235"/>
                    <a:pt x="558109" y="363178"/>
                    <a:pt x="312258" y="270264"/>
                  </a:cubicBezTo>
                  <a:cubicBezTo>
                    <a:pt x="281449" y="336185"/>
                    <a:pt x="183122" y="351937"/>
                    <a:pt x="138781" y="304959"/>
                  </a:cubicBezTo>
                  <a:cubicBezTo>
                    <a:pt x="118797" y="295106"/>
                    <a:pt x="15405" y="298991"/>
                    <a:pt x="0" y="291081"/>
                  </a:cubicBezTo>
                  <a:close/>
                </a:path>
              </a:pathLst>
            </a:custGeom>
            <a:solidFill>
              <a:srgbClr val="106D41"/>
            </a:solidFill>
            <a:ln w="6938" cap="flat">
              <a:noFill/>
              <a:prstDash val="solid"/>
              <a:miter/>
            </a:ln>
          </p:spPr>
          <p:txBody>
            <a:bodyPr rtlCol="0" anchor="ctr"/>
            <a:lstStyle/>
            <a:p>
              <a:endParaRPr lang="nl-BE"/>
            </a:p>
          </p:txBody>
        </p:sp>
        <p:sp>
          <p:nvSpPr>
            <p:cNvPr id="26" name="Graphic 4">
              <a:extLst>
                <a:ext uri="{FF2B5EF4-FFF2-40B4-BE49-F238E27FC236}">
                  <a16:creationId xmlns:a16="http://schemas.microsoft.com/office/drawing/2014/main" id="{6BE4582A-90DD-476B-A0F1-5196BFCEDA77}"/>
                </a:ext>
              </a:extLst>
            </p:cNvPr>
            <p:cNvSpPr/>
            <p:nvPr/>
          </p:nvSpPr>
          <p:spPr>
            <a:xfrm>
              <a:off x="4791199" y="3366964"/>
              <a:ext cx="1266119" cy="1070791"/>
            </a:xfrm>
            <a:custGeom>
              <a:avLst/>
              <a:gdLst>
                <a:gd name="connsiteX0" fmla="*/ 19061 w 1266119"/>
                <a:gd name="connsiteY0" fmla="*/ 1020043 h 1070791"/>
                <a:gd name="connsiteX1" fmla="*/ 324380 w 1266119"/>
                <a:gd name="connsiteY1" fmla="*/ 867384 h 1070791"/>
                <a:gd name="connsiteX2" fmla="*/ 435405 w 1266119"/>
                <a:gd name="connsiteY2" fmla="*/ 659211 h 1070791"/>
                <a:gd name="connsiteX3" fmla="*/ 810115 w 1266119"/>
                <a:gd name="connsiteY3" fmla="*/ 340014 h 1070791"/>
                <a:gd name="connsiteX4" fmla="*/ 1233398 w 1266119"/>
                <a:gd name="connsiteY4" fmla="*/ 0 h 1070791"/>
                <a:gd name="connsiteX5" fmla="*/ 907331 w 1266119"/>
                <a:gd name="connsiteY5" fmla="*/ 416414 h 1070791"/>
                <a:gd name="connsiteX6" fmla="*/ 19061 w 1266119"/>
                <a:gd name="connsiteY6" fmla="*/ 1020043 h 1070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6119" h="1070791">
                  <a:moveTo>
                    <a:pt x="19061" y="1020043"/>
                  </a:moveTo>
                  <a:cubicBezTo>
                    <a:pt x="-93074" y="872380"/>
                    <a:pt x="326254" y="918733"/>
                    <a:pt x="324380" y="867384"/>
                  </a:cubicBezTo>
                  <a:cubicBezTo>
                    <a:pt x="380448" y="762951"/>
                    <a:pt x="297664" y="708132"/>
                    <a:pt x="435405" y="659211"/>
                  </a:cubicBezTo>
                  <a:cubicBezTo>
                    <a:pt x="677787" y="595441"/>
                    <a:pt x="658149" y="473106"/>
                    <a:pt x="810115" y="340014"/>
                  </a:cubicBezTo>
                  <a:cubicBezTo>
                    <a:pt x="898796" y="317116"/>
                    <a:pt x="1163660" y="30948"/>
                    <a:pt x="1233398" y="0"/>
                  </a:cubicBezTo>
                  <a:cubicBezTo>
                    <a:pt x="1388070" y="8327"/>
                    <a:pt x="946329" y="328357"/>
                    <a:pt x="907331" y="416414"/>
                  </a:cubicBezTo>
                  <a:cubicBezTo>
                    <a:pt x="707694" y="660322"/>
                    <a:pt x="366500" y="1245632"/>
                    <a:pt x="19061" y="1020043"/>
                  </a:cubicBezTo>
                  <a:close/>
                </a:path>
              </a:pathLst>
            </a:custGeom>
            <a:solidFill>
              <a:srgbClr val="106D41"/>
            </a:solidFill>
            <a:ln w="6938" cap="flat">
              <a:noFill/>
              <a:prstDash val="solid"/>
              <a:miter/>
            </a:ln>
          </p:spPr>
          <p:txBody>
            <a:bodyPr rtlCol="0" anchor="ctr"/>
            <a:lstStyle/>
            <a:p>
              <a:endParaRPr lang="nl-BE"/>
            </a:p>
          </p:txBody>
        </p:sp>
        <p:sp>
          <p:nvSpPr>
            <p:cNvPr id="27" name="Graphic 4">
              <a:extLst>
                <a:ext uri="{FF2B5EF4-FFF2-40B4-BE49-F238E27FC236}">
                  <a16:creationId xmlns:a16="http://schemas.microsoft.com/office/drawing/2014/main" id="{6BE4582A-90DD-476B-A0F1-5196BFCEDA77}"/>
                </a:ext>
              </a:extLst>
            </p:cNvPr>
            <p:cNvSpPr/>
            <p:nvPr/>
          </p:nvSpPr>
          <p:spPr>
            <a:xfrm>
              <a:off x="4629182" y="3976669"/>
              <a:ext cx="445333" cy="320235"/>
            </a:xfrm>
            <a:custGeom>
              <a:avLst/>
              <a:gdLst>
                <a:gd name="connsiteX0" fmla="*/ 28418 w 445333"/>
                <a:gd name="connsiteY0" fmla="*/ 320131 h 320235"/>
                <a:gd name="connsiteX1" fmla="*/ 437823 w 445333"/>
                <a:gd name="connsiteY1" fmla="*/ 35629 h 320235"/>
                <a:gd name="connsiteX2" fmla="*/ 215772 w 445333"/>
                <a:gd name="connsiteY2" fmla="*/ 98080 h 320235"/>
                <a:gd name="connsiteX3" fmla="*/ 63113 w 445333"/>
                <a:gd name="connsiteY3" fmla="*/ 202166 h 320235"/>
                <a:gd name="connsiteX4" fmla="*/ 28418 w 445333"/>
                <a:gd name="connsiteY4" fmla="*/ 320131 h 3202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5333" h="320235">
                  <a:moveTo>
                    <a:pt x="28418" y="320131"/>
                  </a:moveTo>
                  <a:cubicBezTo>
                    <a:pt x="93922" y="326237"/>
                    <a:pt x="505617" y="64148"/>
                    <a:pt x="437823" y="35629"/>
                  </a:cubicBezTo>
                  <a:cubicBezTo>
                    <a:pt x="356566" y="-62143"/>
                    <a:pt x="267885" y="69214"/>
                    <a:pt x="215772" y="98080"/>
                  </a:cubicBezTo>
                  <a:cubicBezTo>
                    <a:pt x="134655" y="129653"/>
                    <a:pt x="128757" y="104812"/>
                    <a:pt x="63113" y="202166"/>
                  </a:cubicBezTo>
                  <a:cubicBezTo>
                    <a:pt x="-9123" y="268157"/>
                    <a:pt x="-17450" y="282659"/>
                    <a:pt x="28418" y="320131"/>
                  </a:cubicBezTo>
                  <a:close/>
                </a:path>
              </a:pathLst>
            </a:custGeom>
            <a:solidFill>
              <a:srgbClr val="106D41"/>
            </a:solidFill>
            <a:ln w="6938" cap="flat">
              <a:noFill/>
              <a:prstDash val="solid"/>
              <a:miter/>
            </a:ln>
          </p:spPr>
          <p:txBody>
            <a:bodyPr rtlCol="0" anchor="ctr"/>
            <a:lstStyle/>
            <a:p>
              <a:endParaRPr lang="nl-BE"/>
            </a:p>
          </p:txBody>
        </p:sp>
        <p:sp>
          <p:nvSpPr>
            <p:cNvPr id="28" name="Graphic 4">
              <a:extLst>
                <a:ext uri="{FF2B5EF4-FFF2-40B4-BE49-F238E27FC236}">
                  <a16:creationId xmlns:a16="http://schemas.microsoft.com/office/drawing/2014/main" id="{6BE4582A-90DD-476B-A0F1-5196BFCEDA77}"/>
                </a:ext>
              </a:extLst>
            </p:cNvPr>
            <p:cNvSpPr/>
            <p:nvPr/>
          </p:nvSpPr>
          <p:spPr>
            <a:xfrm>
              <a:off x="6486612" y="1788201"/>
              <a:ext cx="3241897" cy="1327098"/>
            </a:xfrm>
            <a:custGeom>
              <a:avLst/>
              <a:gdLst>
                <a:gd name="connsiteX0" fmla="*/ 30659 w 3241897"/>
                <a:gd name="connsiteY0" fmla="*/ 1280384 h 1327098"/>
                <a:gd name="connsiteX1" fmla="*/ 460881 w 3241897"/>
                <a:gd name="connsiteY1" fmla="*/ 1023569 h 1327098"/>
                <a:gd name="connsiteX2" fmla="*/ 766200 w 3241897"/>
                <a:gd name="connsiteY2" fmla="*/ 870979 h 1327098"/>
                <a:gd name="connsiteX3" fmla="*/ 1314386 w 3241897"/>
                <a:gd name="connsiteY3" fmla="*/ 482391 h 1327098"/>
                <a:gd name="connsiteX4" fmla="*/ 1605827 w 3241897"/>
                <a:gd name="connsiteY4" fmla="*/ 433817 h 1327098"/>
                <a:gd name="connsiteX5" fmla="*/ 2521784 w 3241897"/>
                <a:gd name="connsiteY5" fmla="*/ 225715 h 1327098"/>
                <a:gd name="connsiteX6" fmla="*/ 3167117 w 3241897"/>
                <a:gd name="connsiteY6" fmla="*/ 10534 h 1327098"/>
                <a:gd name="connsiteX7" fmla="*/ 3007519 w 3241897"/>
                <a:gd name="connsiteY7" fmla="*/ 378235 h 1327098"/>
                <a:gd name="connsiteX8" fmla="*/ 2278917 w 3241897"/>
                <a:gd name="connsiteY8" fmla="*/ 558721 h 1327098"/>
                <a:gd name="connsiteX9" fmla="*/ 1751548 w 3241897"/>
                <a:gd name="connsiteY9" fmla="*/ 711380 h 1327098"/>
                <a:gd name="connsiteX10" fmla="*/ 1467046 w 3241897"/>
                <a:gd name="connsiteY10" fmla="*/ 864040 h 1327098"/>
                <a:gd name="connsiteX11" fmla="*/ 703748 w 3241897"/>
                <a:gd name="connsiteY11" fmla="*/ 1211063 h 1327098"/>
                <a:gd name="connsiteX12" fmla="*/ 51476 w 3241897"/>
                <a:gd name="connsiteY12" fmla="*/ 1315079 h 1327098"/>
                <a:gd name="connsiteX13" fmla="*/ 30659 w 3241897"/>
                <a:gd name="connsiteY13" fmla="*/ 1280384 h 1327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41897" h="1327098">
                  <a:moveTo>
                    <a:pt x="30659" y="1280384"/>
                  </a:moveTo>
                  <a:cubicBezTo>
                    <a:pt x="432431" y="1148680"/>
                    <a:pt x="139116" y="1152289"/>
                    <a:pt x="460881" y="1023569"/>
                  </a:cubicBezTo>
                  <a:cubicBezTo>
                    <a:pt x="669053" y="954247"/>
                    <a:pt x="710687" y="926491"/>
                    <a:pt x="766200" y="870979"/>
                  </a:cubicBezTo>
                  <a:cubicBezTo>
                    <a:pt x="870702" y="734210"/>
                    <a:pt x="1162282" y="540610"/>
                    <a:pt x="1314386" y="482391"/>
                  </a:cubicBezTo>
                  <a:cubicBezTo>
                    <a:pt x="1376838" y="475452"/>
                    <a:pt x="1404594" y="544842"/>
                    <a:pt x="1605827" y="433817"/>
                  </a:cubicBezTo>
                  <a:cubicBezTo>
                    <a:pt x="2082125" y="63549"/>
                    <a:pt x="2117098" y="386424"/>
                    <a:pt x="2521784" y="225715"/>
                  </a:cubicBezTo>
                  <a:cubicBezTo>
                    <a:pt x="2743002" y="-1679"/>
                    <a:pt x="2957141" y="135784"/>
                    <a:pt x="3167117" y="10534"/>
                  </a:cubicBezTo>
                  <a:cubicBezTo>
                    <a:pt x="3347048" y="-71416"/>
                    <a:pt x="3165660" y="350826"/>
                    <a:pt x="3007519" y="378235"/>
                  </a:cubicBezTo>
                  <a:cubicBezTo>
                    <a:pt x="2827311" y="479685"/>
                    <a:pt x="2466549" y="613401"/>
                    <a:pt x="2278917" y="558721"/>
                  </a:cubicBezTo>
                  <a:cubicBezTo>
                    <a:pt x="2138331" y="549075"/>
                    <a:pt x="1901224" y="682444"/>
                    <a:pt x="1751548" y="711380"/>
                  </a:cubicBezTo>
                  <a:cubicBezTo>
                    <a:pt x="1622134" y="753917"/>
                    <a:pt x="1550870" y="771056"/>
                    <a:pt x="1467046" y="864040"/>
                  </a:cubicBezTo>
                  <a:cubicBezTo>
                    <a:pt x="1292806" y="990400"/>
                    <a:pt x="1031758" y="1131402"/>
                    <a:pt x="703748" y="1211063"/>
                  </a:cubicBezTo>
                  <a:cubicBezTo>
                    <a:pt x="309332" y="1308071"/>
                    <a:pt x="342084" y="1349636"/>
                    <a:pt x="51476" y="1315079"/>
                  </a:cubicBezTo>
                  <a:cubicBezTo>
                    <a:pt x="2902" y="1315079"/>
                    <a:pt x="-24854" y="1308140"/>
                    <a:pt x="30659" y="1280384"/>
                  </a:cubicBezTo>
                  <a:close/>
                </a:path>
              </a:pathLst>
            </a:custGeom>
            <a:solidFill>
              <a:srgbClr val="106D41"/>
            </a:solidFill>
            <a:ln w="6938" cap="flat">
              <a:noFill/>
              <a:prstDash val="solid"/>
              <a:miter/>
            </a:ln>
          </p:spPr>
          <p:txBody>
            <a:bodyPr rtlCol="0" anchor="ctr"/>
            <a:lstStyle/>
            <a:p>
              <a:endParaRPr lang="nl-BE"/>
            </a:p>
          </p:txBody>
        </p:sp>
        <p:sp>
          <p:nvSpPr>
            <p:cNvPr id="29" name="Graphic 4">
              <a:extLst>
                <a:ext uri="{FF2B5EF4-FFF2-40B4-BE49-F238E27FC236}">
                  <a16:creationId xmlns:a16="http://schemas.microsoft.com/office/drawing/2014/main" id="{6BE4582A-90DD-476B-A0F1-5196BFCEDA77}"/>
                </a:ext>
              </a:extLst>
            </p:cNvPr>
            <p:cNvSpPr/>
            <p:nvPr/>
          </p:nvSpPr>
          <p:spPr>
            <a:xfrm>
              <a:off x="9261468" y="586920"/>
              <a:ext cx="385204" cy="358141"/>
            </a:xfrm>
            <a:custGeom>
              <a:avLst/>
              <a:gdLst>
                <a:gd name="connsiteX0" fmla="*/ 204906 w 385204"/>
                <a:gd name="connsiteY0" fmla="*/ 247285 h 358141"/>
                <a:gd name="connsiteX1" fmla="*/ 10612 w 385204"/>
                <a:gd name="connsiteY1" fmla="*/ 39113 h 358141"/>
                <a:gd name="connsiteX2" fmla="*/ 52246 w 385204"/>
                <a:gd name="connsiteY2" fmla="*/ 4417 h 358141"/>
                <a:gd name="connsiteX3" fmla="*/ 359300 w 385204"/>
                <a:gd name="connsiteY3" fmla="*/ 247285 h 358141"/>
                <a:gd name="connsiteX4" fmla="*/ 204906 w 385204"/>
                <a:gd name="connsiteY4" fmla="*/ 309736 h 358141"/>
                <a:gd name="connsiteX5" fmla="*/ 204906 w 385204"/>
                <a:gd name="connsiteY5" fmla="*/ 247285 h 35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5204" h="358141">
                  <a:moveTo>
                    <a:pt x="204906" y="247285"/>
                  </a:moveTo>
                  <a:cubicBezTo>
                    <a:pt x="109563" y="104756"/>
                    <a:pt x="55577" y="134247"/>
                    <a:pt x="10612" y="39113"/>
                  </a:cubicBezTo>
                  <a:cubicBezTo>
                    <a:pt x="17551" y="11356"/>
                    <a:pt x="-37961" y="-9461"/>
                    <a:pt x="52246" y="4417"/>
                  </a:cubicBezTo>
                  <a:cubicBezTo>
                    <a:pt x="220519" y="28288"/>
                    <a:pt x="286440" y="130778"/>
                    <a:pt x="359300" y="247285"/>
                  </a:cubicBezTo>
                  <a:cubicBezTo>
                    <a:pt x="461027" y="331733"/>
                    <a:pt x="232177" y="412851"/>
                    <a:pt x="204906" y="309736"/>
                  </a:cubicBezTo>
                  <a:cubicBezTo>
                    <a:pt x="191028" y="268102"/>
                    <a:pt x="260418" y="316675"/>
                    <a:pt x="204906" y="247285"/>
                  </a:cubicBezTo>
                  <a:close/>
                </a:path>
              </a:pathLst>
            </a:custGeom>
            <a:solidFill>
              <a:srgbClr val="106D41"/>
            </a:solidFill>
            <a:ln w="6938" cap="flat">
              <a:noFill/>
              <a:prstDash val="solid"/>
              <a:miter/>
            </a:ln>
          </p:spPr>
          <p:txBody>
            <a:bodyPr rtlCol="0" anchor="ctr"/>
            <a:lstStyle/>
            <a:p>
              <a:endParaRPr lang="nl-BE"/>
            </a:p>
          </p:txBody>
        </p:sp>
        <p:sp>
          <p:nvSpPr>
            <p:cNvPr id="30" name="Graphic 4">
              <a:extLst>
                <a:ext uri="{FF2B5EF4-FFF2-40B4-BE49-F238E27FC236}">
                  <a16:creationId xmlns:a16="http://schemas.microsoft.com/office/drawing/2014/main" id="{6BE4582A-90DD-476B-A0F1-5196BFCEDA77}"/>
                </a:ext>
              </a:extLst>
            </p:cNvPr>
            <p:cNvSpPr/>
            <p:nvPr/>
          </p:nvSpPr>
          <p:spPr>
            <a:xfrm>
              <a:off x="9605156" y="1030990"/>
              <a:ext cx="126939" cy="193219"/>
            </a:xfrm>
            <a:custGeom>
              <a:avLst/>
              <a:gdLst>
                <a:gd name="connsiteX0" fmla="*/ 0 w 126939"/>
                <a:gd name="connsiteY0" fmla="*/ 136290 h 193219"/>
                <a:gd name="connsiteX1" fmla="*/ 124903 w 126939"/>
                <a:gd name="connsiteY1" fmla="*/ 25265 h 193219"/>
                <a:gd name="connsiteX2" fmla="*/ 0 w 126939"/>
                <a:gd name="connsiteY2" fmla="*/ 136290 h 193219"/>
              </a:gdLst>
              <a:ahLst/>
              <a:cxnLst>
                <a:cxn ang="0">
                  <a:pos x="connsiteX0" y="connsiteY0"/>
                </a:cxn>
                <a:cxn ang="0">
                  <a:pos x="connsiteX1" y="connsiteY1"/>
                </a:cxn>
                <a:cxn ang="0">
                  <a:pos x="connsiteX2" y="connsiteY2"/>
                </a:cxn>
              </a:cxnLst>
              <a:rect l="l" t="t" r="r" b="b"/>
              <a:pathLst>
                <a:path w="126939" h="193219">
                  <a:moveTo>
                    <a:pt x="0" y="136290"/>
                  </a:moveTo>
                  <a:cubicBezTo>
                    <a:pt x="2152" y="79597"/>
                    <a:pt x="67171" y="-55923"/>
                    <a:pt x="124903" y="25265"/>
                  </a:cubicBezTo>
                  <a:cubicBezTo>
                    <a:pt x="140933" y="111795"/>
                    <a:pt x="58843" y="282149"/>
                    <a:pt x="0" y="136290"/>
                  </a:cubicBezTo>
                  <a:close/>
                </a:path>
              </a:pathLst>
            </a:custGeom>
            <a:solidFill>
              <a:srgbClr val="106D41"/>
            </a:solidFill>
            <a:ln w="6938" cap="flat">
              <a:noFill/>
              <a:prstDash val="solid"/>
              <a:miter/>
            </a:ln>
          </p:spPr>
          <p:txBody>
            <a:bodyPr rtlCol="0" anchor="ctr"/>
            <a:lstStyle/>
            <a:p>
              <a:endParaRPr lang="nl-BE"/>
            </a:p>
          </p:txBody>
        </p:sp>
        <p:sp>
          <p:nvSpPr>
            <p:cNvPr id="31" name="Graphic 4">
              <a:extLst>
                <a:ext uri="{FF2B5EF4-FFF2-40B4-BE49-F238E27FC236}">
                  <a16:creationId xmlns:a16="http://schemas.microsoft.com/office/drawing/2014/main" id="{6BE4582A-90DD-476B-A0F1-5196BFCEDA77}"/>
                </a:ext>
              </a:extLst>
            </p:cNvPr>
            <p:cNvSpPr/>
            <p:nvPr/>
          </p:nvSpPr>
          <p:spPr>
            <a:xfrm>
              <a:off x="3989029" y="3533502"/>
              <a:ext cx="483169" cy="596590"/>
            </a:xfrm>
            <a:custGeom>
              <a:avLst/>
              <a:gdLst>
                <a:gd name="connsiteX0" fmla="*/ 37116 w 483169"/>
                <a:gd name="connsiteY0" fmla="*/ 575943 h 596590"/>
                <a:gd name="connsiteX1" fmla="*/ 9360 w 483169"/>
                <a:gd name="connsiteY1" fmla="*/ 464918 h 596590"/>
                <a:gd name="connsiteX2" fmla="*/ 141202 w 483169"/>
                <a:gd name="connsiteY2" fmla="*/ 372073 h 596590"/>
                <a:gd name="connsiteX3" fmla="*/ 307740 w 483169"/>
                <a:gd name="connsiteY3" fmla="*/ 117964 h 596590"/>
                <a:gd name="connsiteX4" fmla="*/ 397947 w 483169"/>
                <a:gd name="connsiteY4" fmla="*/ 0 h 596590"/>
                <a:gd name="connsiteX5" fmla="*/ 446521 w 483169"/>
                <a:gd name="connsiteY5" fmla="*/ 208172 h 596590"/>
                <a:gd name="connsiteX6" fmla="*/ 273044 w 483169"/>
                <a:gd name="connsiteY6" fmla="*/ 471857 h 596590"/>
                <a:gd name="connsiteX7" fmla="*/ 37116 w 483169"/>
                <a:gd name="connsiteY7" fmla="*/ 575943 h 596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169" h="596590">
                  <a:moveTo>
                    <a:pt x="37116" y="575943"/>
                  </a:moveTo>
                  <a:cubicBezTo>
                    <a:pt x="-8474" y="557693"/>
                    <a:pt x="-4519" y="478796"/>
                    <a:pt x="9360" y="464918"/>
                  </a:cubicBezTo>
                  <a:cubicBezTo>
                    <a:pt x="66260" y="448888"/>
                    <a:pt x="126561" y="437161"/>
                    <a:pt x="141202" y="372073"/>
                  </a:cubicBezTo>
                  <a:cubicBezTo>
                    <a:pt x="117956" y="243284"/>
                    <a:pt x="206776" y="202968"/>
                    <a:pt x="307740" y="117964"/>
                  </a:cubicBezTo>
                  <a:cubicBezTo>
                    <a:pt x="363252" y="76330"/>
                    <a:pt x="363252" y="0"/>
                    <a:pt x="397947" y="0"/>
                  </a:cubicBezTo>
                  <a:cubicBezTo>
                    <a:pt x="515010" y="25744"/>
                    <a:pt x="491000" y="82922"/>
                    <a:pt x="446521" y="208172"/>
                  </a:cubicBezTo>
                  <a:cubicBezTo>
                    <a:pt x="381502" y="357431"/>
                    <a:pt x="354093" y="357987"/>
                    <a:pt x="273044" y="471857"/>
                  </a:cubicBezTo>
                  <a:cubicBezTo>
                    <a:pt x="207331" y="592527"/>
                    <a:pt x="148627" y="622018"/>
                    <a:pt x="37116" y="575943"/>
                  </a:cubicBezTo>
                  <a:close/>
                </a:path>
              </a:pathLst>
            </a:custGeom>
            <a:solidFill>
              <a:srgbClr val="106D41"/>
            </a:solidFill>
            <a:ln w="6938" cap="flat">
              <a:noFill/>
              <a:prstDash val="solid"/>
              <a:miter/>
            </a:ln>
          </p:spPr>
          <p:txBody>
            <a:bodyPr rtlCol="0" anchor="ctr"/>
            <a:lstStyle/>
            <a:p>
              <a:endParaRPr lang="nl-BE"/>
            </a:p>
          </p:txBody>
        </p:sp>
        <p:sp>
          <p:nvSpPr>
            <p:cNvPr id="32" name="Graphic 4">
              <a:extLst>
                <a:ext uri="{FF2B5EF4-FFF2-40B4-BE49-F238E27FC236}">
                  <a16:creationId xmlns:a16="http://schemas.microsoft.com/office/drawing/2014/main" id="{6BE4582A-90DD-476B-A0F1-5196BFCEDA77}"/>
                </a:ext>
              </a:extLst>
            </p:cNvPr>
            <p:cNvSpPr/>
            <p:nvPr/>
          </p:nvSpPr>
          <p:spPr>
            <a:xfrm>
              <a:off x="4393811" y="3026516"/>
              <a:ext cx="459463" cy="471425"/>
            </a:xfrm>
            <a:custGeom>
              <a:avLst/>
              <a:gdLst>
                <a:gd name="connsiteX0" fmla="*/ 104 w 459463"/>
                <a:gd name="connsiteY0" fmla="*/ 416778 h 471425"/>
                <a:gd name="connsiteX1" fmla="*/ 249911 w 459463"/>
                <a:gd name="connsiteY1" fmla="*/ 35129 h 471425"/>
                <a:gd name="connsiteX2" fmla="*/ 423388 w 459463"/>
                <a:gd name="connsiteY2" fmla="*/ 7373 h 471425"/>
                <a:gd name="connsiteX3" fmla="*/ 313681 w 459463"/>
                <a:gd name="connsiteY3" fmla="*/ 330039 h 471425"/>
                <a:gd name="connsiteX4" fmla="*/ 152764 w 459463"/>
                <a:gd name="connsiteY4" fmla="*/ 465351 h 471425"/>
                <a:gd name="connsiteX5" fmla="*/ 104 w 459463"/>
                <a:gd name="connsiteY5" fmla="*/ 416778 h 471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9463" h="471425">
                  <a:moveTo>
                    <a:pt x="104" y="416778"/>
                  </a:moveTo>
                  <a:cubicBezTo>
                    <a:pt x="9056" y="290764"/>
                    <a:pt x="122371" y="57334"/>
                    <a:pt x="249911" y="35129"/>
                  </a:cubicBezTo>
                  <a:cubicBezTo>
                    <a:pt x="367875" y="14312"/>
                    <a:pt x="409509" y="-13444"/>
                    <a:pt x="423388" y="7373"/>
                  </a:cubicBezTo>
                  <a:cubicBezTo>
                    <a:pt x="545238" y="102646"/>
                    <a:pt x="319857" y="223733"/>
                    <a:pt x="313681" y="330039"/>
                  </a:cubicBezTo>
                  <a:cubicBezTo>
                    <a:pt x="241931" y="413447"/>
                    <a:pt x="246997" y="438705"/>
                    <a:pt x="152764" y="465351"/>
                  </a:cubicBezTo>
                  <a:cubicBezTo>
                    <a:pt x="76989" y="471596"/>
                    <a:pt x="-3296" y="487695"/>
                    <a:pt x="104" y="416778"/>
                  </a:cubicBezTo>
                  <a:close/>
                </a:path>
              </a:pathLst>
            </a:custGeom>
            <a:solidFill>
              <a:srgbClr val="106D41"/>
            </a:solidFill>
            <a:ln w="6938" cap="flat">
              <a:noFill/>
              <a:prstDash val="solid"/>
              <a:miter/>
            </a:ln>
          </p:spPr>
          <p:txBody>
            <a:bodyPr rtlCol="0" anchor="ctr"/>
            <a:lstStyle/>
            <a:p>
              <a:endParaRPr lang="nl-BE"/>
            </a:p>
          </p:txBody>
        </p:sp>
        <p:sp>
          <p:nvSpPr>
            <p:cNvPr id="33" name="Graphic 4">
              <a:extLst>
                <a:ext uri="{FF2B5EF4-FFF2-40B4-BE49-F238E27FC236}">
                  <a16:creationId xmlns:a16="http://schemas.microsoft.com/office/drawing/2014/main" id="{6BE4582A-90DD-476B-A0F1-5196BFCEDA77}"/>
                </a:ext>
              </a:extLst>
            </p:cNvPr>
            <p:cNvSpPr/>
            <p:nvPr/>
          </p:nvSpPr>
          <p:spPr>
            <a:xfrm>
              <a:off x="4735547" y="614146"/>
              <a:ext cx="3996244" cy="2360698"/>
            </a:xfrm>
            <a:custGeom>
              <a:avLst/>
              <a:gdLst>
                <a:gd name="connsiteX0" fmla="*/ 95529 w 3996244"/>
                <a:gd name="connsiteY0" fmla="*/ 2357292 h 2360698"/>
                <a:gd name="connsiteX1" fmla="*/ 886583 w 3996244"/>
                <a:gd name="connsiteY1" fmla="*/ 2065782 h 2360698"/>
                <a:gd name="connsiteX2" fmla="*/ 921279 w 3996244"/>
                <a:gd name="connsiteY2" fmla="*/ 2017278 h 2360698"/>
                <a:gd name="connsiteX3" fmla="*/ 1275171 w 3996244"/>
                <a:gd name="connsiteY3" fmla="*/ 1705019 h 2360698"/>
                <a:gd name="connsiteX4" fmla="*/ 1864992 w 3996244"/>
                <a:gd name="connsiteY4" fmla="*/ 1462152 h 2360698"/>
                <a:gd name="connsiteX5" fmla="*/ 2031530 w 3996244"/>
                <a:gd name="connsiteY5" fmla="*/ 1441335 h 2360698"/>
                <a:gd name="connsiteX6" fmla="*/ 2100851 w 3996244"/>
                <a:gd name="connsiteY6" fmla="*/ 1247041 h 2360698"/>
                <a:gd name="connsiteX7" fmla="*/ 2295145 w 3996244"/>
                <a:gd name="connsiteY7" fmla="*/ 1260919 h 2360698"/>
                <a:gd name="connsiteX8" fmla="*/ 2315962 w 3996244"/>
                <a:gd name="connsiteY8" fmla="*/ 1129077 h 2360698"/>
                <a:gd name="connsiteX9" fmla="*/ 2475561 w 3996244"/>
                <a:gd name="connsiteY9" fmla="*/ 1073564 h 2360698"/>
                <a:gd name="connsiteX10" fmla="*/ 2794758 w 3996244"/>
                <a:gd name="connsiteY10" fmla="*/ 1018052 h 2360698"/>
                <a:gd name="connsiteX11" fmla="*/ 2933539 w 3996244"/>
                <a:gd name="connsiteY11" fmla="*/ 997235 h 2360698"/>
                <a:gd name="connsiteX12" fmla="*/ 3467848 w 3996244"/>
                <a:gd name="connsiteY12" fmla="*/ 310267 h 2360698"/>
                <a:gd name="connsiteX13" fmla="*/ 3828679 w 3996244"/>
                <a:gd name="connsiteY13" fmla="*/ 136790 h 2360698"/>
                <a:gd name="connsiteX14" fmla="*/ 3988278 w 3996244"/>
                <a:gd name="connsiteY14" fmla="*/ 67399 h 2360698"/>
                <a:gd name="connsiteX15" fmla="*/ 3627446 w 3996244"/>
                <a:gd name="connsiteY15" fmla="*/ 74338 h 2360698"/>
                <a:gd name="connsiteX16" fmla="*/ 3287432 w 3996244"/>
                <a:gd name="connsiteY16" fmla="*/ 400475 h 2360698"/>
                <a:gd name="connsiteX17" fmla="*/ 2975174 w 3996244"/>
                <a:gd name="connsiteY17" fmla="*/ 525378 h 2360698"/>
                <a:gd name="connsiteX18" fmla="*/ 2440865 w 3996244"/>
                <a:gd name="connsiteY18" fmla="*/ 678037 h 2360698"/>
                <a:gd name="connsiteX19" fmla="*/ 2066156 w 3996244"/>
                <a:gd name="connsiteY19" fmla="*/ 997235 h 2360698"/>
                <a:gd name="connsiteX20" fmla="*/ 1864923 w 3996244"/>
                <a:gd name="connsiteY20" fmla="*/ 1094381 h 2360698"/>
                <a:gd name="connsiteX21" fmla="*/ 1490213 w 3996244"/>
                <a:gd name="connsiteY21" fmla="*/ 1309493 h 2360698"/>
                <a:gd name="connsiteX22" fmla="*/ 1143260 w 3996244"/>
                <a:gd name="connsiteY22" fmla="*/ 1496847 h 2360698"/>
                <a:gd name="connsiteX23" fmla="*/ 1136320 w 3996244"/>
                <a:gd name="connsiteY23" fmla="*/ 1670324 h 2360698"/>
                <a:gd name="connsiteX24" fmla="*/ 414657 w 3996244"/>
                <a:gd name="connsiteY24" fmla="*/ 1878496 h 2360698"/>
                <a:gd name="connsiteX25" fmla="*/ 109338 w 3996244"/>
                <a:gd name="connsiteY25" fmla="*/ 2162998 h 2360698"/>
                <a:gd name="connsiteX26" fmla="*/ 95529 w 3996244"/>
                <a:gd name="connsiteY26" fmla="*/ 2357292 h 2360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996244" h="2360698">
                  <a:moveTo>
                    <a:pt x="95529" y="2357292"/>
                  </a:moveTo>
                  <a:cubicBezTo>
                    <a:pt x="668003" y="2378040"/>
                    <a:pt x="459900" y="2306845"/>
                    <a:pt x="886583" y="2065782"/>
                  </a:cubicBezTo>
                  <a:cubicBezTo>
                    <a:pt x="914340" y="2051973"/>
                    <a:pt x="928218" y="2093607"/>
                    <a:pt x="921279" y="2017278"/>
                  </a:cubicBezTo>
                  <a:cubicBezTo>
                    <a:pt x="958056" y="1830131"/>
                    <a:pt x="1092604" y="1793215"/>
                    <a:pt x="1275171" y="1705019"/>
                  </a:cubicBezTo>
                  <a:cubicBezTo>
                    <a:pt x="1558424" y="1499484"/>
                    <a:pt x="1596797" y="1741103"/>
                    <a:pt x="1864992" y="1462152"/>
                  </a:cubicBezTo>
                  <a:cubicBezTo>
                    <a:pt x="1851114" y="1318097"/>
                    <a:pt x="1997112" y="1466177"/>
                    <a:pt x="2031530" y="1441335"/>
                  </a:cubicBezTo>
                  <a:cubicBezTo>
                    <a:pt x="2110704" y="1418228"/>
                    <a:pt x="2063241" y="1270495"/>
                    <a:pt x="2100851" y="1247041"/>
                  </a:cubicBezTo>
                  <a:cubicBezTo>
                    <a:pt x="2135546" y="1240102"/>
                    <a:pt x="2260450" y="1295614"/>
                    <a:pt x="2295145" y="1260919"/>
                  </a:cubicBezTo>
                  <a:cubicBezTo>
                    <a:pt x="2329840" y="1226224"/>
                    <a:pt x="2260450" y="1163772"/>
                    <a:pt x="2315962" y="1129077"/>
                  </a:cubicBezTo>
                  <a:cubicBezTo>
                    <a:pt x="2371475" y="1094381"/>
                    <a:pt x="2426987" y="1066625"/>
                    <a:pt x="2475561" y="1073564"/>
                  </a:cubicBezTo>
                  <a:cubicBezTo>
                    <a:pt x="2626902" y="1085777"/>
                    <a:pt x="2638976" y="1034497"/>
                    <a:pt x="2794758" y="1018052"/>
                  </a:cubicBezTo>
                  <a:cubicBezTo>
                    <a:pt x="2871088" y="1024991"/>
                    <a:pt x="2891905" y="1101321"/>
                    <a:pt x="2933539" y="997235"/>
                  </a:cubicBezTo>
                  <a:cubicBezTo>
                    <a:pt x="3195628" y="402487"/>
                    <a:pt x="3349398" y="852139"/>
                    <a:pt x="3467848" y="310267"/>
                  </a:cubicBezTo>
                  <a:cubicBezTo>
                    <a:pt x="3523499" y="221724"/>
                    <a:pt x="3729936" y="168432"/>
                    <a:pt x="3828679" y="136790"/>
                  </a:cubicBezTo>
                  <a:cubicBezTo>
                    <a:pt x="3904037" y="142272"/>
                    <a:pt x="4029010" y="155109"/>
                    <a:pt x="3988278" y="67399"/>
                  </a:cubicBezTo>
                  <a:cubicBezTo>
                    <a:pt x="3914585" y="-40295"/>
                    <a:pt x="3724454" y="-4559"/>
                    <a:pt x="3627446" y="74338"/>
                  </a:cubicBezTo>
                  <a:cubicBezTo>
                    <a:pt x="3484501" y="132627"/>
                    <a:pt x="3421425" y="334692"/>
                    <a:pt x="3287432" y="400475"/>
                  </a:cubicBezTo>
                  <a:cubicBezTo>
                    <a:pt x="3114094" y="435031"/>
                    <a:pt x="3101049" y="445717"/>
                    <a:pt x="2975174" y="525378"/>
                  </a:cubicBezTo>
                  <a:cubicBezTo>
                    <a:pt x="2801697" y="496511"/>
                    <a:pt x="2591860" y="630644"/>
                    <a:pt x="2440865" y="678037"/>
                  </a:cubicBezTo>
                  <a:cubicBezTo>
                    <a:pt x="2291398" y="717451"/>
                    <a:pt x="2177250" y="878785"/>
                    <a:pt x="2066156" y="997235"/>
                  </a:cubicBezTo>
                  <a:cubicBezTo>
                    <a:pt x="2017582" y="1059686"/>
                    <a:pt x="1934313" y="1073564"/>
                    <a:pt x="1864923" y="1094381"/>
                  </a:cubicBezTo>
                  <a:cubicBezTo>
                    <a:pt x="1684715" y="1149200"/>
                    <a:pt x="1640236" y="1231359"/>
                    <a:pt x="1490213" y="1309493"/>
                  </a:cubicBezTo>
                  <a:cubicBezTo>
                    <a:pt x="1308826" y="1354458"/>
                    <a:pt x="1219311" y="1245861"/>
                    <a:pt x="1143260" y="1496847"/>
                  </a:cubicBezTo>
                  <a:cubicBezTo>
                    <a:pt x="1105650" y="1556038"/>
                    <a:pt x="1258378" y="1662552"/>
                    <a:pt x="1136320" y="1670324"/>
                  </a:cubicBezTo>
                  <a:cubicBezTo>
                    <a:pt x="908788" y="1576994"/>
                    <a:pt x="629977" y="1836376"/>
                    <a:pt x="414657" y="1878496"/>
                  </a:cubicBezTo>
                  <a:cubicBezTo>
                    <a:pt x="345267" y="1899313"/>
                    <a:pt x="192607" y="2114425"/>
                    <a:pt x="109338" y="2162998"/>
                  </a:cubicBezTo>
                  <a:cubicBezTo>
                    <a:pt x="-11887" y="2243699"/>
                    <a:pt x="-53591" y="2345010"/>
                    <a:pt x="95529" y="2357292"/>
                  </a:cubicBezTo>
                  <a:close/>
                </a:path>
              </a:pathLst>
            </a:custGeom>
            <a:solidFill>
              <a:srgbClr val="106D41"/>
            </a:solidFill>
            <a:ln w="6938" cap="flat">
              <a:noFill/>
              <a:prstDash val="solid"/>
              <a:miter/>
            </a:ln>
          </p:spPr>
          <p:txBody>
            <a:bodyPr rtlCol="0" anchor="ctr"/>
            <a:lstStyle/>
            <a:p>
              <a:endParaRPr lang="nl-BE"/>
            </a:p>
          </p:txBody>
        </p:sp>
      </p:grpSp>
      <p:sp>
        <p:nvSpPr>
          <p:cNvPr id="7" name="!!SecondCut">
            <a:extLst>
              <a:ext uri="{FF2B5EF4-FFF2-40B4-BE49-F238E27FC236}">
                <a16:creationId xmlns:a16="http://schemas.microsoft.com/office/drawing/2014/main" id="{6BE4582A-90DD-476B-A0F1-5196BFCEDA77}"/>
              </a:ext>
            </a:extLst>
          </p:cNvPr>
          <p:cNvSpPr/>
          <p:nvPr/>
        </p:nvSpPr>
        <p:spPr>
          <a:xfrm>
            <a:off x="4587736" y="963132"/>
            <a:ext cx="5088653" cy="2989211"/>
          </a:xfrm>
          <a:custGeom>
            <a:avLst/>
            <a:gdLst>
              <a:gd name="connsiteX0" fmla="*/ 174991 w 5088653"/>
              <a:gd name="connsiteY0" fmla="*/ 2989212 h 2989211"/>
              <a:gd name="connsiteX1" fmla="*/ 75207 w 5088653"/>
              <a:gd name="connsiteY1" fmla="*/ 2974154 h 2989211"/>
              <a:gd name="connsiteX2" fmla="*/ 15115 w 5088653"/>
              <a:gd name="connsiteY2" fmla="*/ 2757378 h 2989211"/>
              <a:gd name="connsiteX3" fmla="*/ 295106 w 5088653"/>
              <a:gd name="connsiteY3" fmla="*/ 2344572 h 2989211"/>
              <a:gd name="connsiteX4" fmla="*/ 369979 w 5088653"/>
              <a:gd name="connsiteY4" fmla="*/ 2267063 h 2989211"/>
              <a:gd name="connsiteX5" fmla="*/ 827402 w 5088653"/>
              <a:gd name="connsiteY5" fmla="*/ 1833926 h 2989211"/>
              <a:gd name="connsiteX6" fmla="*/ 832884 w 5088653"/>
              <a:gd name="connsiteY6" fmla="*/ 1830179 h 2989211"/>
              <a:gd name="connsiteX7" fmla="*/ 1478564 w 5088653"/>
              <a:gd name="connsiteY7" fmla="*/ 1520419 h 2989211"/>
              <a:gd name="connsiteX8" fmla="*/ 1955209 w 5088653"/>
              <a:gd name="connsiteY8" fmla="*/ 1336326 h 2989211"/>
              <a:gd name="connsiteX9" fmla="*/ 2273712 w 5088653"/>
              <a:gd name="connsiteY9" fmla="*/ 1204692 h 2989211"/>
              <a:gd name="connsiteX10" fmla="*/ 2694012 w 5088653"/>
              <a:gd name="connsiteY10" fmla="*/ 962241 h 2989211"/>
              <a:gd name="connsiteX11" fmla="*/ 2836887 w 5088653"/>
              <a:gd name="connsiteY11" fmla="*/ 866967 h 2989211"/>
              <a:gd name="connsiteX12" fmla="*/ 3249207 w 5088653"/>
              <a:gd name="connsiteY12" fmla="*/ 573028 h 2989211"/>
              <a:gd name="connsiteX13" fmla="*/ 3268428 w 5088653"/>
              <a:gd name="connsiteY13" fmla="*/ 558248 h 2989211"/>
              <a:gd name="connsiteX14" fmla="*/ 3642097 w 5088653"/>
              <a:gd name="connsiteY14" fmla="*/ 426198 h 2989211"/>
              <a:gd name="connsiteX15" fmla="*/ 3679706 w 5088653"/>
              <a:gd name="connsiteY15" fmla="*/ 425365 h 2989211"/>
              <a:gd name="connsiteX16" fmla="*/ 3732444 w 5088653"/>
              <a:gd name="connsiteY16" fmla="*/ 429945 h 2989211"/>
              <a:gd name="connsiteX17" fmla="*/ 3739174 w 5088653"/>
              <a:gd name="connsiteY17" fmla="*/ 427794 h 2989211"/>
              <a:gd name="connsiteX18" fmla="*/ 3876776 w 5088653"/>
              <a:gd name="connsiteY18" fmla="*/ 385951 h 2989211"/>
              <a:gd name="connsiteX19" fmla="*/ 4222550 w 5088653"/>
              <a:gd name="connsiteY19" fmla="*/ 156962 h 2989211"/>
              <a:gd name="connsiteX20" fmla="*/ 4339265 w 5088653"/>
              <a:gd name="connsiteY20" fmla="*/ 58705 h 2989211"/>
              <a:gd name="connsiteX21" fmla="*/ 4592402 w 5088653"/>
              <a:gd name="connsiteY21" fmla="*/ 0 h 2989211"/>
              <a:gd name="connsiteX22" fmla="*/ 4739927 w 5088653"/>
              <a:gd name="connsiteY22" fmla="*/ 21927 h 2989211"/>
              <a:gd name="connsiteX23" fmla="*/ 5048993 w 5088653"/>
              <a:gd name="connsiteY23" fmla="*/ 291371 h 2989211"/>
              <a:gd name="connsiteX24" fmla="*/ 5084521 w 5088653"/>
              <a:gd name="connsiteY24" fmla="*/ 414679 h 2989211"/>
              <a:gd name="connsiteX25" fmla="*/ 4951707 w 5088653"/>
              <a:gd name="connsiteY25" fmla="*/ 515018 h 2989211"/>
              <a:gd name="connsiteX26" fmla="*/ 4817852 w 5088653"/>
              <a:gd name="connsiteY26" fmla="*/ 541733 h 2989211"/>
              <a:gd name="connsiteX27" fmla="*/ 4726396 w 5088653"/>
              <a:gd name="connsiteY27" fmla="*/ 529312 h 2989211"/>
              <a:gd name="connsiteX28" fmla="*/ 4675671 w 5088653"/>
              <a:gd name="connsiteY28" fmla="*/ 519528 h 2989211"/>
              <a:gd name="connsiteX29" fmla="*/ 4646874 w 5088653"/>
              <a:gd name="connsiteY29" fmla="*/ 516961 h 2989211"/>
              <a:gd name="connsiteX30" fmla="*/ 4553474 w 5088653"/>
              <a:gd name="connsiteY30" fmla="*/ 586837 h 2989211"/>
              <a:gd name="connsiteX31" fmla="*/ 4527036 w 5088653"/>
              <a:gd name="connsiteY31" fmla="*/ 618687 h 2989211"/>
              <a:gd name="connsiteX32" fmla="*/ 4142403 w 5088653"/>
              <a:gd name="connsiteY32" fmla="*/ 769681 h 2989211"/>
              <a:gd name="connsiteX33" fmla="*/ 3609275 w 5088653"/>
              <a:gd name="connsiteY33" fmla="*/ 861555 h 2989211"/>
              <a:gd name="connsiteX34" fmla="*/ 3522467 w 5088653"/>
              <a:gd name="connsiteY34" fmla="*/ 880082 h 2989211"/>
              <a:gd name="connsiteX35" fmla="*/ 3157958 w 5088653"/>
              <a:gd name="connsiteY35" fmla="*/ 1113165 h 2989211"/>
              <a:gd name="connsiteX36" fmla="*/ 3109593 w 5088653"/>
              <a:gd name="connsiteY36" fmla="*/ 1175964 h 2989211"/>
              <a:gd name="connsiteX37" fmla="*/ 3088012 w 5088653"/>
              <a:gd name="connsiteY37" fmla="*/ 1197822 h 2989211"/>
              <a:gd name="connsiteX38" fmla="*/ 2796224 w 5088653"/>
              <a:gd name="connsiteY38" fmla="*/ 1392949 h 2989211"/>
              <a:gd name="connsiteX39" fmla="*/ 2615670 w 5088653"/>
              <a:gd name="connsiteY39" fmla="*/ 1489818 h 2989211"/>
              <a:gd name="connsiteX40" fmla="*/ 2492709 w 5088653"/>
              <a:gd name="connsiteY40" fmla="*/ 1576418 h 2989211"/>
              <a:gd name="connsiteX41" fmla="*/ 2140413 w 5088653"/>
              <a:gd name="connsiteY41" fmla="*/ 1699655 h 2989211"/>
              <a:gd name="connsiteX42" fmla="*/ 2106134 w 5088653"/>
              <a:gd name="connsiteY42" fmla="*/ 1705901 h 2989211"/>
              <a:gd name="connsiteX43" fmla="*/ 1893868 w 5088653"/>
              <a:gd name="connsiteY43" fmla="*/ 1821714 h 2989211"/>
              <a:gd name="connsiteX44" fmla="*/ 1755156 w 5088653"/>
              <a:gd name="connsiteY44" fmla="*/ 1910603 h 2989211"/>
              <a:gd name="connsiteX45" fmla="*/ 1250547 w 5088653"/>
              <a:gd name="connsiteY45" fmla="*/ 2122522 h 2989211"/>
              <a:gd name="connsiteX46" fmla="*/ 972429 w 5088653"/>
              <a:gd name="connsiteY46" fmla="*/ 2265259 h 2989211"/>
              <a:gd name="connsiteX47" fmla="*/ 637757 w 5088653"/>
              <a:gd name="connsiteY47" fmla="*/ 2723237 h 2989211"/>
              <a:gd name="connsiteX48" fmla="*/ 174991 w 5088653"/>
              <a:gd name="connsiteY48" fmla="*/ 2989212 h 2989211"/>
              <a:gd name="connsiteX49" fmla="*/ 174991 w 5088653"/>
              <a:gd name="connsiteY49" fmla="*/ 2989212 h 2989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088653" h="2989211">
                <a:moveTo>
                  <a:pt x="174991" y="2989212"/>
                </a:moveTo>
                <a:cubicBezTo>
                  <a:pt x="136479" y="2989212"/>
                  <a:pt x="101992" y="2984008"/>
                  <a:pt x="75207" y="2974154"/>
                </a:cubicBezTo>
                <a:cubicBezTo>
                  <a:pt x="-23536" y="2937793"/>
                  <a:pt x="-2996" y="2841965"/>
                  <a:pt x="15115" y="2757378"/>
                </a:cubicBezTo>
                <a:cubicBezTo>
                  <a:pt x="38569" y="2648018"/>
                  <a:pt x="212393" y="2427356"/>
                  <a:pt x="295106" y="2344572"/>
                </a:cubicBezTo>
                <a:cubicBezTo>
                  <a:pt x="312107" y="2327572"/>
                  <a:pt x="337643" y="2300856"/>
                  <a:pt x="369979" y="2267063"/>
                </a:cubicBezTo>
                <a:cubicBezTo>
                  <a:pt x="494674" y="2136678"/>
                  <a:pt x="703401" y="1918514"/>
                  <a:pt x="827402" y="1833926"/>
                </a:cubicBezTo>
                <a:lnTo>
                  <a:pt x="832884" y="1830179"/>
                </a:lnTo>
                <a:cubicBezTo>
                  <a:pt x="983670" y="1727342"/>
                  <a:pt x="1190108" y="1586549"/>
                  <a:pt x="1478564" y="1520419"/>
                </a:cubicBezTo>
                <a:cubicBezTo>
                  <a:pt x="1638302" y="1483781"/>
                  <a:pt x="1806713" y="1405439"/>
                  <a:pt x="1955209" y="1336326"/>
                </a:cubicBezTo>
                <a:cubicBezTo>
                  <a:pt x="2070328" y="1282756"/>
                  <a:pt x="2179133" y="1232170"/>
                  <a:pt x="2273712" y="1204692"/>
                </a:cubicBezTo>
                <a:cubicBezTo>
                  <a:pt x="2413257" y="1164168"/>
                  <a:pt x="2575562" y="1047452"/>
                  <a:pt x="2694012" y="962241"/>
                </a:cubicBezTo>
                <a:cubicBezTo>
                  <a:pt x="2754868" y="918524"/>
                  <a:pt x="2802886" y="883968"/>
                  <a:pt x="2836887" y="866967"/>
                </a:cubicBezTo>
                <a:cubicBezTo>
                  <a:pt x="2924805" y="822974"/>
                  <a:pt x="3152129" y="647831"/>
                  <a:pt x="3249207" y="573028"/>
                </a:cubicBezTo>
                <a:lnTo>
                  <a:pt x="3268428" y="558248"/>
                </a:lnTo>
                <a:cubicBezTo>
                  <a:pt x="3367587" y="481988"/>
                  <a:pt x="3464665" y="433275"/>
                  <a:pt x="3642097" y="426198"/>
                </a:cubicBezTo>
                <a:cubicBezTo>
                  <a:pt x="3656183" y="425642"/>
                  <a:pt x="3668812" y="425365"/>
                  <a:pt x="3679706" y="425365"/>
                </a:cubicBezTo>
                <a:cubicBezTo>
                  <a:pt x="3708295" y="425365"/>
                  <a:pt x="3723076" y="427308"/>
                  <a:pt x="3732444" y="429945"/>
                </a:cubicBezTo>
                <a:cubicBezTo>
                  <a:pt x="3734456" y="429320"/>
                  <a:pt x="3736746" y="428557"/>
                  <a:pt x="3739174" y="427794"/>
                </a:cubicBezTo>
                <a:cubicBezTo>
                  <a:pt x="3757701" y="421757"/>
                  <a:pt x="3796352" y="409197"/>
                  <a:pt x="3876776" y="385951"/>
                </a:cubicBezTo>
                <a:cubicBezTo>
                  <a:pt x="4042759" y="337933"/>
                  <a:pt x="4142473" y="237524"/>
                  <a:pt x="4222550" y="156962"/>
                </a:cubicBezTo>
                <a:cubicBezTo>
                  <a:pt x="4264809" y="114425"/>
                  <a:pt x="4301378" y="77648"/>
                  <a:pt x="4339265" y="58705"/>
                </a:cubicBezTo>
                <a:cubicBezTo>
                  <a:pt x="4413860" y="21442"/>
                  <a:pt x="4506080" y="0"/>
                  <a:pt x="4592402" y="0"/>
                </a:cubicBezTo>
                <a:cubicBezTo>
                  <a:pt x="4644237" y="0"/>
                  <a:pt x="4693852" y="7355"/>
                  <a:pt x="4739927" y="21927"/>
                </a:cubicBezTo>
                <a:cubicBezTo>
                  <a:pt x="4886758" y="68280"/>
                  <a:pt x="5000420" y="224618"/>
                  <a:pt x="5048993" y="291371"/>
                </a:cubicBezTo>
                <a:cubicBezTo>
                  <a:pt x="5073071" y="324471"/>
                  <a:pt x="5098885" y="368395"/>
                  <a:pt x="5084521" y="414679"/>
                </a:cubicBezTo>
                <a:cubicBezTo>
                  <a:pt x="5071614" y="456244"/>
                  <a:pt x="5030604" y="487192"/>
                  <a:pt x="4951707" y="515018"/>
                </a:cubicBezTo>
                <a:cubicBezTo>
                  <a:pt x="4900011" y="533267"/>
                  <a:pt x="4857475" y="541733"/>
                  <a:pt x="4817852" y="541733"/>
                </a:cubicBezTo>
                <a:cubicBezTo>
                  <a:pt x="4783921" y="541733"/>
                  <a:pt x="4756026" y="535696"/>
                  <a:pt x="4726396" y="529312"/>
                </a:cubicBezTo>
                <a:cubicBezTo>
                  <a:pt x="4710505" y="525912"/>
                  <a:pt x="4694129" y="522373"/>
                  <a:pt x="4675671" y="519528"/>
                </a:cubicBezTo>
                <a:cubicBezTo>
                  <a:pt x="4664499" y="517793"/>
                  <a:pt x="4655131" y="516961"/>
                  <a:pt x="4646874" y="516961"/>
                </a:cubicBezTo>
                <a:cubicBezTo>
                  <a:pt x="4612248" y="516961"/>
                  <a:pt x="4599966" y="530284"/>
                  <a:pt x="4553474" y="586837"/>
                </a:cubicBezTo>
                <a:cubicBezTo>
                  <a:pt x="4545494" y="596552"/>
                  <a:pt x="4536751" y="607168"/>
                  <a:pt x="4527036" y="618687"/>
                </a:cubicBezTo>
                <a:cubicBezTo>
                  <a:pt x="4435857" y="726451"/>
                  <a:pt x="4307345" y="756983"/>
                  <a:pt x="4142403" y="769681"/>
                </a:cubicBezTo>
                <a:cubicBezTo>
                  <a:pt x="3981278" y="782102"/>
                  <a:pt x="3872335" y="805348"/>
                  <a:pt x="3609275" y="861555"/>
                </a:cubicBezTo>
                <a:lnTo>
                  <a:pt x="3522467" y="880082"/>
                </a:lnTo>
                <a:cubicBezTo>
                  <a:pt x="3281682" y="931292"/>
                  <a:pt x="3210140" y="1036419"/>
                  <a:pt x="3157958" y="1113165"/>
                </a:cubicBezTo>
                <a:cubicBezTo>
                  <a:pt x="3142137" y="1136411"/>
                  <a:pt x="3127148" y="1158408"/>
                  <a:pt x="3109593" y="1175964"/>
                </a:cubicBezTo>
                <a:cubicBezTo>
                  <a:pt x="3102584" y="1182972"/>
                  <a:pt x="3095367" y="1190328"/>
                  <a:pt x="3088012" y="1197822"/>
                </a:cubicBezTo>
                <a:cubicBezTo>
                  <a:pt x="3020217" y="1267005"/>
                  <a:pt x="2935838" y="1353049"/>
                  <a:pt x="2796224" y="1392949"/>
                </a:cubicBezTo>
                <a:cubicBezTo>
                  <a:pt x="2709139" y="1417860"/>
                  <a:pt x="2671946" y="1446449"/>
                  <a:pt x="2615670" y="1489818"/>
                </a:cubicBezTo>
                <a:cubicBezTo>
                  <a:pt x="2583195" y="1514799"/>
                  <a:pt x="2546418" y="1543179"/>
                  <a:pt x="2492709" y="1576418"/>
                </a:cubicBezTo>
                <a:cubicBezTo>
                  <a:pt x="2356356" y="1660797"/>
                  <a:pt x="2241654" y="1681475"/>
                  <a:pt x="2140413" y="1699655"/>
                </a:cubicBezTo>
                <a:cubicBezTo>
                  <a:pt x="2128894" y="1701737"/>
                  <a:pt x="2117444" y="1703750"/>
                  <a:pt x="2106134" y="1705901"/>
                </a:cubicBezTo>
                <a:cubicBezTo>
                  <a:pt x="2043613" y="1717628"/>
                  <a:pt x="1967491" y="1770573"/>
                  <a:pt x="1893868" y="1821714"/>
                </a:cubicBezTo>
                <a:cubicBezTo>
                  <a:pt x="1848070" y="1853564"/>
                  <a:pt x="1800746" y="1886455"/>
                  <a:pt x="1755156" y="1910603"/>
                </a:cubicBezTo>
                <a:cubicBezTo>
                  <a:pt x="1668834" y="1956332"/>
                  <a:pt x="1377185" y="2106701"/>
                  <a:pt x="1250547" y="2122522"/>
                </a:cubicBezTo>
                <a:cubicBezTo>
                  <a:pt x="1153677" y="2134666"/>
                  <a:pt x="1049661" y="2188027"/>
                  <a:pt x="972429" y="2265259"/>
                </a:cubicBezTo>
                <a:cubicBezTo>
                  <a:pt x="924757" y="2312930"/>
                  <a:pt x="796801" y="2452891"/>
                  <a:pt x="637757" y="2723237"/>
                </a:cubicBezTo>
                <a:cubicBezTo>
                  <a:pt x="522083" y="2919544"/>
                  <a:pt x="316201" y="2989212"/>
                  <a:pt x="174991" y="2989212"/>
                </a:cubicBezTo>
                <a:cubicBezTo>
                  <a:pt x="174991" y="2989212"/>
                  <a:pt x="174991" y="2989212"/>
                  <a:pt x="174991" y="2989212"/>
                </a:cubicBezTo>
                <a:close/>
              </a:path>
            </a:pathLst>
          </a:custGeom>
          <a:solidFill>
            <a:schemeClr val="accent6">
              <a:lumMod val="40000"/>
              <a:lumOff val="60000"/>
            </a:schemeClr>
          </a:solidFill>
          <a:ln w="6938" cap="flat">
            <a:noFill/>
            <a:prstDash val="solid"/>
            <a:miter/>
          </a:ln>
        </p:spPr>
        <p:txBody>
          <a:bodyPr rtlCol="0" anchor="ctr"/>
          <a:lstStyle/>
          <a:p>
            <a:endParaRPr lang="nl-BE"/>
          </a:p>
        </p:txBody>
      </p:sp>
      <p:sp>
        <p:nvSpPr>
          <p:cNvPr id="10" name="!!Fairway">
            <a:extLst>
              <a:ext uri="{FF2B5EF4-FFF2-40B4-BE49-F238E27FC236}">
                <a16:creationId xmlns:a16="http://schemas.microsoft.com/office/drawing/2014/main" id="{6BE4582A-90DD-476B-A0F1-5196BFCEDA77}"/>
              </a:ext>
            </a:extLst>
          </p:cNvPr>
          <p:cNvSpPr/>
          <p:nvPr/>
        </p:nvSpPr>
        <p:spPr>
          <a:xfrm>
            <a:off x="4622237" y="997778"/>
            <a:ext cx="5019331" cy="2919898"/>
          </a:xfrm>
          <a:custGeom>
            <a:avLst/>
            <a:gdLst>
              <a:gd name="connsiteX0" fmla="*/ 52711 w 5019331"/>
              <a:gd name="connsiteY0" fmla="*/ 2906964 h 2919898"/>
              <a:gd name="connsiteX1" fmla="*/ 573141 w 5019331"/>
              <a:gd name="connsiteY1" fmla="*/ 2671036 h 2919898"/>
              <a:gd name="connsiteX2" fmla="*/ 913155 w 5019331"/>
              <a:gd name="connsiteY2" fmla="*/ 2206118 h 2919898"/>
              <a:gd name="connsiteX3" fmla="*/ 1211535 w 5019331"/>
              <a:gd name="connsiteY3" fmla="*/ 2053459 h 2919898"/>
              <a:gd name="connsiteX4" fmla="*/ 1704209 w 5019331"/>
              <a:gd name="connsiteY4" fmla="*/ 1845287 h 2919898"/>
              <a:gd name="connsiteX5" fmla="*/ 2065041 w 5019331"/>
              <a:gd name="connsiteY5" fmla="*/ 1637115 h 2919898"/>
              <a:gd name="connsiteX6" fmla="*/ 2439751 w 5019331"/>
              <a:gd name="connsiteY6" fmla="*/ 1512211 h 2919898"/>
              <a:gd name="connsiteX7" fmla="*/ 2752009 w 5019331"/>
              <a:gd name="connsiteY7" fmla="*/ 1324856 h 2919898"/>
              <a:gd name="connsiteX8" fmla="*/ 3050389 w 5019331"/>
              <a:gd name="connsiteY8" fmla="*/ 1116684 h 2919898"/>
              <a:gd name="connsiteX9" fmla="*/ 3480611 w 5019331"/>
              <a:gd name="connsiteY9" fmla="*/ 811365 h 2919898"/>
              <a:gd name="connsiteX10" fmla="*/ 4105127 w 5019331"/>
              <a:gd name="connsiteY10" fmla="*/ 700340 h 2919898"/>
              <a:gd name="connsiteX11" fmla="*/ 4465959 w 5019331"/>
              <a:gd name="connsiteY11" fmla="*/ 561559 h 2919898"/>
              <a:gd name="connsiteX12" fmla="*/ 4646375 w 5019331"/>
              <a:gd name="connsiteY12" fmla="*/ 450534 h 2919898"/>
              <a:gd name="connsiteX13" fmla="*/ 4905618 w 5019331"/>
              <a:gd name="connsiteY13" fmla="*/ 447550 h 2919898"/>
              <a:gd name="connsiteX14" fmla="*/ 4986388 w 5019331"/>
              <a:gd name="connsiteY14" fmla="*/ 277057 h 2919898"/>
              <a:gd name="connsiteX15" fmla="*/ 4694948 w 5019331"/>
              <a:gd name="connsiteY15" fmla="*/ 20312 h 2919898"/>
              <a:gd name="connsiteX16" fmla="*/ 4320238 w 5019331"/>
              <a:gd name="connsiteY16" fmla="*/ 55007 h 2919898"/>
              <a:gd name="connsiteX17" fmla="*/ 3851851 w 5019331"/>
              <a:gd name="connsiteY17" fmla="*/ 384613 h 2919898"/>
              <a:gd name="connsiteX18" fmla="*/ 3608984 w 5019331"/>
              <a:gd name="connsiteY18" fmla="*/ 426247 h 2919898"/>
              <a:gd name="connsiteX19" fmla="*/ 3255091 w 5019331"/>
              <a:gd name="connsiteY19" fmla="*/ 551150 h 2919898"/>
              <a:gd name="connsiteX20" fmla="*/ 2817930 w 5019331"/>
              <a:gd name="connsiteY20" fmla="*/ 863408 h 2919898"/>
              <a:gd name="connsiteX21" fmla="*/ 2248926 w 5019331"/>
              <a:gd name="connsiteY21" fmla="*/ 1203423 h 2919898"/>
              <a:gd name="connsiteX22" fmla="*/ 1451835 w 5019331"/>
              <a:gd name="connsiteY22" fmla="*/ 1519567 h 2919898"/>
              <a:gd name="connsiteX23" fmla="*/ 812539 w 5019331"/>
              <a:gd name="connsiteY23" fmla="*/ 1827939 h 2919898"/>
              <a:gd name="connsiteX24" fmla="*/ 285170 w 5019331"/>
              <a:gd name="connsiteY24" fmla="*/ 2334491 h 2919898"/>
              <a:gd name="connsiteX25" fmla="*/ 14546 w 5019331"/>
              <a:gd name="connsiteY25" fmla="*/ 2730018 h 2919898"/>
              <a:gd name="connsiteX26" fmla="*/ 52711 w 5019331"/>
              <a:gd name="connsiteY26" fmla="*/ 2906964 h 291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19331" h="2919898">
                <a:moveTo>
                  <a:pt x="52711" y="2906964"/>
                </a:moveTo>
                <a:cubicBezTo>
                  <a:pt x="157074" y="2945407"/>
                  <a:pt x="434359" y="2906964"/>
                  <a:pt x="573141" y="2671036"/>
                </a:cubicBezTo>
                <a:cubicBezTo>
                  <a:pt x="711922" y="2435107"/>
                  <a:pt x="836825" y="2282448"/>
                  <a:pt x="913155" y="2206118"/>
                </a:cubicBezTo>
                <a:cubicBezTo>
                  <a:pt x="989485" y="2129788"/>
                  <a:pt x="1100510" y="2067337"/>
                  <a:pt x="1211535" y="2053459"/>
                </a:cubicBezTo>
                <a:cubicBezTo>
                  <a:pt x="1322561" y="2039580"/>
                  <a:pt x="1586245" y="1907738"/>
                  <a:pt x="1704209" y="1845287"/>
                </a:cubicBezTo>
                <a:cubicBezTo>
                  <a:pt x="1822173" y="1782835"/>
                  <a:pt x="1954016" y="1657932"/>
                  <a:pt x="2065041" y="1637115"/>
                </a:cubicBezTo>
                <a:cubicBezTo>
                  <a:pt x="2176066" y="1616297"/>
                  <a:pt x="2294030" y="1602419"/>
                  <a:pt x="2439751" y="1512211"/>
                </a:cubicBezTo>
                <a:cubicBezTo>
                  <a:pt x="2585471" y="1422003"/>
                  <a:pt x="2606288" y="1366491"/>
                  <a:pt x="2752009" y="1324856"/>
                </a:cubicBezTo>
                <a:cubicBezTo>
                  <a:pt x="2897729" y="1283222"/>
                  <a:pt x="2980998" y="1186075"/>
                  <a:pt x="3050389" y="1116684"/>
                </a:cubicBezTo>
                <a:cubicBezTo>
                  <a:pt x="3119779" y="1047294"/>
                  <a:pt x="3154475" y="880756"/>
                  <a:pt x="3480611" y="811365"/>
                </a:cubicBezTo>
                <a:cubicBezTo>
                  <a:pt x="3806747" y="741975"/>
                  <a:pt x="3924711" y="714218"/>
                  <a:pt x="4105127" y="700340"/>
                </a:cubicBezTo>
                <a:cubicBezTo>
                  <a:pt x="4285543" y="686462"/>
                  <a:pt x="4389629" y="651767"/>
                  <a:pt x="4465959" y="561559"/>
                </a:cubicBezTo>
                <a:cubicBezTo>
                  <a:pt x="4542289" y="471351"/>
                  <a:pt x="4556167" y="436656"/>
                  <a:pt x="4646375" y="450534"/>
                </a:cubicBezTo>
                <a:cubicBezTo>
                  <a:pt x="4736582" y="464412"/>
                  <a:pt x="4776274" y="493209"/>
                  <a:pt x="4905618" y="447550"/>
                </a:cubicBezTo>
                <a:cubicBezTo>
                  <a:pt x="5034962" y="401960"/>
                  <a:pt x="5041901" y="353387"/>
                  <a:pt x="4986388" y="277057"/>
                </a:cubicBezTo>
                <a:cubicBezTo>
                  <a:pt x="4930876" y="200727"/>
                  <a:pt x="4826790" y="61946"/>
                  <a:pt x="4694948" y="20312"/>
                </a:cubicBezTo>
                <a:cubicBezTo>
                  <a:pt x="4563106" y="-21323"/>
                  <a:pt x="4417385" y="6433"/>
                  <a:pt x="4320238" y="55007"/>
                </a:cubicBezTo>
                <a:cubicBezTo>
                  <a:pt x="4223091" y="103580"/>
                  <a:pt x="4115536" y="308283"/>
                  <a:pt x="3851851" y="384613"/>
                </a:cubicBezTo>
                <a:cubicBezTo>
                  <a:pt x="3588166" y="460942"/>
                  <a:pt x="3782460" y="419308"/>
                  <a:pt x="3608984" y="426247"/>
                </a:cubicBezTo>
                <a:cubicBezTo>
                  <a:pt x="3435507" y="433186"/>
                  <a:pt x="3345299" y="481760"/>
                  <a:pt x="3255091" y="551150"/>
                </a:cubicBezTo>
                <a:cubicBezTo>
                  <a:pt x="3164883" y="620541"/>
                  <a:pt x="2915077" y="814835"/>
                  <a:pt x="2817930" y="863408"/>
                </a:cubicBezTo>
                <a:cubicBezTo>
                  <a:pt x="2720783" y="911982"/>
                  <a:pt x="2464037" y="1140971"/>
                  <a:pt x="2248926" y="1203423"/>
                </a:cubicBezTo>
                <a:cubicBezTo>
                  <a:pt x="2033815" y="1265874"/>
                  <a:pt x="1737308" y="1454131"/>
                  <a:pt x="1451835" y="1519567"/>
                </a:cubicBezTo>
                <a:cubicBezTo>
                  <a:pt x="1166431" y="1585072"/>
                  <a:pt x="965198" y="1723853"/>
                  <a:pt x="812539" y="1827939"/>
                </a:cubicBezTo>
                <a:cubicBezTo>
                  <a:pt x="659879" y="1932025"/>
                  <a:pt x="368438" y="2251222"/>
                  <a:pt x="285170" y="2334491"/>
                </a:cubicBezTo>
                <a:cubicBezTo>
                  <a:pt x="201901" y="2417760"/>
                  <a:pt x="35363" y="2632871"/>
                  <a:pt x="14546" y="2730018"/>
                </a:cubicBezTo>
                <a:cubicBezTo>
                  <a:pt x="-6271" y="2827165"/>
                  <a:pt x="-13210" y="2882677"/>
                  <a:pt x="52711" y="2906964"/>
                </a:cubicBezTo>
                <a:close/>
              </a:path>
            </a:pathLst>
          </a:custGeom>
          <a:solidFill>
            <a:srgbClr val="89C44F"/>
          </a:solidFill>
          <a:ln w="6938" cap="flat">
            <a:noFill/>
            <a:prstDash val="solid"/>
            <a:miter/>
          </a:ln>
        </p:spPr>
        <p:txBody>
          <a:bodyPr rtlCol="0" anchor="ctr"/>
          <a:lstStyle/>
          <a:p>
            <a:endParaRPr lang="nl-BE"/>
          </a:p>
        </p:txBody>
      </p:sp>
      <p:sp>
        <p:nvSpPr>
          <p:cNvPr id="72" name="!!Red">
            <a:extLst>
              <a:ext uri="{FF2B5EF4-FFF2-40B4-BE49-F238E27FC236}">
                <a16:creationId xmlns:a16="http://schemas.microsoft.com/office/drawing/2014/main" id="{F8CCE555-21D6-418F-8C5C-AA7A34486F9C}"/>
              </a:ext>
            </a:extLst>
          </p:cNvPr>
          <p:cNvSpPr/>
          <p:nvPr/>
        </p:nvSpPr>
        <p:spPr>
          <a:xfrm>
            <a:off x="-8039" y="924967"/>
            <a:ext cx="3199437"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3" name="!!Yellow">
            <a:extLst>
              <a:ext uri="{FF2B5EF4-FFF2-40B4-BE49-F238E27FC236}">
                <a16:creationId xmlns:a16="http://schemas.microsoft.com/office/drawing/2014/main" id="{CD9B4FAB-107E-40A1-80D8-B280A8EF1EB3}"/>
              </a:ext>
            </a:extLst>
          </p:cNvPr>
          <p:cNvSpPr/>
          <p:nvPr/>
        </p:nvSpPr>
        <p:spPr>
          <a:xfrm>
            <a:off x="1" y="924967"/>
            <a:ext cx="3111516"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4" name="!!Black">
            <a:extLst>
              <a:ext uri="{FF2B5EF4-FFF2-40B4-BE49-F238E27FC236}">
                <a16:creationId xmlns:a16="http://schemas.microsoft.com/office/drawing/2014/main" id="{41B27195-57CF-460E-9993-AD6F223ED200}"/>
              </a:ext>
            </a:extLst>
          </p:cNvPr>
          <p:cNvSpPr/>
          <p:nvPr/>
        </p:nvSpPr>
        <p:spPr>
          <a:xfrm>
            <a:off x="-8035" y="924967"/>
            <a:ext cx="3044826"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31" name="!!Green">
            <a:extLst>
              <a:ext uri="{FF2B5EF4-FFF2-40B4-BE49-F238E27FC236}">
                <a16:creationId xmlns:a16="http://schemas.microsoft.com/office/drawing/2014/main" id="{DD74554C-4137-467D-88E0-875EFAB84CF8}"/>
              </a:ext>
            </a:extLst>
          </p:cNvPr>
          <p:cNvSpPr/>
          <p:nvPr/>
        </p:nvSpPr>
        <p:spPr>
          <a:xfrm>
            <a:off x="9153807" y="1077671"/>
            <a:ext cx="487758" cy="377580"/>
          </a:xfrm>
          <a:custGeom>
            <a:avLst/>
            <a:gdLst>
              <a:gd name="connsiteX0" fmla="*/ 454819 w 487758"/>
              <a:gd name="connsiteY0" fmla="*/ 197164 h 377580"/>
              <a:gd name="connsiteX1" fmla="*/ 278705 w 487758"/>
              <a:gd name="connsiteY1" fmla="*/ 3426 h 377580"/>
              <a:gd name="connsiteX2" fmla="*/ 218890 w 487758"/>
              <a:gd name="connsiteY2" fmla="*/ 2870 h 377580"/>
              <a:gd name="connsiteX3" fmla="*/ 128683 w 487758"/>
              <a:gd name="connsiteY3" fmla="*/ 16749 h 377580"/>
              <a:gd name="connsiteX4" fmla="*/ 24597 w 487758"/>
              <a:gd name="connsiteY4" fmla="*/ 106956 h 377580"/>
              <a:gd name="connsiteX5" fmla="*/ 17658 w 487758"/>
              <a:gd name="connsiteY5" fmla="*/ 217982 h 377580"/>
              <a:gd name="connsiteX6" fmla="*/ 177256 w 487758"/>
              <a:gd name="connsiteY6" fmla="*/ 322068 h 377580"/>
              <a:gd name="connsiteX7" fmla="*/ 225829 w 487758"/>
              <a:gd name="connsiteY7" fmla="*/ 356763 h 377580"/>
              <a:gd name="connsiteX8" fmla="*/ 336854 w 487758"/>
              <a:gd name="connsiteY8" fmla="*/ 377580 h 377580"/>
              <a:gd name="connsiteX9" fmla="*/ 343655 w 487758"/>
              <a:gd name="connsiteY9" fmla="*/ 377511 h 377580"/>
              <a:gd name="connsiteX10" fmla="*/ 373979 w 487758"/>
              <a:gd name="connsiteY10" fmla="*/ 367657 h 377580"/>
              <a:gd name="connsiteX11" fmla="*/ 454819 w 487758"/>
              <a:gd name="connsiteY11" fmla="*/ 197164 h 377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7758" h="377580">
                <a:moveTo>
                  <a:pt x="454819" y="197164"/>
                </a:moveTo>
                <a:cubicBezTo>
                  <a:pt x="416723" y="144774"/>
                  <a:pt x="355798" y="63102"/>
                  <a:pt x="278705" y="3426"/>
                </a:cubicBezTo>
                <a:cubicBezTo>
                  <a:pt x="262259" y="-183"/>
                  <a:pt x="237487" y="-1779"/>
                  <a:pt x="218890" y="2870"/>
                </a:cubicBezTo>
                <a:cubicBezTo>
                  <a:pt x="191134" y="9809"/>
                  <a:pt x="177256" y="-4069"/>
                  <a:pt x="128683" y="16749"/>
                </a:cubicBezTo>
                <a:cubicBezTo>
                  <a:pt x="80109" y="37566"/>
                  <a:pt x="66231" y="65322"/>
                  <a:pt x="24597" y="106956"/>
                </a:cubicBezTo>
                <a:cubicBezTo>
                  <a:pt x="-17038" y="148591"/>
                  <a:pt x="3780" y="176347"/>
                  <a:pt x="17658" y="217982"/>
                </a:cubicBezTo>
                <a:cubicBezTo>
                  <a:pt x="31536" y="259616"/>
                  <a:pt x="109461" y="271274"/>
                  <a:pt x="177256" y="322068"/>
                </a:cubicBezTo>
                <a:cubicBezTo>
                  <a:pt x="205012" y="342885"/>
                  <a:pt x="198073" y="335946"/>
                  <a:pt x="225829" y="356763"/>
                </a:cubicBezTo>
                <a:cubicBezTo>
                  <a:pt x="253586" y="377580"/>
                  <a:pt x="295220" y="377580"/>
                  <a:pt x="336854" y="377580"/>
                </a:cubicBezTo>
                <a:cubicBezTo>
                  <a:pt x="339075" y="377580"/>
                  <a:pt x="341365" y="377580"/>
                  <a:pt x="343655" y="377511"/>
                </a:cubicBezTo>
                <a:cubicBezTo>
                  <a:pt x="353231" y="374666"/>
                  <a:pt x="363293" y="371474"/>
                  <a:pt x="373979" y="367657"/>
                </a:cubicBezTo>
                <a:cubicBezTo>
                  <a:pt x="503392" y="322068"/>
                  <a:pt x="510331" y="273494"/>
                  <a:pt x="454819" y="197164"/>
                </a:cubicBezTo>
                <a:close/>
              </a:path>
            </a:pathLst>
          </a:custGeom>
          <a:solidFill>
            <a:srgbClr val="BEDB94"/>
          </a:solidFill>
          <a:ln w="6938" cap="flat">
            <a:noFill/>
            <a:prstDash val="solid"/>
            <a:miter/>
          </a:ln>
        </p:spPr>
        <p:txBody>
          <a:bodyPr rtlCol="0" anchor="ctr"/>
          <a:lstStyle/>
          <a:p>
            <a:endParaRPr lang="nl-BE"/>
          </a:p>
        </p:txBody>
      </p:sp>
      <p:sp>
        <p:nvSpPr>
          <p:cNvPr id="75" name="!!White">
            <a:extLst>
              <a:ext uri="{FF2B5EF4-FFF2-40B4-BE49-F238E27FC236}">
                <a16:creationId xmlns:a16="http://schemas.microsoft.com/office/drawing/2014/main" id="{96B8559D-B7BB-41E8-8F00-FF9E075B0419}"/>
              </a:ext>
            </a:extLst>
          </p:cNvPr>
          <p:cNvSpPr/>
          <p:nvPr/>
        </p:nvSpPr>
        <p:spPr>
          <a:xfrm>
            <a:off x="-8036" y="924967"/>
            <a:ext cx="2959793"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4" name="Tekstvak 123">
            <a:extLst>
              <a:ext uri="{FF2B5EF4-FFF2-40B4-BE49-F238E27FC236}">
                <a16:creationId xmlns:a16="http://schemas.microsoft.com/office/drawing/2014/main" id="{BD2CFEC8-EA4C-482E-B9D6-29C1AF5CCA5F}"/>
              </a:ext>
            </a:extLst>
          </p:cNvPr>
          <p:cNvSpPr txBox="1"/>
          <p:nvPr/>
        </p:nvSpPr>
        <p:spPr>
          <a:xfrm>
            <a:off x="-8036" y="1056379"/>
            <a:ext cx="2951757" cy="492443"/>
          </a:xfrm>
          <a:prstGeom prst="rect">
            <a:avLst/>
          </a:prstGeom>
          <a:noFill/>
          <a:extLst>
            <a:ext uri="{909E8E84-426E-40DD-AFC4-6F175D3DCCD1}">
              <a14:hiddenFill xmlns:a14="http://schemas.microsoft.com/office/drawing/2010/main">
                <a:solidFill>
                  <a:scrgbClr r="0" g="0" b="0"/>
                </a:solidFill>
              </a14:hiddenFill>
            </a:ext>
          </a:extLst>
        </p:spPr>
        <p:txBody>
          <a:bodyPr vert="horz" wrap="none" lIns="396000" tIns="0" rIns="216000" bIns="0" rtlCol="0">
            <a:spAutoFit/>
          </a:bodyPr>
          <a:lstStyle/>
          <a:p>
            <a:r>
              <a:rPr lang="nl-BE" sz="3200" b="1" dirty="0">
                <a:latin typeface="Candara" panose="020E0502030303020204" pitchFamily="34" charset="0"/>
              </a:rPr>
              <a:t>Terminologie</a:t>
            </a:r>
          </a:p>
        </p:txBody>
      </p:sp>
      <p:sp>
        <p:nvSpPr>
          <p:cNvPr id="128" name="Rechthoek: afgeronde hoeken 127">
            <a:extLst>
              <a:ext uri="{FF2B5EF4-FFF2-40B4-BE49-F238E27FC236}">
                <a16:creationId xmlns:a16="http://schemas.microsoft.com/office/drawing/2014/main" id="{ED797F2C-3742-47B6-B295-FF78CA849E1D}"/>
              </a:ext>
            </a:extLst>
          </p:cNvPr>
          <p:cNvSpPr/>
          <p:nvPr/>
        </p:nvSpPr>
        <p:spPr>
          <a:xfrm>
            <a:off x="7065721" y="3723237"/>
            <a:ext cx="1085086"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Fairway</a:t>
            </a:r>
            <a:endParaRPr lang="en-BE" dirty="0">
              <a:solidFill>
                <a:schemeClr val="tx1"/>
              </a:solidFill>
              <a:latin typeface="Candara" panose="020E0502030303020204" pitchFamily="34" charset="0"/>
            </a:endParaRPr>
          </a:p>
        </p:txBody>
      </p:sp>
      <p:cxnSp>
        <p:nvCxnSpPr>
          <p:cNvPr id="129" name="Rechte verbindingslijn 128">
            <a:extLst>
              <a:ext uri="{FF2B5EF4-FFF2-40B4-BE49-F238E27FC236}">
                <a16:creationId xmlns:a16="http://schemas.microsoft.com/office/drawing/2014/main" id="{61521167-5FFD-4B1D-99F5-98FA806FDBD9}"/>
              </a:ext>
            </a:extLst>
          </p:cNvPr>
          <p:cNvCxnSpPr/>
          <p:nvPr/>
        </p:nvCxnSpPr>
        <p:spPr>
          <a:xfrm flipH="1">
            <a:off x="6871807" y="2375741"/>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30" name="Rechte verbindingslijn 129">
            <a:extLst>
              <a:ext uri="{FF2B5EF4-FFF2-40B4-BE49-F238E27FC236}">
                <a16:creationId xmlns:a16="http://schemas.microsoft.com/office/drawing/2014/main" id="{5D16C422-5B4E-4639-A1A8-8C660D0E2969}"/>
              </a:ext>
            </a:extLst>
          </p:cNvPr>
          <p:cNvCxnSpPr>
            <a:cxnSpLocks/>
          </p:cNvCxnSpPr>
          <p:nvPr/>
        </p:nvCxnSpPr>
        <p:spPr>
          <a:xfrm>
            <a:off x="7606960" y="2375741"/>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32" name="Rechthoek: afgeronde hoeken 131">
            <a:extLst>
              <a:ext uri="{FF2B5EF4-FFF2-40B4-BE49-F238E27FC236}">
                <a16:creationId xmlns:a16="http://schemas.microsoft.com/office/drawing/2014/main" id="{DFA92D79-C852-44EB-8D50-DD3D733AFFC3}"/>
              </a:ext>
            </a:extLst>
          </p:cNvPr>
          <p:cNvSpPr/>
          <p:nvPr/>
        </p:nvSpPr>
        <p:spPr>
          <a:xfrm>
            <a:off x="5198735" y="5111503"/>
            <a:ext cx="1413698"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Second cut</a:t>
            </a:r>
            <a:endParaRPr lang="en-BE" dirty="0">
              <a:solidFill>
                <a:schemeClr val="tx1"/>
              </a:solidFill>
              <a:latin typeface="Candara" panose="020E0502030303020204" pitchFamily="34" charset="0"/>
            </a:endParaRPr>
          </a:p>
        </p:txBody>
      </p:sp>
      <p:cxnSp>
        <p:nvCxnSpPr>
          <p:cNvPr id="138" name="Rechte verbindingslijn 137">
            <a:extLst>
              <a:ext uri="{FF2B5EF4-FFF2-40B4-BE49-F238E27FC236}">
                <a16:creationId xmlns:a16="http://schemas.microsoft.com/office/drawing/2014/main" id="{7F632ECA-8434-41C0-85D0-DE792DA6C61B}"/>
              </a:ext>
            </a:extLst>
          </p:cNvPr>
          <p:cNvCxnSpPr/>
          <p:nvPr/>
        </p:nvCxnSpPr>
        <p:spPr>
          <a:xfrm flipH="1">
            <a:off x="5169125" y="3764007"/>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39" name="Rechte verbindingslijn 138">
            <a:extLst>
              <a:ext uri="{FF2B5EF4-FFF2-40B4-BE49-F238E27FC236}">
                <a16:creationId xmlns:a16="http://schemas.microsoft.com/office/drawing/2014/main" id="{6A37FD31-9E80-42C4-B9DE-D4B3FD955292}"/>
              </a:ext>
            </a:extLst>
          </p:cNvPr>
          <p:cNvCxnSpPr>
            <a:cxnSpLocks/>
          </p:cNvCxnSpPr>
          <p:nvPr/>
        </p:nvCxnSpPr>
        <p:spPr>
          <a:xfrm>
            <a:off x="5904278" y="3764007"/>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40" name="Rechthoek: afgeronde hoeken 139">
            <a:extLst>
              <a:ext uri="{FF2B5EF4-FFF2-40B4-BE49-F238E27FC236}">
                <a16:creationId xmlns:a16="http://schemas.microsoft.com/office/drawing/2014/main" id="{E998B862-DB5B-417E-8607-D319A04C3E2A}"/>
              </a:ext>
            </a:extLst>
          </p:cNvPr>
          <p:cNvSpPr/>
          <p:nvPr/>
        </p:nvSpPr>
        <p:spPr>
          <a:xfrm>
            <a:off x="3738217" y="1910109"/>
            <a:ext cx="977622"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err="1">
                <a:solidFill>
                  <a:schemeClr val="tx1"/>
                </a:solidFill>
                <a:latin typeface="Candara" panose="020E0502030303020204" pitchFamily="34" charset="0"/>
              </a:rPr>
              <a:t>Rough</a:t>
            </a:r>
            <a:endParaRPr lang="en-BE" dirty="0">
              <a:solidFill>
                <a:schemeClr val="tx1"/>
              </a:solidFill>
              <a:latin typeface="Candara" panose="020E0502030303020204" pitchFamily="34" charset="0"/>
            </a:endParaRPr>
          </a:p>
        </p:txBody>
      </p:sp>
      <p:cxnSp>
        <p:nvCxnSpPr>
          <p:cNvPr id="141" name="Rechte verbindingslijn 140">
            <a:extLst>
              <a:ext uri="{FF2B5EF4-FFF2-40B4-BE49-F238E27FC236}">
                <a16:creationId xmlns:a16="http://schemas.microsoft.com/office/drawing/2014/main" id="{280D5A94-D5C6-43D3-9F62-DD25B28BA826}"/>
              </a:ext>
            </a:extLst>
          </p:cNvPr>
          <p:cNvCxnSpPr/>
          <p:nvPr/>
        </p:nvCxnSpPr>
        <p:spPr>
          <a:xfrm flipH="1">
            <a:off x="4225725" y="3031617"/>
            <a:ext cx="735153" cy="0"/>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42" name="Rechte verbindingslijn 141">
            <a:extLst>
              <a:ext uri="{FF2B5EF4-FFF2-40B4-BE49-F238E27FC236}">
                <a16:creationId xmlns:a16="http://schemas.microsoft.com/office/drawing/2014/main" id="{3ED95FCC-2951-4696-954A-4CBD1A5BFD25}"/>
              </a:ext>
            </a:extLst>
          </p:cNvPr>
          <p:cNvCxnSpPr>
            <a:cxnSpLocks/>
          </p:cNvCxnSpPr>
          <p:nvPr/>
        </p:nvCxnSpPr>
        <p:spPr>
          <a:xfrm>
            <a:off x="4225725" y="2451750"/>
            <a:ext cx="0" cy="575169"/>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43" name="Rechthoek: afgeronde hoeken 142">
            <a:extLst>
              <a:ext uri="{FF2B5EF4-FFF2-40B4-BE49-F238E27FC236}">
                <a16:creationId xmlns:a16="http://schemas.microsoft.com/office/drawing/2014/main" id="{3E6B8A84-AF25-44F2-AE8A-39EC68F243D9}"/>
              </a:ext>
            </a:extLst>
          </p:cNvPr>
          <p:cNvSpPr/>
          <p:nvPr/>
        </p:nvSpPr>
        <p:spPr>
          <a:xfrm>
            <a:off x="9725252" y="2628718"/>
            <a:ext cx="920565"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Green</a:t>
            </a:r>
            <a:endParaRPr lang="en-BE" dirty="0">
              <a:solidFill>
                <a:schemeClr val="tx1"/>
              </a:solidFill>
              <a:latin typeface="Candara" panose="020E0502030303020204" pitchFamily="34" charset="0"/>
            </a:endParaRPr>
          </a:p>
        </p:txBody>
      </p:sp>
      <p:cxnSp>
        <p:nvCxnSpPr>
          <p:cNvPr id="144" name="Rechte verbindingslijn 143">
            <a:extLst>
              <a:ext uri="{FF2B5EF4-FFF2-40B4-BE49-F238E27FC236}">
                <a16:creationId xmlns:a16="http://schemas.microsoft.com/office/drawing/2014/main" id="{54558288-59D0-4681-BC2A-042E5B946C9C}"/>
              </a:ext>
            </a:extLst>
          </p:cNvPr>
          <p:cNvCxnSpPr/>
          <p:nvPr/>
        </p:nvCxnSpPr>
        <p:spPr>
          <a:xfrm flipH="1">
            <a:off x="9449076" y="1281222"/>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45" name="Rechte verbindingslijn 144">
            <a:extLst>
              <a:ext uri="{FF2B5EF4-FFF2-40B4-BE49-F238E27FC236}">
                <a16:creationId xmlns:a16="http://schemas.microsoft.com/office/drawing/2014/main" id="{F37DB3FC-621D-4628-8068-300C1B24BD16}"/>
              </a:ext>
            </a:extLst>
          </p:cNvPr>
          <p:cNvCxnSpPr>
            <a:cxnSpLocks/>
          </p:cNvCxnSpPr>
          <p:nvPr/>
        </p:nvCxnSpPr>
        <p:spPr>
          <a:xfrm>
            <a:off x="10184229" y="1281222"/>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46" name="Rechthoek: afgeronde hoeken 145">
            <a:extLst>
              <a:ext uri="{FF2B5EF4-FFF2-40B4-BE49-F238E27FC236}">
                <a16:creationId xmlns:a16="http://schemas.microsoft.com/office/drawing/2014/main" id="{C60048B1-710D-4C55-96E5-E392FE3BA484}"/>
              </a:ext>
            </a:extLst>
          </p:cNvPr>
          <p:cNvSpPr/>
          <p:nvPr/>
        </p:nvSpPr>
        <p:spPr>
          <a:xfrm>
            <a:off x="9615177" y="5676285"/>
            <a:ext cx="2148038" cy="367873"/>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100" dirty="0">
                <a:solidFill>
                  <a:schemeClr val="tx1"/>
                </a:solidFill>
                <a:latin typeface="Candara" panose="020E0502030303020204" pitchFamily="34" charset="0"/>
              </a:rPr>
              <a:t>Klik op de labels voor meer info</a:t>
            </a:r>
            <a:endParaRPr lang="en-BE" sz="1100" dirty="0">
              <a:solidFill>
                <a:schemeClr val="tx1"/>
              </a:solidFill>
              <a:latin typeface="Candara" panose="020E0502030303020204" pitchFamily="34" charset="0"/>
            </a:endParaRPr>
          </a:p>
        </p:txBody>
      </p:sp>
      <p:sp>
        <p:nvSpPr>
          <p:cNvPr id="49" name="Rechthoek 48">
            <a:extLst>
              <a:ext uri="{FF2B5EF4-FFF2-40B4-BE49-F238E27FC236}">
                <a16:creationId xmlns:a16="http://schemas.microsoft.com/office/drawing/2014/main" id="{B582C0EA-9D65-424B-9588-7CEED081BAE4}"/>
              </a:ext>
            </a:extLst>
          </p:cNvPr>
          <p:cNvSpPr/>
          <p:nvPr/>
        </p:nvSpPr>
        <p:spPr>
          <a:xfrm>
            <a:off x="-10752" y="0"/>
            <a:ext cx="12202752" cy="6858000"/>
          </a:xfrm>
          <a:prstGeom prst="rect">
            <a:avLst/>
          </a:prstGeom>
          <a:gradFill>
            <a:gsLst>
              <a:gs pos="0">
                <a:schemeClr val="accent2">
                  <a:alpha val="70000"/>
                </a:schemeClr>
              </a:gs>
              <a:gs pos="100000">
                <a:schemeClr val="accent2">
                  <a:lumMod val="70000"/>
                  <a:lumOff val="3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34" name="!!Teebox">
            <a:extLst>
              <a:ext uri="{FF2B5EF4-FFF2-40B4-BE49-F238E27FC236}">
                <a16:creationId xmlns:a16="http://schemas.microsoft.com/office/drawing/2014/main" id="{6BE4582A-90DD-476B-A0F1-5196BFCEDA77}"/>
              </a:ext>
            </a:extLst>
          </p:cNvPr>
          <p:cNvSpPr/>
          <p:nvPr/>
        </p:nvSpPr>
        <p:spPr>
          <a:xfrm rot="-2935248">
            <a:off x="2676701" y="5685110"/>
            <a:ext cx="208171" cy="119976"/>
          </a:xfrm>
          <a:custGeom>
            <a:avLst/>
            <a:gdLst>
              <a:gd name="connsiteX0" fmla="*/ 0 w 208171"/>
              <a:gd name="connsiteY0" fmla="*/ 0 h 119976"/>
              <a:gd name="connsiteX1" fmla="*/ 208172 w 208171"/>
              <a:gd name="connsiteY1" fmla="*/ 0 h 119976"/>
              <a:gd name="connsiteX2" fmla="*/ 208172 w 208171"/>
              <a:gd name="connsiteY2" fmla="*/ 119976 h 119976"/>
              <a:gd name="connsiteX3" fmla="*/ 0 w 208171"/>
              <a:gd name="connsiteY3" fmla="*/ 119976 h 119976"/>
            </a:gdLst>
            <a:ahLst/>
            <a:cxnLst>
              <a:cxn ang="0">
                <a:pos x="connsiteX0" y="connsiteY0"/>
              </a:cxn>
              <a:cxn ang="0">
                <a:pos x="connsiteX1" y="connsiteY1"/>
              </a:cxn>
              <a:cxn ang="0">
                <a:pos x="connsiteX2" y="connsiteY2"/>
              </a:cxn>
              <a:cxn ang="0">
                <a:pos x="connsiteX3" y="connsiteY3"/>
              </a:cxn>
            </a:cxnLst>
            <a:rect l="l" t="t" r="r" b="b"/>
            <a:pathLst>
              <a:path w="208171" h="119976">
                <a:moveTo>
                  <a:pt x="0" y="0"/>
                </a:moveTo>
                <a:lnTo>
                  <a:pt x="208172" y="0"/>
                </a:lnTo>
                <a:lnTo>
                  <a:pt x="208172" y="119976"/>
                </a:lnTo>
                <a:lnTo>
                  <a:pt x="0" y="119976"/>
                </a:lnTo>
                <a:close/>
              </a:path>
            </a:pathLst>
          </a:custGeom>
          <a:solidFill>
            <a:srgbClr val="B0D37C"/>
          </a:solidFill>
          <a:ln w="6938" cap="flat">
            <a:noFill/>
            <a:prstDash val="solid"/>
            <a:miter/>
          </a:ln>
        </p:spPr>
        <p:txBody>
          <a:bodyPr rtlCol="0" anchor="ctr"/>
          <a:lstStyle/>
          <a:p>
            <a:endParaRPr lang="nl-BE"/>
          </a:p>
        </p:txBody>
      </p:sp>
      <p:sp>
        <p:nvSpPr>
          <p:cNvPr id="125" name="Rechthoek: afgeronde hoeken 124">
            <a:extLst>
              <a:ext uri="{FF2B5EF4-FFF2-40B4-BE49-F238E27FC236}">
                <a16:creationId xmlns:a16="http://schemas.microsoft.com/office/drawing/2014/main" id="{F8CDA6D5-4E13-477F-B740-C966D4EC114F}"/>
              </a:ext>
            </a:extLst>
          </p:cNvPr>
          <p:cNvSpPr/>
          <p:nvPr/>
        </p:nvSpPr>
        <p:spPr>
          <a:xfrm>
            <a:off x="1532754" y="3870416"/>
            <a:ext cx="1046539" cy="519351"/>
          </a:xfrm>
          <a:prstGeom prst="roundRect">
            <a:avLst>
              <a:gd name="adj" fmla="val 50000"/>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err="1">
                <a:solidFill>
                  <a:schemeClr val="tx1"/>
                </a:solidFill>
                <a:latin typeface="Candara" panose="020E0502030303020204" pitchFamily="34" charset="0"/>
              </a:rPr>
              <a:t>Teebox</a:t>
            </a:r>
            <a:endParaRPr lang="en-BE" dirty="0">
              <a:solidFill>
                <a:schemeClr val="tx1"/>
              </a:solidFill>
              <a:latin typeface="Candara" panose="020E0502030303020204" pitchFamily="34" charset="0"/>
            </a:endParaRPr>
          </a:p>
        </p:txBody>
      </p:sp>
      <p:cxnSp>
        <p:nvCxnSpPr>
          <p:cNvPr id="38" name="Rechte verbindingslijn 37">
            <a:extLst>
              <a:ext uri="{FF2B5EF4-FFF2-40B4-BE49-F238E27FC236}">
                <a16:creationId xmlns:a16="http://schemas.microsoft.com/office/drawing/2014/main" id="{7DB074A1-461C-48D3-A600-EC6C69C0AB40}"/>
              </a:ext>
            </a:extLst>
          </p:cNvPr>
          <p:cNvCxnSpPr/>
          <p:nvPr/>
        </p:nvCxnSpPr>
        <p:spPr>
          <a:xfrm flipH="1">
            <a:off x="2054721" y="5754016"/>
            <a:ext cx="735153" cy="0"/>
          </a:xfrm>
          <a:prstGeom prst="line">
            <a:avLst/>
          </a:prstGeom>
          <a:noFill/>
          <a:ln w="19050" cap="sq">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127" name="Rechte verbindingslijn 126">
            <a:extLst>
              <a:ext uri="{FF2B5EF4-FFF2-40B4-BE49-F238E27FC236}">
                <a16:creationId xmlns:a16="http://schemas.microsoft.com/office/drawing/2014/main" id="{14BA09E1-281A-406E-91E7-1E92500FBEEF}"/>
              </a:ext>
            </a:extLst>
          </p:cNvPr>
          <p:cNvCxnSpPr>
            <a:cxnSpLocks/>
          </p:cNvCxnSpPr>
          <p:nvPr/>
        </p:nvCxnSpPr>
        <p:spPr>
          <a:xfrm>
            <a:off x="2054721" y="4401822"/>
            <a:ext cx="0" cy="1347496"/>
          </a:xfrm>
          <a:prstGeom prst="line">
            <a:avLst/>
          </a:prstGeom>
          <a:noFill/>
          <a:ln w="19050" cap="sq">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sp>
        <p:nvSpPr>
          <p:cNvPr id="51" name="!!Infobg">
            <a:extLst>
              <a:ext uri="{FF2B5EF4-FFF2-40B4-BE49-F238E27FC236}">
                <a16:creationId xmlns:a16="http://schemas.microsoft.com/office/drawing/2014/main" id="{B5C8BE4A-DC68-4BE4-AF3C-2EDA1E0F9401}"/>
              </a:ext>
            </a:extLst>
          </p:cNvPr>
          <p:cNvSpPr/>
          <p:nvPr/>
        </p:nvSpPr>
        <p:spPr>
          <a:xfrm>
            <a:off x="2772433" y="3599784"/>
            <a:ext cx="2959793" cy="977995"/>
          </a:xfrm>
          <a:prstGeom prst="roundRect">
            <a:avLst>
              <a:gd name="adj" fmla="val 13463"/>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2" name="!!Infotitle">
            <a:extLst>
              <a:ext uri="{FF2B5EF4-FFF2-40B4-BE49-F238E27FC236}">
                <a16:creationId xmlns:a16="http://schemas.microsoft.com/office/drawing/2014/main" id="{D023999F-7599-48DF-9D20-35F51C7DFA8A}"/>
              </a:ext>
            </a:extLst>
          </p:cNvPr>
          <p:cNvSpPr txBox="1"/>
          <p:nvPr/>
        </p:nvSpPr>
        <p:spPr>
          <a:xfrm>
            <a:off x="2873150" y="3652145"/>
            <a:ext cx="2032000" cy="43088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2800" b="1" dirty="0" err="1">
                <a:latin typeface="Candara" panose="020E0502030303020204" pitchFamily="34" charset="0"/>
              </a:rPr>
              <a:t>Teebox</a:t>
            </a:r>
            <a:endParaRPr lang="en-BE" sz="2800" b="1" dirty="0">
              <a:latin typeface="Candara" panose="020E0502030303020204" pitchFamily="34" charset="0"/>
            </a:endParaRPr>
          </a:p>
        </p:txBody>
      </p:sp>
      <p:sp>
        <p:nvSpPr>
          <p:cNvPr id="53" name="!!Infotext">
            <a:extLst>
              <a:ext uri="{FF2B5EF4-FFF2-40B4-BE49-F238E27FC236}">
                <a16:creationId xmlns:a16="http://schemas.microsoft.com/office/drawing/2014/main" id="{E31DBAF7-0737-46A8-AF52-0AE488EAE0F6}"/>
              </a:ext>
            </a:extLst>
          </p:cNvPr>
          <p:cNvSpPr txBox="1"/>
          <p:nvPr/>
        </p:nvSpPr>
        <p:spPr>
          <a:xfrm>
            <a:off x="2882530" y="4070800"/>
            <a:ext cx="2828954"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en-GB" sz="1200" dirty="0">
                <a:latin typeface="Candara" panose="020E0502030303020204" pitchFamily="34" charset="0"/>
              </a:rPr>
              <a:t>De </a:t>
            </a:r>
            <a:r>
              <a:rPr lang="en-GB" sz="1200" dirty="0" err="1">
                <a:latin typeface="Candara" panose="020E0502030303020204" pitchFamily="34" charset="0"/>
              </a:rPr>
              <a:t>locatie</a:t>
            </a:r>
            <a:r>
              <a:rPr lang="en-GB" sz="1200" dirty="0">
                <a:latin typeface="Candara" panose="020E0502030303020204" pitchFamily="34" charset="0"/>
              </a:rPr>
              <a:t> </a:t>
            </a:r>
            <a:r>
              <a:rPr lang="en-GB" sz="1200" dirty="0" err="1">
                <a:latin typeface="Candara" panose="020E0502030303020204" pitchFamily="34" charset="0"/>
              </a:rPr>
              <a:t>waar</a:t>
            </a:r>
            <a:r>
              <a:rPr lang="en-GB" sz="1200" dirty="0">
                <a:latin typeface="Candara" panose="020E0502030303020204" pitchFamily="34" charset="0"/>
              </a:rPr>
              <a:t> de </a:t>
            </a:r>
            <a:r>
              <a:rPr lang="en-GB" sz="1200" dirty="0" err="1">
                <a:latin typeface="Candara" panose="020E0502030303020204" pitchFamily="34" charset="0"/>
              </a:rPr>
              <a:t>spelers</a:t>
            </a:r>
            <a:r>
              <a:rPr lang="en-GB" sz="1200" dirty="0">
                <a:latin typeface="Candara" panose="020E0502030303020204" pitchFamily="34" charset="0"/>
              </a:rPr>
              <a:t> </a:t>
            </a:r>
            <a:r>
              <a:rPr lang="en-GB" sz="1200" dirty="0" err="1">
                <a:latin typeface="Candara" panose="020E0502030303020204" pitchFamily="34" charset="0"/>
              </a:rPr>
              <a:t>hun</a:t>
            </a:r>
            <a:r>
              <a:rPr lang="en-GB" sz="1200" dirty="0">
                <a:latin typeface="Candara" panose="020E0502030303020204" pitchFamily="34" charset="0"/>
              </a:rPr>
              <a:t> </a:t>
            </a:r>
            <a:r>
              <a:rPr lang="en-GB" sz="1200" dirty="0" err="1">
                <a:latin typeface="Candara" panose="020E0502030303020204" pitchFamily="34" charset="0"/>
              </a:rPr>
              <a:t>eerste</a:t>
            </a:r>
            <a:r>
              <a:rPr lang="en-GB" sz="1200" dirty="0">
                <a:latin typeface="Candara" panose="020E0502030303020204" pitchFamily="34" charset="0"/>
              </a:rPr>
              <a:t> slag van de hole </a:t>
            </a:r>
            <a:r>
              <a:rPr lang="en-GB" sz="1200" dirty="0" err="1">
                <a:latin typeface="Candara" panose="020E0502030303020204" pitchFamily="34" charset="0"/>
              </a:rPr>
              <a:t>slaan</a:t>
            </a:r>
            <a:r>
              <a:rPr lang="en-GB" sz="1200" dirty="0">
                <a:latin typeface="Candara" panose="020E0502030303020204" pitchFamily="34" charset="0"/>
              </a:rPr>
              <a:t>. </a:t>
            </a:r>
            <a:endParaRPr lang="en-BE" sz="1200" dirty="0">
              <a:latin typeface="Candara" panose="020E0502030303020204" pitchFamily="34" charset="0"/>
            </a:endParaRPr>
          </a:p>
        </p:txBody>
      </p:sp>
      <p:sp>
        <p:nvSpPr>
          <p:cNvPr id="54" name="!!Info-close">
            <a:hlinkClick r:id="rId4" action="ppaction://hlinksldjump"/>
            <a:extLst>
              <a:ext uri="{FF2B5EF4-FFF2-40B4-BE49-F238E27FC236}">
                <a16:creationId xmlns:a16="http://schemas.microsoft.com/office/drawing/2014/main" id="{9D07128F-A6A6-4C66-BC78-51326A98B7BF}"/>
              </a:ext>
            </a:extLst>
          </p:cNvPr>
          <p:cNvSpPr txBox="1"/>
          <p:nvPr/>
        </p:nvSpPr>
        <p:spPr>
          <a:xfrm>
            <a:off x="5016067" y="3600901"/>
            <a:ext cx="718069" cy="288147"/>
          </a:xfrm>
          <a:prstGeom prst="rect">
            <a:avLst/>
          </a:prstGeom>
          <a:noFill/>
          <a:extLst>
            <a:ext uri="{909E8E84-426E-40DD-AFC4-6F175D3DCCD1}">
              <a14:hiddenFill xmlns:a14="http://schemas.microsoft.com/office/drawing/2010/main">
                <a:solidFill>
                  <a:scrgbClr r="0" g="0" b="0"/>
                </a:solidFill>
              </a14:hiddenFill>
            </a:ext>
          </a:extLst>
        </p:spPr>
        <p:txBody>
          <a:bodyPr vert="horz" wrap="none" lIns="0" tIns="72000" rIns="108000" bIns="0" rtlCol="0">
            <a:spAutoFit/>
          </a:bodyPr>
          <a:lstStyle/>
          <a:p>
            <a:pPr algn="r"/>
            <a:r>
              <a:rPr lang="nl-BE" sz="1400" dirty="0">
                <a:solidFill>
                  <a:schemeClr val="accent4"/>
                </a:solidFill>
                <a:latin typeface="Calibri Light" panose="020F0302020204030204" pitchFamily="34" charset="0"/>
              </a:rPr>
              <a:t>Sluiten x</a:t>
            </a:r>
            <a:endParaRPr lang="en-BE" sz="1400" dirty="0">
              <a:solidFill>
                <a:schemeClr val="accent4"/>
              </a:solidFill>
              <a:latin typeface="Calibri Light" panose="020F0302020204030204" pitchFamily="34" charset="0"/>
            </a:endParaRPr>
          </a:p>
        </p:txBody>
      </p:sp>
      <p:sp>
        <p:nvSpPr>
          <p:cNvPr id="55" name="Rechthoek: afgeronde hoeken 54">
            <a:extLst>
              <a:ext uri="{FF2B5EF4-FFF2-40B4-BE49-F238E27FC236}">
                <a16:creationId xmlns:a16="http://schemas.microsoft.com/office/drawing/2014/main" id="{5D5989F4-559D-4775-97C4-B34C19AC7382}"/>
              </a:ext>
            </a:extLst>
          </p:cNvPr>
          <p:cNvSpPr/>
          <p:nvPr/>
        </p:nvSpPr>
        <p:spPr>
          <a:xfrm>
            <a:off x="7065721" y="3723237"/>
            <a:ext cx="1085086"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Fairway</a:t>
            </a:r>
            <a:endParaRPr lang="en-BE" dirty="0">
              <a:solidFill>
                <a:schemeClr val="tx1"/>
              </a:solidFill>
              <a:latin typeface="Candara" panose="020E0502030303020204" pitchFamily="34" charset="0"/>
            </a:endParaRPr>
          </a:p>
        </p:txBody>
      </p:sp>
      <p:sp>
        <p:nvSpPr>
          <p:cNvPr id="60" name="Rechthoek: afgeronde hoeken 59">
            <a:hlinkClick r:id="rId5" action="ppaction://hlinksldjump"/>
            <a:extLst>
              <a:ext uri="{FF2B5EF4-FFF2-40B4-BE49-F238E27FC236}">
                <a16:creationId xmlns:a16="http://schemas.microsoft.com/office/drawing/2014/main" id="{3C357025-FFFB-4147-8E52-5BDD79BF2694}"/>
              </a:ext>
            </a:extLst>
          </p:cNvPr>
          <p:cNvSpPr/>
          <p:nvPr/>
        </p:nvSpPr>
        <p:spPr>
          <a:xfrm>
            <a:off x="2783490" y="4693534"/>
            <a:ext cx="769434" cy="432792"/>
          </a:xfrm>
          <a:prstGeom prst="roundRect">
            <a:avLst>
              <a:gd name="adj" fmla="val 50000"/>
            </a:avLst>
          </a:prstGeom>
          <a:solidFill>
            <a:schemeClr val="bg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400" dirty="0">
                <a:solidFill>
                  <a:schemeClr val="accent2"/>
                </a:solidFill>
                <a:latin typeface="Candara" panose="020E0502030303020204" pitchFamily="34" charset="0"/>
              </a:rPr>
              <a:t>Driver</a:t>
            </a:r>
            <a:endParaRPr lang="en-BE" sz="1400" dirty="0">
              <a:solidFill>
                <a:schemeClr val="accent2"/>
              </a:solidFill>
              <a:latin typeface="Candara" panose="020E0502030303020204" pitchFamily="34" charset="0"/>
            </a:endParaRPr>
          </a:p>
        </p:txBody>
      </p:sp>
      <p:sp>
        <p:nvSpPr>
          <p:cNvPr id="56" name="!!Infobg">
            <a:extLst>
              <a:ext uri="{FF2B5EF4-FFF2-40B4-BE49-F238E27FC236}">
                <a16:creationId xmlns:a16="http://schemas.microsoft.com/office/drawing/2014/main" id="{87D5D4E5-7CD7-49E5-AEB2-67780E6BEF1B}"/>
              </a:ext>
            </a:extLst>
          </p:cNvPr>
          <p:cNvSpPr/>
          <p:nvPr/>
        </p:nvSpPr>
        <p:spPr>
          <a:xfrm>
            <a:off x="2789874" y="5199945"/>
            <a:ext cx="3603566" cy="992316"/>
          </a:xfrm>
          <a:prstGeom prst="roundRect">
            <a:avLst>
              <a:gd name="adj" fmla="val 13463"/>
            </a:avLst>
          </a:prstGeom>
          <a:noFill/>
          <a:ln>
            <a:solidFill>
              <a:schemeClr val="bg1"/>
            </a:solid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7" name="!!Infotext">
            <a:extLst>
              <a:ext uri="{FF2B5EF4-FFF2-40B4-BE49-F238E27FC236}">
                <a16:creationId xmlns:a16="http://schemas.microsoft.com/office/drawing/2014/main" id="{C480F0BD-06D3-4C50-AE67-A8D4FDA9F021}"/>
              </a:ext>
            </a:extLst>
          </p:cNvPr>
          <p:cNvSpPr txBox="1"/>
          <p:nvPr/>
        </p:nvSpPr>
        <p:spPr>
          <a:xfrm>
            <a:off x="2899971" y="5670961"/>
            <a:ext cx="3382934"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NL" sz="1200" dirty="0">
                <a:solidFill>
                  <a:schemeClr val="bg1"/>
                </a:solidFill>
                <a:latin typeface="Candara" panose="020E0502030303020204" pitchFamily="34" charset="0"/>
              </a:rPr>
              <a:t>Club die enkel wordt gebruikt op de langere (par 4, par 5) holes om de bal van de </a:t>
            </a:r>
            <a:r>
              <a:rPr lang="nl-NL" sz="1200" dirty="0" err="1">
                <a:solidFill>
                  <a:schemeClr val="bg1"/>
                </a:solidFill>
                <a:latin typeface="Candara" panose="020E0502030303020204" pitchFamily="34" charset="0"/>
              </a:rPr>
              <a:t>teebox</a:t>
            </a:r>
            <a:r>
              <a:rPr lang="nl-NL" sz="1200" dirty="0">
                <a:solidFill>
                  <a:schemeClr val="bg1"/>
                </a:solidFill>
                <a:latin typeface="Candara" panose="020E0502030303020204" pitchFamily="34" charset="0"/>
              </a:rPr>
              <a:t> te slaan. </a:t>
            </a:r>
            <a:endParaRPr lang="nl-BE" sz="1200" dirty="0">
              <a:solidFill>
                <a:schemeClr val="bg1"/>
              </a:solidFill>
              <a:latin typeface="Candara" panose="020E0502030303020204" pitchFamily="34" charset="0"/>
            </a:endParaRPr>
          </a:p>
        </p:txBody>
      </p:sp>
      <p:sp>
        <p:nvSpPr>
          <p:cNvPr id="58" name="!!Info-close">
            <a:hlinkClick r:id="rId6" action="ppaction://hlinksldjump"/>
            <a:extLst>
              <a:ext uri="{FF2B5EF4-FFF2-40B4-BE49-F238E27FC236}">
                <a16:creationId xmlns:a16="http://schemas.microsoft.com/office/drawing/2014/main" id="{2AD9891B-FBFF-4F9E-A5D9-8962C8D9F5E6}"/>
              </a:ext>
            </a:extLst>
          </p:cNvPr>
          <p:cNvSpPr txBox="1"/>
          <p:nvPr/>
        </p:nvSpPr>
        <p:spPr>
          <a:xfrm>
            <a:off x="5676986" y="5201062"/>
            <a:ext cx="718069" cy="288147"/>
          </a:xfrm>
          <a:prstGeom prst="rect">
            <a:avLst/>
          </a:prstGeom>
          <a:noFill/>
          <a:extLst>
            <a:ext uri="{909E8E84-426E-40DD-AFC4-6F175D3DCCD1}">
              <a14:hiddenFill xmlns:a14="http://schemas.microsoft.com/office/drawing/2010/main">
                <a:solidFill>
                  <a:scrgbClr r="0" g="0" b="0"/>
                </a:solidFill>
              </a14:hiddenFill>
            </a:ext>
          </a:extLst>
        </p:spPr>
        <p:txBody>
          <a:bodyPr vert="horz" wrap="none" lIns="0" tIns="72000" rIns="108000" bIns="0" rtlCol="0">
            <a:spAutoFit/>
          </a:bodyPr>
          <a:lstStyle/>
          <a:p>
            <a:pPr algn="r"/>
            <a:r>
              <a:rPr lang="nl-BE" sz="1400" dirty="0">
                <a:solidFill>
                  <a:schemeClr val="bg1"/>
                </a:solidFill>
                <a:latin typeface="Calibri Light" panose="020F0302020204030204" pitchFamily="34" charset="0"/>
              </a:rPr>
              <a:t>Sluiten x</a:t>
            </a:r>
            <a:endParaRPr lang="en-BE" sz="1400" dirty="0">
              <a:solidFill>
                <a:schemeClr val="bg1"/>
              </a:solidFill>
              <a:latin typeface="Calibri Light" panose="020F0302020204030204" pitchFamily="34" charset="0"/>
            </a:endParaRPr>
          </a:p>
        </p:txBody>
      </p:sp>
      <p:sp>
        <p:nvSpPr>
          <p:cNvPr id="59" name="!!NextBG">
            <a:extLst>
              <a:ext uri="{FF2B5EF4-FFF2-40B4-BE49-F238E27FC236}">
                <a16:creationId xmlns:a16="http://schemas.microsoft.com/office/drawing/2014/main" id="{D2DF0253-35EF-4883-98BA-4EF0F290C4B4}"/>
              </a:ext>
            </a:extLst>
          </p:cNvPr>
          <p:cNvSpPr/>
          <p:nvPr/>
        </p:nvSpPr>
        <p:spPr>
          <a:xfrm>
            <a:off x="6206587" y="7058849"/>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1" name="!!NextArrow">
            <a:extLst>
              <a:ext uri="{FF2B5EF4-FFF2-40B4-BE49-F238E27FC236}">
                <a16:creationId xmlns:a16="http://schemas.microsoft.com/office/drawing/2014/main" id="{F4945780-64B7-4E8A-81E9-1BD6278730F2}"/>
              </a:ext>
            </a:extLst>
          </p:cNvPr>
          <p:cNvSpPr/>
          <p:nvPr/>
        </p:nvSpPr>
        <p:spPr>
          <a:xfrm>
            <a:off x="6377711" y="7185218"/>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62" name="!!NextLabel">
            <a:extLst>
              <a:ext uri="{FF2B5EF4-FFF2-40B4-BE49-F238E27FC236}">
                <a16:creationId xmlns:a16="http://schemas.microsoft.com/office/drawing/2014/main" id="{324566FB-EA8A-43EF-A7D1-F5D90E00E008}"/>
              </a:ext>
            </a:extLst>
          </p:cNvPr>
          <p:cNvSpPr txBox="1"/>
          <p:nvPr/>
        </p:nvSpPr>
        <p:spPr>
          <a:xfrm>
            <a:off x="6206587" y="7600466"/>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Volgende</a:t>
            </a:r>
            <a:endParaRPr lang="en-BE" sz="800" dirty="0">
              <a:solidFill>
                <a:schemeClr val="bg1"/>
              </a:solidFill>
              <a:latin typeface="Candara" panose="020E0502030303020204" pitchFamily="34" charset="0"/>
            </a:endParaRPr>
          </a:p>
        </p:txBody>
      </p:sp>
      <p:sp>
        <p:nvSpPr>
          <p:cNvPr id="63" name="!!NextTrigger">
            <a:hlinkClick r:id="" action="ppaction://hlinkshowjump?jump=nextslide"/>
            <a:extLst>
              <a:ext uri="{FF2B5EF4-FFF2-40B4-BE49-F238E27FC236}">
                <a16:creationId xmlns:a16="http://schemas.microsoft.com/office/drawing/2014/main" id="{FCEB3C41-CC82-48A0-B451-58C02A66B851}"/>
              </a:ext>
            </a:extLst>
          </p:cNvPr>
          <p:cNvSpPr/>
          <p:nvPr/>
        </p:nvSpPr>
        <p:spPr>
          <a:xfrm>
            <a:off x="6206586" y="7064360"/>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64" name="!!PrevBG">
            <a:extLst>
              <a:ext uri="{FF2B5EF4-FFF2-40B4-BE49-F238E27FC236}">
                <a16:creationId xmlns:a16="http://schemas.microsoft.com/office/drawing/2014/main" id="{E616406A-0E2A-4B62-8219-FF8DC8745428}"/>
              </a:ext>
            </a:extLst>
          </p:cNvPr>
          <p:cNvSpPr/>
          <p:nvPr/>
        </p:nvSpPr>
        <p:spPr>
          <a:xfrm>
            <a:off x="5519597" y="7053514"/>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5" name="!!PrevArrow">
            <a:extLst>
              <a:ext uri="{FF2B5EF4-FFF2-40B4-BE49-F238E27FC236}">
                <a16:creationId xmlns:a16="http://schemas.microsoft.com/office/drawing/2014/main" id="{92454D3C-2042-43F0-86EA-83AC65F79E82}"/>
              </a:ext>
            </a:extLst>
          </p:cNvPr>
          <p:cNvSpPr/>
          <p:nvPr/>
        </p:nvSpPr>
        <p:spPr>
          <a:xfrm flipH="1">
            <a:off x="5646270" y="7179883"/>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66" name="!!PrevLabel">
            <a:extLst>
              <a:ext uri="{FF2B5EF4-FFF2-40B4-BE49-F238E27FC236}">
                <a16:creationId xmlns:a16="http://schemas.microsoft.com/office/drawing/2014/main" id="{B34BF0F8-5055-431A-83F2-71CE81181783}"/>
              </a:ext>
            </a:extLst>
          </p:cNvPr>
          <p:cNvSpPr txBox="1"/>
          <p:nvPr/>
        </p:nvSpPr>
        <p:spPr>
          <a:xfrm>
            <a:off x="5519597" y="7595131"/>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Terug</a:t>
            </a:r>
            <a:endParaRPr lang="en-BE" sz="800" dirty="0">
              <a:solidFill>
                <a:schemeClr val="bg1"/>
              </a:solidFill>
              <a:latin typeface="Candara" panose="020E0502030303020204" pitchFamily="34" charset="0"/>
            </a:endParaRPr>
          </a:p>
        </p:txBody>
      </p:sp>
      <p:sp>
        <p:nvSpPr>
          <p:cNvPr id="67" name="!!PrevTrigger">
            <a:hlinkClick r:id="" action="ppaction://hlinkshowjump?jump=previousslide"/>
            <a:extLst>
              <a:ext uri="{FF2B5EF4-FFF2-40B4-BE49-F238E27FC236}">
                <a16:creationId xmlns:a16="http://schemas.microsoft.com/office/drawing/2014/main" id="{D5BE36BC-A650-40A5-A7FC-5D6EE172BD59}"/>
              </a:ext>
            </a:extLst>
          </p:cNvPr>
          <p:cNvSpPr/>
          <p:nvPr/>
        </p:nvSpPr>
        <p:spPr>
          <a:xfrm>
            <a:off x="5519596" y="7059025"/>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02" name="!!MenuBlack">
            <a:extLst>
              <a:ext uri="{FF2B5EF4-FFF2-40B4-BE49-F238E27FC236}">
                <a16:creationId xmlns:a16="http://schemas.microsoft.com/office/drawing/2014/main" id="{B84E68B0-5D80-4CDA-9A55-D483356AC1B5}"/>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03" name="!!MenuYellow">
            <a:extLst>
              <a:ext uri="{FF2B5EF4-FFF2-40B4-BE49-F238E27FC236}">
                <a16:creationId xmlns:a16="http://schemas.microsoft.com/office/drawing/2014/main" id="{A5BA6256-E29D-40FB-AFAA-16A5F0D0DB64}"/>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4" name="!!MenuRed">
            <a:extLst>
              <a:ext uri="{FF2B5EF4-FFF2-40B4-BE49-F238E27FC236}">
                <a16:creationId xmlns:a16="http://schemas.microsoft.com/office/drawing/2014/main" id="{6CFA8B30-DE81-410F-9825-232AEEEE4660}"/>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5" name="!!MenuWhite">
            <a:extLst>
              <a:ext uri="{FF2B5EF4-FFF2-40B4-BE49-F238E27FC236}">
                <a16:creationId xmlns:a16="http://schemas.microsoft.com/office/drawing/2014/main" id="{56A8DFB2-D0AD-45CD-860F-BA52A2D3BB4D}"/>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6" name="!!Menu-1">
            <a:extLst>
              <a:ext uri="{FF2B5EF4-FFF2-40B4-BE49-F238E27FC236}">
                <a16:creationId xmlns:a16="http://schemas.microsoft.com/office/drawing/2014/main" id="{1F96924A-A66F-4937-8644-EE5804FCD3CE}"/>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107" name="!!Menu-2">
            <a:extLst>
              <a:ext uri="{FF2B5EF4-FFF2-40B4-BE49-F238E27FC236}">
                <a16:creationId xmlns:a16="http://schemas.microsoft.com/office/drawing/2014/main" id="{E3140D85-865E-4888-BB75-4736E46B6207}"/>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108" name="!!Menu-3">
            <a:extLst>
              <a:ext uri="{FF2B5EF4-FFF2-40B4-BE49-F238E27FC236}">
                <a16:creationId xmlns:a16="http://schemas.microsoft.com/office/drawing/2014/main" id="{830CA817-79F1-40F4-9F23-1FF3D70D253C}"/>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109" name="!!Menu-4">
            <a:extLst>
              <a:ext uri="{FF2B5EF4-FFF2-40B4-BE49-F238E27FC236}">
                <a16:creationId xmlns:a16="http://schemas.microsoft.com/office/drawing/2014/main" id="{E28176C4-8820-42CB-A9B9-4D930364E09C}"/>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110" name="!!Menu-5">
            <a:extLst>
              <a:ext uri="{FF2B5EF4-FFF2-40B4-BE49-F238E27FC236}">
                <a16:creationId xmlns:a16="http://schemas.microsoft.com/office/drawing/2014/main" id="{57CEF1EB-6C1D-43AF-864E-08C6034B3A6F}"/>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111" name="!!Menu-6">
            <a:extLst>
              <a:ext uri="{FF2B5EF4-FFF2-40B4-BE49-F238E27FC236}">
                <a16:creationId xmlns:a16="http://schemas.microsoft.com/office/drawing/2014/main" id="{631B41FC-3761-40C5-A6EC-AA0A241E40C2}"/>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112" name="!!Menu-Line5">
            <a:extLst>
              <a:ext uri="{FF2B5EF4-FFF2-40B4-BE49-F238E27FC236}">
                <a16:creationId xmlns:a16="http://schemas.microsoft.com/office/drawing/2014/main" id="{152B0DEF-AA46-47D7-A8D6-F8558EAE7063}"/>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3" name="!!Menu-Line4">
            <a:extLst>
              <a:ext uri="{FF2B5EF4-FFF2-40B4-BE49-F238E27FC236}">
                <a16:creationId xmlns:a16="http://schemas.microsoft.com/office/drawing/2014/main" id="{61FC401D-9794-446C-B190-68F9547882B8}"/>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4" name="!!Menu-Line3">
            <a:extLst>
              <a:ext uri="{FF2B5EF4-FFF2-40B4-BE49-F238E27FC236}">
                <a16:creationId xmlns:a16="http://schemas.microsoft.com/office/drawing/2014/main" id="{223FED77-6021-433C-8356-1DD92950D93A}"/>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5" name="!!Menu-Line2">
            <a:extLst>
              <a:ext uri="{FF2B5EF4-FFF2-40B4-BE49-F238E27FC236}">
                <a16:creationId xmlns:a16="http://schemas.microsoft.com/office/drawing/2014/main" id="{F96750E7-BBE9-4A75-A01B-C7D2F7A8DB22}"/>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6" name="!!Menu-Line1">
            <a:extLst>
              <a:ext uri="{FF2B5EF4-FFF2-40B4-BE49-F238E27FC236}">
                <a16:creationId xmlns:a16="http://schemas.microsoft.com/office/drawing/2014/main" id="{C7FEF098-EE3E-431B-A6F0-37B3A890E19B}"/>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17" name="!!Menu-7">
            <a:extLst>
              <a:ext uri="{FF2B5EF4-FFF2-40B4-BE49-F238E27FC236}">
                <a16:creationId xmlns:a16="http://schemas.microsoft.com/office/drawing/2014/main" id="{66CEFFF6-9F40-4FC0-B1F1-F1819C755638}"/>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118" name="!!Menu-Line6">
            <a:extLst>
              <a:ext uri="{FF2B5EF4-FFF2-40B4-BE49-F238E27FC236}">
                <a16:creationId xmlns:a16="http://schemas.microsoft.com/office/drawing/2014/main" id="{9E434687-9042-4A26-AE89-D8A918F88BD3}"/>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19" name="!!MenuTrigger1">
            <a:hlinkClick r:id="rId7" action="ppaction://hlinksldjump"/>
            <a:extLst>
              <a:ext uri="{FF2B5EF4-FFF2-40B4-BE49-F238E27FC236}">
                <a16:creationId xmlns:a16="http://schemas.microsoft.com/office/drawing/2014/main" id="{10E10B30-E1E0-4761-A984-03B718C2B76A}"/>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20" name="!!MenuTrigger2">
            <a:hlinkClick r:id="rId8" action="ppaction://hlinksldjump"/>
            <a:extLst>
              <a:ext uri="{FF2B5EF4-FFF2-40B4-BE49-F238E27FC236}">
                <a16:creationId xmlns:a16="http://schemas.microsoft.com/office/drawing/2014/main" id="{0731239F-49A7-4364-9CD1-CA4550843115}"/>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21" name="!!MenuTrigger3">
            <a:hlinkClick r:id="rId9" action="ppaction://hlinksldjump"/>
            <a:extLst>
              <a:ext uri="{FF2B5EF4-FFF2-40B4-BE49-F238E27FC236}">
                <a16:creationId xmlns:a16="http://schemas.microsoft.com/office/drawing/2014/main" id="{2A6CA4F5-5749-4196-9CF9-A39C70EF8E32}"/>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22" name="!!MenuTrigger4">
            <a:hlinkClick r:id="rId10" action="ppaction://hlinksldjump"/>
            <a:extLst>
              <a:ext uri="{FF2B5EF4-FFF2-40B4-BE49-F238E27FC236}">
                <a16:creationId xmlns:a16="http://schemas.microsoft.com/office/drawing/2014/main" id="{DEBCB6A2-8A07-4C7A-B39D-D40A434E16D2}"/>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23" name="!!MenuTrigger5">
            <a:hlinkClick r:id="rId11" action="ppaction://hlinksldjump"/>
            <a:extLst>
              <a:ext uri="{FF2B5EF4-FFF2-40B4-BE49-F238E27FC236}">
                <a16:creationId xmlns:a16="http://schemas.microsoft.com/office/drawing/2014/main" id="{9CD67B1B-E33C-4493-A175-28005F7A823B}"/>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26" name="!!MenuTrigger6">
            <a:hlinkClick r:id="rId12" action="ppaction://hlinksldjump"/>
            <a:extLst>
              <a:ext uri="{FF2B5EF4-FFF2-40B4-BE49-F238E27FC236}">
                <a16:creationId xmlns:a16="http://schemas.microsoft.com/office/drawing/2014/main" id="{23AB8E0E-33D7-4AF0-807C-2260ED122C3E}"/>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3" name="!!MenuTrigger7">
            <a:hlinkClick r:id="rId13" action="ppaction://hlinksldjump"/>
            <a:extLst>
              <a:ext uri="{FF2B5EF4-FFF2-40B4-BE49-F238E27FC236}">
                <a16:creationId xmlns:a16="http://schemas.microsoft.com/office/drawing/2014/main" id="{7B111C56-AA14-414D-A3A3-93AC71CF0A6C}"/>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4" name="!!MenuBG">
            <a:extLst>
              <a:ext uri="{FF2B5EF4-FFF2-40B4-BE49-F238E27FC236}">
                <a16:creationId xmlns:a16="http://schemas.microsoft.com/office/drawing/2014/main" id="{04CCD203-104A-4529-92B7-24BC29439882}"/>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35" name="!!MenuLabel">
            <a:extLst>
              <a:ext uri="{FF2B5EF4-FFF2-40B4-BE49-F238E27FC236}">
                <a16:creationId xmlns:a16="http://schemas.microsoft.com/office/drawing/2014/main" id="{7F1487F1-704C-409E-AA7F-17144F988DA1}"/>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136" name="!!MenuTriggerComplete">
            <a:extLst>
              <a:ext uri="{FF2B5EF4-FFF2-40B4-BE49-F238E27FC236}">
                <a16:creationId xmlns:a16="http://schemas.microsoft.com/office/drawing/2014/main" id="{46683E93-B8BA-4433-99AB-463E31506839}"/>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37" name="!!MenuCloseButton">
            <a:extLst>
              <a:ext uri="{FF2B5EF4-FFF2-40B4-BE49-F238E27FC236}">
                <a16:creationId xmlns:a16="http://schemas.microsoft.com/office/drawing/2014/main" id="{DC16043F-3B49-4EF0-9156-CDD429290198}"/>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47" name="!!MenuCloseTriggerComplete">
            <a:extLst>
              <a:ext uri="{FF2B5EF4-FFF2-40B4-BE49-F238E27FC236}">
                <a16:creationId xmlns:a16="http://schemas.microsoft.com/office/drawing/2014/main" id="{A02059C0-DF03-4A8D-957B-C3717274EF30}"/>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198620526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500"/>
                                        <p:tgtEl>
                                          <p:spTgt spid="5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57"/>
                                        </p:tgtEl>
                                        <p:attrNameLst>
                                          <p:attrName>style.visibility</p:attrName>
                                        </p:attrNameLst>
                                      </p:cBhvr>
                                      <p:to>
                                        <p:strVal val="visible"/>
                                      </p:to>
                                    </p:set>
                                    <p:animEffect transition="in" filter="fade">
                                      <p:cBhvr>
                                        <p:cTn id="10" dur="500"/>
                                        <p:tgtEl>
                                          <p:spTgt spid="57"/>
                                        </p:tgtEl>
                                      </p:cBhvr>
                                    </p:animEffect>
                                  </p:childTnLst>
                                </p:cTn>
                              </p:par>
                            </p:childTnLst>
                          </p:cTn>
                        </p:par>
                        <p:par>
                          <p:cTn id="11" fill="hold">
                            <p:stCondLst>
                              <p:cond delay="750"/>
                            </p:stCondLst>
                            <p:childTnLst>
                              <p:par>
                                <p:cTn id="12" presetID="10" presetClass="entr" presetSubtype="0" fill="hold" grpId="0" nodeType="afterEffect">
                                  <p:stCondLst>
                                    <p:cond delay="0"/>
                                  </p:stCondLst>
                                  <p:childTnLst>
                                    <p:set>
                                      <p:cBhvr>
                                        <p:cTn id="13" dur="1" fill="hold">
                                          <p:stCondLst>
                                            <p:cond delay="0"/>
                                          </p:stCondLst>
                                        </p:cTn>
                                        <p:tgtEl>
                                          <p:spTgt spid="58"/>
                                        </p:tgtEl>
                                        <p:attrNameLst>
                                          <p:attrName>style.visibility</p:attrName>
                                        </p:attrNameLst>
                                      </p:cBhvr>
                                      <p:to>
                                        <p:strVal val="visible"/>
                                      </p:to>
                                    </p:set>
                                    <p:animEffect transition="in" filter="fade">
                                      <p:cBhvr>
                                        <p:cTn id="14"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136"/>
                    </p:tgtEl>
                  </p:cond>
                </p:stCondLst>
                <p:endSync evt="end" delay="0">
                  <p:rtn val="all"/>
                </p:endSync>
                <p:childTnLst>
                  <p:par>
                    <p:cTn id="16" fill="hold">
                      <p:stCondLst>
                        <p:cond delay="0"/>
                      </p:stCondLst>
                      <p:childTnLst>
                        <p:par>
                          <p:cTn id="17" fill="hold">
                            <p:stCondLst>
                              <p:cond delay="0"/>
                            </p:stCondLst>
                            <p:childTnLst>
                              <p:par>
                                <p:cTn id="18" presetID="35" presetClass="path" presetSubtype="0" decel="100000" fill="hold" grpId="0" nodeType="withEffect">
                                  <p:stCondLst>
                                    <p:cond delay="0"/>
                                  </p:stCondLst>
                                  <p:childTnLst>
                                    <p:animMotion origin="layout" path="M 8.33333E-7 0 L -0.33698 0 " pathEditMode="relative" rAng="0" ptsTypes="AA">
                                      <p:cBhvr>
                                        <p:cTn id="19" dur="500" fill="hold"/>
                                        <p:tgtEl>
                                          <p:spTgt spid="102"/>
                                        </p:tgtEl>
                                        <p:attrNameLst>
                                          <p:attrName>ppt_x</p:attrName>
                                          <p:attrName>ppt_y</p:attrName>
                                        </p:attrNameLst>
                                      </p:cBhvr>
                                      <p:rCtr x="-16849" y="0"/>
                                    </p:animMotion>
                                  </p:childTnLst>
                                </p:cTn>
                              </p:par>
                              <p:par>
                                <p:cTn id="20" presetID="35" presetClass="path" presetSubtype="0" decel="100000" fill="hold" grpId="0" nodeType="withEffect">
                                  <p:stCondLst>
                                    <p:cond delay="0"/>
                                  </p:stCondLst>
                                  <p:childTnLst>
                                    <p:animMotion origin="layout" path="M 8.33333E-7 0 L -0.33698 0 " pathEditMode="relative" rAng="0" ptsTypes="AA">
                                      <p:cBhvr>
                                        <p:cTn id="21" dur="750" fill="hold"/>
                                        <p:tgtEl>
                                          <p:spTgt spid="103"/>
                                        </p:tgtEl>
                                        <p:attrNameLst>
                                          <p:attrName>ppt_x</p:attrName>
                                          <p:attrName>ppt_y</p:attrName>
                                        </p:attrNameLst>
                                      </p:cBhvr>
                                      <p:rCtr x="-16849" y="0"/>
                                    </p:animMotion>
                                  </p:childTnLst>
                                </p:cTn>
                              </p:par>
                              <p:par>
                                <p:cTn id="22" presetID="35" presetClass="path" presetSubtype="0" decel="100000" fill="hold" grpId="0" nodeType="withEffect">
                                  <p:stCondLst>
                                    <p:cond delay="0"/>
                                  </p:stCondLst>
                                  <p:childTnLst>
                                    <p:animMotion origin="layout" path="M 8.33333E-7 0 L -0.33698 0 " pathEditMode="relative" rAng="0" ptsTypes="AA">
                                      <p:cBhvr>
                                        <p:cTn id="23" dur="1000" fill="hold"/>
                                        <p:tgtEl>
                                          <p:spTgt spid="104"/>
                                        </p:tgtEl>
                                        <p:attrNameLst>
                                          <p:attrName>ppt_x</p:attrName>
                                          <p:attrName>ppt_y</p:attrName>
                                        </p:attrNameLst>
                                      </p:cBhvr>
                                      <p:rCtr x="-16849" y="0"/>
                                    </p:animMotion>
                                  </p:childTnLst>
                                </p:cTn>
                              </p:par>
                              <p:par>
                                <p:cTn id="24" presetID="35" presetClass="path" presetSubtype="0" decel="100000" fill="hold" grpId="0" nodeType="withEffect">
                                  <p:stCondLst>
                                    <p:cond delay="0"/>
                                  </p:stCondLst>
                                  <p:childTnLst>
                                    <p:animMotion origin="layout" path="M 8.33333E-7 0 L -0.33698 0 " pathEditMode="relative" rAng="0" ptsTypes="AA">
                                      <p:cBhvr>
                                        <p:cTn id="25" dur="1250" fill="hold"/>
                                        <p:tgtEl>
                                          <p:spTgt spid="105"/>
                                        </p:tgtEl>
                                        <p:attrNameLst>
                                          <p:attrName>ppt_x</p:attrName>
                                          <p:attrName>ppt_y</p:attrName>
                                        </p:attrNameLst>
                                      </p:cBhvr>
                                      <p:rCtr x="-16849" y="0"/>
                                    </p:animMotion>
                                  </p:childTnLst>
                                </p:cTn>
                              </p:par>
                              <p:par>
                                <p:cTn id="26" presetID="35" presetClass="path" presetSubtype="0" decel="100000" fill="hold" grpId="0" nodeType="withEffect">
                                  <p:stCondLst>
                                    <p:cond delay="750"/>
                                  </p:stCondLst>
                                  <p:childTnLst>
                                    <p:animMotion origin="layout" path="M 8.33333E-7 0 L -0.33698 0 " pathEditMode="relative" rAng="0" ptsTypes="AA">
                                      <p:cBhvr>
                                        <p:cTn id="27" dur="500" fill="hold"/>
                                        <p:tgtEl>
                                          <p:spTgt spid="106"/>
                                        </p:tgtEl>
                                        <p:attrNameLst>
                                          <p:attrName>ppt_x</p:attrName>
                                          <p:attrName>ppt_y</p:attrName>
                                        </p:attrNameLst>
                                      </p:cBhvr>
                                      <p:rCtr x="-16849" y="0"/>
                                    </p:animMotion>
                                  </p:childTnLst>
                                </p:cTn>
                              </p:par>
                              <p:par>
                                <p:cTn id="28" presetID="35" presetClass="path" presetSubtype="0" decel="100000" fill="hold" grpId="0" nodeType="withEffect" nodePh="1">
                                  <p:stCondLst>
                                    <p:cond delay="750"/>
                                  </p:stCondLst>
                                  <p:endCondLst>
                                    <p:cond evt="begin" delay="0">
                                      <p:tn val="28"/>
                                    </p:cond>
                                  </p:endCondLst>
                                  <p:childTnLst>
                                    <p:animMotion origin="layout" path="M 8.33333E-7 0 L -0.33698 0 " pathEditMode="relative" rAng="0" ptsTypes="AA">
                                      <p:cBhvr>
                                        <p:cTn id="29" dur="500" fill="hold"/>
                                        <p:tgtEl>
                                          <p:spTgt spid="119"/>
                                        </p:tgtEl>
                                        <p:attrNameLst>
                                          <p:attrName>ppt_x</p:attrName>
                                          <p:attrName>ppt_y</p:attrName>
                                        </p:attrNameLst>
                                      </p:cBhvr>
                                      <p:rCtr x="-16849" y="0"/>
                                    </p:animMotion>
                                  </p:childTnLst>
                                </p:cTn>
                              </p:par>
                              <p:par>
                                <p:cTn id="30" presetID="35" presetClass="path" presetSubtype="0" decel="100000" fill="hold" nodeType="withEffect">
                                  <p:stCondLst>
                                    <p:cond delay="850"/>
                                  </p:stCondLst>
                                  <p:childTnLst>
                                    <p:animMotion origin="layout" path="M 8.33333E-7 0 L -0.33698 0 " pathEditMode="relative" rAng="0" ptsTypes="AA">
                                      <p:cBhvr>
                                        <p:cTn id="31" dur="500" fill="hold"/>
                                        <p:tgtEl>
                                          <p:spTgt spid="116"/>
                                        </p:tgtEl>
                                        <p:attrNameLst>
                                          <p:attrName>ppt_x</p:attrName>
                                          <p:attrName>ppt_y</p:attrName>
                                        </p:attrNameLst>
                                      </p:cBhvr>
                                      <p:rCtr x="-16849" y="0"/>
                                    </p:animMotion>
                                  </p:childTnLst>
                                </p:cTn>
                              </p:par>
                              <p:par>
                                <p:cTn id="32" presetID="35" presetClass="path" presetSubtype="0" decel="100000" fill="hold" grpId="0" nodeType="withEffect">
                                  <p:stCondLst>
                                    <p:cond delay="850"/>
                                  </p:stCondLst>
                                  <p:childTnLst>
                                    <p:animMotion origin="layout" path="M 8.33333E-7 0 L -0.33698 0 " pathEditMode="relative" rAng="0" ptsTypes="AA">
                                      <p:cBhvr>
                                        <p:cTn id="33" dur="500" fill="hold"/>
                                        <p:tgtEl>
                                          <p:spTgt spid="107"/>
                                        </p:tgtEl>
                                        <p:attrNameLst>
                                          <p:attrName>ppt_x</p:attrName>
                                          <p:attrName>ppt_y</p:attrName>
                                        </p:attrNameLst>
                                      </p:cBhvr>
                                      <p:rCtr x="-16849" y="0"/>
                                    </p:animMotion>
                                  </p:childTnLst>
                                </p:cTn>
                              </p:par>
                              <p:par>
                                <p:cTn id="34" presetID="35" presetClass="path" presetSubtype="0" decel="100000" fill="hold" grpId="0" nodeType="withEffect" nodePh="1">
                                  <p:stCondLst>
                                    <p:cond delay="850"/>
                                  </p:stCondLst>
                                  <p:endCondLst>
                                    <p:cond evt="begin" delay="0">
                                      <p:tn val="34"/>
                                    </p:cond>
                                  </p:endCondLst>
                                  <p:childTnLst>
                                    <p:animMotion origin="layout" path="M 8.33333E-7 0 L -0.33698 0 " pathEditMode="relative" rAng="0" ptsTypes="AA">
                                      <p:cBhvr>
                                        <p:cTn id="35" dur="500" fill="hold"/>
                                        <p:tgtEl>
                                          <p:spTgt spid="120"/>
                                        </p:tgtEl>
                                        <p:attrNameLst>
                                          <p:attrName>ppt_x</p:attrName>
                                          <p:attrName>ppt_y</p:attrName>
                                        </p:attrNameLst>
                                      </p:cBhvr>
                                      <p:rCtr x="-16849" y="0"/>
                                    </p:animMotion>
                                  </p:childTnLst>
                                </p:cTn>
                              </p:par>
                              <p:par>
                                <p:cTn id="36" presetID="35" presetClass="path" presetSubtype="0" decel="100000" fill="hold" nodeType="withEffect">
                                  <p:stCondLst>
                                    <p:cond delay="950"/>
                                  </p:stCondLst>
                                  <p:childTnLst>
                                    <p:animMotion origin="layout" path="M 8.33333E-7 0 L -0.33698 0 " pathEditMode="relative" rAng="0" ptsTypes="AA">
                                      <p:cBhvr>
                                        <p:cTn id="37" dur="500" fill="hold"/>
                                        <p:tgtEl>
                                          <p:spTgt spid="115"/>
                                        </p:tgtEl>
                                        <p:attrNameLst>
                                          <p:attrName>ppt_x</p:attrName>
                                          <p:attrName>ppt_y</p:attrName>
                                        </p:attrNameLst>
                                      </p:cBhvr>
                                      <p:rCtr x="-16849" y="0"/>
                                    </p:animMotion>
                                  </p:childTnLst>
                                </p:cTn>
                              </p:par>
                              <p:par>
                                <p:cTn id="38" presetID="35" presetClass="path" presetSubtype="0" decel="100000" fill="hold" grpId="0" nodeType="withEffect">
                                  <p:stCondLst>
                                    <p:cond delay="950"/>
                                  </p:stCondLst>
                                  <p:childTnLst>
                                    <p:animMotion origin="layout" path="M 8.33333E-7 0 L -0.33698 0 " pathEditMode="relative" rAng="0" ptsTypes="AA">
                                      <p:cBhvr>
                                        <p:cTn id="39" dur="500" fill="hold"/>
                                        <p:tgtEl>
                                          <p:spTgt spid="108"/>
                                        </p:tgtEl>
                                        <p:attrNameLst>
                                          <p:attrName>ppt_x</p:attrName>
                                          <p:attrName>ppt_y</p:attrName>
                                        </p:attrNameLst>
                                      </p:cBhvr>
                                      <p:rCtr x="-16849" y="0"/>
                                    </p:animMotion>
                                  </p:childTnLst>
                                </p:cTn>
                              </p:par>
                              <p:par>
                                <p:cTn id="40" presetID="35" presetClass="path" presetSubtype="0" decel="100000" fill="hold" grpId="0" nodeType="withEffect" nodePh="1">
                                  <p:stCondLst>
                                    <p:cond delay="950"/>
                                  </p:stCondLst>
                                  <p:endCondLst>
                                    <p:cond evt="begin" delay="0">
                                      <p:tn val="40"/>
                                    </p:cond>
                                  </p:endCondLst>
                                  <p:childTnLst>
                                    <p:animMotion origin="layout" path="M 8.33333E-7 0 L -0.33698 0 " pathEditMode="relative" rAng="0" ptsTypes="AA">
                                      <p:cBhvr>
                                        <p:cTn id="41" dur="500" fill="hold"/>
                                        <p:tgtEl>
                                          <p:spTgt spid="121"/>
                                        </p:tgtEl>
                                        <p:attrNameLst>
                                          <p:attrName>ppt_x</p:attrName>
                                          <p:attrName>ppt_y</p:attrName>
                                        </p:attrNameLst>
                                      </p:cBhvr>
                                      <p:rCtr x="-16849" y="0"/>
                                    </p:animMotion>
                                  </p:childTnLst>
                                </p:cTn>
                              </p:par>
                              <p:par>
                                <p:cTn id="42" presetID="35" presetClass="path" presetSubtype="0" decel="100000" fill="hold" nodeType="withEffect">
                                  <p:stCondLst>
                                    <p:cond delay="1050"/>
                                  </p:stCondLst>
                                  <p:childTnLst>
                                    <p:animMotion origin="layout" path="M 8.33333E-7 0 L -0.33698 0 " pathEditMode="relative" rAng="0" ptsTypes="AA">
                                      <p:cBhvr>
                                        <p:cTn id="43" dur="500" fill="hold"/>
                                        <p:tgtEl>
                                          <p:spTgt spid="114"/>
                                        </p:tgtEl>
                                        <p:attrNameLst>
                                          <p:attrName>ppt_x</p:attrName>
                                          <p:attrName>ppt_y</p:attrName>
                                        </p:attrNameLst>
                                      </p:cBhvr>
                                      <p:rCtr x="-16849" y="0"/>
                                    </p:animMotion>
                                  </p:childTnLst>
                                </p:cTn>
                              </p:par>
                              <p:par>
                                <p:cTn id="44" presetID="35" presetClass="path" presetSubtype="0" decel="100000" fill="hold" grpId="0" nodeType="withEffect">
                                  <p:stCondLst>
                                    <p:cond delay="1050"/>
                                  </p:stCondLst>
                                  <p:childTnLst>
                                    <p:animMotion origin="layout" path="M 8.33333E-7 0 L -0.33698 0 " pathEditMode="relative" rAng="0" ptsTypes="AA">
                                      <p:cBhvr>
                                        <p:cTn id="45" dur="500" fill="hold"/>
                                        <p:tgtEl>
                                          <p:spTgt spid="109"/>
                                        </p:tgtEl>
                                        <p:attrNameLst>
                                          <p:attrName>ppt_x</p:attrName>
                                          <p:attrName>ppt_y</p:attrName>
                                        </p:attrNameLst>
                                      </p:cBhvr>
                                      <p:rCtr x="-16849" y="0"/>
                                    </p:animMotion>
                                  </p:childTnLst>
                                </p:cTn>
                              </p:par>
                              <p:par>
                                <p:cTn id="46" presetID="35" presetClass="path" presetSubtype="0" decel="100000" fill="hold" grpId="0" nodeType="withEffect" nodePh="1">
                                  <p:stCondLst>
                                    <p:cond delay="1050"/>
                                  </p:stCondLst>
                                  <p:endCondLst>
                                    <p:cond evt="begin" delay="0">
                                      <p:tn val="46"/>
                                    </p:cond>
                                  </p:endCondLst>
                                  <p:childTnLst>
                                    <p:animMotion origin="layout" path="M 8.33333E-7 0 L -0.33698 0 " pathEditMode="relative" rAng="0" ptsTypes="AA">
                                      <p:cBhvr>
                                        <p:cTn id="47" dur="500" fill="hold"/>
                                        <p:tgtEl>
                                          <p:spTgt spid="122"/>
                                        </p:tgtEl>
                                        <p:attrNameLst>
                                          <p:attrName>ppt_x</p:attrName>
                                          <p:attrName>ppt_y</p:attrName>
                                        </p:attrNameLst>
                                      </p:cBhvr>
                                      <p:rCtr x="-16849" y="0"/>
                                    </p:animMotion>
                                  </p:childTnLst>
                                </p:cTn>
                              </p:par>
                              <p:par>
                                <p:cTn id="48" presetID="35" presetClass="path" presetSubtype="0" decel="100000" fill="hold" nodeType="withEffect">
                                  <p:stCondLst>
                                    <p:cond delay="1150"/>
                                  </p:stCondLst>
                                  <p:childTnLst>
                                    <p:animMotion origin="layout" path="M 8.33333E-7 0 L -0.33698 0 " pathEditMode="relative" rAng="0" ptsTypes="AA">
                                      <p:cBhvr>
                                        <p:cTn id="49" dur="500" fill="hold"/>
                                        <p:tgtEl>
                                          <p:spTgt spid="113"/>
                                        </p:tgtEl>
                                        <p:attrNameLst>
                                          <p:attrName>ppt_x</p:attrName>
                                          <p:attrName>ppt_y</p:attrName>
                                        </p:attrNameLst>
                                      </p:cBhvr>
                                      <p:rCtr x="-16849" y="0"/>
                                    </p:animMotion>
                                  </p:childTnLst>
                                </p:cTn>
                              </p:par>
                              <p:par>
                                <p:cTn id="50" presetID="35" presetClass="path" presetSubtype="0" decel="100000" fill="hold" grpId="0" nodeType="withEffect">
                                  <p:stCondLst>
                                    <p:cond delay="1150"/>
                                  </p:stCondLst>
                                  <p:childTnLst>
                                    <p:animMotion origin="layout" path="M 8.33333E-7 0 L -0.33698 0 " pathEditMode="relative" rAng="0" ptsTypes="AA">
                                      <p:cBhvr>
                                        <p:cTn id="51" dur="500" fill="hold"/>
                                        <p:tgtEl>
                                          <p:spTgt spid="110"/>
                                        </p:tgtEl>
                                        <p:attrNameLst>
                                          <p:attrName>ppt_x</p:attrName>
                                          <p:attrName>ppt_y</p:attrName>
                                        </p:attrNameLst>
                                      </p:cBhvr>
                                      <p:rCtr x="-16849" y="0"/>
                                    </p:animMotion>
                                  </p:childTnLst>
                                </p:cTn>
                              </p:par>
                              <p:par>
                                <p:cTn id="52" presetID="35" presetClass="path" presetSubtype="0" decel="100000" fill="hold" grpId="0" nodeType="withEffect" nodePh="1">
                                  <p:stCondLst>
                                    <p:cond delay="1150"/>
                                  </p:stCondLst>
                                  <p:endCondLst>
                                    <p:cond evt="begin" delay="0">
                                      <p:tn val="52"/>
                                    </p:cond>
                                  </p:endCondLst>
                                  <p:childTnLst>
                                    <p:animMotion origin="layout" path="M 8.33333E-7 0 L -0.33698 0 " pathEditMode="relative" rAng="0" ptsTypes="AA">
                                      <p:cBhvr>
                                        <p:cTn id="53" dur="500" fill="hold"/>
                                        <p:tgtEl>
                                          <p:spTgt spid="123"/>
                                        </p:tgtEl>
                                        <p:attrNameLst>
                                          <p:attrName>ppt_x</p:attrName>
                                          <p:attrName>ppt_y</p:attrName>
                                        </p:attrNameLst>
                                      </p:cBhvr>
                                      <p:rCtr x="-16849" y="0"/>
                                    </p:animMotion>
                                  </p:childTnLst>
                                </p:cTn>
                              </p:par>
                              <p:par>
                                <p:cTn id="54" presetID="35" presetClass="path" presetSubtype="0" decel="100000" fill="hold" nodeType="withEffect">
                                  <p:stCondLst>
                                    <p:cond delay="1250"/>
                                  </p:stCondLst>
                                  <p:childTnLst>
                                    <p:animMotion origin="layout" path="M 8.33333E-7 0 L -0.33698 0 " pathEditMode="relative" rAng="0" ptsTypes="AA">
                                      <p:cBhvr>
                                        <p:cTn id="55" dur="500" fill="hold"/>
                                        <p:tgtEl>
                                          <p:spTgt spid="112"/>
                                        </p:tgtEl>
                                        <p:attrNameLst>
                                          <p:attrName>ppt_x</p:attrName>
                                          <p:attrName>ppt_y</p:attrName>
                                        </p:attrNameLst>
                                      </p:cBhvr>
                                      <p:rCtr x="-16849" y="0"/>
                                    </p:animMotion>
                                  </p:childTnLst>
                                </p:cTn>
                              </p:par>
                              <p:par>
                                <p:cTn id="56" presetID="35" presetClass="path" presetSubtype="0" decel="100000" fill="hold" grpId="0" nodeType="withEffect">
                                  <p:stCondLst>
                                    <p:cond delay="1250"/>
                                  </p:stCondLst>
                                  <p:childTnLst>
                                    <p:animMotion origin="layout" path="M 8.33333E-7 0 L -0.33698 0 " pathEditMode="relative" rAng="0" ptsTypes="AA">
                                      <p:cBhvr>
                                        <p:cTn id="57" dur="500" fill="hold"/>
                                        <p:tgtEl>
                                          <p:spTgt spid="111"/>
                                        </p:tgtEl>
                                        <p:attrNameLst>
                                          <p:attrName>ppt_x</p:attrName>
                                          <p:attrName>ppt_y</p:attrName>
                                        </p:attrNameLst>
                                      </p:cBhvr>
                                      <p:rCtr x="-16849" y="0"/>
                                    </p:animMotion>
                                  </p:childTnLst>
                                </p:cTn>
                              </p:par>
                              <p:par>
                                <p:cTn id="58" presetID="35" presetClass="path" presetSubtype="0" decel="100000" fill="hold" grpId="0" nodeType="withEffect" nodePh="1">
                                  <p:stCondLst>
                                    <p:cond delay="1250"/>
                                  </p:stCondLst>
                                  <p:endCondLst>
                                    <p:cond evt="begin" delay="0">
                                      <p:tn val="58"/>
                                    </p:cond>
                                  </p:endCondLst>
                                  <p:childTnLst>
                                    <p:animMotion origin="layout" path="M 8.33333E-7 0 L -0.33698 0 " pathEditMode="relative" rAng="0" ptsTypes="AA">
                                      <p:cBhvr>
                                        <p:cTn id="59" dur="500" fill="hold"/>
                                        <p:tgtEl>
                                          <p:spTgt spid="126"/>
                                        </p:tgtEl>
                                        <p:attrNameLst>
                                          <p:attrName>ppt_x</p:attrName>
                                          <p:attrName>ppt_y</p:attrName>
                                        </p:attrNameLst>
                                      </p:cBhvr>
                                      <p:rCtr x="-16849" y="0"/>
                                    </p:animMotion>
                                  </p:childTnLst>
                                </p:cTn>
                              </p:par>
                              <p:par>
                                <p:cTn id="60" presetID="35" presetClass="path" presetSubtype="0" decel="100000" fill="hold" nodeType="withEffect">
                                  <p:stCondLst>
                                    <p:cond delay="1350"/>
                                  </p:stCondLst>
                                  <p:childTnLst>
                                    <p:animMotion origin="layout" path="M 8.33333E-7 0 L -0.33698 0 " pathEditMode="relative" rAng="0" ptsTypes="AA">
                                      <p:cBhvr>
                                        <p:cTn id="61" dur="500" fill="hold"/>
                                        <p:tgtEl>
                                          <p:spTgt spid="118"/>
                                        </p:tgtEl>
                                        <p:attrNameLst>
                                          <p:attrName>ppt_x</p:attrName>
                                          <p:attrName>ppt_y</p:attrName>
                                        </p:attrNameLst>
                                      </p:cBhvr>
                                      <p:rCtr x="-16849" y="0"/>
                                    </p:animMotion>
                                  </p:childTnLst>
                                </p:cTn>
                              </p:par>
                              <p:par>
                                <p:cTn id="62" presetID="35" presetClass="path" presetSubtype="0" decel="100000" fill="hold" grpId="0" nodeType="withEffect">
                                  <p:stCondLst>
                                    <p:cond delay="1350"/>
                                  </p:stCondLst>
                                  <p:childTnLst>
                                    <p:animMotion origin="layout" path="M 8.33333E-7 0 L -0.33698 0 " pathEditMode="relative" rAng="0" ptsTypes="AA">
                                      <p:cBhvr>
                                        <p:cTn id="63" dur="500" fill="hold"/>
                                        <p:tgtEl>
                                          <p:spTgt spid="117"/>
                                        </p:tgtEl>
                                        <p:attrNameLst>
                                          <p:attrName>ppt_x</p:attrName>
                                          <p:attrName>ppt_y</p:attrName>
                                        </p:attrNameLst>
                                      </p:cBhvr>
                                      <p:rCtr x="-16849" y="0"/>
                                    </p:animMotion>
                                  </p:childTnLst>
                                </p:cTn>
                              </p:par>
                              <p:par>
                                <p:cTn id="64" presetID="35" presetClass="path" presetSubtype="0" decel="100000" fill="hold" grpId="0" nodeType="withEffect" nodePh="1">
                                  <p:stCondLst>
                                    <p:cond delay="1350"/>
                                  </p:stCondLst>
                                  <p:endCondLst>
                                    <p:cond evt="begin" delay="0">
                                      <p:tn val="64"/>
                                    </p:cond>
                                  </p:endCondLst>
                                  <p:childTnLst>
                                    <p:animMotion origin="layout" path="M 8.33333E-7 0 L -0.33698 0 " pathEditMode="relative" rAng="0" ptsTypes="AA">
                                      <p:cBhvr>
                                        <p:cTn id="65" dur="500" fill="hold"/>
                                        <p:tgtEl>
                                          <p:spTgt spid="133"/>
                                        </p:tgtEl>
                                        <p:attrNameLst>
                                          <p:attrName>ppt_x</p:attrName>
                                          <p:attrName>ppt_y</p:attrName>
                                        </p:attrNameLst>
                                      </p:cBhvr>
                                      <p:rCtr x="-16849" y="0"/>
                                    </p:animMotion>
                                  </p:childTnLst>
                                </p:cTn>
                              </p:par>
                              <p:par>
                                <p:cTn id="66" presetID="10" presetClass="entr" presetSubtype="0" fill="hold" grpId="0" nodeType="withEffect" nodePh="1">
                                  <p:stCondLst>
                                    <p:cond delay="0"/>
                                  </p:stCondLst>
                                  <p:endCondLst>
                                    <p:cond evt="begin" delay="0">
                                      <p:tn val="66"/>
                                    </p:cond>
                                  </p:endCondLst>
                                  <p:childTnLst>
                                    <p:set>
                                      <p:cBhvr>
                                        <p:cTn id="67" dur="1" fill="hold">
                                          <p:stCondLst>
                                            <p:cond delay="0"/>
                                          </p:stCondLst>
                                        </p:cTn>
                                        <p:tgtEl>
                                          <p:spTgt spid="147"/>
                                        </p:tgtEl>
                                        <p:attrNameLst>
                                          <p:attrName>style.visibility</p:attrName>
                                        </p:attrNameLst>
                                      </p:cBhvr>
                                      <p:to>
                                        <p:strVal val="visible"/>
                                      </p:to>
                                    </p:set>
                                    <p:animEffect transition="in" filter="fade">
                                      <p:cBhvr>
                                        <p:cTn id="68" dur="1000"/>
                                        <p:tgtEl>
                                          <p:spTgt spid="147"/>
                                        </p:tgtEl>
                                      </p:cBhvr>
                                    </p:animEffect>
                                  </p:childTnLst>
                                </p:cTn>
                              </p:par>
                              <p:par>
                                <p:cTn id="69" presetID="10" presetClass="exit" presetSubtype="0" fill="hold" grpId="0" nodeType="withEffect">
                                  <p:stCondLst>
                                    <p:cond delay="0"/>
                                  </p:stCondLst>
                                  <p:childTnLst>
                                    <p:animEffect transition="out" filter="fade">
                                      <p:cBhvr>
                                        <p:cTn id="70" dur="500"/>
                                        <p:tgtEl>
                                          <p:spTgt spid="135"/>
                                        </p:tgtEl>
                                      </p:cBhvr>
                                    </p:animEffect>
                                    <p:set>
                                      <p:cBhvr>
                                        <p:cTn id="71" dur="1" fill="hold">
                                          <p:stCondLst>
                                            <p:cond delay="499"/>
                                          </p:stCondLst>
                                        </p:cTn>
                                        <p:tgtEl>
                                          <p:spTgt spid="135"/>
                                        </p:tgtEl>
                                        <p:attrNameLst>
                                          <p:attrName>style.visibility</p:attrName>
                                        </p:attrNameLst>
                                      </p:cBhvr>
                                      <p:to>
                                        <p:strVal val="hidden"/>
                                      </p:to>
                                    </p:set>
                                  </p:childTnLst>
                                </p:cTn>
                              </p:par>
                              <p:par>
                                <p:cTn id="72" presetID="53" presetClass="entr" presetSubtype="16" fill="hold" grpId="0" nodeType="withEffect">
                                  <p:stCondLst>
                                    <p:cond delay="0"/>
                                  </p:stCondLst>
                                  <p:childTnLst>
                                    <p:set>
                                      <p:cBhvr>
                                        <p:cTn id="73" dur="1" fill="hold">
                                          <p:stCondLst>
                                            <p:cond delay="0"/>
                                          </p:stCondLst>
                                        </p:cTn>
                                        <p:tgtEl>
                                          <p:spTgt spid="137"/>
                                        </p:tgtEl>
                                        <p:attrNameLst>
                                          <p:attrName>style.visibility</p:attrName>
                                        </p:attrNameLst>
                                      </p:cBhvr>
                                      <p:to>
                                        <p:strVal val="visible"/>
                                      </p:to>
                                    </p:set>
                                    <p:anim calcmode="lin" valueType="num">
                                      <p:cBhvr>
                                        <p:cTn id="74" dur="500" fill="hold"/>
                                        <p:tgtEl>
                                          <p:spTgt spid="137"/>
                                        </p:tgtEl>
                                        <p:attrNameLst>
                                          <p:attrName>ppt_w</p:attrName>
                                        </p:attrNameLst>
                                      </p:cBhvr>
                                      <p:tavLst>
                                        <p:tav tm="0">
                                          <p:val>
                                            <p:fltVal val="0"/>
                                          </p:val>
                                        </p:tav>
                                        <p:tav tm="100000">
                                          <p:val>
                                            <p:strVal val="#ppt_w"/>
                                          </p:val>
                                        </p:tav>
                                      </p:tavLst>
                                    </p:anim>
                                    <p:anim calcmode="lin" valueType="num">
                                      <p:cBhvr>
                                        <p:cTn id="75" dur="500" fill="hold"/>
                                        <p:tgtEl>
                                          <p:spTgt spid="137"/>
                                        </p:tgtEl>
                                        <p:attrNameLst>
                                          <p:attrName>ppt_h</p:attrName>
                                        </p:attrNameLst>
                                      </p:cBhvr>
                                      <p:tavLst>
                                        <p:tav tm="0">
                                          <p:val>
                                            <p:fltVal val="0"/>
                                          </p:val>
                                        </p:tav>
                                        <p:tav tm="100000">
                                          <p:val>
                                            <p:strVal val="#ppt_h"/>
                                          </p:val>
                                        </p:tav>
                                      </p:tavLst>
                                    </p:anim>
                                    <p:animEffect transition="in" filter="fade">
                                      <p:cBhvr>
                                        <p:cTn id="76" dur="500"/>
                                        <p:tgtEl>
                                          <p:spTgt spid="137"/>
                                        </p:tgtEl>
                                      </p:cBhvr>
                                    </p:animEffect>
                                  </p:childTnLst>
                                </p:cTn>
                              </p:par>
                            </p:childTnLst>
                          </p:cTn>
                        </p:par>
                      </p:childTnLst>
                    </p:cTn>
                  </p:par>
                </p:childTnLst>
              </p:cTn>
              <p:nextCondLst>
                <p:cond evt="onClick" delay="0">
                  <p:tgtEl>
                    <p:spTgt spid="136"/>
                  </p:tgtEl>
                </p:cond>
              </p:nextCondLst>
            </p:seq>
            <p:seq concurrent="1" nextAc="seek">
              <p:cTn id="77" restart="whenNotActive" fill="hold" evtFilter="cancelBubble" nodeType="interactiveSeq">
                <p:stCondLst>
                  <p:cond evt="onClick" delay="0">
                    <p:tgtEl>
                      <p:spTgt spid="147"/>
                    </p:tgtEl>
                  </p:cond>
                </p:stCondLst>
                <p:endSync evt="end" delay="0">
                  <p:rtn val="all"/>
                </p:endSync>
                <p:childTnLst>
                  <p:par>
                    <p:cTn id="78" fill="hold">
                      <p:stCondLst>
                        <p:cond delay="0"/>
                      </p:stCondLst>
                      <p:childTnLst>
                        <p:par>
                          <p:cTn id="79" fill="hold">
                            <p:stCondLst>
                              <p:cond delay="0"/>
                            </p:stCondLst>
                            <p:childTnLst>
                              <p:par>
                                <p:cTn id="80" presetID="63" presetClass="path" presetSubtype="0" accel="100000" fill="hold" grpId="1" nodeType="withEffect">
                                  <p:stCondLst>
                                    <p:cond delay="600"/>
                                  </p:stCondLst>
                                  <p:childTnLst>
                                    <p:animMotion origin="layout" path="M -0.33698 0 L 1.66667E-6 0 " pathEditMode="relative" rAng="0" ptsTypes="AA">
                                      <p:cBhvr>
                                        <p:cTn id="81" dur="500" fill="hold"/>
                                        <p:tgtEl>
                                          <p:spTgt spid="106"/>
                                        </p:tgtEl>
                                        <p:attrNameLst>
                                          <p:attrName>ppt_x</p:attrName>
                                          <p:attrName>ppt_y</p:attrName>
                                        </p:attrNameLst>
                                      </p:cBhvr>
                                      <p:rCtr x="16823" y="0"/>
                                    </p:animMotion>
                                  </p:childTnLst>
                                </p:cTn>
                              </p:par>
                              <p:par>
                                <p:cTn id="82" presetID="63" presetClass="path" presetSubtype="0" accel="100000" fill="hold" grpId="1" nodeType="withEffect" nodePh="1">
                                  <p:stCondLst>
                                    <p:cond delay="600"/>
                                  </p:stCondLst>
                                  <p:endCondLst>
                                    <p:cond evt="begin" delay="0">
                                      <p:tn val="82"/>
                                    </p:cond>
                                  </p:endCondLst>
                                  <p:childTnLst>
                                    <p:animMotion origin="layout" path="M -0.33698 0 L 1.66667E-6 0 " pathEditMode="relative" rAng="0" ptsTypes="AA">
                                      <p:cBhvr>
                                        <p:cTn id="83" dur="500" fill="hold"/>
                                        <p:tgtEl>
                                          <p:spTgt spid="119"/>
                                        </p:tgtEl>
                                        <p:attrNameLst>
                                          <p:attrName>ppt_x</p:attrName>
                                          <p:attrName>ppt_y</p:attrName>
                                        </p:attrNameLst>
                                      </p:cBhvr>
                                      <p:rCtr x="16823" y="0"/>
                                    </p:animMotion>
                                  </p:childTnLst>
                                </p:cTn>
                              </p:par>
                              <p:par>
                                <p:cTn id="84" presetID="63" presetClass="path" presetSubtype="0" accel="100000" fill="hold" nodeType="withEffect">
                                  <p:stCondLst>
                                    <p:cond delay="600"/>
                                  </p:stCondLst>
                                  <p:childTnLst>
                                    <p:animMotion origin="layout" path="M -0.33698 0 L 1.66667E-6 0 " pathEditMode="relative" rAng="0" ptsTypes="AA">
                                      <p:cBhvr>
                                        <p:cTn id="85" dur="500" fill="hold"/>
                                        <p:tgtEl>
                                          <p:spTgt spid="116"/>
                                        </p:tgtEl>
                                        <p:attrNameLst>
                                          <p:attrName>ppt_x</p:attrName>
                                          <p:attrName>ppt_y</p:attrName>
                                        </p:attrNameLst>
                                      </p:cBhvr>
                                      <p:rCtr x="16823" y="0"/>
                                    </p:animMotion>
                                  </p:childTnLst>
                                </p:cTn>
                              </p:par>
                              <p:par>
                                <p:cTn id="86" presetID="63" presetClass="path" presetSubtype="0" accel="100000" fill="hold" grpId="1" nodeType="withEffect">
                                  <p:stCondLst>
                                    <p:cond delay="500"/>
                                  </p:stCondLst>
                                  <p:childTnLst>
                                    <p:animMotion origin="layout" path="M -0.33698 0 L 1.66667E-6 0 " pathEditMode="relative" rAng="0" ptsTypes="AA">
                                      <p:cBhvr>
                                        <p:cTn id="87" dur="500" fill="hold"/>
                                        <p:tgtEl>
                                          <p:spTgt spid="107"/>
                                        </p:tgtEl>
                                        <p:attrNameLst>
                                          <p:attrName>ppt_x</p:attrName>
                                          <p:attrName>ppt_y</p:attrName>
                                        </p:attrNameLst>
                                      </p:cBhvr>
                                      <p:rCtr x="16823" y="0"/>
                                    </p:animMotion>
                                  </p:childTnLst>
                                </p:cTn>
                              </p:par>
                              <p:par>
                                <p:cTn id="88" presetID="63" presetClass="path" presetSubtype="0" accel="100000" fill="hold" grpId="1" nodeType="withEffect" nodePh="1">
                                  <p:stCondLst>
                                    <p:cond delay="500"/>
                                  </p:stCondLst>
                                  <p:endCondLst>
                                    <p:cond evt="begin" delay="0">
                                      <p:tn val="88"/>
                                    </p:cond>
                                  </p:endCondLst>
                                  <p:childTnLst>
                                    <p:animMotion origin="layout" path="M -0.33698 0 L 1.66667E-6 0 " pathEditMode="relative" rAng="0" ptsTypes="AA">
                                      <p:cBhvr>
                                        <p:cTn id="89" dur="500" fill="hold"/>
                                        <p:tgtEl>
                                          <p:spTgt spid="120"/>
                                        </p:tgtEl>
                                        <p:attrNameLst>
                                          <p:attrName>ppt_x</p:attrName>
                                          <p:attrName>ppt_y</p:attrName>
                                        </p:attrNameLst>
                                      </p:cBhvr>
                                      <p:rCtr x="16823" y="0"/>
                                    </p:animMotion>
                                  </p:childTnLst>
                                </p:cTn>
                              </p:par>
                              <p:par>
                                <p:cTn id="90" presetID="63" presetClass="path" presetSubtype="0" accel="100000" fill="hold" nodeType="withEffect">
                                  <p:stCondLst>
                                    <p:cond delay="500"/>
                                  </p:stCondLst>
                                  <p:childTnLst>
                                    <p:animMotion origin="layout" path="M -0.33698 0 L 1.66667E-6 0 " pathEditMode="relative" rAng="0" ptsTypes="AA">
                                      <p:cBhvr>
                                        <p:cTn id="91" dur="500" fill="hold"/>
                                        <p:tgtEl>
                                          <p:spTgt spid="115"/>
                                        </p:tgtEl>
                                        <p:attrNameLst>
                                          <p:attrName>ppt_x</p:attrName>
                                          <p:attrName>ppt_y</p:attrName>
                                        </p:attrNameLst>
                                      </p:cBhvr>
                                      <p:rCtr x="16823" y="0"/>
                                    </p:animMotion>
                                  </p:childTnLst>
                                </p:cTn>
                              </p:par>
                              <p:par>
                                <p:cTn id="92" presetID="63" presetClass="path" presetSubtype="0" accel="100000" fill="hold" grpId="1" nodeType="withEffect">
                                  <p:stCondLst>
                                    <p:cond delay="400"/>
                                  </p:stCondLst>
                                  <p:childTnLst>
                                    <p:animMotion origin="layout" path="M -0.33698 0 L 1.66667E-6 0 " pathEditMode="relative" rAng="0" ptsTypes="AA">
                                      <p:cBhvr>
                                        <p:cTn id="93" dur="500" fill="hold"/>
                                        <p:tgtEl>
                                          <p:spTgt spid="108"/>
                                        </p:tgtEl>
                                        <p:attrNameLst>
                                          <p:attrName>ppt_x</p:attrName>
                                          <p:attrName>ppt_y</p:attrName>
                                        </p:attrNameLst>
                                      </p:cBhvr>
                                      <p:rCtr x="16823" y="0"/>
                                    </p:animMotion>
                                  </p:childTnLst>
                                </p:cTn>
                              </p:par>
                              <p:par>
                                <p:cTn id="94" presetID="63" presetClass="path" presetSubtype="0" accel="100000" fill="hold" grpId="1" nodeType="withEffect" nodePh="1">
                                  <p:stCondLst>
                                    <p:cond delay="400"/>
                                  </p:stCondLst>
                                  <p:endCondLst>
                                    <p:cond evt="begin" delay="0">
                                      <p:tn val="94"/>
                                    </p:cond>
                                  </p:endCondLst>
                                  <p:childTnLst>
                                    <p:animMotion origin="layout" path="M -0.33698 0 L 1.66667E-6 0 " pathEditMode="relative" rAng="0" ptsTypes="AA">
                                      <p:cBhvr>
                                        <p:cTn id="95" dur="500" fill="hold"/>
                                        <p:tgtEl>
                                          <p:spTgt spid="121"/>
                                        </p:tgtEl>
                                        <p:attrNameLst>
                                          <p:attrName>ppt_x</p:attrName>
                                          <p:attrName>ppt_y</p:attrName>
                                        </p:attrNameLst>
                                      </p:cBhvr>
                                      <p:rCtr x="16823" y="0"/>
                                    </p:animMotion>
                                  </p:childTnLst>
                                </p:cTn>
                              </p:par>
                              <p:par>
                                <p:cTn id="96" presetID="63" presetClass="path" presetSubtype="0" accel="100000" fill="hold" nodeType="withEffect">
                                  <p:stCondLst>
                                    <p:cond delay="400"/>
                                  </p:stCondLst>
                                  <p:childTnLst>
                                    <p:animMotion origin="layout" path="M -0.33698 0 L 1.66667E-6 0 " pathEditMode="relative" rAng="0" ptsTypes="AA">
                                      <p:cBhvr>
                                        <p:cTn id="97" dur="500" fill="hold"/>
                                        <p:tgtEl>
                                          <p:spTgt spid="114"/>
                                        </p:tgtEl>
                                        <p:attrNameLst>
                                          <p:attrName>ppt_x</p:attrName>
                                          <p:attrName>ppt_y</p:attrName>
                                        </p:attrNameLst>
                                      </p:cBhvr>
                                      <p:rCtr x="16823" y="0"/>
                                    </p:animMotion>
                                  </p:childTnLst>
                                </p:cTn>
                              </p:par>
                              <p:par>
                                <p:cTn id="98" presetID="63" presetClass="path" presetSubtype="0" accel="100000" fill="hold" grpId="1" nodeType="withEffect">
                                  <p:stCondLst>
                                    <p:cond delay="300"/>
                                  </p:stCondLst>
                                  <p:childTnLst>
                                    <p:animMotion origin="layout" path="M -0.33698 0 L 1.66667E-6 0 " pathEditMode="relative" rAng="0" ptsTypes="AA">
                                      <p:cBhvr>
                                        <p:cTn id="99" dur="500" fill="hold"/>
                                        <p:tgtEl>
                                          <p:spTgt spid="109"/>
                                        </p:tgtEl>
                                        <p:attrNameLst>
                                          <p:attrName>ppt_x</p:attrName>
                                          <p:attrName>ppt_y</p:attrName>
                                        </p:attrNameLst>
                                      </p:cBhvr>
                                      <p:rCtr x="16823" y="0"/>
                                    </p:animMotion>
                                  </p:childTnLst>
                                </p:cTn>
                              </p:par>
                              <p:par>
                                <p:cTn id="100" presetID="63" presetClass="path" presetSubtype="0" accel="100000" fill="hold" grpId="1" nodeType="withEffect" nodePh="1">
                                  <p:stCondLst>
                                    <p:cond delay="300"/>
                                  </p:stCondLst>
                                  <p:endCondLst>
                                    <p:cond evt="begin" delay="0">
                                      <p:tn val="100"/>
                                    </p:cond>
                                  </p:endCondLst>
                                  <p:childTnLst>
                                    <p:animMotion origin="layout" path="M -0.33698 0 L 1.66667E-6 0 " pathEditMode="relative" rAng="0" ptsTypes="AA">
                                      <p:cBhvr>
                                        <p:cTn id="101" dur="500" fill="hold"/>
                                        <p:tgtEl>
                                          <p:spTgt spid="122"/>
                                        </p:tgtEl>
                                        <p:attrNameLst>
                                          <p:attrName>ppt_x</p:attrName>
                                          <p:attrName>ppt_y</p:attrName>
                                        </p:attrNameLst>
                                      </p:cBhvr>
                                      <p:rCtr x="16823" y="0"/>
                                    </p:animMotion>
                                  </p:childTnLst>
                                </p:cTn>
                              </p:par>
                              <p:par>
                                <p:cTn id="102" presetID="63" presetClass="path" presetSubtype="0" accel="100000" fill="hold" nodeType="withEffect">
                                  <p:stCondLst>
                                    <p:cond delay="300"/>
                                  </p:stCondLst>
                                  <p:childTnLst>
                                    <p:animMotion origin="layout" path="M -0.33698 0 L 1.66667E-6 0 " pathEditMode="relative" rAng="0" ptsTypes="AA">
                                      <p:cBhvr>
                                        <p:cTn id="103" dur="500" fill="hold"/>
                                        <p:tgtEl>
                                          <p:spTgt spid="113"/>
                                        </p:tgtEl>
                                        <p:attrNameLst>
                                          <p:attrName>ppt_x</p:attrName>
                                          <p:attrName>ppt_y</p:attrName>
                                        </p:attrNameLst>
                                      </p:cBhvr>
                                      <p:rCtr x="16823" y="0"/>
                                    </p:animMotion>
                                  </p:childTnLst>
                                </p:cTn>
                              </p:par>
                              <p:par>
                                <p:cTn id="104" presetID="63" presetClass="path" presetSubtype="0" accel="100000" fill="hold" grpId="1" nodeType="withEffect">
                                  <p:stCondLst>
                                    <p:cond delay="200"/>
                                  </p:stCondLst>
                                  <p:childTnLst>
                                    <p:animMotion origin="layout" path="M -0.33698 0 L 1.66667E-6 0 " pathEditMode="relative" rAng="0" ptsTypes="AA">
                                      <p:cBhvr>
                                        <p:cTn id="105" dur="500" fill="hold"/>
                                        <p:tgtEl>
                                          <p:spTgt spid="110"/>
                                        </p:tgtEl>
                                        <p:attrNameLst>
                                          <p:attrName>ppt_x</p:attrName>
                                          <p:attrName>ppt_y</p:attrName>
                                        </p:attrNameLst>
                                      </p:cBhvr>
                                      <p:rCtr x="16823" y="0"/>
                                    </p:animMotion>
                                  </p:childTnLst>
                                </p:cTn>
                              </p:par>
                              <p:par>
                                <p:cTn id="106" presetID="63" presetClass="path" presetSubtype="0" accel="100000" fill="hold" grpId="1" nodeType="withEffect" nodePh="1">
                                  <p:stCondLst>
                                    <p:cond delay="200"/>
                                  </p:stCondLst>
                                  <p:endCondLst>
                                    <p:cond evt="begin" delay="0">
                                      <p:tn val="106"/>
                                    </p:cond>
                                  </p:endCondLst>
                                  <p:childTnLst>
                                    <p:animMotion origin="layout" path="M -0.33698 0 L 1.66667E-6 0 " pathEditMode="relative" rAng="0" ptsTypes="AA">
                                      <p:cBhvr>
                                        <p:cTn id="107" dur="500" fill="hold"/>
                                        <p:tgtEl>
                                          <p:spTgt spid="123"/>
                                        </p:tgtEl>
                                        <p:attrNameLst>
                                          <p:attrName>ppt_x</p:attrName>
                                          <p:attrName>ppt_y</p:attrName>
                                        </p:attrNameLst>
                                      </p:cBhvr>
                                      <p:rCtr x="16823" y="0"/>
                                    </p:animMotion>
                                  </p:childTnLst>
                                </p:cTn>
                              </p:par>
                              <p:par>
                                <p:cTn id="108" presetID="63" presetClass="path" presetSubtype="0" accel="100000" fill="hold" nodeType="withEffect">
                                  <p:stCondLst>
                                    <p:cond delay="200"/>
                                  </p:stCondLst>
                                  <p:childTnLst>
                                    <p:animMotion origin="layout" path="M -0.33698 0 L 1.66667E-6 0 " pathEditMode="relative" rAng="0" ptsTypes="AA">
                                      <p:cBhvr>
                                        <p:cTn id="109" dur="500" fill="hold"/>
                                        <p:tgtEl>
                                          <p:spTgt spid="112"/>
                                        </p:tgtEl>
                                        <p:attrNameLst>
                                          <p:attrName>ppt_x</p:attrName>
                                          <p:attrName>ppt_y</p:attrName>
                                        </p:attrNameLst>
                                      </p:cBhvr>
                                      <p:rCtr x="16823" y="0"/>
                                    </p:animMotion>
                                  </p:childTnLst>
                                </p:cTn>
                              </p:par>
                              <p:par>
                                <p:cTn id="110" presetID="63" presetClass="path" presetSubtype="0" accel="100000" fill="hold" grpId="1" nodeType="withEffect">
                                  <p:stCondLst>
                                    <p:cond delay="100"/>
                                  </p:stCondLst>
                                  <p:childTnLst>
                                    <p:animMotion origin="layout" path="M -0.33698 0 L 1.66667E-6 0 " pathEditMode="relative" rAng="0" ptsTypes="AA">
                                      <p:cBhvr>
                                        <p:cTn id="111" dur="500" fill="hold"/>
                                        <p:tgtEl>
                                          <p:spTgt spid="111"/>
                                        </p:tgtEl>
                                        <p:attrNameLst>
                                          <p:attrName>ppt_x</p:attrName>
                                          <p:attrName>ppt_y</p:attrName>
                                        </p:attrNameLst>
                                      </p:cBhvr>
                                      <p:rCtr x="16823" y="0"/>
                                    </p:animMotion>
                                  </p:childTnLst>
                                </p:cTn>
                              </p:par>
                              <p:par>
                                <p:cTn id="112" presetID="63" presetClass="path" presetSubtype="0" accel="100000" fill="hold" grpId="1" nodeType="withEffect" nodePh="1">
                                  <p:stCondLst>
                                    <p:cond delay="100"/>
                                  </p:stCondLst>
                                  <p:endCondLst>
                                    <p:cond evt="begin" delay="0">
                                      <p:tn val="112"/>
                                    </p:cond>
                                  </p:endCondLst>
                                  <p:childTnLst>
                                    <p:animMotion origin="layout" path="M -0.33698 0 L 1.66667E-6 0 " pathEditMode="relative" rAng="0" ptsTypes="AA">
                                      <p:cBhvr>
                                        <p:cTn id="113" dur="500" fill="hold"/>
                                        <p:tgtEl>
                                          <p:spTgt spid="126"/>
                                        </p:tgtEl>
                                        <p:attrNameLst>
                                          <p:attrName>ppt_x</p:attrName>
                                          <p:attrName>ppt_y</p:attrName>
                                        </p:attrNameLst>
                                      </p:cBhvr>
                                      <p:rCtr x="16823" y="0"/>
                                    </p:animMotion>
                                  </p:childTnLst>
                                </p:cTn>
                              </p:par>
                              <p:par>
                                <p:cTn id="114" presetID="63" presetClass="path" presetSubtype="0" accel="100000" fill="hold" nodeType="withEffect">
                                  <p:stCondLst>
                                    <p:cond delay="100"/>
                                  </p:stCondLst>
                                  <p:childTnLst>
                                    <p:animMotion origin="layout" path="M -0.33698 0 L 1.66667E-6 0 " pathEditMode="relative" rAng="0" ptsTypes="AA">
                                      <p:cBhvr>
                                        <p:cTn id="115" dur="500" fill="hold"/>
                                        <p:tgtEl>
                                          <p:spTgt spid="118"/>
                                        </p:tgtEl>
                                        <p:attrNameLst>
                                          <p:attrName>ppt_x</p:attrName>
                                          <p:attrName>ppt_y</p:attrName>
                                        </p:attrNameLst>
                                      </p:cBhvr>
                                      <p:rCtr x="16823" y="0"/>
                                    </p:animMotion>
                                  </p:childTnLst>
                                </p:cTn>
                              </p:par>
                              <p:par>
                                <p:cTn id="116" presetID="63" presetClass="path" presetSubtype="0" accel="100000" fill="hold" grpId="1" nodeType="withEffect">
                                  <p:stCondLst>
                                    <p:cond delay="0"/>
                                  </p:stCondLst>
                                  <p:childTnLst>
                                    <p:animMotion origin="layout" path="M -0.33698 0 L 1.66667E-6 0 " pathEditMode="relative" rAng="0" ptsTypes="AA">
                                      <p:cBhvr>
                                        <p:cTn id="117" dur="500" fill="hold"/>
                                        <p:tgtEl>
                                          <p:spTgt spid="117"/>
                                        </p:tgtEl>
                                        <p:attrNameLst>
                                          <p:attrName>ppt_x</p:attrName>
                                          <p:attrName>ppt_y</p:attrName>
                                        </p:attrNameLst>
                                      </p:cBhvr>
                                      <p:rCtr x="16823" y="0"/>
                                    </p:animMotion>
                                  </p:childTnLst>
                                </p:cTn>
                              </p:par>
                              <p:par>
                                <p:cTn id="118" presetID="63" presetClass="path" presetSubtype="0" accel="100000" fill="hold" grpId="1" nodeType="withEffect" nodePh="1">
                                  <p:stCondLst>
                                    <p:cond delay="0"/>
                                  </p:stCondLst>
                                  <p:endCondLst>
                                    <p:cond evt="begin" delay="0">
                                      <p:tn val="118"/>
                                    </p:cond>
                                  </p:endCondLst>
                                  <p:childTnLst>
                                    <p:animMotion origin="layout" path="M -0.33698 0 L 1.66667E-6 0 " pathEditMode="relative" rAng="0" ptsTypes="AA">
                                      <p:cBhvr>
                                        <p:cTn id="119" dur="500" fill="hold"/>
                                        <p:tgtEl>
                                          <p:spTgt spid="133"/>
                                        </p:tgtEl>
                                        <p:attrNameLst>
                                          <p:attrName>ppt_x</p:attrName>
                                          <p:attrName>ppt_y</p:attrName>
                                        </p:attrNameLst>
                                      </p:cBhvr>
                                      <p:rCtr x="16823" y="0"/>
                                    </p:animMotion>
                                  </p:childTnLst>
                                </p:cTn>
                              </p:par>
                              <p:par>
                                <p:cTn id="120" presetID="10" presetClass="exit" presetSubtype="0" fill="hold" grpId="1" nodeType="withEffect">
                                  <p:stCondLst>
                                    <p:cond delay="0"/>
                                  </p:stCondLst>
                                  <p:childTnLst>
                                    <p:animEffect transition="out" filter="fade">
                                      <p:cBhvr>
                                        <p:cTn id="121" dur="500"/>
                                        <p:tgtEl>
                                          <p:spTgt spid="147"/>
                                        </p:tgtEl>
                                      </p:cBhvr>
                                    </p:animEffect>
                                    <p:set>
                                      <p:cBhvr>
                                        <p:cTn id="122" dur="1" fill="hold">
                                          <p:stCondLst>
                                            <p:cond delay="499"/>
                                          </p:stCondLst>
                                        </p:cTn>
                                        <p:tgtEl>
                                          <p:spTgt spid="147"/>
                                        </p:tgtEl>
                                        <p:attrNameLst>
                                          <p:attrName>style.visibility</p:attrName>
                                        </p:attrNameLst>
                                      </p:cBhvr>
                                      <p:to>
                                        <p:strVal val="hidden"/>
                                      </p:to>
                                    </p:set>
                                  </p:childTnLst>
                                </p:cTn>
                              </p:par>
                              <p:par>
                                <p:cTn id="123" presetID="53" presetClass="exit" presetSubtype="32" fill="hold" grpId="1" nodeType="withEffect">
                                  <p:stCondLst>
                                    <p:cond delay="0"/>
                                  </p:stCondLst>
                                  <p:childTnLst>
                                    <p:anim calcmode="lin" valueType="num">
                                      <p:cBhvr>
                                        <p:cTn id="124" dur="500"/>
                                        <p:tgtEl>
                                          <p:spTgt spid="137"/>
                                        </p:tgtEl>
                                        <p:attrNameLst>
                                          <p:attrName>ppt_w</p:attrName>
                                        </p:attrNameLst>
                                      </p:cBhvr>
                                      <p:tavLst>
                                        <p:tav tm="0">
                                          <p:val>
                                            <p:strVal val="ppt_w"/>
                                          </p:val>
                                        </p:tav>
                                        <p:tav tm="100000">
                                          <p:val>
                                            <p:fltVal val="0"/>
                                          </p:val>
                                        </p:tav>
                                      </p:tavLst>
                                    </p:anim>
                                    <p:anim calcmode="lin" valueType="num">
                                      <p:cBhvr>
                                        <p:cTn id="125" dur="500"/>
                                        <p:tgtEl>
                                          <p:spTgt spid="137"/>
                                        </p:tgtEl>
                                        <p:attrNameLst>
                                          <p:attrName>ppt_h</p:attrName>
                                        </p:attrNameLst>
                                      </p:cBhvr>
                                      <p:tavLst>
                                        <p:tav tm="0">
                                          <p:val>
                                            <p:strVal val="ppt_h"/>
                                          </p:val>
                                        </p:tav>
                                        <p:tav tm="100000">
                                          <p:val>
                                            <p:fltVal val="0"/>
                                          </p:val>
                                        </p:tav>
                                      </p:tavLst>
                                    </p:anim>
                                    <p:animEffect transition="out" filter="fade">
                                      <p:cBhvr>
                                        <p:cTn id="126" dur="500"/>
                                        <p:tgtEl>
                                          <p:spTgt spid="137"/>
                                        </p:tgtEl>
                                      </p:cBhvr>
                                    </p:animEffect>
                                    <p:set>
                                      <p:cBhvr>
                                        <p:cTn id="127" dur="1" fill="hold">
                                          <p:stCondLst>
                                            <p:cond delay="499"/>
                                          </p:stCondLst>
                                        </p:cTn>
                                        <p:tgtEl>
                                          <p:spTgt spid="137"/>
                                        </p:tgtEl>
                                        <p:attrNameLst>
                                          <p:attrName>style.visibility</p:attrName>
                                        </p:attrNameLst>
                                      </p:cBhvr>
                                      <p:to>
                                        <p:strVal val="hidden"/>
                                      </p:to>
                                    </p:set>
                                  </p:childTnLst>
                                </p:cTn>
                              </p:par>
                              <p:par>
                                <p:cTn id="128" presetID="10" presetClass="entr" presetSubtype="0" fill="hold" grpId="1" nodeType="withEffect">
                                  <p:stCondLst>
                                    <p:cond delay="0"/>
                                  </p:stCondLst>
                                  <p:childTnLst>
                                    <p:set>
                                      <p:cBhvr>
                                        <p:cTn id="129" dur="1" fill="hold">
                                          <p:stCondLst>
                                            <p:cond delay="0"/>
                                          </p:stCondLst>
                                        </p:cTn>
                                        <p:tgtEl>
                                          <p:spTgt spid="135"/>
                                        </p:tgtEl>
                                        <p:attrNameLst>
                                          <p:attrName>style.visibility</p:attrName>
                                        </p:attrNameLst>
                                      </p:cBhvr>
                                      <p:to>
                                        <p:strVal val="visible"/>
                                      </p:to>
                                    </p:set>
                                    <p:animEffect transition="in" filter="fade">
                                      <p:cBhvr>
                                        <p:cTn id="130" dur="500"/>
                                        <p:tgtEl>
                                          <p:spTgt spid="135"/>
                                        </p:tgtEl>
                                      </p:cBhvr>
                                    </p:animEffect>
                                  </p:childTnLst>
                                </p:cTn>
                              </p:par>
                            </p:childTnLst>
                          </p:cTn>
                        </p:par>
                        <p:par>
                          <p:cTn id="131" fill="hold">
                            <p:stCondLst>
                              <p:cond delay="1100"/>
                            </p:stCondLst>
                            <p:childTnLst>
                              <p:par>
                                <p:cTn id="132" presetID="63" presetClass="path" presetSubtype="0" accel="100000" fill="hold" grpId="1" nodeType="afterEffect">
                                  <p:stCondLst>
                                    <p:cond delay="0"/>
                                  </p:stCondLst>
                                  <p:childTnLst>
                                    <p:animMotion origin="layout" path="M -0.33698 0 L 1.66667E-6 0 " pathEditMode="relative" rAng="0" ptsTypes="AA">
                                      <p:cBhvr>
                                        <p:cTn id="133" dur="500" fill="hold"/>
                                        <p:tgtEl>
                                          <p:spTgt spid="105"/>
                                        </p:tgtEl>
                                        <p:attrNameLst>
                                          <p:attrName>ppt_x</p:attrName>
                                          <p:attrName>ppt_y</p:attrName>
                                        </p:attrNameLst>
                                      </p:cBhvr>
                                      <p:rCtr x="16823" y="0"/>
                                    </p:animMotion>
                                  </p:childTnLst>
                                </p:cTn>
                              </p:par>
                              <p:par>
                                <p:cTn id="134" presetID="63" presetClass="path" presetSubtype="0" accel="100000" fill="hold" grpId="1" nodeType="withEffect">
                                  <p:stCondLst>
                                    <p:cond delay="0"/>
                                  </p:stCondLst>
                                  <p:childTnLst>
                                    <p:animMotion origin="layout" path="M -0.33698 0 L 1.66667E-6 0 " pathEditMode="relative" rAng="0" ptsTypes="AA">
                                      <p:cBhvr>
                                        <p:cTn id="135" dur="750" fill="hold"/>
                                        <p:tgtEl>
                                          <p:spTgt spid="104"/>
                                        </p:tgtEl>
                                        <p:attrNameLst>
                                          <p:attrName>ppt_x</p:attrName>
                                          <p:attrName>ppt_y</p:attrName>
                                        </p:attrNameLst>
                                      </p:cBhvr>
                                      <p:rCtr x="16823" y="0"/>
                                    </p:animMotion>
                                  </p:childTnLst>
                                </p:cTn>
                              </p:par>
                              <p:par>
                                <p:cTn id="136" presetID="63" presetClass="path" presetSubtype="0" accel="100000" fill="hold" grpId="1" nodeType="withEffect">
                                  <p:stCondLst>
                                    <p:cond delay="0"/>
                                  </p:stCondLst>
                                  <p:childTnLst>
                                    <p:animMotion origin="layout" path="M -0.33698 0 L 1.66667E-6 0 " pathEditMode="relative" rAng="0" ptsTypes="AA">
                                      <p:cBhvr>
                                        <p:cTn id="137" dur="1000" fill="hold"/>
                                        <p:tgtEl>
                                          <p:spTgt spid="103"/>
                                        </p:tgtEl>
                                        <p:attrNameLst>
                                          <p:attrName>ppt_x</p:attrName>
                                          <p:attrName>ppt_y</p:attrName>
                                        </p:attrNameLst>
                                      </p:cBhvr>
                                      <p:rCtr x="16823" y="0"/>
                                    </p:animMotion>
                                  </p:childTnLst>
                                </p:cTn>
                              </p:par>
                              <p:par>
                                <p:cTn id="138" presetID="63" presetClass="path" presetSubtype="0" accel="100000" fill="hold" grpId="1" nodeType="withEffect">
                                  <p:stCondLst>
                                    <p:cond delay="0"/>
                                  </p:stCondLst>
                                  <p:childTnLst>
                                    <p:animMotion origin="layout" path="M -0.33698 0 L 1.66667E-6 0 " pathEditMode="relative" rAng="0" ptsTypes="AA">
                                      <p:cBhvr>
                                        <p:cTn id="139" dur="1250" fill="hold"/>
                                        <p:tgtEl>
                                          <p:spTgt spid="102"/>
                                        </p:tgtEl>
                                        <p:attrNameLst>
                                          <p:attrName>ppt_x</p:attrName>
                                          <p:attrName>ppt_y</p:attrName>
                                        </p:attrNameLst>
                                      </p:cBhvr>
                                      <p:rCtr x="16823" y="0"/>
                                    </p:animMotion>
                                  </p:childTnLst>
                                </p:cTn>
                              </p:par>
                            </p:childTnLst>
                          </p:cTn>
                        </p:par>
                      </p:childTnLst>
                    </p:cTn>
                  </p:par>
                </p:childTnLst>
              </p:cTn>
              <p:nextCondLst>
                <p:cond evt="onClick" delay="0">
                  <p:tgtEl>
                    <p:spTgt spid="147"/>
                  </p:tgtEl>
                </p:cond>
              </p:nextCondLst>
            </p:seq>
          </p:childTnLst>
        </p:cTn>
      </p:par>
    </p:tnLst>
    <p:bldLst>
      <p:bldP spid="56" grpId="0" animBg="1"/>
      <p:bldP spid="57" grpId="0"/>
      <p:bldP spid="58" grpId="0"/>
      <p:bldP spid="102" grpId="0" animBg="1"/>
      <p:bldP spid="102" grpId="1" animBg="1"/>
      <p:bldP spid="103" grpId="0" animBg="1"/>
      <p:bldP spid="103" grpId="1" animBg="1"/>
      <p:bldP spid="104" grpId="0" animBg="1"/>
      <p:bldP spid="104" grpId="1" animBg="1"/>
      <p:bldP spid="105" grpId="0" animBg="1"/>
      <p:bldP spid="105" grpId="1" animBg="1"/>
      <p:bldP spid="106" grpId="0"/>
      <p:bldP spid="106" grpId="1"/>
      <p:bldP spid="107" grpId="0"/>
      <p:bldP spid="107" grpId="1"/>
      <p:bldP spid="108" grpId="0"/>
      <p:bldP spid="108" grpId="1"/>
      <p:bldP spid="109" grpId="0"/>
      <p:bldP spid="109" grpId="1"/>
      <p:bldP spid="110" grpId="0"/>
      <p:bldP spid="110" grpId="1"/>
      <p:bldP spid="111" grpId="0"/>
      <p:bldP spid="111" grpId="1"/>
      <p:bldP spid="117" grpId="0"/>
      <p:bldP spid="117" grpId="1"/>
      <p:bldP spid="119" grpId="0"/>
      <p:bldP spid="119" grpId="1"/>
      <p:bldP spid="120" grpId="0"/>
      <p:bldP spid="120" grpId="1"/>
      <p:bldP spid="121" grpId="0"/>
      <p:bldP spid="121" grpId="1"/>
      <p:bldP spid="122" grpId="0"/>
      <p:bldP spid="122" grpId="1"/>
      <p:bldP spid="123" grpId="0"/>
      <p:bldP spid="123" grpId="1"/>
      <p:bldP spid="126" grpId="0"/>
      <p:bldP spid="126" grpId="1"/>
      <p:bldP spid="133" grpId="0"/>
      <p:bldP spid="133" grpId="1"/>
      <p:bldP spid="135" grpId="0"/>
      <p:bldP spid="135" grpId="1"/>
      <p:bldP spid="137" grpId="0" animBg="1"/>
      <p:bldP spid="137" grpId="1" animBg="1"/>
      <p:bldP spid="147" grpId="0" animBg="1"/>
      <p:bldP spid="147" grpId="1" animBg="1"/>
    </p:bld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hthoek 1">
            <a:extLst>
              <a:ext uri="{FF2B5EF4-FFF2-40B4-BE49-F238E27FC236}">
                <a16:creationId xmlns:a16="http://schemas.microsoft.com/office/drawing/2014/main" id="{5CCC8073-4DE4-49F1-A8D3-810029733B97}"/>
              </a:ext>
            </a:extLst>
          </p:cNvPr>
          <p:cNvSpPr/>
          <p:nvPr/>
        </p:nvSpPr>
        <p:spPr>
          <a:xfrm>
            <a:off x="278" y="0"/>
            <a:ext cx="12192000" cy="6858000"/>
          </a:xfrm>
          <a:prstGeom prst="rect">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9" name="Graphic 8">
            <a:extLst>
              <a:ext uri="{FF2B5EF4-FFF2-40B4-BE49-F238E27FC236}">
                <a16:creationId xmlns:a16="http://schemas.microsoft.com/office/drawing/2014/main" id="{0C7259E9-36D7-4E7C-84AF-A21BDE044D1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3671092" y="-621"/>
            <a:ext cx="10760273" cy="6858000"/>
          </a:xfrm>
          <a:prstGeom prst="rect">
            <a:avLst/>
          </a:prstGeom>
        </p:spPr>
      </p:pic>
      <p:sp>
        <p:nvSpPr>
          <p:cNvPr id="6" name="!!Bounds">
            <a:extLst>
              <a:ext uri="{FF2B5EF4-FFF2-40B4-BE49-F238E27FC236}">
                <a16:creationId xmlns:a16="http://schemas.microsoft.com/office/drawing/2014/main" id="{6BE4582A-90DD-476B-A0F1-5196BFCEDA77}"/>
              </a:ext>
            </a:extLst>
          </p:cNvPr>
          <p:cNvSpPr/>
          <p:nvPr/>
        </p:nvSpPr>
        <p:spPr>
          <a:xfrm>
            <a:off x="2199721" y="420946"/>
            <a:ext cx="7791714" cy="6013816"/>
          </a:xfrm>
          <a:custGeom>
            <a:avLst/>
            <a:gdLst>
              <a:gd name="connsiteX0" fmla="*/ 483714 w 7791714"/>
              <a:gd name="connsiteY0" fmla="*/ 5995739 h 6013816"/>
              <a:gd name="connsiteX1" fmla="*/ 1191499 w 7791714"/>
              <a:gd name="connsiteY1" fmla="*/ 5815323 h 6013816"/>
              <a:gd name="connsiteX2" fmla="*/ 1462123 w 7791714"/>
              <a:gd name="connsiteY2" fmla="*/ 5607151 h 6013816"/>
              <a:gd name="connsiteX3" fmla="*/ 1757033 w 7791714"/>
              <a:gd name="connsiteY3" fmla="*/ 5249789 h 6013816"/>
              <a:gd name="connsiteX4" fmla="*/ 2312159 w 7791714"/>
              <a:gd name="connsiteY4" fmla="*/ 4784871 h 6013816"/>
              <a:gd name="connsiteX5" fmla="*/ 2985249 w 7791714"/>
              <a:gd name="connsiteY5" fmla="*/ 4132599 h 6013816"/>
              <a:gd name="connsiteX6" fmla="*/ 3498740 w 7791714"/>
              <a:gd name="connsiteY6" fmla="*/ 3521961 h 6013816"/>
              <a:gd name="connsiteX7" fmla="*/ 3963657 w 7791714"/>
              <a:gd name="connsiteY7" fmla="*/ 3063982 h 6013816"/>
              <a:gd name="connsiteX8" fmla="*/ 4497966 w 7791714"/>
              <a:gd name="connsiteY8" fmla="*/ 2814176 h 6013816"/>
              <a:gd name="connsiteX9" fmla="*/ 6080073 w 7791714"/>
              <a:gd name="connsiteY9" fmla="*/ 2259050 h 6013816"/>
              <a:gd name="connsiteX10" fmla="*/ 7585851 w 7791714"/>
              <a:gd name="connsiteY10" fmla="*/ 1627595 h 6013816"/>
              <a:gd name="connsiteX11" fmla="*/ 7759328 w 7791714"/>
              <a:gd name="connsiteY11" fmla="*/ 829602 h 6013816"/>
              <a:gd name="connsiteX12" fmla="*/ 7349923 w 7791714"/>
              <a:gd name="connsiteY12" fmla="*/ 184269 h 6013816"/>
              <a:gd name="connsiteX13" fmla="*/ 6607443 w 7791714"/>
              <a:gd name="connsiteY13" fmla="*/ 10792 h 6013816"/>
              <a:gd name="connsiteX14" fmla="*/ 6052317 w 7791714"/>
              <a:gd name="connsiteY14" fmla="*/ 218964 h 6013816"/>
              <a:gd name="connsiteX15" fmla="*/ 5635973 w 7791714"/>
              <a:gd name="connsiteY15" fmla="*/ 586735 h 6013816"/>
              <a:gd name="connsiteX16" fmla="*/ 5115543 w 7791714"/>
              <a:gd name="connsiteY16" fmla="*/ 739394 h 6013816"/>
              <a:gd name="connsiteX17" fmla="*/ 4810224 w 7791714"/>
              <a:gd name="connsiteY17" fmla="*/ 885115 h 6013816"/>
              <a:gd name="connsiteX18" fmla="*/ 4546539 w 7791714"/>
              <a:gd name="connsiteY18" fmla="*/ 1162677 h 6013816"/>
              <a:gd name="connsiteX19" fmla="*/ 3998353 w 7791714"/>
              <a:gd name="connsiteY19" fmla="*/ 1447179 h 6013816"/>
              <a:gd name="connsiteX20" fmla="*/ 3699973 w 7791714"/>
              <a:gd name="connsiteY20" fmla="*/ 1509631 h 6013816"/>
              <a:gd name="connsiteX21" fmla="*/ 3332202 w 7791714"/>
              <a:gd name="connsiteY21" fmla="*/ 1801072 h 6013816"/>
              <a:gd name="connsiteX22" fmla="*/ 2464818 w 7791714"/>
              <a:gd name="connsiteY22" fmla="*/ 2439466 h 6013816"/>
              <a:gd name="connsiteX23" fmla="*/ 1722338 w 7791714"/>
              <a:gd name="connsiteY23" fmla="*/ 3528900 h 6013816"/>
              <a:gd name="connsiteX24" fmla="*/ 709234 w 7791714"/>
              <a:gd name="connsiteY24" fmla="*/ 4465674 h 6013816"/>
              <a:gd name="connsiteX25" fmla="*/ 56962 w 7791714"/>
              <a:gd name="connsiteY25" fmla="*/ 5173459 h 6013816"/>
              <a:gd name="connsiteX26" fmla="*/ 56962 w 7791714"/>
              <a:gd name="connsiteY26" fmla="*/ 5606873 h 6013816"/>
              <a:gd name="connsiteX27" fmla="*/ 483714 w 7791714"/>
              <a:gd name="connsiteY27" fmla="*/ 5995739 h 6013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7791714" h="6013816">
                <a:moveTo>
                  <a:pt x="483714" y="5995739"/>
                </a:moveTo>
                <a:cubicBezTo>
                  <a:pt x="758918" y="6053333"/>
                  <a:pt x="1018023" y="5967982"/>
                  <a:pt x="1191499" y="5815323"/>
                </a:cubicBezTo>
                <a:cubicBezTo>
                  <a:pt x="1364976" y="5662663"/>
                  <a:pt x="1371915" y="5676541"/>
                  <a:pt x="1462123" y="5607151"/>
                </a:cubicBezTo>
                <a:cubicBezTo>
                  <a:pt x="1552331" y="5537760"/>
                  <a:pt x="1659887" y="5339997"/>
                  <a:pt x="1757033" y="5249789"/>
                </a:cubicBezTo>
                <a:cubicBezTo>
                  <a:pt x="1854180" y="5159581"/>
                  <a:pt x="2103987" y="4986104"/>
                  <a:pt x="2312159" y="4784871"/>
                </a:cubicBezTo>
                <a:cubicBezTo>
                  <a:pt x="2520331" y="4583638"/>
                  <a:pt x="2888102" y="4243624"/>
                  <a:pt x="2985249" y="4132599"/>
                </a:cubicBezTo>
                <a:cubicBezTo>
                  <a:pt x="3082396" y="4021574"/>
                  <a:pt x="3366897" y="3709315"/>
                  <a:pt x="3498740" y="3521961"/>
                </a:cubicBezTo>
                <a:cubicBezTo>
                  <a:pt x="3630582" y="3334606"/>
                  <a:pt x="3762424" y="3133373"/>
                  <a:pt x="3963657" y="3063982"/>
                </a:cubicBezTo>
                <a:cubicBezTo>
                  <a:pt x="4164890" y="2994591"/>
                  <a:pt x="4213464" y="2918262"/>
                  <a:pt x="4497966" y="2814176"/>
                </a:cubicBezTo>
                <a:cubicBezTo>
                  <a:pt x="4782468" y="2710090"/>
                  <a:pt x="5927414" y="2286807"/>
                  <a:pt x="6080073" y="2259050"/>
                </a:cubicBezTo>
                <a:cubicBezTo>
                  <a:pt x="6232733" y="2231294"/>
                  <a:pt x="7336044" y="1877401"/>
                  <a:pt x="7585851" y="1627595"/>
                </a:cubicBezTo>
                <a:cubicBezTo>
                  <a:pt x="7835657" y="1377789"/>
                  <a:pt x="7807901" y="954505"/>
                  <a:pt x="7759328" y="829602"/>
                </a:cubicBezTo>
                <a:cubicBezTo>
                  <a:pt x="7710754" y="704699"/>
                  <a:pt x="7578912" y="316111"/>
                  <a:pt x="7349923" y="184269"/>
                </a:cubicBezTo>
                <a:cubicBezTo>
                  <a:pt x="7120933" y="52427"/>
                  <a:pt x="6912762" y="-30842"/>
                  <a:pt x="6607443" y="10792"/>
                </a:cubicBezTo>
                <a:cubicBezTo>
                  <a:pt x="6302124" y="52427"/>
                  <a:pt x="6163342" y="24670"/>
                  <a:pt x="6052317" y="218964"/>
                </a:cubicBezTo>
                <a:cubicBezTo>
                  <a:pt x="5941292" y="413258"/>
                  <a:pt x="5851084" y="558978"/>
                  <a:pt x="5635973" y="586735"/>
                </a:cubicBezTo>
                <a:cubicBezTo>
                  <a:pt x="5420862" y="614491"/>
                  <a:pt x="5295959" y="642247"/>
                  <a:pt x="5115543" y="739394"/>
                </a:cubicBezTo>
                <a:cubicBezTo>
                  <a:pt x="4935127" y="836541"/>
                  <a:pt x="4928188" y="829602"/>
                  <a:pt x="4810224" y="885115"/>
                </a:cubicBezTo>
                <a:cubicBezTo>
                  <a:pt x="4692260" y="940627"/>
                  <a:pt x="4650625" y="1100226"/>
                  <a:pt x="4546539" y="1162677"/>
                </a:cubicBezTo>
                <a:cubicBezTo>
                  <a:pt x="4442453" y="1225129"/>
                  <a:pt x="4151012" y="1440240"/>
                  <a:pt x="3998353" y="1447179"/>
                </a:cubicBezTo>
                <a:cubicBezTo>
                  <a:pt x="3845693" y="1454118"/>
                  <a:pt x="3810998" y="1384728"/>
                  <a:pt x="3699973" y="1509631"/>
                </a:cubicBezTo>
                <a:cubicBezTo>
                  <a:pt x="3588948" y="1634534"/>
                  <a:pt x="3595887" y="1669229"/>
                  <a:pt x="3332202" y="1801072"/>
                </a:cubicBezTo>
                <a:cubicBezTo>
                  <a:pt x="3068517" y="1932914"/>
                  <a:pt x="2679930" y="2120269"/>
                  <a:pt x="2464818" y="2439466"/>
                </a:cubicBezTo>
                <a:cubicBezTo>
                  <a:pt x="2249707" y="2758663"/>
                  <a:pt x="1916632" y="3334606"/>
                  <a:pt x="1722338" y="3528900"/>
                </a:cubicBezTo>
                <a:cubicBezTo>
                  <a:pt x="1528044" y="3723194"/>
                  <a:pt x="848015" y="4340771"/>
                  <a:pt x="709234" y="4465674"/>
                </a:cubicBezTo>
                <a:cubicBezTo>
                  <a:pt x="570453" y="4590577"/>
                  <a:pt x="98596" y="4958348"/>
                  <a:pt x="56962" y="5173459"/>
                </a:cubicBezTo>
                <a:cubicBezTo>
                  <a:pt x="15327" y="5388570"/>
                  <a:pt x="-47124" y="5436588"/>
                  <a:pt x="56962" y="5606873"/>
                </a:cubicBezTo>
                <a:cubicBezTo>
                  <a:pt x="161048" y="5777158"/>
                  <a:pt x="334524" y="5964513"/>
                  <a:pt x="483714" y="5995739"/>
                </a:cubicBezTo>
                <a:close/>
              </a:path>
            </a:pathLst>
          </a:custGeom>
          <a:solidFill>
            <a:srgbClr val="22A241"/>
          </a:solidFill>
          <a:ln w="6938" cap="flat">
            <a:noFill/>
            <a:prstDash val="solid"/>
            <a:miter/>
          </a:ln>
        </p:spPr>
        <p:txBody>
          <a:bodyPr rtlCol="0" anchor="ctr"/>
          <a:lstStyle/>
          <a:p>
            <a:endParaRPr lang="nl-BE"/>
          </a:p>
        </p:txBody>
      </p:sp>
      <p:grpSp>
        <p:nvGrpSpPr>
          <p:cNvPr id="36" name="!!Bush">
            <a:extLst>
              <a:ext uri="{FF2B5EF4-FFF2-40B4-BE49-F238E27FC236}">
                <a16:creationId xmlns:a16="http://schemas.microsoft.com/office/drawing/2014/main" id="{4743AF7F-C7C1-47D1-9379-6C1F3BE81292}"/>
              </a:ext>
            </a:extLst>
          </p:cNvPr>
          <p:cNvGrpSpPr/>
          <p:nvPr/>
        </p:nvGrpSpPr>
        <p:grpSpPr>
          <a:xfrm>
            <a:off x="2748713" y="586920"/>
            <a:ext cx="6983382" cy="5850581"/>
            <a:chOff x="2748713" y="586920"/>
            <a:chExt cx="6983382" cy="5850581"/>
          </a:xfrm>
        </p:grpSpPr>
        <p:sp>
          <p:nvSpPr>
            <p:cNvPr id="11" name="Graphic 4">
              <a:extLst>
                <a:ext uri="{FF2B5EF4-FFF2-40B4-BE49-F238E27FC236}">
                  <a16:creationId xmlns:a16="http://schemas.microsoft.com/office/drawing/2014/main" id="{6BE4582A-90DD-476B-A0F1-5196BFCEDA77}"/>
                </a:ext>
              </a:extLst>
            </p:cNvPr>
            <p:cNvSpPr/>
            <p:nvPr/>
          </p:nvSpPr>
          <p:spPr>
            <a:xfrm>
              <a:off x="4622237" y="997778"/>
              <a:ext cx="5019331" cy="2919898"/>
            </a:xfrm>
            <a:custGeom>
              <a:avLst/>
              <a:gdLst>
                <a:gd name="connsiteX0" fmla="*/ 52711 w 5019331"/>
                <a:gd name="connsiteY0" fmla="*/ 2906964 h 2919898"/>
                <a:gd name="connsiteX1" fmla="*/ 573141 w 5019331"/>
                <a:gd name="connsiteY1" fmla="*/ 2671036 h 2919898"/>
                <a:gd name="connsiteX2" fmla="*/ 913155 w 5019331"/>
                <a:gd name="connsiteY2" fmla="*/ 2206118 h 2919898"/>
                <a:gd name="connsiteX3" fmla="*/ 1211535 w 5019331"/>
                <a:gd name="connsiteY3" fmla="*/ 2053459 h 2919898"/>
                <a:gd name="connsiteX4" fmla="*/ 1704209 w 5019331"/>
                <a:gd name="connsiteY4" fmla="*/ 1845287 h 2919898"/>
                <a:gd name="connsiteX5" fmla="*/ 2065041 w 5019331"/>
                <a:gd name="connsiteY5" fmla="*/ 1637115 h 2919898"/>
                <a:gd name="connsiteX6" fmla="*/ 2439751 w 5019331"/>
                <a:gd name="connsiteY6" fmla="*/ 1512211 h 2919898"/>
                <a:gd name="connsiteX7" fmla="*/ 2752009 w 5019331"/>
                <a:gd name="connsiteY7" fmla="*/ 1324856 h 2919898"/>
                <a:gd name="connsiteX8" fmla="*/ 3050389 w 5019331"/>
                <a:gd name="connsiteY8" fmla="*/ 1116684 h 2919898"/>
                <a:gd name="connsiteX9" fmla="*/ 3480611 w 5019331"/>
                <a:gd name="connsiteY9" fmla="*/ 811365 h 2919898"/>
                <a:gd name="connsiteX10" fmla="*/ 4105127 w 5019331"/>
                <a:gd name="connsiteY10" fmla="*/ 700340 h 2919898"/>
                <a:gd name="connsiteX11" fmla="*/ 4465959 w 5019331"/>
                <a:gd name="connsiteY11" fmla="*/ 561559 h 2919898"/>
                <a:gd name="connsiteX12" fmla="*/ 4646375 w 5019331"/>
                <a:gd name="connsiteY12" fmla="*/ 450534 h 2919898"/>
                <a:gd name="connsiteX13" fmla="*/ 4905618 w 5019331"/>
                <a:gd name="connsiteY13" fmla="*/ 447550 h 2919898"/>
                <a:gd name="connsiteX14" fmla="*/ 4986388 w 5019331"/>
                <a:gd name="connsiteY14" fmla="*/ 277057 h 2919898"/>
                <a:gd name="connsiteX15" fmla="*/ 4694948 w 5019331"/>
                <a:gd name="connsiteY15" fmla="*/ 20312 h 2919898"/>
                <a:gd name="connsiteX16" fmla="*/ 4320238 w 5019331"/>
                <a:gd name="connsiteY16" fmla="*/ 55007 h 2919898"/>
                <a:gd name="connsiteX17" fmla="*/ 3851851 w 5019331"/>
                <a:gd name="connsiteY17" fmla="*/ 384613 h 2919898"/>
                <a:gd name="connsiteX18" fmla="*/ 3608984 w 5019331"/>
                <a:gd name="connsiteY18" fmla="*/ 426247 h 2919898"/>
                <a:gd name="connsiteX19" fmla="*/ 3255091 w 5019331"/>
                <a:gd name="connsiteY19" fmla="*/ 551150 h 2919898"/>
                <a:gd name="connsiteX20" fmla="*/ 2817930 w 5019331"/>
                <a:gd name="connsiteY20" fmla="*/ 863408 h 2919898"/>
                <a:gd name="connsiteX21" fmla="*/ 2248926 w 5019331"/>
                <a:gd name="connsiteY21" fmla="*/ 1203423 h 2919898"/>
                <a:gd name="connsiteX22" fmla="*/ 1451835 w 5019331"/>
                <a:gd name="connsiteY22" fmla="*/ 1519567 h 2919898"/>
                <a:gd name="connsiteX23" fmla="*/ 812539 w 5019331"/>
                <a:gd name="connsiteY23" fmla="*/ 1827939 h 2919898"/>
                <a:gd name="connsiteX24" fmla="*/ 285170 w 5019331"/>
                <a:gd name="connsiteY24" fmla="*/ 2334491 h 2919898"/>
                <a:gd name="connsiteX25" fmla="*/ 14546 w 5019331"/>
                <a:gd name="connsiteY25" fmla="*/ 2730018 h 2919898"/>
                <a:gd name="connsiteX26" fmla="*/ 52711 w 5019331"/>
                <a:gd name="connsiteY26" fmla="*/ 2906964 h 291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19331" h="2919898">
                  <a:moveTo>
                    <a:pt x="52711" y="2906964"/>
                  </a:moveTo>
                  <a:cubicBezTo>
                    <a:pt x="157074" y="2945407"/>
                    <a:pt x="434359" y="2906964"/>
                    <a:pt x="573141" y="2671036"/>
                  </a:cubicBezTo>
                  <a:cubicBezTo>
                    <a:pt x="711922" y="2435107"/>
                    <a:pt x="836825" y="2282448"/>
                    <a:pt x="913155" y="2206118"/>
                  </a:cubicBezTo>
                  <a:cubicBezTo>
                    <a:pt x="989485" y="2129788"/>
                    <a:pt x="1100510" y="2067337"/>
                    <a:pt x="1211535" y="2053459"/>
                  </a:cubicBezTo>
                  <a:cubicBezTo>
                    <a:pt x="1322561" y="2039580"/>
                    <a:pt x="1586245" y="1907738"/>
                    <a:pt x="1704209" y="1845287"/>
                  </a:cubicBezTo>
                  <a:cubicBezTo>
                    <a:pt x="1822173" y="1782835"/>
                    <a:pt x="1954016" y="1657932"/>
                    <a:pt x="2065041" y="1637115"/>
                  </a:cubicBezTo>
                  <a:cubicBezTo>
                    <a:pt x="2176066" y="1616297"/>
                    <a:pt x="2294030" y="1602419"/>
                    <a:pt x="2439751" y="1512211"/>
                  </a:cubicBezTo>
                  <a:cubicBezTo>
                    <a:pt x="2585471" y="1422003"/>
                    <a:pt x="2606288" y="1366491"/>
                    <a:pt x="2752009" y="1324856"/>
                  </a:cubicBezTo>
                  <a:cubicBezTo>
                    <a:pt x="2897729" y="1283222"/>
                    <a:pt x="2980998" y="1186075"/>
                    <a:pt x="3050389" y="1116684"/>
                  </a:cubicBezTo>
                  <a:cubicBezTo>
                    <a:pt x="3119779" y="1047294"/>
                    <a:pt x="3154475" y="880756"/>
                    <a:pt x="3480611" y="811365"/>
                  </a:cubicBezTo>
                  <a:cubicBezTo>
                    <a:pt x="3806747" y="741975"/>
                    <a:pt x="3924711" y="714218"/>
                    <a:pt x="4105127" y="700340"/>
                  </a:cubicBezTo>
                  <a:cubicBezTo>
                    <a:pt x="4285543" y="686462"/>
                    <a:pt x="4389629" y="651767"/>
                    <a:pt x="4465959" y="561559"/>
                  </a:cubicBezTo>
                  <a:cubicBezTo>
                    <a:pt x="4542289" y="471351"/>
                    <a:pt x="4556167" y="436656"/>
                    <a:pt x="4646375" y="450534"/>
                  </a:cubicBezTo>
                  <a:cubicBezTo>
                    <a:pt x="4736582" y="464412"/>
                    <a:pt x="4776274" y="493209"/>
                    <a:pt x="4905618" y="447550"/>
                  </a:cubicBezTo>
                  <a:cubicBezTo>
                    <a:pt x="5034962" y="401960"/>
                    <a:pt x="5041901" y="353387"/>
                    <a:pt x="4986388" y="277057"/>
                  </a:cubicBezTo>
                  <a:cubicBezTo>
                    <a:pt x="4930876" y="200727"/>
                    <a:pt x="4826790" y="61946"/>
                    <a:pt x="4694948" y="20312"/>
                  </a:cubicBezTo>
                  <a:cubicBezTo>
                    <a:pt x="4563106" y="-21323"/>
                    <a:pt x="4417385" y="6433"/>
                    <a:pt x="4320238" y="55007"/>
                  </a:cubicBezTo>
                  <a:cubicBezTo>
                    <a:pt x="4223091" y="103580"/>
                    <a:pt x="4115536" y="308283"/>
                    <a:pt x="3851851" y="384613"/>
                  </a:cubicBezTo>
                  <a:cubicBezTo>
                    <a:pt x="3588166" y="460942"/>
                    <a:pt x="3782460" y="419308"/>
                    <a:pt x="3608984" y="426247"/>
                  </a:cubicBezTo>
                  <a:cubicBezTo>
                    <a:pt x="3435507" y="433186"/>
                    <a:pt x="3345299" y="481760"/>
                    <a:pt x="3255091" y="551150"/>
                  </a:cubicBezTo>
                  <a:cubicBezTo>
                    <a:pt x="3164883" y="620541"/>
                    <a:pt x="2915077" y="814835"/>
                    <a:pt x="2817930" y="863408"/>
                  </a:cubicBezTo>
                  <a:cubicBezTo>
                    <a:pt x="2720783" y="911982"/>
                    <a:pt x="2464037" y="1140971"/>
                    <a:pt x="2248926" y="1203423"/>
                  </a:cubicBezTo>
                  <a:cubicBezTo>
                    <a:pt x="2033815" y="1265874"/>
                    <a:pt x="1737308" y="1454131"/>
                    <a:pt x="1451835" y="1519567"/>
                  </a:cubicBezTo>
                  <a:cubicBezTo>
                    <a:pt x="1166431" y="1585072"/>
                    <a:pt x="965198" y="1723853"/>
                    <a:pt x="812539" y="1827939"/>
                  </a:cubicBezTo>
                  <a:cubicBezTo>
                    <a:pt x="659879" y="1932025"/>
                    <a:pt x="368438" y="2251222"/>
                    <a:pt x="285170" y="2334491"/>
                  </a:cubicBezTo>
                  <a:cubicBezTo>
                    <a:pt x="201901" y="2417760"/>
                    <a:pt x="35363" y="2632871"/>
                    <a:pt x="14546" y="2730018"/>
                  </a:cubicBezTo>
                  <a:cubicBezTo>
                    <a:pt x="-6271" y="2827165"/>
                    <a:pt x="-13210" y="2882677"/>
                    <a:pt x="52711" y="2906964"/>
                  </a:cubicBezTo>
                  <a:close/>
                </a:path>
              </a:pathLst>
            </a:custGeom>
            <a:solidFill>
              <a:srgbClr val="89C44F"/>
            </a:solidFill>
            <a:ln w="6938" cap="flat">
              <a:noFill/>
              <a:prstDash val="solid"/>
              <a:miter/>
            </a:ln>
          </p:spPr>
          <p:txBody>
            <a:bodyPr rtlCol="0" anchor="ctr"/>
            <a:lstStyle/>
            <a:p>
              <a:endParaRPr lang="nl-BE"/>
            </a:p>
          </p:txBody>
        </p:sp>
        <p:sp>
          <p:nvSpPr>
            <p:cNvPr id="12" name="Graphic 4">
              <a:extLst>
                <a:ext uri="{FF2B5EF4-FFF2-40B4-BE49-F238E27FC236}">
                  <a16:creationId xmlns:a16="http://schemas.microsoft.com/office/drawing/2014/main" id="{6BE4582A-90DD-476B-A0F1-5196BFCEDA77}"/>
                </a:ext>
              </a:extLst>
            </p:cNvPr>
            <p:cNvSpPr/>
            <p:nvPr/>
          </p:nvSpPr>
          <p:spPr>
            <a:xfrm>
              <a:off x="2748713" y="5549514"/>
              <a:ext cx="521035" cy="887987"/>
            </a:xfrm>
            <a:custGeom>
              <a:avLst/>
              <a:gdLst>
                <a:gd name="connsiteX0" fmla="*/ 191468 w 521035"/>
                <a:gd name="connsiteY0" fmla="*/ 887987 h 887987"/>
                <a:gd name="connsiteX1" fmla="*/ 4182 w 521035"/>
                <a:gd name="connsiteY1" fmla="*/ 449369 h 887987"/>
                <a:gd name="connsiteX2" fmla="*/ 170651 w 521035"/>
                <a:gd name="connsiteY2" fmla="*/ 388375 h 887987"/>
                <a:gd name="connsiteX3" fmla="*/ 309432 w 521035"/>
                <a:gd name="connsiteY3" fmla="*/ 89995 h 887987"/>
                <a:gd name="connsiteX4" fmla="*/ 462092 w 521035"/>
                <a:gd name="connsiteY4" fmla="*/ 126772 h 887987"/>
                <a:gd name="connsiteX5" fmla="*/ 510665 w 521035"/>
                <a:gd name="connsiteY5" fmla="*/ 342368 h 887987"/>
                <a:gd name="connsiteX6" fmla="*/ 499771 w 521035"/>
                <a:gd name="connsiteY6" fmla="*/ 443610 h 887987"/>
                <a:gd name="connsiteX7" fmla="*/ 323310 w 521035"/>
                <a:gd name="connsiteY7" fmla="*/ 714511 h 887987"/>
                <a:gd name="connsiteX8" fmla="*/ 299023 w 521035"/>
                <a:gd name="connsiteY8" fmla="*/ 690224 h 887987"/>
                <a:gd name="connsiteX9" fmla="*/ 191468 w 521035"/>
                <a:gd name="connsiteY9" fmla="*/ 887987 h 887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1035" h="887987">
                  <a:moveTo>
                    <a:pt x="191468" y="887987"/>
                  </a:moveTo>
                  <a:cubicBezTo>
                    <a:pt x="4460" y="794379"/>
                    <a:pt x="-10390" y="596339"/>
                    <a:pt x="4182" y="449369"/>
                  </a:cubicBezTo>
                  <a:cubicBezTo>
                    <a:pt x="88700" y="560741"/>
                    <a:pt x="92170" y="458875"/>
                    <a:pt x="170651" y="388375"/>
                  </a:cubicBezTo>
                  <a:cubicBezTo>
                    <a:pt x="439886" y="334666"/>
                    <a:pt x="71699" y="325229"/>
                    <a:pt x="309432" y="89995"/>
                  </a:cubicBezTo>
                  <a:cubicBezTo>
                    <a:pt x="341074" y="-58640"/>
                    <a:pt x="489987" y="-6805"/>
                    <a:pt x="462092" y="126772"/>
                  </a:cubicBezTo>
                  <a:cubicBezTo>
                    <a:pt x="503518" y="194289"/>
                    <a:pt x="531690" y="259932"/>
                    <a:pt x="510665" y="342368"/>
                  </a:cubicBezTo>
                  <a:cubicBezTo>
                    <a:pt x="503726" y="374427"/>
                    <a:pt x="544458" y="380880"/>
                    <a:pt x="499771" y="443610"/>
                  </a:cubicBezTo>
                  <a:cubicBezTo>
                    <a:pt x="434335" y="554496"/>
                    <a:pt x="446270" y="662815"/>
                    <a:pt x="323310" y="714511"/>
                  </a:cubicBezTo>
                  <a:cubicBezTo>
                    <a:pt x="253919" y="728389"/>
                    <a:pt x="326780" y="662468"/>
                    <a:pt x="299023" y="690224"/>
                  </a:cubicBezTo>
                  <a:cubicBezTo>
                    <a:pt x="252670" y="729499"/>
                    <a:pt x="185292" y="837263"/>
                    <a:pt x="191468" y="887987"/>
                  </a:cubicBezTo>
                  <a:close/>
                </a:path>
              </a:pathLst>
            </a:custGeom>
            <a:solidFill>
              <a:srgbClr val="106D41"/>
            </a:solidFill>
            <a:ln w="6938" cap="flat">
              <a:noFill/>
              <a:prstDash val="solid"/>
              <a:miter/>
            </a:ln>
          </p:spPr>
          <p:txBody>
            <a:bodyPr rtlCol="0" anchor="ctr"/>
            <a:lstStyle/>
            <a:p>
              <a:endParaRPr lang="nl-BE"/>
            </a:p>
          </p:txBody>
        </p:sp>
        <p:sp>
          <p:nvSpPr>
            <p:cNvPr id="13" name="Graphic 4">
              <a:extLst>
                <a:ext uri="{FF2B5EF4-FFF2-40B4-BE49-F238E27FC236}">
                  <a16:creationId xmlns:a16="http://schemas.microsoft.com/office/drawing/2014/main" id="{6BE4582A-90DD-476B-A0F1-5196BFCEDA77}"/>
                </a:ext>
              </a:extLst>
            </p:cNvPr>
            <p:cNvSpPr/>
            <p:nvPr/>
          </p:nvSpPr>
          <p:spPr>
            <a:xfrm>
              <a:off x="3352874" y="5519970"/>
              <a:ext cx="468429" cy="560180"/>
            </a:xfrm>
            <a:custGeom>
              <a:avLst/>
              <a:gdLst>
                <a:gd name="connsiteX0" fmla="*/ 27938 w 468429"/>
                <a:gd name="connsiteY0" fmla="*/ 504657 h 560180"/>
                <a:gd name="connsiteX1" fmla="*/ 27938 w 468429"/>
                <a:gd name="connsiteY1" fmla="*/ 268521 h 560180"/>
                <a:gd name="connsiteX2" fmla="*/ 243049 w 468429"/>
                <a:gd name="connsiteY2" fmla="*/ 60557 h 560180"/>
                <a:gd name="connsiteX3" fmla="*/ 305500 w 468429"/>
                <a:gd name="connsiteY3" fmla="*/ 5044 h 560180"/>
                <a:gd name="connsiteX4" fmla="*/ 423465 w 468429"/>
                <a:gd name="connsiteY4" fmla="*/ 95252 h 560180"/>
                <a:gd name="connsiteX5" fmla="*/ 437343 w 468429"/>
                <a:gd name="connsiteY5" fmla="*/ 171582 h 560180"/>
                <a:gd name="connsiteX6" fmla="*/ 208353 w 468429"/>
                <a:gd name="connsiteY6" fmla="*/ 317233 h 560180"/>
                <a:gd name="connsiteX7" fmla="*/ 111276 w 468429"/>
                <a:gd name="connsiteY7" fmla="*/ 560170 h 560180"/>
                <a:gd name="connsiteX8" fmla="*/ 27938 w 468429"/>
                <a:gd name="connsiteY8" fmla="*/ 504657 h 560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8429" h="560180">
                  <a:moveTo>
                    <a:pt x="27938" y="504657"/>
                  </a:moveTo>
                  <a:cubicBezTo>
                    <a:pt x="101631" y="368235"/>
                    <a:pt x="115786" y="354912"/>
                    <a:pt x="27938" y="268521"/>
                  </a:cubicBezTo>
                  <a:cubicBezTo>
                    <a:pt x="-101754" y="673"/>
                    <a:pt x="263311" y="320980"/>
                    <a:pt x="243049" y="60557"/>
                  </a:cubicBezTo>
                  <a:cubicBezTo>
                    <a:pt x="256927" y="32800"/>
                    <a:pt x="256927" y="-15773"/>
                    <a:pt x="305500" y="5044"/>
                  </a:cubicBezTo>
                  <a:cubicBezTo>
                    <a:pt x="354074" y="25861"/>
                    <a:pt x="381830" y="81374"/>
                    <a:pt x="423465" y="95252"/>
                  </a:cubicBezTo>
                  <a:cubicBezTo>
                    <a:pt x="465099" y="109130"/>
                    <a:pt x="492855" y="102191"/>
                    <a:pt x="437343" y="171582"/>
                  </a:cubicBezTo>
                  <a:cubicBezTo>
                    <a:pt x="366148" y="306269"/>
                    <a:pt x="290096" y="268312"/>
                    <a:pt x="208353" y="317233"/>
                  </a:cubicBezTo>
                  <a:cubicBezTo>
                    <a:pt x="160127" y="381697"/>
                    <a:pt x="240273" y="561766"/>
                    <a:pt x="111276" y="560170"/>
                  </a:cubicBezTo>
                  <a:cubicBezTo>
                    <a:pt x="27938" y="560170"/>
                    <a:pt x="27938" y="504657"/>
                    <a:pt x="27938" y="504657"/>
                  </a:cubicBezTo>
                  <a:close/>
                </a:path>
              </a:pathLst>
            </a:custGeom>
            <a:solidFill>
              <a:srgbClr val="106D41"/>
            </a:solidFill>
            <a:ln w="6938" cap="flat">
              <a:noFill/>
              <a:prstDash val="solid"/>
              <a:miter/>
            </a:ln>
          </p:spPr>
          <p:txBody>
            <a:bodyPr rtlCol="0" anchor="ctr"/>
            <a:lstStyle/>
            <a:p>
              <a:endParaRPr lang="nl-BE"/>
            </a:p>
          </p:txBody>
        </p:sp>
        <p:sp>
          <p:nvSpPr>
            <p:cNvPr id="14" name="Graphic 4">
              <a:extLst>
                <a:ext uri="{FF2B5EF4-FFF2-40B4-BE49-F238E27FC236}">
                  <a16:creationId xmlns:a16="http://schemas.microsoft.com/office/drawing/2014/main" id="{6BE4582A-90DD-476B-A0F1-5196BFCEDA77}"/>
                </a:ext>
              </a:extLst>
            </p:cNvPr>
            <p:cNvSpPr/>
            <p:nvPr/>
          </p:nvSpPr>
          <p:spPr>
            <a:xfrm>
              <a:off x="3680954" y="5387014"/>
              <a:ext cx="157496" cy="162695"/>
            </a:xfrm>
            <a:custGeom>
              <a:avLst/>
              <a:gdLst>
                <a:gd name="connsiteX0" fmla="*/ 46811 w 157496"/>
                <a:gd name="connsiteY0" fmla="*/ 144940 h 162695"/>
                <a:gd name="connsiteX1" fmla="*/ 107458 w 157496"/>
                <a:gd name="connsiteY1" fmla="*/ 161801 h 162695"/>
                <a:gd name="connsiteX2" fmla="*/ 46811 w 157496"/>
                <a:gd name="connsiteY2" fmla="*/ 144940 h 162695"/>
              </a:gdLst>
              <a:ahLst/>
              <a:cxnLst>
                <a:cxn ang="0">
                  <a:pos x="connsiteX0" y="connsiteY0"/>
                </a:cxn>
                <a:cxn ang="0">
                  <a:pos x="connsiteX1" y="connsiteY1"/>
                </a:cxn>
                <a:cxn ang="0">
                  <a:pos x="connsiteX2" y="connsiteY2"/>
                </a:cxn>
              </a:cxnLst>
              <a:rect l="l" t="t" r="r" b="b"/>
              <a:pathLst>
                <a:path w="157496" h="162695">
                  <a:moveTo>
                    <a:pt x="46811" y="144940"/>
                  </a:moveTo>
                  <a:cubicBezTo>
                    <a:pt x="-138671" y="-63440"/>
                    <a:pt x="300087" y="-37697"/>
                    <a:pt x="107458" y="161801"/>
                  </a:cubicBezTo>
                  <a:cubicBezTo>
                    <a:pt x="95384" y="158818"/>
                    <a:pt x="74567" y="172696"/>
                    <a:pt x="46811" y="144940"/>
                  </a:cubicBezTo>
                  <a:close/>
                </a:path>
              </a:pathLst>
            </a:custGeom>
            <a:solidFill>
              <a:srgbClr val="106D41"/>
            </a:solidFill>
            <a:ln w="6938" cap="flat">
              <a:noFill/>
              <a:prstDash val="solid"/>
              <a:miter/>
            </a:ln>
          </p:spPr>
          <p:txBody>
            <a:bodyPr rtlCol="0" anchor="ctr"/>
            <a:lstStyle/>
            <a:p>
              <a:endParaRPr lang="nl-BE"/>
            </a:p>
          </p:txBody>
        </p:sp>
        <p:sp>
          <p:nvSpPr>
            <p:cNvPr id="16" name="Graphic 4">
              <a:extLst>
                <a:ext uri="{FF2B5EF4-FFF2-40B4-BE49-F238E27FC236}">
                  <a16:creationId xmlns:a16="http://schemas.microsoft.com/office/drawing/2014/main" id="{6BE4582A-90DD-476B-A0F1-5196BFCEDA77}"/>
                </a:ext>
              </a:extLst>
            </p:cNvPr>
            <p:cNvSpPr/>
            <p:nvPr/>
          </p:nvSpPr>
          <p:spPr>
            <a:xfrm>
              <a:off x="3880321" y="5335529"/>
              <a:ext cx="111128" cy="163104"/>
            </a:xfrm>
            <a:custGeom>
              <a:avLst/>
              <a:gdLst>
                <a:gd name="connsiteX0" fmla="*/ 103 w 111128"/>
                <a:gd name="connsiteY0" fmla="*/ 120095 h 163104"/>
                <a:gd name="connsiteX1" fmla="*/ 111128 w 111128"/>
                <a:gd name="connsiteY1" fmla="*/ 29887 h 163104"/>
                <a:gd name="connsiteX2" fmla="*/ 103 w 111128"/>
                <a:gd name="connsiteY2" fmla="*/ 120095 h 163104"/>
              </a:gdLst>
              <a:ahLst/>
              <a:cxnLst>
                <a:cxn ang="0">
                  <a:pos x="connsiteX0" y="connsiteY0"/>
                </a:cxn>
                <a:cxn ang="0">
                  <a:pos x="connsiteX1" y="connsiteY1"/>
                </a:cxn>
                <a:cxn ang="0">
                  <a:pos x="connsiteX2" y="connsiteY2"/>
                </a:cxn>
              </a:cxnLst>
              <a:rect l="l" t="t" r="r" b="b"/>
              <a:pathLst>
                <a:path w="111128" h="163104">
                  <a:moveTo>
                    <a:pt x="103" y="120095"/>
                  </a:moveTo>
                  <a:cubicBezTo>
                    <a:pt x="-3574" y="48136"/>
                    <a:pt x="91907" y="-50190"/>
                    <a:pt x="111128" y="29887"/>
                  </a:cubicBezTo>
                  <a:cubicBezTo>
                    <a:pt x="91699" y="65831"/>
                    <a:pt x="21545" y="243471"/>
                    <a:pt x="103" y="120095"/>
                  </a:cubicBezTo>
                  <a:close/>
                </a:path>
              </a:pathLst>
            </a:custGeom>
            <a:solidFill>
              <a:srgbClr val="106D41"/>
            </a:solidFill>
            <a:ln w="6938" cap="flat">
              <a:noFill/>
              <a:prstDash val="solid"/>
              <a:miter/>
            </a:ln>
          </p:spPr>
          <p:txBody>
            <a:bodyPr rtlCol="0" anchor="ctr"/>
            <a:lstStyle/>
            <a:p>
              <a:endParaRPr lang="nl-BE"/>
            </a:p>
          </p:txBody>
        </p:sp>
        <p:sp>
          <p:nvSpPr>
            <p:cNvPr id="21" name="Graphic 4">
              <a:extLst>
                <a:ext uri="{FF2B5EF4-FFF2-40B4-BE49-F238E27FC236}">
                  <a16:creationId xmlns:a16="http://schemas.microsoft.com/office/drawing/2014/main" id="{6BE4582A-90DD-476B-A0F1-5196BFCEDA77}"/>
                </a:ext>
              </a:extLst>
            </p:cNvPr>
            <p:cNvSpPr/>
            <p:nvPr/>
          </p:nvSpPr>
          <p:spPr>
            <a:xfrm>
              <a:off x="3687393" y="5061714"/>
              <a:ext cx="183289" cy="269006"/>
            </a:xfrm>
            <a:custGeom>
              <a:avLst/>
              <a:gdLst>
                <a:gd name="connsiteX0" fmla="*/ 88945 w 183289"/>
                <a:gd name="connsiteY0" fmla="*/ 269006 h 269006"/>
                <a:gd name="connsiteX1" fmla="*/ 3664 w 183289"/>
                <a:gd name="connsiteY1" fmla="*/ 46401 h 269006"/>
                <a:gd name="connsiteX2" fmla="*/ 88945 w 183289"/>
                <a:gd name="connsiteY2" fmla="*/ 269006 h 269006"/>
              </a:gdLst>
              <a:ahLst/>
              <a:cxnLst>
                <a:cxn ang="0">
                  <a:pos x="connsiteX0" y="connsiteY0"/>
                </a:cxn>
                <a:cxn ang="0">
                  <a:pos x="connsiteX1" y="connsiteY1"/>
                </a:cxn>
                <a:cxn ang="0">
                  <a:pos x="connsiteX2" y="connsiteY2"/>
                </a:cxn>
              </a:cxnLst>
              <a:rect l="l" t="t" r="r" b="b"/>
              <a:pathLst>
                <a:path w="183289" h="269006">
                  <a:moveTo>
                    <a:pt x="88945" y="269006"/>
                  </a:moveTo>
                  <a:cubicBezTo>
                    <a:pt x="-51918" y="153262"/>
                    <a:pt x="38706" y="160826"/>
                    <a:pt x="3664" y="46401"/>
                  </a:cubicBezTo>
                  <a:cubicBezTo>
                    <a:pt x="-41995" y="-74062"/>
                    <a:pt x="359291" y="54103"/>
                    <a:pt x="88945" y="269006"/>
                  </a:cubicBezTo>
                  <a:close/>
                </a:path>
              </a:pathLst>
            </a:custGeom>
            <a:solidFill>
              <a:srgbClr val="106D41"/>
            </a:solidFill>
            <a:ln w="6938" cap="flat">
              <a:noFill/>
              <a:prstDash val="solid"/>
              <a:miter/>
            </a:ln>
          </p:spPr>
          <p:txBody>
            <a:bodyPr rtlCol="0" anchor="ctr"/>
            <a:lstStyle/>
            <a:p>
              <a:endParaRPr lang="nl-BE"/>
            </a:p>
          </p:txBody>
        </p:sp>
        <p:sp>
          <p:nvSpPr>
            <p:cNvPr id="22" name="Graphic 4">
              <a:extLst>
                <a:ext uri="{FF2B5EF4-FFF2-40B4-BE49-F238E27FC236}">
                  <a16:creationId xmlns:a16="http://schemas.microsoft.com/office/drawing/2014/main" id="{6BE4582A-90DD-476B-A0F1-5196BFCEDA77}"/>
                </a:ext>
              </a:extLst>
            </p:cNvPr>
            <p:cNvSpPr/>
            <p:nvPr/>
          </p:nvSpPr>
          <p:spPr>
            <a:xfrm>
              <a:off x="3853827" y="4894348"/>
              <a:ext cx="213611" cy="237539"/>
            </a:xfrm>
            <a:custGeom>
              <a:avLst/>
              <a:gdLst>
                <a:gd name="connsiteX0" fmla="*/ 40476 w 213611"/>
                <a:gd name="connsiteY0" fmla="*/ 214322 h 237539"/>
                <a:gd name="connsiteX1" fmla="*/ 47415 w 213611"/>
                <a:gd name="connsiteY1" fmla="*/ 96358 h 237539"/>
                <a:gd name="connsiteX2" fmla="*/ 200074 w 213611"/>
                <a:gd name="connsiteY2" fmla="*/ 68602 h 237539"/>
                <a:gd name="connsiteX3" fmla="*/ 40476 w 213611"/>
                <a:gd name="connsiteY3" fmla="*/ 214322 h 237539"/>
              </a:gdLst>
              <a:ahLst/>
              <a:cxnLst>
                <a:cxn ang="0">
                  <a:pos x="connsiteX0" y="connsiteY0"/>
                </a:cxn>
                <a:cxn ang="0">
                  <a:pos x="connsiteX1" y="connsiteY1"/>
                </a:cxn>
                <a:cxn ang="0">
                  <a:pos x="connsiteX2" y="connsiteY2"/>
                </a:cxn>
                <a:cxn ang="0">
                  <a:pos x="connsiteX3" y="connsiteY3"/>
                </a:cxn>
              </a:cxnLst>
              <a:rect l="l" t="t" r="r" b="b"/>
              <a:pathLst>
                <a:path w="213611" h="237539">
                  <a:moveTo>
                    <a:pt x="40476" y="214322"/>
                  </a:moveTo>
                  <a:cubicBezTo>
                    <a:pt x="19658" y="165749"/>
                    <a:pt x="-42793" y="172688"/>
                    <a:pt x="47415" y="96358"/>
                  </a:cubicBezTo>
                  <a:cubicBezTo>
                    <a:pt x="144006" y="-21606"/>
                    <a:pt x="252117" y="-31737"/>
                    <a:pt x="200074" y="68602"/>
                  </a:cubicBezTo>
                  <a:cubicBezTo>
                    <a:pt x="137345" y="144932"/>
                    <a:pt x="104246" y="295163"/>
                    <a:pt x="40476" y="214322"/>
                  </a:cubicBezTo>
                  <a:close/>
                </a:path>
              </a:pathLst>
            </a:custGeom>
            <a:solidFill>
              <a:srgbClr val="106D41"/>
            </a:solidFill>
            <a:ln w="6938" cap="flat">
              <a:noFill/>
              <a:prstDash val="solid"/>
              <a:miter/>
            </a:ln>
          </p:spPr>
          <p:txBody>
            <a:bodyPr rtlCol="0" anchor="ctr"/>
            <a:lstStyle/>
            <a:p>
              <a:endParaRPr lang="nl-BE"/>
            </a:p>
          </p:txBody>
        </p:sp>
        <p:sp>
          <p:nvSpPr>
            <p:cNvPr id="23" name="Graphic 4">
              <a:extLst>
                <a:ext uri="{FF2B5EF4-FFF2-40B4-BE49-F238E27FC236}">
                  <a16:creationId xmlns:a16="http://schemas.microsoft.com/office/drawing/2014/main" id="{6BE4582A-90DD-476B-A0F1-5196BFCEDA77}"/>
                </a:ext>
              </a:extLst>
            </p:cNvPr>
            <p:cNvSpPr/>
            <p:nvPr/>
          </p:nvSpPr>
          <p:spPr>
            <a:xfrm>
              <a:off x="3462639" y="4157047"/>
              <a:ext cx="625957" cy="818461"/>
            </a:xfrm>
            <a:custGeom>
              <a:avLst/>
              <a:gdLst>
                <a:gd name="connsiteX0" fmla="*/ 8380 w 625957"/>
                <a:gd name="connsiteY0" fmla="*/ 785086 h 818461"/>
                <a:gd name="connsiteX1" fmla="*/ 140223 w 625957"/>
                <a:gd name="connsiteY1" fmla="*/ 507523 h 818461"/>
                <a:gd name="connsiteX2" fmla="*/ 625957 w 625957"/>
                <a:gd name="connsiteY2" fmla="*/ 84240 h 818461"/>
                <a:gd name="connsiteX3" fmla="*/ 528810 w 625957"/>
                <a:gd name="connsiteY3" fmla="*/ 236899 h 818461"/>
                <a:gd name="connsiteX4" fmla="*/ 376151 w 625957"/>
                <a:gd name="connsiteY4" fmla="*/ 403437 h 818461"/>
                <a:gd name="connsiteX5" fmla="*/ 292882 w 625957"/>
                <a:gd name="connsiteY5" fmla="*/ 458949 h 818461"/>
                <a:gd name="connsiteX6" fmla="*/ 222381 w 625957"/>
                <a:gd name="connsiteY6" fmla="*/ 701886 h 818461"/>
                <a:gd name="connsiteX7" fmla="*/ 112466 w 625957"/>
                <a:gd name="connsiteY7" fmla="*/ 757329 h 818461"/>
                <a:gd name="connsiteX8" fmla="*/ 8380 w 625957"/>
                <a:gd name="connsiteY8" fmla="*/ 785086 h 818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5957" h="818461">
                  <a:moveTo>
                    <a:pt x="8380" y="785086"/>
                  </a:moveTo>
                  <a:cubicBezTo>
                    <a:pt x="184494" y="622573"/>
                    <a:pt x="103237" y="736096"/>
                    <a:pt x="140223" y="507523"/>
                  </a:cubicBezTo>
                  <a:cubicBezTo>
                    <a:pt x="103931" y="338695"/>
                    <a:pt x="572735" y="-207479"/>
                    <a:pt x="625957" y="84240"/>
                  </a:cubicBezTo>
                  <a:cubicBezTo>
                    <a:pt x="619018" y="125874"/>
                    <a:pt x="639835" y="125874"/>
                    <a:pt x="528810" y="236899"/>
                  </a:cubicBezTo>
                  <a:cubicBezTo>
                    <a:pt x="417785" y="347924"/>
                    <a:pt x="424724" y="382620"/>
                    <a:pt x="376151" y="403437"/>
                  </a:cubicBezTo>
                  <a:cubicBezTo>
                    <a:pt x="327577" y="424254"/>
                    <a:pt x="313699" y="347924"/>
                    <a:pt x="292882" y="458949"/>
                  </a:cubicBezTo>
                  <a:cubicBezTo>
                    <a:pt x="269706" y="635340"/>
                    <a:pt x="244309" y="576011"/>
                    <a:pt x="222381" y="701886"/>
                  </a:cubicBezTo>
                  <a:cubicBezTo>
                    <a:pt x="223491" y="757329"/>
                    <a:pt x="105527" y="715695"/>
                    <a:pt x="112466" y="757329"/>
                  </a:cubicBezTo>
                  <a:cubicBezTo>
                    <a:pt x="120238" y="809511"/>
                    <a:pt x="-37487" y="849688"/>
                    <a:pt x="8380" y="785086"/>
                  </a:cubicBezTo>
                  <a:close/>
                </a:path>
              </a:pathLst>
            </a:custGeom>
            <a:solidFill>
              <a:srgbClr val="106D41"/>
            </a:solidFill>
            <a:ln w="6938" cap="flat">
              <a:noFill/>
              <a:prstDash val="solid"/>
              <a:miter/>
            </a:ln>
          </p:spPr>
          <p:txBody>
            <a:bodyPr rtlCol="0" anchor="ctr"/>
            <a:lstStyle/>
            <a:p>
              <a:endParaRPr lang="nl-BE"/>
            </a:p>
          </p:txBody>
        </p:sp>
        <p:sp>
          <p:nvSpPr>
            <p:cNvPr id="24" name="Graphic 4">
              <a:extLst>
                <a:ext uri="{FF2B5EF4-FFF2-40B4-BE49-F238E27FC236}">
                  <a16:creationId xmlns:a16="http://schemas.microsoft.com/office/drawing/2014/main" id="{6BE4582A-90DD-476B-A0F1-5196BFCEDA77}"/>
                </a:ext>
              </a:extLst>
            </p:cNvPr>
            <p:cNvSpPr/>
            <p:nvPr/>
          </p:nvSpPr>
          <p:spPr>
            <a:xfrm>
              <a:off x="2833094" y="4955930"/>
              <a:ext cx="264649" cy="428212"/>
            </a:xfrm>
            <a:custGeom>
              <a:avLst/>
              <a:gdLst>
                <a:gd name="connsiteX0" fmla="*/ 187510 w 264649"/>
                <a:gd name="connsiteY0" fmla="*/ 425515 h 428212"/>
                <a:gd name="connsiteX1" fmla="*/ 228797 w 264649"/>
                <a:gd name="connsiteY1" fmla="*/ 183203 h 428212"/>
                <a:gd name="connsiteX2" fmla="*/ 110556 w 264649"/>
                <a:gd name="connsiteY2" fmla="*/ 11 h 428212"/>
                <a:gd name="connsiteX3" fmla="*/ 36308 w 264649"/>
                <a:gd name="connsiteY3" fmla="*/ 59895 h 428212"/>
                <a:gd name="connsiteX4" fmla="*/ 6470 w 264649"/>
                <a:gd name="connsiteY4" fmla="*/ 124984 h 428212"/>
                <a:gd name="connsiteX5" fmla="*/ 187510 w 264649"/>
                <a:gd name="connsiteY5" fmla="*/ 425515 h 42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4649" h="428212">
                  <a:moveTo>
                    <a:pt x="187510" y="425515"/>
                  </a:moveTo>
                  <a:cubicBezTo>
                    <a:pt x="257733" y="364521"/>
                    <a:pt x="297910" y="258075"/>
                    <a:pt x="228797" y="183203"/>
                  </a:cubicBezTo>
                  <a:cubicBezTo>
                    <a:pt x="190008" y="154822"/>
                    <a:pt x="160725" y="-1515"/>
                    <a:pt x="110556" y="11"/>
                  </a:cubicBezTo>
                  <a:cubicBezTo>
                    <a:pt x="68921" y="6950"/>
                    <a:pt x="52267" y="29502"/>
                    <a:pt x="36308" y="59895"/>
                  </a:cubicBezTo>
                  <a:cubicBezTo>
                    <a:pt x="20348" y="90288"/>
                    <a:pt x="-14348" y="62532"/>
                    <a:pt x="6470" y="124984"/>
                  </a:cubicBezTo>
                  <a:cubicBezTo>
                    <a:pt x="52267" y="208322"/>
                    <a:pt x="94457" y="456741"/>
                    <a:pt x="187510" y="425515"/>
                  </a:cubicBezTo>
                  <a:close/>
                </a:path>
              </a:pathLst>
            </a:custGeom>
            <a:solidFill>
              <a:srgbClr val="106D41"/>
            </a:solidFill>
            <a:ln w="6938" cap="flat">
              <a:noFill/>
              <a:prstDash val="solid"/>
              <a:miter/>
            </a:ln>
          </p:spPr>
          <p:txBody>
            <a:bodyPr rtlCol="0" anchor="ctr"/>
            <a:lstStyle/>
            <a:p>
              <a:endParaRPr lang="nl-BE"/>
            </a:p>
          </p:txBody>
        </p:sp>
        <p:sp>
          <p:nvSpPr>
            <p:cNvPr id="25" name="Graphic 4">
              <a:extLst>
                <a:ext uri="{FF2B5EF4-FFF2-40B4-BE49-F238E27FC236}">
                  <a16:creationId xmlns:a16="http://schemas.microsoft.com/office/drawing/2014/main" id="{6BE4582A-90DD-476B-A0F1-5196BFCEDA77}"/>
                </a:ext>
              </a:extLst>
            </p:cNvPr>
            <p:cNvSpPr/>
            <p:nvPr/>
          </p:nvSpPr>
          <p:spPr>
            <a:xfrm>
              <a:off x="4206560" y="4449819"/>
              <a:ext cx="706903" cy="583282"/>
            </a:xfrm>
            <a:custGeom>
              <a:avLst/>
              <a:gdLst>
                <a:gd name="connsiteX0" fmla="*/ 0 w 706903"/>
                <a:gd name="connsiteY0" fmla="*/ 291081 h 583282"/>
                <a:gd name="connsiteX1" fmla="*/ 700846 w 706903"/>
                <a:gd name="connsiteY1" fmla="*/ 55152 h 583282"/>
                <a:gd name="connsiteX2" fmla="*/ 624516 w 706903"/>
                <a:gd name="connsiteY2" fmla="*/ 284142 h 583282"/>
                <a:gd name="connsiteX3" fmla="*/ 274301 w 706903"/>
                <a:gd name="connsiteY3" fmla="*/ 566076 h 583282"/>
                <a:gd name="connsiteX4" fmla="*/ 312258 w 706903"/>
                <a:gd name="connsiteY4" fmla="*/ 270264 h 583282"/>
                <a:gd name="connsiteX5" fmla="*/ 138781 w 706903"/>
                <a:gd name="connsiteY5" fmla="*/ 304959 h 583282"/>
                <a:gd name="connsiteX6" fmla="*/ 0 w 706903"/>
                <a:gd name="connsiteY6" fmla="*/ 291081 h 583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6903" h="583282">
                  <a:moveTo>
                    <a:pt x="0" y="291081"/>
                  </a:moveTo>
                  <a:cubicBezTo>
                    <a:pt x="73138" y="36625"/>
                    <a:pt x="489274" y="-76135"/>
                    <a:pt x="700846" y="55152"/>
                  </a:cubicBezTo>
                  <a:cubicBezTo>
                    <a:pt x="732974" y="118229"/>
                    <a:pt x="626945" y="195599"/>
                    <a:pt x="624516" y="284142"/>
                  </a:cubicBezTo>
                  <a:cubicBezTo>
                    <a:pt x="614732" y="376778"/>
                    <a:pt x="329814" y="654688"/>
                    <a:pt x="274301" y="566076"/>
                  </a:cubicBezTo>
                  <a:cubicBezTo>
                    <a:pt x="443268" y="468235"/>
                    <a:pt x="558109" y="363178"/>
                    <a:pt x="312258" y="270264"/>
                  </a:cubicBezTo>
                  <a:cubicBezTo>
                    <a:pt x="281449" y="336185"/>
                    <a:pt x="183122" y="351937"/>
                    <a:pt x="138781" y="304959"/>
                  </a:cubicBezTo>
                  <a:cubicBezTo>
                    <a:pt x="118797" y="295106"/>
                    <a:pt x="15405" y="298991"/>
                    <a:pt x="0" y="291081"/>
                  </a:cubicBezTo>
                  <a:close/>
                </a:path>
              </a:pathLst>
            </a:custGeom>
            <a:solidFill>
              <a:srgbClr val="106D41"/>
            </a:solidFill>
            <a:ln w="6938" cap="flat">
              <a:noFill/>
              <a:prstDash val="solid"/>
              <a:miter/>
            </a:ln>
          </p:spPr>
          <p:txBody>
            <a:bodyPr rtlCol="0" anchor="ctr"/>
            <a:lstStyle/>
            <a:p>
              <a:endParaRPr lang="nl-BE"/>
            </a:p>
          </p:txBody>
        </p:sp>
        <p:sp>
          <p:nvSpPr>
            <p:cNvPr id="26" name="Graphic 4">
              <a:extLst>
                <a:ext uri="{FF2B5EF4-FFF2-40B4-BE49-F238E27FC236}">
                  <a16:creationId xmlns:a16="http://schemas.microsoft.com/office/drawing/2014/main" id="{6BE4582A-90DD-476B-A0F1-5196BFCEDA77}"/>
                </a:ext>
              </a:extLst>
            </p:cNvPr>
            <p:cNvSpPr/>
            <p:nvPr/>
          </p:nvSpPr>
          <p:spPr>
            <a:xfrm>
              <a:off x="4791199" y="3366964"/>
              <a:ext cx="1266119" cy="1070791"/>
            </a:xfrm>
            <a:custGeom>
              <a:avLst/>
              <a:gdLst>
                <a:gd name="connsiteX0" fmla="*/ 19061 w 1266119"/>
                <a:gd name="connsiteY0" fmla="*/ 1020043 h 1070791"/>
                <a:gd name="connsiteX1" fmla="*/ 324380 w 1266119"/>
                <a:gd name="connsiteY1" fmla="*/ 867384 h 1070791"/>
                <a:gd name="connsiteX2" fmla="*/ 435405 w 1266119"/>
                <a:gd name="connsiteY2" fmla="*/ 659211 h 1070791"/>
                <a:gd name="connsiteX3" fmla="*/ 810115 w 1266119"/>
                <a:gd name="connsiteY3" fmla="*/ 340014 h 1070791"/>
                <a:gd name="connsiteX4" fmla="*/ 1233398 w 1266119"/>
                <a:gd name="connsiteY4" fmla="*/ 0 h 1070791"/>
                <a:gd name="connsiteX5" fmla="*/ 907331 w 1266119"/>
                <a:gd name="connsiteY5" fmla="*/ 416414 h 1070791"/>
                <a:gd name="connsiteX6" fmla="*/ 19061 w 1266119"/>
                <a:gd name="connsiteY6" fmla="*/ 1020043 h 1070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6119" h="1070791">
                  <a:moveTo>
                    <a:pt x="19061" y="1020043"/>
                  </a:moveTo>
                  <a:cubicBezTo>
                    <a:pt x="-93074" y="872380"/>
                    <a:pt x="326254" y="918733"/>
                    <a:pt x="324380" y="867384"/>
                  </a:cubicBezTo>
                  <a:cubicBezTo>
                    <a:pt x="380448" y="762951"/>
                    <a:pt x="297664" y="708132"/>
                    <a:pt x="435405" y="659211"/>
                  </a:cubicBezTo>
                  <a:cubicBezTo>
                    <a:pt x="677787" y="595441"/>
                    <a:pt x="658149" y="473106"/>
                    <a:pt x="810115" y="340014"/>
                  </a:cubicBezTo>
                  <a:cubicBezTo>
                    <a:pt x="898796" y="317116"/>
                    <a:pt x="1163660" y="30948"/>
                    <a:pt x="1233398" y="0"/>
                  </a:cubicBezTo>
                  <a:cubicBezTo>
                    <a:pt x="1388070" y="8327"/>
                    <a:pt x="946329" y="328357"/>
                    <a:pt x="907331" y="416414"/>
                  </a:cubicBezTo>
                  <a:cubicBezTo>
                    <a:pt x="707694" y="660322"/>
                    <a:pt x="366500" y="1245632"/>
                    <a:pt x="19061" y="1020043"/>
                  </a:cubicBezTo>
                  <a:close/>
                </a:path>
              </a:pathLst>
            </a:custGeom>
            <a:solidFill>
              <a:srgbClr val="106D41"/>
            </a:solidFill>
            <a:ln w="6938" cap="flat">
              <a:noFill/>
              <a:prstDash val="solid"/>
              <a:miter/>
            </a:ln>
          </p:spPr>
          <p:txBody>
            <a:bodyPr rtlCol="0" anchor="ctr"/>
            <a:lstStyle/>
            <a:p>
              <a:endParaRPr lang="nl-BE"/>
            </a:p>
          </p:txBody>
        </p:sp>
        <p:sp>
          <p:nvSpPr>
            <p:cNvPr id="27" name="Graphic 4">
              <a:extLst>
                <a:ext uri="{FF2B5EF4-FFF2-40B4-BE49-F238E27FC236}">
                  <a16:creationId xmlns:a16="http://schemas.microsoft.com/office/drawing/2014/main" id="{6BE4582A-90DD-476B-A0F1-5196BFCEDA77}"/>
                </a:ext>
              </a:extLst>
            </p:cNvPr>
            <p:cNvSpPr/>
            <p:nvPr/>
          </p:nvSpPr>
          <p:spPr>
            <a:xfrm>
              <a:off x="4629182" y="3976669"/>
              <a:ext cx="445333" cy="320235"/>
            </a:xfrm>
            <a:custGeom>
              <a:avLst/>
              <a:gdLst>
                <a:gd name="connsiteX0" fmla="*/ 28418 w 445333"/>
                <a:gd name="connsiteY0" fmla="*/ 320131 h 320235"/>
                <a:gd name="connsiteX1" fmla="*/ 437823 w 445333"/>
                <a:gd name="connsiteY1" fmla="*/ 35629 h 320235"/>
                <a:gd name="connsiteX2" fmla="*/ 215772 w 445333"/>
                <a:gd name="connsiteY2" fmla="*/ 98080 h 320235"/>
                <a:gd name="connsiteX3" fmla="*/ 63113 w 445333"/>
                <a:gd name="connsiteY3" fmla="*/ 202166 h 320235"/>
                <a:gd name="connsiteX4" fmla="*/ 28418 w 445333"/>
                <a:gd name="connsiteY4" fmla="*/ 320131 h 3202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5333" h="320235">
                  <a:moveTo>
                    <a:pt x="28418" y="320131"/>
                  </a:moveTo>
                  <a:cubicBezTo>
                    <a:pt x="93922" y="326237"/>
                    <a:pt x="505617" y="64148"/>
                    <a:pt x="437823" y="35629"/>
                  </a:cubicBezTo>
                  <a:cubicBezTo>
                    <a:pt x="356566" y="-62143"/>
                    <a:pt x="267885" y="69214"/>
                    <a:pt x="215772" y="98080"/>
                  </a:cubicBezTo>
                  <a:cubicBezTo>
                    <a:pt x="134655" y="129653"/>
                    <a:pt x="128757" y="104812"/>
                    <a:pt x="63113" y="202166"/>
                  </a:cubicBezTo>
                  <a:cubicBezTo>
                    <a:pt x="-9123" y="268157"/>
                    <a:pt x="-17450" y="282659"/>
                    <a:pt x="28418" y="320131"/>
                  </a:cubicBezTo>
                  <a:close/>
                </a:path>
              </a:pathLst>
            </a:custGeom>
            <a:solidFill>
              <a:srgbClr val="106D41"/>
            </a:solidFill>
            <a:ln w="6938" cap="flat">
              <a:noFill/>
              <a:prstDash val="solid"/>
              <a:miter/>
            </a:ln>
          </p:spPr>
          <p:txBody>
            <a:bodyPr rtlCol="0" anchor="ctr"/>
            <a:lstStyle/>
            <a:p>
              <a:endParaRPr lang="nl-BE"/>
            </a:p>
          </p:txBody>
        </p:sp>
        <p:sp>
          <p:nvSpPr>
            <p:cNvPr id="28" name="Graphic 4">
              <a:extLst>
                <a:ext uri="{FF2B5EF4-FFF2-40B4-BE49-F238E27FC236}">
                  <a16:creationId xmlns:a16="http://schemas.microsoft.com/office/drawing/2014/main" id="{6BE4582A-90DD-476B-A0F1-5196BFCEDA77}"/>
                </a:ext>
              </a:extLst>
            </p:cNvPr>
            <p:cNvSpPr/>
            <p:nvPr/>
          </p:nvSpPr>
          <p:spPr>
            <a:xfrm>
              <a:off x="6486612" y="1788201"/>
              <a:ext cx="3241897" cy="1327098"/>
            </a:xfrm>
            <a:custGeom>
              <a:avLst/>
              <a:gdLst>
                <a:gd name="connsiteX0" fmla="*/ 30659 w 3241897"/>
                <a:gd name="connsiteY0" fmla="*/ 1280384 h 1327098"/>
                <a:gd name="connsiteX1" fmla="*/ 460881 w 3241897"/>
                <a:gd name="connsiteY1" fmla="*/ 1023569 h 1327098"/>
                <a:gd name="connsiteX2" fmla="*/ 766200 w 3241897"/>
                <a:gd name="connsiteY2" fmla="*/ 870979 h 1327098"/>
                <a:gd name="connsiteX3" fmla="*/ 1314386 w 3241897"/>
                <a:gd name="connsiteY3" fmla="*/ 482391 h 1327098"/>
                <a:gd name="connsiteX4" fmla="*/ 1605827 w 3241897"/>
                <a:gd name="connsiteY4" fmla="*/ 433817 h 1327098"/>
                <a:gd name="connsiteX5" fmla="*/ 2521784 w 3241897"/>
                <a:gd name="connsiteY5" fmla="*/ 225715 h 1327098"/>
                <a:gd name="connsiteX6" fmla="*/ 3167117 w 3241897"/>
                <a:gd name="connsiteY6" fmla="*/ 10534 h 1327098"/>
                <a:gd name="connsiteX7" fmla="*/ 3007519 w 3241897"/>
                <a:gd name="connsiteY7" fmla="*/ 378235 h 1327098"/>
                <a:gd name="connsiteX8" fmla="*/ 2278917 w 3241897"/>
                <a:gd name="connsiteY8" fmla="*/ 558721 h 1327098"/>
                <a:gd name="connsiteX9" fmla="*/ 1751548 w 3241897"/>
                <a:gd name="connsiteY9" fmla="*/ 711380 h 1327098"/>
                <a:gd name="connsiteX10" fmla="*/ 1467046 w 3241897"/>
                <a:gd name="connsiteY10" fmla="*/ 864040 h 1327098"/>
                <a:gd name="connsiteX11" fmla="*/ 703748 w 3241897"/>
                <a:gd name="connsiteY11" fmla="*/ 1211063 h 1327098"/>
                <a:gd name="connsiteX12" fmla="*/ 51476 w 3241897"/>
                <a:gd name="connsiteY12" fmla="*/ 1315079 h 1327098"/>
                <a:gd name="connsiteX13" fmla="*/ 30659 w 3241897"/>
                <a:gd name="connsiteY13" fmla="*/ 1280384 h 1327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41897" h="1327098">
                  <a:moveTo>
                    <a:pt x="30659" y="1280384"/>
                  </a:moveTo>
                  <a:cubicBezTo>
                    <a:pt x="432431" y="1148680"/>
                    <a:pt x="139116" y="1152289"/>
                    <a:pt x="460881" y="1023569"/>
                  </a:cubicBezTo>
                  <a:cubicBezTo>
                    <a:pt x="669053" y="954247"/>
                    <a:pt x="710687" y="926491"/>
                    <a:pt x="766200" y="870979"/>
                  </a:cubicBezTo>
                  <a:cubicBezTo>
                    <a:pt x="870702" y="734210"/>
                    <a:pt x="1162282" y="540610"/>
                    <a:pt x="1314386" y="482391"/>
                  </a:cubicBezTo>
                  <a:cubicBezTo>
                    <a:pt x="1376838" y="475452"/>
                    <a:pt x="1404594" y="544842"/>
                    <a:pt x="1605827" y="433817"/>
                  </a:cubicBezTo>
                  <a:cubicBezTo>
                    <a:pt x="2082125" y="63549"/>
                    <a:pt x="2117098" y="386424"/>
                    <a:pt x="2521784" y="225715"/>
                  </a:cubicBezTo>
                  <a:cubicBezTo>
                    <a:pt x="2743002" y="-1679"/>
                    <a:pt x="2957141" y="135784"/>
                    <a:pt x="3167117" y="10534"/>
                  </a:cubicBezTo>
                  <a:cubicBezTo>
                    <a:pt x="3347048" y="-71416"/>
                    <a:pt x="3165660" y="350826"/>
                    <a:pt x="3007519" y="378235"/>
                  </a:cubicBezTo>
                  <a:cubicBezTo>
                    <a:pt x="2827311" y="479685"/>
                    <a:pt x="2466549" y="613401"/>
                    <a:pt x="2278917" y="558721"/>
                  </a:cubicBezTo>
                  <a:cubicBezTo>
                    <a:pt x="2138331" y="549075"/>
                    <a:pt x="1901224" y="682444"/>
                    <a:pt x="1751548" y="711380"/>
                  </a:cubicBezTo>
                  <a:cubicBezTo>
                    <a:pt x="1622134" y="753917"/>
                    <a:pt x="1550870" y="771056"/>
                    <a:pt x="1467046" y="864040"/>
                  </a:cubicBezTo>
                  <a:cubicBezTo>
                    <a:pt x="1292806" y="990400"/>
                    <a:pt x="1031758" y="1131402"/>
                    <a:pt x="703748" y="1211063"/>
                  </a:cubicBezTo>
                  <a:cubicBezTo>
                    <a:pt x="309332" y="1308071"/>
                    <a:pt x="342084" y="1349636"/>
                    <a:pt x="51476" y="1315079"/>
                  </a:cubicBezTo>
                  <a:cubicBezTo>
                    <a:pt x="2902" y="1315079"/>
                    <a:pt x="-24854" y="1308140"/>
                    <a:pt x="30659" y="1280384"/>
                  </a:cubicBezTo>
                  <a:close/>
                </a:path>
              </a:pathLst>
            </a:custGeom>
            <a:solidFill>
              <a:srgbClr val="106D41"/>
            </a:solidFill>
            <a:ln w="6938" cap="flat">
              <a:noFill/>
              <a:prstDash val="solid"/>
              <a:miter/>
            </a:ln>
          </p:spPr>
          <p:txBody>
            <a:bodyPr rtlCol="0" anchor="ctr"/>
            <a:lstStyle/>
            <a:p>
              <a:endParaRPr lang="nl-BE"/>
            </a:p>
          </p:txBody>
        </p:sp>
        <p:sp>
          <p:nvSpPr>
            <p:cNvPr id="29" name="Graphic 4">
              <a:extLst>
                <a:ext uri="{FF2B5EF4-FFF2-40B4-BE49-F238E27FC236}">
                  <a16:creationId xmlns:a16="http://schemas.microsoft.com/office/drawing/2014/main" id="{6BE4582A-90DD-476B-A0F1-5196BFCEDA77}"/>
                </a:ext>
              </a:extLst>
            </p:cNvPr>
            <p:cNvSpPr/>
            <p:nvPr/>
          </p:nvSpPr>
          <p:spPr>
            <a:xfrm>
              <a:off x="9261468" y="586920"/>
              <a:ext cx="385204" cy="358141"/>
            </a:xfrm>
            <a:custGeom>
              <a:avLst/>
              <a:gdLst>
                <a:gd name="connsiteX0" fmla="*/ 204906 w 385204"/>
                <a:gd name="connsiteY0" fmla="*/ 247285 h 358141"/>
                <a:gd name="connsiteX1" fmla="*/ 10612 w 385204"/>
                <a:gd name="connsiteY1" fmla="*/ 39113 h 358141"/>
                <a:gd name="connsiteX2" fmla="*/ 52246 w 385204"/>
                <a:gd name="connsiteY2" fmla="*/ 4417 h 358141"/>
                <a:gd name="connsiteX3" fmla="*/ 359300 w 385204"/>
                <a:gd name="connsiteY3" fmla="*/ 247285 h 358141"/>
                <a:gd name="connsiteX4" fmla="*/ 204906 w 385204"/>
                <a:gd name="connsiteY4" fmla="*/ 309736 h 358141"/>
                <a:gd name="connsiteX5" fmla="*/ 204906 w 385204"/>
                <a:gd name="connsiteY5" fmla="*/ 247285 h 35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5204" h="358141">
                  <a:moveTo>
                    <a:pt x="204906" y="247285"/>
                  </a:moveTo>
                  <a:cubicBezTo>
                    <a:pt x="109563" y="104756"/>
                    <a:pt x="55577" y="134247"/>
                    <a:pt x="10612" y="39113"/>
                  </a:cubicBezTo>
                  <a:cubicBezTo>
                    <a:pt x="17551" y="11356"/>
                    <a:pt x="-37961" y="-9461"/>
                    <a:pt x="52246" y="4417"/>
                  </a:cubicBezTo>
                  <a:cubicBezTo>
                    <a:pt x="220519" y="28288"/>
                    <a:pt x="286440" y="130778"/>
                    <a:pt x="359300" y="247285"/>
                  </a:cubicBezTo>
                  <a:cubicBezTo>
                    <a:pt x="461027" y="331733"/>
                    <a:pt x="232177" y="412851"/>
                    <a:pt x="204906" y="309736"/>
                  </a:cubicBezTo>
                  <a:cubicBezTo>
                    <a:pt x="191028" y="268102"/>
                    <a:pt x="260418" y="316675"/>
                    <a:pt x="204906" y="247285"/>
                  </a:cubicBezTo>
                  <a:close/>
                </a:path>
              </a:pathLst>
            </a:custGeom>
            <a:solidFill>
              <a:srgbClr val="106D41"/>
            </a:solidFill>
            <a:ln w="6938" cap="flat">
              <a:noFill/>
              <a:prstDash val="solid"/>
              <a:miter/>
            </a:ln>
          </p:spPr>
          <p:txBody>
            <a:bodyPr rtlCol="0" anchor="ctr"/>
            <a:lstStyle/>
            <a:p>
              <a:endParaRPr lang="nl-BE"/>
            </a:p>
          </p:txBody>
        </p:sp>
        <p:sp>
          <p:nvSpPr>
            <p:cNvPr id="30" name="Graphic 4">
              <a:extLst>
                <a:ext uri="{FF2B5EF4-FFF2-40B4-BE49-F238E27FC236}">
                  <a16:creationId xmlns:a16="http://schemas.microsoft.com/office/drawing/2014/main" id="{6BE4582A-90DD-476B-A0F1-5196BFCEDA77}"/>
                </a:ext>
              </a:extLst>
            </p:cNvPr>
            <p:cNvSpPr/>
            <p:nvPr/>
          </p:nvSpPr>
          <p:spPr>
            <a:xfrm>
              <a:off x="9605156" y="1030990"/>
              <a:ext cx="126939" cy="193219"/>
            </a:xfrm>
            <a:custGeom>
              <a:avLst/>
              <a:gdLst>
                <a:gd name="connsiteX0" fmla="*/ 0 w 126939"/>
                <a:gd name="connsiteY0" fmla="*/ 136290 h 193219"/>
                <a:gd name="connsiteX1" fmla="*/ 124903 w 126939"/>
                <a:gd name="connsiteY1" fmla="*/ 25265 h 193219"/>
                <a:gd name="connsiteX2" fmla="*/ 0 w 126939"/>
                <a:gd name="connsiteY2" fmla="*/ 136290 h 193219"/>
              </a:gdLst>
              <a:ahLst/>
              <a:cxnLst>
                <a:cxn ang="0">
                  <a:pos x="connsiteX0" y="connsiteY0"/>
                </a:cxn>
                <a:cxn ang="0">
                  <a:pos x="connsiteX1" y="connsiteY1"/>
                </a:cxn>
                <a:cxn ang="0">
                  <a:pos x="connsiteX2" y="connsiteY2"/>
                </a:cxn>
              </a:cxnLst>
              <a:rect l="l" t="t" r="r" b="b"/>
              <a:pathLst>
                <a:path w="126939" h="193219">
                  <a:moveTo>
                    <a:pt x="0" y="136290"/>
                  </a:moveTo>
                  <a:cubicBezTo>
                    <a:pt x="2152" y="79597"/>
                    <a:pt x="67171" y="-55923"/>
                    <a:pt x="124903" y="25265"/>
                  </a:cubicBezTo>
                  <a:cubicBezTo>
                    <a:pt x="140933" y="111795"/>
                    <a:pt x="58843" y="282149"/>
                    <a:pt x="0" y="136290"/>
                  </a:cubicBezTo>
                  <a:close/>
                </a:path>
              </a:pathLst>
            </a:custGeom>
            <a:solidFill>
              <a:srgbClr val="106D41"/>
            </a:solidFill>
            <a:ln w="6938" cap="flat">
              <a:noFill/>
              <a:prstDash val="solid"/>
              <a:miter/>
            </a:ln>
          </p:spPr>
          <p:txBody>
            <a:bodyPr rtlCol="0" anchor="ctr"/>
            <a:lstStyle/>
            <a:p>
              <a:endParaRPr lang="nl-BE"/>
            </a:p>
          </p:txBody>
        </p:sp>
        <p:sp>
          <p:nvSpPr>
            <p:cNvPr id="31" name="Graphic 4">
              <a:extLst>
                <a:ext uri="{FF2B5EF4-FFF2-40B4-BE49-F238E27FC236}">
                  <a16:creationId xmlns:a16="http://schemas.microsoft.com/office/drawing/2014/main" id="{6BE4582A-90DD-476B-A0F1-5196BFCEDA77}"/>
                </a:ext>
              </a:extLst>
            </p:cNvPr>
            <p:cNvSpPr/>
            <p:nvPr/>
          </p:nvSpPr>
          <p:spPr>
            <a:xfrm>
              <a:off x="3989029" y="3533502"/>
              <a:ext cx="483169" cy="596590"/>
            </a:xfrm>
            <a:custGeom>
              <a:avLst/>
              <a:gdLst>
                <a:gd name="connsiteX0" fmla="*/ 37116 w 483169"/>
                <a:gd name="connsiteY0" fmla="*/ 575943 h 596590"/>
                <a:gd name="connsiteX1" fmla="*/ 9360 w 483169"/>
                <a:gd name="connsiteY1" fmla="*/ 464918 h 596590"/>
                <a:gd name="connsiteX2" fmla="*/ 141202 w 483169"/>
                <a:gd name="connsiteY2" fmla="*/ 372073 h 596590"/>
                <a:gd name="connsiteX3" fmla="*/ 307740 w 483169"/>
                <a:gd name="connsiteY3" fmla="*/ 117964 h 596590"/>
                <a:gd name="connsiteX4" fmla="*/ 397947 w 483169"/>
                <a:gd name="connsiteY4" fmla="*/ 0 h 596590"/>
                <a:gd name="connsiteX5" fmla="*/ 446521 w 483169"/>
                <a:gd name="connsiteY5" fmla="*/ 208172 h 596590"/>
                <a:gd name="connsiteX6" fmla="*/ 273044 w 483169"/>
                <a:gd name="connsiteY6" fmla="*/ 471857 h 596590"/>
                <a:gd name="connsiteX7" fmla="*/ 37116 w 483169"/>
                <a:gd name="connsiteY7" fmla="*/ 575943 h 596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169" h="596590">
                  <a:moveTo>
                    <a:pt x="37116" y="575943"/>
                  </a:moveTo>
                  <a:cubicBezTo>
                    <a:pt x="-8474" y="557693"/>
                    <a:pt x="-4519" y="478796"/>
                    <a:pt x="9360" y="464918"/>
                  </a:cubicBezTo>
                  <a:cubicBezTo>
                    <a:pt x="66260" y="448888"/>
                    <a:pt x="126561" y="437161"/>
                    <a:pt x="141202" y="372073"/>
                  </a:cubicBezTo>
                  <a:cubicBezTo>
                    <a:pt x="117956" y="243284"/>
                    <a:pt x="206776" y="202968"/>
                    <a:pt x="307740" y="117964"/>
                  </a:cubicBezTo>
                  <a:cubicBezTo>
                    <a:pt x="363252" y="76330"/>
                    <a:pt x="363252" y="0"/>
                    <a:pt x="397947" y="0"/>
                  </a:cubicBezTo>
                  <a:cubicBezTo>
                    <a:pt x="515010" y="25744"/>
                    <a:pt x="491000" y="82922"/>
                    <a:pt x="446521" y="208172"/>
                  </a:cubicBezTo>
                  <a:cubicBezTo>
                    <a:pt x="381502" y="357431"/>
                    <a:pt x="354093" y="357987"/>
                    <a:pt x="273044" y="471857"/>
                  </a:cubicBezTo>
                  <a:cubicBezTo>
                    <a:pt x="207331" y="592527"/>
                    <a:pt x="148627" y="622018"/>
                    <a:pt x="37116" y="575943"/>
                  </a:cubicBezTo>
                  <a:close/>
                </a:path>
              </a:pathLst>
            </a:custGeom>
            <a:solidFill>
              <a:srgbClr val="106D41"/>
            </a:solidFill>
            <a:ln w="6938" cap="flat">
              <a:noFill/>
              <a:prstDash val="solid"/>
              <a:miter/>
            </a:ln>
          </p:spPr>
          <p:txBody>
            <a:bodyPr rtlCol="0" anchor="ctr"/>
            <a:lstStyle/>
            <a:p>
              <a:endParaRPr lang="nl-BE"/>
            </a:p>
          </p:txBody>
        </p:sp>
        <p:sp>
          <p:nvSpPr>
            <p:cNvPr id="32" name="Graphic 4">
              <a:extLst>
                <a:ext uri="{FF2B5EF4-FFF2-40B4-BE49-F238E27FC236}">
                  <a16:creationId xmlns:a16="http://schemas.microsoft.com/office/drawing/2014/main" id="{6BE4582A-90DD-476B-A0F1-5196BFCEDA77}"/>
                </a:ext>
              </a:extLst>
            </p:cNvPr>
            <p:cNvSpPr/>
            <p:nvPr/>
          </p:nvSpPr>
          <p:spPr>
            <a:xfrm>
              <a:off x="4393811" y="3026516"/>
              <a:ext cx="459463" cy="471425"/>
            </a:xfrm>
            <a:custGeom>
              <a:avLst/>
              <a:gdLst>
                <a:gd name="connsiteX0" fmla="*/ 104 w 459463"/>
                <a:gd name="connsiteY0" fmla="*/ 416778 h 471425"/>
                <a:gd name="connsiteX1" fmla="*/ 249911 w 459463"/>
                <a:gd name="connsiteY1" fmla="*/ 35129 h 471425"/>
                <a:gd name="connsiteX2" fmla="*/ 423388 w 459463"/>
                <a:gd name="connsiteY2" fmla="*/ 7373 h 471425"/>
                <a:gd name="connsiteX3" fmla="*/ 313681 w 459463"/>
                <a:gd name="connsiteY3" fmla="*/ 330039 h 471425"/>
                <a:gd name="connsiteX4" fmla="*/ 152764 w 459463"/>
                <a:gd name="connsiteY4" fmla="*/ 465351 h 471425"/>
                <a:gd name="connsiteX5" fmla="*/ 104 w 459463"/>
                <a:gd name="connsiteY5" fmla="*/ 416778 h 471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9463" h="471425">
                  <a:moveTo>
                    <a:pt x="104" y="416778"/>
                  </a:moveTo>
                  <a:cubicBezTo>
                    <a:pt x="9056" y="290764"/>
                    <a:pt x="122371" y="57334"/>
                    <a:pt x="249911" y="35129"/>
                  </a:cubicBezTo>
                  <a:cubicBezTo>
                    <a:pt x="367875" y="14312"/>
                    <a:pt x="409509" y="-13444"/>
                    <a:pt x="423388" y="7373"/>
                  </a:cubicBezTo>
                  <a:cubicBezTo>
                    <a:pt x="545238" y="102646"/>
                    <a:pt x="319857" y="223733"/>
                    <a:pt x="313681" y="330039"/>
                  </a:cubicBezTo>
                  <a:cubicBezTo>
                    <a:pt x="241931" y="413447"/>
                    <a:pt x="246997" y="438705"/>
                    <a:pt x="152764" y="465351"/>
                  </a:cubicBezTo>
                  <a:cubicBezTo>
                    <a:pt x="76989" y="471596"/>
                    <a:pt x="-3296" y="487695"/>
                    <a:pt x="104" y="416778"/>
                  </a:cubicBezTo>
                  <a:close/>
                </a:path>
              </a:pathLst>
            </a:custGeom>
            <a:solidFill>
              <a:srgbClr val="106D41"/>
            </a:solidFill>
            <a:ln w="6938" cap="flat">
              <a:noFill/>
              <a:prstDash val="solid"/>
              <a:miter/>
            </a:ln>
          </p:spPr>
          <p:txBody>
            <a:bodyPr rtlCol="0" anchor="ctr"/>
            <a:lstStyle/>
            <a:p>
              <a:endParaRPr lang="nl-BE"/>
            </a:p>
          </p:txBody>
        </p:sp>
        <p:sp>
          <p:nvSpPr>
            <p:cNvPr id="33" name="Graphic 4">
              <a:extLst>
                <a:ext uri="{FF2B5EF4-FFF2-40B4-BE49-F238E27FC236}">
                  <a16:creationId xmlns:a16="http://schemas.microsoft.com/office/drawing/2014/main" id="{6BE4582A-90DD-476B-A0F1-5196BFCEDA77}"/>
                </a:ext>
              </a:extLst>
            </p:cNvPr>
            <p:cNvSpPr/>
            <p:nvPr/>
          </p:nvSpPr>
          <p:spPr>
            <a:xfrm>
              <a:off x="4735547" y="614146"/>
              <a:ext cx="3996244" cy="2360698"/>
            </a:xfrm>
            <a:custGeom>
              <a:avLst/>
              <a:gdLst>
                <a:gd name="connsiteX0" fmla="*/ 95529 w 3996244"/>
                <a:gd name="connsiteY0" fmla="*/ 2357292 h 2360698"/>
                <a:gd name="connsiteX1" fmla="*/ 886583 w 3996244"/>
                <a:gd name="connsiteY1" fmla="*/ 2065782 h 2360698"/>
                <a:gd name="connsiteX2" fmla="*/ 921279 w 3996244"/>
                <a:gd name="connsiteY2" fmla="*/ 2017278 h 2360698"/>
                <a:gd name="connsiteX3" fmla="*/ 1275171 w 3996244"/>
                <a:gd name="connsiteY3" fmla="*/ 1705019 h 2360698"/>
                <a:gd name="connsiteX4" fmla="*/ 1864992 w 3996244"/>
                <a:gd name="connsiteY4" fmla="*/ 1462152 h 2360698"/>
                <a:gd name="connsiteX5" fmla="*/ 2031530 w 3996244"/>
                <a:gd name="connsiteY5" fmla="*/ 1441335 h 2360698"/>
                <a:gd name="connsiteX6" fmla="*/ 2100851 w 3996244"/>
                <a:gd name="connsiteY6" fmla="*/ 1247041 h 2360698"/>
                <a:gd name="connsiteX7" fmla="*/ 2295145 w 3996244"/>
                <a:gd name="connsiteY7" fmla="*/ 1260919 h 2360698"/>
                <a:gd name="connsiteX8" fmla="*/ 2315962 w 3996244"/>
                <a:gd name="connsiteY8" fmla="*/ 1129077 h 2360698"/>
                <a:gd name="connsiteX9" fmla="*/ 2475561 w 3996244"/>
                <a:gd name="connsiteY9" fmla="*/ 1073564 h 2360698"/>
                <a:gd name="connsiteX10" fmla="*/ 2794758 w 3996244"/>
                <a:gd name="connsiteY10" fmla="*/ 1018052 h 2360698"/>
                <a:gd name="connsiteX11" fmla="*/ 2933539 w 3996244"/>
                <a:gd name="connsiteY11" fmla="*/ 997235 h 2360698"/>
                <a:gd name="connsiteX12" fmla="*/ 3467848 w 3996244"/>
                <a:gd name="connsiteY12" fmla="*/ 310267 h 2360698"/>
                <a:gd name="connsiteX13" fmla="*/ 3828679 w 3996244"/>
                <a:gd name="connsiteY13" fmla="*/ 136790 h 2360698"/>
                <a:gd name="connsiteX14" fmla="*/ 3988278 w 3996244"/>
                <a:gd name="connsiteY14" fmla="*/ 67399 h 2360698"/>
                <a:gd name="connsiteX15" fmla="*/ 3627446 w 3996244"/>
                <a:gd name="connsiteY15" fmla="*/ 74338 h 2360698"/>
                <a:gd name="connsiteX16" fmla="*/ 3287432 w 3996244"/>
                <a:gd name="connsiteY16" fmla="*/ 400475 h 2360698"/>
                <a:gd name="connsiteX17" fmla="*/ 2975174 w 3996244"/>
                <a:gd name="connsiteY17" fmla="*/ 525378 h 2360698"/>
                <a:gd name="connsiteX18" fmla="*/ 2440865 w 3996244"/>
                <a:gd name="connsiteY18" fmla="*/ 678037 h 2360698"/>
                <a:gd name="connsiteX19" fmla="*/ 2066156 w 3996244"/>
                <a:gd name="connsiteY19" fmla="*/ 997235 h 2360698"/>
                <a:gd name="connsiteX20" fmla="*/ 1864923 w 3996244"/>
                <a:gd name="connsiteY20" fmla="*/ 1094381 h 2360698"/>
                <a:gd name="connsiteX21" fmla="*/ 1490213 w 3996244"/>
                <a:gd name="connsiteY21" fmla="*/ 1309493 h 2360698"/>
                <a:gd name="connsiteX22" fmla="*/ 1143260 w 3996244"/>
                <a:gd name="connsiteY22" fmla="*/ 1496847 h 2360698"/>
                <a:gd name="connsiteX23" fmla="*/ 1136320 w 3996244"/>
                <a:gd name="connsiteY23" fmla="*/ 1670324 h 2360698"/>
                <a:gd name="connsiteX24" fmla="*/ 414657 w 3996244"/>
                <a:gd name="connsiteY24" fmla="*/ 1878496 h 2360698"/>
                <a:gd name="connsiteX25" fmla="*/ 109338 w 3996244"/>
                <a:gd name="connsiteY25" fmla="*/ 2162998 h 2360698"/>
                <a:gd name="connsiteX26" fmla="*/ 95529 w 3996244"/>
                <a:gd name="connsiteY26" fmla="*/ 2357292 h 2360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996244" h="2360698">
                  <a:moveTo>
                    <a:pt x="95529" y="2357292"/>
                  </a:moveTo>
                  <a:cubicBezTo>
                    <a:pt x="668003" y="2378040"/>
                    <a:pt x="459900" y="2306845"/>
                    <a:pt x="886583" y="2065782"/>
                  </a:cubicBezTo>
                  <a:cubicBezTo>
                    <a:pt x="914340" y="2051973"/>
                    <a:pt x="928218" y="2093607"/>
                    <a:pt x="921279" y="2017278"/>
                  </a:cubicBezTo>
                  <a:cubicBezTo>
                    <a:pt x="958056" y="1830131"/>
                    <a:pt x="1092604" y="1793215"/>
                    <a:pt x="1275171" y="1705019"/>
                  </a:cubicBezTo>
                  <a:cubicBezTo>
                    <a:pt x="1558424" y="1499484"/>
                    <a:pt x="1596797" y="1741103"/>
                    <a:pt x="1864992" y="1462152"/>
                  </a:cubicBezTo>
                  <a:cubicBezTo>
                    <a:pt x="1851114" y="1318097"/>
                    <a:pt x="1997112" y="1466177"/>
                    <a:pt x="2031530" y="1441335"/>
                  </a:cubicBezTo>
                  <a:cubicBezTo>
                    <a:pt x="2110704" y="1418228"/>
                    <a:pt x="2063241" y="1270495"/>
                    <a:pt x="2100851" y="1247041"/>
                  </a:cubicBezTo>
                  <a:cubicBezTo>
                    <a:pt x="2135546" y="1240102"/>
                    <a:pt x="2260450" y="1295614"/>
                    <a:pt x="2295145" y="1260919"/>
                  </a:cubicBezTo>
                  <a:cubicBezTo>
                    <a:pt x="2329840" y="1226224"/>
                    <a:pt x="2260450" y="1163772"/>
                    <a:pt x="2315962" y="1129077"/>
                  </a:cubicBezTo>
                  <a:cubicBezTo>
                    <a:pt x="2371475" y="1094381"/>
                    <a:pt x="2426987" y="1066625"/>
                    <a:pt x="2475561" y="1073564"/>
                  </a:cubicBezTo>
                  <a:cubicBezTo>
                    <a:pt x="2626902" y="1085777"/>
                    <a:pt x="2638976" y="1034497"/>
                    <a:pt x="2794758" y="1018052"/>
                  </a:cubicBezTo>
                  <a:cubicBezTo>
                    <a:pt x="2871088" y="1024991"/>
                    <a:pt x="2891905" y="1101321"/>
                    <a:pt x="2933539" y="997235"/>
                  </a:cubicBezTo>
                  <a:cubicBezTo>
                    <a:pt x="3195628" y="402487"/>
                    <a:pt x="3349398" y="852139"/>
                    <a:pt x="3467848" y="310267"/>
                  </a:cubicBezTo>
                  <a:cubicBezTo>
                    <a:pt x="3523499" y="221724"/>
                    <a:pt x="3729936" y="168432"/>
                    <a:pt x="3828679" y="136790"/>
                  </a:cubicBezTo>
                  <a:cubicBezTo>
                    <a:pt x="3904037" y="142272"/>
                    <a:pt x="4029010" y="155109"/>
                    <a:pt x="3988278" y="67399"/>
                  </a:cubicBezTo>
                  <a:cubicBezTo>
                    <a:pt x="3914585" y="-40295"/>
                    <a:pt x="3724454" y="-4559"/>
                    <a:pt x="3627446" y="74338"/>
                  </a:cubicBezTo>
                  <a:cubicBezTo>
                    <a:pt x="3484501" y="132627"/>
                    <a:pt x="3421425" y="334692"/>
                    <a:pt x="3287432" y="400475"/>
                  </a:cubicBezTo>
                  <a:cubicBezTo>
                    <a:pt x="3114094" y="435031"/>
                    <a:pt x="3101049" y="445717"/>
                    <a:pt x="2975174" y="525378"/>
                  </a:cubicBezTo>
                  <a:cubicBezTo>
                    <a:pt x="2801697" y="496511"/>
                    <a:pt x="2591860" y="630644"/>
                    <a:pt x="2440865" y="678037"/>
                  </a:cubicBezTo>
                  <a:cubicBezTo>
                    <a:pt x="2291398" y="717451"/>
                    <a:pt x="2177250" y="878785"/>
                    <a:pt x="2066156" y="997235"/>
                  </a:cubicBezTo>
                  <a:cubicBezTo>
                    <a:pt x="2017582" y="1059686"/>
                    <a:pt x="1934313" y="1073564"/>
                    <a:pt x="1864923" y="1094381"/>
                  </a:cubicBezTo>
                  <a:cubicBezTo>
                    <a:pt x="1684715" y="1149200"/>
                    <a:pt x="1640236" y="1231359"/>
                    <a:pt x="1490213" y="1309493"/>
                  </a:cubicBezTo>
                  <a:cubicBezTo>
                    <a:pt x="1308826" y="1354458"/>
                    <a:pt x="1219311" y="1245861"/>
                    <a:pt x="1143260" y="1496847"/>
                  </a:cubicBezTo>
                  <a:cubicBezTo>
                    <a:pt x="1105650" y="1556038"/>
                    <a:pt x="1258378" y="1662552"/>
                    <a:pt x="1136320" y="1670324"/>
                  </a:cubicBezTo>
                  <a:cubicBezTo>
                    <a:pt x="908788" y="1576994"/>
                    <a:pt x="629977" y="1836376"/>
                    <a:pt x="414657" y="1878496"/>
                  </a:cubicBezTo>
                  <a:cubicBezTo>
                    <a:pt x="345267" y="1899313"/>
                    <a:pt x="192607" y="2114425"/>
                    <a:pt x="109338" y="2162998"/>
                  </a:cubicBezTo>
                  <a:cubicBezTo>
                    <a:pt x="-11887" y="2243699"/>
                    <a:pt x="-53591" y="2345010"/>
                    <a:pt x="95529" y="2357292"/>
                  </a:cubicBezTo>
                  <a:close/>
                </a:path>
              </a:pathLst>
            </a:custGeom>
            <a:solidFill>
              <a:srgbClr val="106D41"/>
            </a:solidFill>
            <a:ln w="6938" cap="flat">
              <a:noFill/>
              <a:prstDash val="solid"/>
              <a:miter/>
            </a:ln>
          </p:spPr>
          <p:txBody>
            <a:bodyPr rtlCol="0" anchor="ctr"/>
            <a:lstStyle/>
            <a:p>
              <a:endParaRPr lang="nl-BE"/>
            </a:p>
          </p:txBody>
        </p:sp>
      </p:grpSp>
      <p:sp>
        <p:nvSpPr>
          <p:cNvPr id="10" name="!!Fairway">
            <a:extLst>
              <a:ext uri="{FF2B5EF4-FFF2-40B4-BE49-F238E27FC236}">
                <a16:creationId xmlns:a16="http://schemas.microsoft.com/office/drawing/2014/main" id="{6BE4582A-90DD-476B-A0F1-5196BFCEDA77}"/>
              </a:ext>
            </a:extLst>
          </p:cNvPr>
          <p:cNvSpPr/>
          <p:nvPr/>
        </p:nvSpPr>
        <p:spPr>
          <a:xfrm>
            <a:off x="4622237" y="997778"/>
            <a:ext cx="5019331" cy="2919898"/>
          </a:xfrm>
          <a:custGeom>
            <a:avLst/>
            <a:gdLst>
              <a:gd name="connsiteX0" fmla="*/ 52711 w 5019331"/>
              <a:gd name="connsiteY0" fmla="*/ 2906964 h 2919898"/>
              <a:gd name="connsiteX1" fmla="*/ 573141 w 5019331"/>
              <a:gd name="connsiteY1" fmla="*/ 2671036 h 2919898"/>
              <a:gd name="connsiteX2" fmla="*/ 913155 w 5019331"/>
              <a:gd name="connsiteY2" fmla="*/ 2206118 h 2919898"/>
              <a:gd name="connsiteX3" fmla="*/ 1211535 w 5019331"/>
              <a:gd name="connsiteY3" fmla="*/ 2053459 h 2919898"/>
              <a:gd name="connsiteX4" fmla="*/ 1704209 w 5019331"/>
              <a:gd name="connsiteY4" fmla="*/ 1845287 h 2919898"/>
              <a:gd name="connsiteX5" fmla="*/ 2065041 w 5019331"/>
              <a:gd name="connsiteY5" fmla="*/ 1637115 h 2919898"/>
              <a:gd name="connsiteX6" fmla="*/ 2439751 w 5019331"/>
              <a:gd name="connsiteY6" fmla="*/ 1512211 h 2919898"/>
              <a:gd name="connsiteX7" fmla="*/ 2752009 w 5019331"/>
              <a:gd name="connsiteY7" fmla="*/ 1324856 h 2919898"/>
              <a:gd name="connsiteX8" fmla="*/ 3050389 w 5019331"/>
              <a:gd name="connsiteY8" fmla="*/ 1116684 h 2919898"/>
              <a:gd name="connsiteX9" fmla="*/ 3480611 w 5019331"/>
              <a:gd name="connsiteY9" fmla="*/ 811365 h 2919898"/>
              <a:gd name="connsiteX10" fmla="*/ 4105127 w 5019331"/>
              <a:gd name="connsiteY10" fmla="*/ 700340 h 2919898"/>
              <a:gd name="connsiteX11" fmla="*/ 4465959 w 5019331"/>
              <a:gd name="connsiteY11" fmla="*/ 561559 h 2919898"/>
              <a:gd name="connsiteX12" fmla="*/ 4646375 w 5019331"/>
              <a:gd name="connsiteY12" fmla="*/ 450534 h 2919898"/>
              <a:gd name="connsiteX13" fmla="*/ 4905618 w 5019331"/>
              <a:gd name="connsiteY13" fmla="*/ 447550 h 2919898"/>
              <a:gd name="connsiteX14" fmla="*/ 4986388 w 5019331"/>
              <a:gd name="connsiteY14" fmla="*/ 277057 h 2919898"/>
              <a:gd name="connsiteX15" fmla="*/ 4694948 w 5019331"/>
              <a:gd name="connsiteY15" fmla="*/ 20312 h 2919898"/>
              <a:gd name="connsiteX16" fmla="*/ 4320238 w 5019331"/>
              <a:gd name="connsiteY16" fmla="*/ 55007 h 2919898"/>
              <a:gd name="connsiteX17" fmla="*/ 3851851 w 5019331"/>
              <a:gd name="connsiteY17" fmla="*/ 384613 h 2919898"/>
              <a:gd name="connsiteX18" fmla="*/ 3608984 w 5019331"/>
              <a:gd name="connsiteY18" fmla="*/ 426247 h 2919898"/>
              <a:gd name="connsiteX19" fmla="*/ 3255091 w 5019331"/>
              <a:gd name="connsiteY19" fmla="*/ 551150 h 2919898"/>
              <a:gd name="connsiteX20" fmla="*/ 2817930 w 5019331"/>
              <a:gd name="connsiteY20" fmla="*/ 863408 h 2919898"/>
              <a:gd name="connsiteX21" fmla="*/ 2248926 w 5019331"/>
              <a:gd name="connsiteY21" fmla="*/ 1203423 h 2919898"/>
              <a:gd name="connsiteX22" fmla="*/ 1451835 w 5019331"/>
              <a:gd name="connsiteY22" fmla="*/ 1519567 h 2919898"/>
              <a:gd name="connsiteX23" fmla="*/ 812539 w 5019331"/>
              <a:gd name="connsiteY23" fmla="*/ 1827939 h 2919898"/>
              <a:gd name="connsiteX24" fmla="*/ 285170 w 5019331"/>
              <a:gd name="connsiteY24" fmla="*/ 2334491 h 2919898"/>
              <a:gd name="connsiteX25" fmla="*/ 14546 w 5019331"/>
              <a:gd name="connsiteY25" fmla="*/ 2730018 h 2919898"/>
              <a:gd name="connsiteX26" fmla="*/ 52711 w 5019331"/>
              <a:gd name="connsiteY26" fmla="*/ 2906964 h 291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19331" h="2919898">
                <a:moveTo>
                  <a:pt x="52711" y="2906964"/>
                </a:moveTo>
                <a:cubicBezTo>
                  <a:pt x="157074" y="2945407"/>
                  <a:pt x="434359" y="2906964"/>
                  <a:pt x="573141" y="2671036"/>
                </a:cubicBezTo>
                <a:cubicBezTo>
                  <a:pt x="711922" y="2435107"/>
                  <a:pt x="836825" y="2282448"/>
                  <a:pt x="913155" y="2206118"/>
                </a:cubicBezTo>
                <a:cubicBezTo>
                  <a:pt x="989485" y="2129788"/>
                  <a:pt x="1100510" y="2067337"/>
                  <a:pt x="1211535" y="2053459"/>
                </a:cubicBezTo>
                <a:cubicBezTo>
                  <a:pt x="1322561" y="2039580"/>
                  <a:pt x="1586245" y="1907738"/>
                  <a:pt x="1704209" y="1845287"/>
                </a:cubicBezTo>
                <a:cubicBezTo>
                  <a:pt x="1822173" y="1782835"/>
                  <a:pt x="1954016" y="1657932"/>
                  <a:pt x="2065041" y="1637115"/>
                </a:cubicBezTo>
                <a:cubicBezTo>
                  <a:pt x="2176066" y="1616297"/>
                  <a:pt x="2294030" y="1602419"/>
                  <a:pt x="2439751" y="1512211"/>
                </a:cubicBezTo>
                <a:cubicBezTo>
                  <a:pt x="2585471" y="1422003"/>
                  <a:pt x="2606288" y="1366491"/>
                  <a:pt x="2752009" y="1324856"/>
                </a:cubicBezTo>
                <a:cubicBezTo>
                  <a:pt x="2897729" y="1283222"/>
                  <a:pt x="2980998" y="1186075"/>
                  <a:pt x="3050389" y="1116684"/>
                </a:cubicBezTo>
                <a:cubicBezTo>
                  <a:pt x="3119779" y="1047294"/>
                  <a:pt x="3154475" y="880756"/>
                  <a:pt x="3480611" y="811365"/>
                </a:cubicBezTo>
                <a:cubicBezTo>
                  <a:pt x="3806747" y="741975"/>
                  <a:pt x="3924711" y="714218"/>
                  <a:pt x="4105127" y="700340"/>
                </a:cubicBezTo>
                <a:cubicBezTo>
                  <a:pt x="4285543" y="686462"/>
                  <a:pt x="4389629" y="651767"/>
                  <a:pt x="4465959" y="561559"/>
                </a:cubicBezTo>
                <a:cubicBezTo>
                  <a:pt x="4542289" y="471351"/>
                  <a:pt x="4556167" y="436656"/>
                  <a:pt x="4646375" y="450534"/>
                </a:cubicBezTo>
                <a:cubicBezTo>
                  <a:pt x="4736582" y="464412"/>
                  <a:pt x="4776274" y="493209"/>
                  <a:pt x="4905618" y="447550"/>
                </a:cubicBezTo>
                <a:cubicBezTo>
                  <a:pt x="5034962" y="401960"/>
                  <a:pt x="5041901" y="353387"/>
                  <a:pt x="4986388" y="277057"/>
                </a:cubicBezTo>
                <a:cubicBezTo>
                  <a:pt x="4930876" y="200727"/>
                  <a:pt x="4826790" y="61946"/>
                  <a:pt x="4694948" y="20312"/>
                </a:cubicBezTo>
                <a:cubicBezTo>
                  <a:pt x="4563106" y="-21323"/>
                  <a:pt x="4417385" y="6433"/>
                  <a:pt x="4320238" y="55007"/>
                </a:cubicBezTo>
                <a:cubicBezTo>
                  <a:pt x="4223091" y="103580"/>
                  <a:pt x="4115536" y="308283"/>
                  <a:pt x="3851851" y="384613"/>
                </a:cubicBezTo>
                <a:cubicBezTo>
                  <a:pt x="3588166" y="460942"/>
                  <a:pt x="3782460" y="419308"/>
                  <a:pt x="3608984" y="426247"/>
                </a:cubicBezTo>
                <a:cubicBezTo>
                  <a:pt x="3435507" y="433186"/>
                  <a:pt x="3345299" y="481760"/>
                  <a:pt x="3255091" y="551150"/>
                </a:cubicBezTo>
                <a:cubicBezTo>
                  <a:pt x="3164883" y="620541"/>
                  <a:pt x="2915077" y="814835"/>
                  <a:pt x="2817930" y="863408"/>
                </a:cubicBezTo>
                <a:cubicBezTo>
                  <a:pt x="2720783" y="911982"/>
                  <a:pt x="2464037" y="1140971"/>
                  <a:pt x="2248926" y="1203423"/>
                </a:cubicBezTo>
                <a:cubicBezTo>
                  <a:pt x="2033815" y="1265874"/>
                  <a:pt x="1737308" y="1454131"/>
                  <a:pt x="1451835" y="1519567"/>
                </a:cubicBezTo>
                <a:cubicBezTo>
                  <a:pt x="1166431" y="1585072"/>
                  <a:pt x="965198" y="1723853"/>
                  <a:pt x="812539" y="1827939"/>
                </a:cubicBezTo>
                <a:cubicBezTo>
                  <a:pt x="659879" y="1932025"/>
                  <a:pt x="368438" y="2251222"/>
                  <a:pt x="285170" y="2334491"/>
                </a:cubicBezTo>
                <a:cubicBezTo>
                  <a:pt x="201901" y="2417760"/>
                  <a:pt x="35363" y="2632871"/>
                  <a:pt x="14546" y="2730018"/>
                </a:cubicBezTo>
                <a:cubicBezTo>
                  <a:pt x="-6271" y="2827165"/>
                  <a:pt x="-13210" y="2882677"/>
                  <a:pt x="52711" y="2906964"/>
                </a:cubicBezTo>
                <a:close/>
              </a:path>
            </a:pathLst>
          </a:custGeom>
          <a:solidFill>
            <a:srgbClr val="89C44F"/>
          </a:solidFill>
          <a:ln w="6938" cap="flat">
            <a:noFill/>
            <a:prstDash val="solid"/>
            <a:miter/>
          </a:ln>
        </p:spPr>
        <p:txBody>
          <a:bodyPr rtlCol="0" anchor="ctr"/>
          <a:lstStyle/>
          <a:p>
            <a:endParaRPr lang="nl-BE"/>
          </a:p>
        </p:txBody>
      </p:sp>
      <p:sp>
        <p:nvSpPr>
          <p:cNvPr id="34" name="!!Teebox">
            <a:extLst>
              <a:ext uri="{FF2B5EF4-FFF2-40B4-BE49-F238E27FC236}">
                <a16:creationId xmlns:a16="http://schemas.microsoft.com/office/drawing/2014/main" id="{6BE4582A-90DD-476B-A0F1-5196BFCEDA77}"/>
              </a:ext>
            </a:extLst>
          </p:cNvPr>
          <p:cNvSpPr/>
          <p:nvPr/>
        </p:nvSpPr>
        <p:spPr>
          <a:xfrm rot="-2935248">
            <a:off x="2676701" y="5685110"/>
            <a:ext cx="208171" cy="119976"/>
          </a:xfrm>
          <a:custGeom>
            <a:avLst/>
            <a:gdLst>
              <a:gd name="connsiteX0" fmla="*/ 0 w 208171"/>
              <a:gd name="connsiteY0" fmla="*/ 0 h 119976"/>
              <a:gd name="connsiteX1" fmla="*/ 208172 w 208171"/>
              <a:gd name="connsiteY1" fmla="*/ 0 h 119976"/>
              <a:gd name="connsiteX2" fmla="*/ 208172 w 208171"/>
              <a:gd name="connsiteY2" fmla="*/ 119976 h 119976"/>
              <a:gd name="connsiteX3" fmla="*/ 0 w 208171"/>
              <a:gd name="connsiteY3" fmla="*/ 119976 h 119976"/>
            </a:gdLst>
            <a:ahLst/>
            <a:cxnLst>
              <a:cxn ang="0">
                <a:pos x="connsiteX0" y="connsiteY0"/>
              </a:cxn>
              <a:cxn ang="0">
                <a:pos x="connsiteX1" y="connsiteY1"/>
              </a:cxn>
              <a:cxn ang="0">
                <a:pos x="connsiteX2" y="connsiteY2"/>
              </a:cxn>
              <a:cxn ang="0">
                <a:pos x="connsiteX3" y="connsiteY3"/>
              </a:cxn>
            </a:cxnLst>
            <a:rect l="l" t="t" r="r" b="b"/>
            <a:pathLst>
              <a:path w="208171" h="119976">
                <a:moveTo>
                  <a:pt x="0" y="0"/>
                </a:moveTo>
                <a:lnTo>
                  <a:pt x="208172" y="0"/>
                </a:lnTo>
                <a:lnTo>
                  <a:pt x="208172" y="119976"/>
                </a:lnTo>
                <a:lnTo>
                  <a:pt x="0" y="119976"/>
                </a:lnTo>
                <a:close/>
              </a:path>
            </a:pathLst>
          </a:custGeom>
          <a:solidFill>
            <a:srgbClr val="B0D37C"/>
          </a:solidFill>
          <a:ln w="6938" cap="flat">
            <a:noFill/>
            <a:prstDash val="solid"/>
            <a:miter/>
          </a:ln>
        </p:spPr>
        <p:txBody>
          <a:bodyPr rtlCol="0" anchor="ctr"/>
          <a:lstStyle/>
          <a:p>
            <a:endParaRPr lang="nl-BE"/>
          </a:p>
        </p:txBody>
      </p:sp>
      <p:sp>
        <p:nvSpPr>
          <p:cNvPr id="72" name="!!Red">
            <a:extLst>
              <a:ext uri="{FF2B5EF4-FFF2-40B4-BE49-F238E27FC236}">
                <a16:creationId xmlns:a16="http://schemas.microsoft.com/office/drawing/2014/main" id="{F8CCE555-21D6-418F-8C5C-AA7A34486F9C}"/>
              </a:ext>
            </a:extLst>
          </p:cNvPr>
          <p:cNvSpPr/>
          <p:nvPr/>
        </p:nvSpPr>
        <p:spPr>
          <a:xfrm>
            <a:off x="-8039" y="924967"/>
            <a:ext cx="3199437"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3" name="!!Yellow">
            <a:extLst>
              <a:ext uri="{FF2B5EF4-FFF2-40B4-BE49-F238E27FC236}">
                <a16:creationId xmlns:a16="http://schemas.microsoft.com/office/drawing/2014/main" id="{CD9B4FAB-107E-40A1-80D8-B280A8EF1EB3}"/>
              </a:ext>
            </a:extLst>
          </p:cNvPr>
          <p:cNvSpPr/>
          <p:nvPr/>
        </p:nvSpPr>
        <p:spPr>
          <a:xfrm>
            <a:off x="1" y="924967"/>
            <a:ext cx="3111516"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4" name="!!Black">
            <a:extLst>
              <a:ext uri="{FF2B5EF4-FFF2-40B4-BE49-F238E27FC236}">
                <a16:creationId xmlns:a16="http://schemas.microsoft.com/office/drawing/2014/main" id="{41B27195-57CF-460E-9993-AD6F223ED200}"/>
              </a:ext>
            </a:extLst>
          </p:cNvPr>
          <p:cNvSpPr/>
          <p:nvPr/>
        </p:nvSpPr>
        <p:spPr>
          <a:xfrm>
            <a:off x="-8035" y="924967"/>
            <a:ext cx="3044826"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31" name="!!Green">
            <a:extLst>
              <a:ext uri="{FF2B5EF4-FFF2-40B4-BE49-F238E27FC236}">
                <a16:creationId xmlns:a16="http://schemas.microsoft.com/office/drawing/2014/main" id="{DD74554C-4137-467D-88E0-875EFAB84CF8}"/>
              </a:ext>
            </a:extLst>
          </p:cNvPr>
          <p:cNvSpPr/>
          <p:nvPr/>
        </p:nvSpPr>
        <p:spPr>
          <a:xfrm>
            <a:off x="9153807" y="1077671"/>
            <a:ext cx="487758" cy="377580"/>
          </a:xfrm>
          <a:custGeom>
            <a:avLst/>
            <a:gdLst>
              <a:gd name="connsiteX0" fmla="*/ 454819 w 487758"/>
              <a:gd name="connsiteY0" fmla="*/ 197164 h 377580"/>
              <a:gd name="connsiteX1" fmla="*/ 278705 w 487758"/>
              <a:gd name="connsiteY1" fmla="*/ 3426 h 377580"/>
              <a:gd name="connsiteX2" fmla="*/ 218890 w 487758"/>
              <a:gd name="connsiteY2" fmla="*/ 2870 h 377580"/>
              <a:gd name="connsiteX3" fmla="*/ 128683 w 487758"/>
              <a:gd name="connsiteY3" fmla="*/ 16749 h 377580"/>
              <a:gd name="connsiteX4" fmla="*/ 24597 w 487758"/>
              <a:gd name="connsiteY4" fmla="*/ 106956 h 377580"/>
              <a:gd name="connsiteX5" fmla="*/ 17658 w 487758"/>
              <a:gd name="connsiteY5" fmla="*/ 217982 h 377580"/>
              <a:gd name="connsiteX6" fmla="*/ 177256 w 487758"/>
              <a:gd name="connsiteY6" fmla="*/ 322068 h 377580"/>
              <a:gd name="connsiteX7" fmla="*/ 225829 w 487758"/>
              <a:gd name="connsiteY7" fmla="*/ 356763 h 377580"/>
              <a:gd name="connsiteX8" fmla="*/ 336854 w 487758"/>
              <a:gd name="connsiteY8" fmla="*/ 377580 h 377580"/>
              <a:gd name="connsiteX9" fmla="*/ 343655 w 487758"/>
              <a:gd name="connsiteY9" fmla="*/ 377511 h 377580"/>
              <a:gd name="connsiteX10" fmla="*/ 373979 w 487758"/>
              <a:gd name="connsiteY10" fmla="*/ 367657 h 377580"/>
              <a:gd name="connsiteX11" fmla="*/ 454819 w 487758"/>
              <a:gd name="connsiteY11" fmla="*/ 197164 h 377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7758" h="377580">
                <a:moveTo>
                  <a:pt x="454819" y="197164"/>
                </a:moveTo>
                <a:cubicBezTo>
                  <a:pt x="416723" y="144774"/>
                  <a:pt x="355798" y="63102"/>
                  <a:pt x="278705" y="3426"/>
                </a:cubicBezTo>
                <a:cubicBezTo>
                  <a:pt x="262259" y="-183"/>
                  <a:pt x="237487" y="-1779"/>
                  <a:pt x="218890" y="2870"/>
                </a:cubicBezTo>
                <a:cubicBezTo>
                  <a:pt x="191134" y="9809"/>
                  <a:pt x="177256" y="-4069"/>
                  <a:pt x="128683" y="16749"/>
                </a:cubicBezTo>
                <a:cubicBezTo>
                  <a:pt x="80109" y="37566"/>
                  <a:pt x="66231" y="65322"/>
                  <a:pt x="24597" y="106956"/>
                </a:cubicBezTo>
                <a:cubicBezTo>
                  <a:pt x="-17038" y="148591"/>
                  <a:pt x="3780" y="176347"/>
                  <a:pt x="17658" y="217982"/>
                </a:cubicBezTo>
                <a:cubicBezTo>
                  <a:pt x="31536" y="259616"/>
                  <a:pt x="109461" y="271274"/>
                  <a:pt x="177256" y="322068"/>
                </a:cubicBezTo>
                <a:cubicBezTo>
                  <a:pt x="205012" y="342885"/>
                  <a:pt x="198073" y="335946"/>
                  <a:pt x="225829" y="356763"/>
                </a:cubicBezTo>
                <a:cubicBezTo>
                  <a:pt x="253586" y="377580"/>
                  <a:pt x="295220" y="377580"/>
                  <a:pt x="336854" y="377580"/>
                </a:cubicBezTo>
                <a:cubicBezTo>
                  <a:pt x="339075" y="377580"/>
                  <a:pt x="341365" y="377580"/>
                  <a:pt x="343655" y="377511"/>
                </a:cubicBezTo>
                <a:cubicBezTo>
                  <a:pt x="353231" y="374666"/>
                  <a:pt x="363293" y="371474"/>
                  <a:pt x="373979" y="367657"/>
                </a:cubicBezTo>
                <a:cubicBezTo>
                  <a:pt x="503392" y="322068"/>
                  <a:pt x="510331" y="273494"/>
                  <a:pt x="454819" y="197164"/>
                </a:cubicBezTo>
                <a:close/>
              </a:path>
            </a:pathLst>
          </a:custGeom>
          <a:solidFill>
            <a:srgbClr val="BEDB94"/>
          </a:solidFill>
          <a:ln w="6938" cap="flat">
            <a:noFill/>
            <a:prstDash val="solid"/>
            <a:miter/>
          </a:ln>
        </p:spPr>
        <p:txBody>
          <a:bodyPr rtlCol="0" anchor="ctr"/>
          <a:lstStyle/>
          <a:p>
            <a:endParaRPr lang="nl-BE"/>
          </a:p>
        </p:txBody>
      </p:sp>
      <p:sp>
        <p:nvSpPr>
          <p:cNvPr id="75" name="!!White">
            <a:extLst>
              <a:ext uri="{FF2B5EF4-FFF2-40B4-BE49-F238E27FC236}">
                <a16:creationId xmlns:a16="http://schemas.microsoft.com/office/drawing/2014/main" id="{96B8559D-B7BB-41E8-8F00-FF9E075B0419}"/>
              </a:ext>
            </a:extLst>
          </p:cNvPr>
          <p:cNvSpPr/>
          <p:nvPr/>
        </p:nvSpPr>
        <p:spPr>
          <a:xfrm>
            <a:off x="-8036" y="924967"/>
            <a:ext cx="2959793"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4" name="Tekstvak 123">
            <a:extLst>
              <a:ext uri="{FF2B5EF4-FFF2-40B4-BE49-F238E27FC236}">
                <a16:creationId xmlns:a16="http://schemas.microsoft.com/office/drawing/2014/main" id="{BD2CFEC8-EA4C-482E-B9D6-29C1AF5CCA5F}"/>
              </a:ext>
            </a:extLst>
          </p:cNvPr>
          <p:cNvSpPr txBox="1"/>
          <p:nvPr/>
        </p:nvSpPr>
        <p:spPr>
          <a:xfrm>
            <a:off x="-8036" y="1056379"/>
            <a:ext cx="2951757" cy="492443"/>
          </a:xfrm>
          <a:prstGeom prst="rect">
            <a:avLst/>
          </a:prstGeom>
          <a:noFill/>
          <a:extLst>
            <a:ext uri="{909E8E84-426E-40DD-AFC4-6F175D3DCCD1}">
              <a14:hiddenFill xmlns:a14="http://schemas.microsoft.com/office/drawing/2010/main">
                <a:solidFill>
                  <a:scrgbClr r="0" g="0" b="0"/>
                </a:solidFill>
              </a14:hiddenFill>
            </a:ext>
          </a:extLst>
        </p:spPr>
        <p:txBody>
          <a:bodyPr vert="horz" wrap="none" lIns="396000" tIns="0" rIns="216000" bIns="0" rtlCol="0">
            <a:spAutoFit/>
          </a:bodyPr>
          <a:lstStyle/>
          <a:p>
            <a:r>
              <a:rPr lang="nl-BE" sz="3200" b="1" dirty="0">
                <a:latin typeface="Candara" panose="020E0502030303020204" pitchFamily="34" charset="0"/>
              </a:rPr>
              <a:t>Terminologie</a:t>
            </a:r>
          </a:p>
        </p:txBody>
      </p:sp>
      <p:sp>
        <p:nvSpPr>
          <p:cNvPr id="125" name="Rechthoek: afgeronde hoeken 124">
            <a:extLst>
              <a:ext uri="{FF2B5EF4-FFF2-40B4-BE49-F238E27FC236}">
                <a16:creationId xmlns:a16="http://schemas.microsoft.com/office/drawing/2014/main" id="{F8CDA6D5-4E13-477F-B740-C966D4EC114F}"/>
              </a:ext>
            </a:extLst>
          </p:cNvPr>
          <p:cNvSpPr/>
          <p:nvPr/>
        </p:nvSpPr>
        <p:spPr>
          <a:xfrm>
            <a:off x="1532754" y="3870416"/>
            <a:ext cx="1046539"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err="1">
                <a:solidFill>
                  <a:schemeClr val="tx1"/>
                </a:solidFill>
                <a:latin typeface="Candara" panose="020E0502030303020204" pitchFamily="34" charset="0"/>
              </a:rPr>
              <a:t>Teebox</a:t>
            </a:r>
            <a:endParaRPr lang="en-BE" dirty="0">
              <a:solidFill>
                <a:schemeClr val="tx1"/>
              </a:solidFill>
              <a:latin typeface="Candara" panose="020E0502030303020204" pitchFamily="34" charset="0"/>
            </a:endParaRPr>
          </a:p>
        </p:txBody>
      </p:sp>
      <p:cxnSp>
        <p:nvCxnSpPr>
          <p:cNvPr id="38" name="Rechte verbindingslijn 37">
            <a:extLst>
              <a:ext uri="{FF2B5EF4-FFF2-40B4-BE49-F238E27FC236}">
                <a16:creationId xmlns:a16="http://schemas.microsoft.com/office/drawing/2014/main" id="{7DB074A1-461C-48D3-A600-EC6C69C0AB40}"/>
              </a:ext>
            </a:extLst>
          </p:cNvPr>
          <p:cNvCxnSpPr/>
          <p:nvPr/>
        </p:nvCxnSpPr>
        <p:spPr>
          <a:xfrm flipH="1">
            <a:off x="2054721" y="5754016"/>
            <a:ext cx="735153" cy="0"/>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27" name="Rechte verbindingslijn 126">
            <a:extLst>
              <a:ext uri="{FF2B5EF4-FFF2-40B4-BE49-F238E27FC236}">
                <a16:creationId xmlns:a16="http://schemas.microsoft.com/office/drawing/2014/main" id="{14BA09E1-281A-406E-91E7-1E92500FBEEF}"/>
              </a:ext>
            </a:extLst>
          </p:cNvPr>
          <p:cNvCxnSpPr>
            <a:cxnSpLocks/>
          </p:cNvCxnSpPr>
          <p:nvPr/>
        </p:nvCxnSpPr>
        <p:spPr>
          <a:xfrm>
            <a:off x="2054721" y="4401822"/>
            <a:ext cx="0" cy="1347496"/>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28" name="Rechthoek: afgeronde hoeken 127">
            <a:extLst>
              <a:ext uri="{FF2B5EF4-FFF2-40B4-BE49-F238E27FC236}">
                <a16:creationId xmlns:a16="http://schemas.microsoft.com/office/drawing/2014/main" id="{ED797F2C-3742-47B6-B295-FF78CA849E1D}"/>
              </a:ext>
            </a:extLst>
          </p:cNvPr>
          <p:cNvSpPr/>
          <p:nvPr/>
        </p:nvSpPr>
        <p:spPr>
          <a:xfrm>
            <a:off x="7065721" y="3723237"/>
            <a:ext cx="1085086"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Fairway</a:t>
            </a:r>
            <a:endParaRPr lang="en-BE" dirty="0">
              <a:solidFill>
                <a:schemeClr val="tx1"/>
              </a:solidFill>
              <a:latin typeface="Candara" panose="020E0502030303020204" pitchFamily="34" charset="0"/>
            </a:endParaRPr>
          </a:p>
        </p:txBody>
      </p:sp>
      <p:cxnSp>
        <p:nvCxnSpPr>
          <p:cNvPr id="129" name="Rechte verbindingslijn 128">
            <a:extLst>
              <a:ext uri="{FF2B5EF4-FFF2-40B4-BE49-F238E27FC236}">
                <a16:creationId xmlns:a16="http://schemas.microsoft.com/office/drawing/2014/main" id="{61521167-5FFD-4B1D-99F5-98FA806FDBD9}"/>
              </a:ext>
            </a:extLst>
          </p:cNvPr>
          <p:cNvCxnSpPr/>
          <p:nvPr/>
        </p:nvCxnSpPr>
        <p:spPr>
          <a:xfrm flipH="1">
            <a:off x="6871807" y="2375741"/>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30" name="Rechte verbindingslijn 129">
            <a:extLst>
              <a:ext uri="{FF2B5EF4-FFF2-40B4-BE49-F238E27FC236}">
                <a16:creationId xmlns:a16="http://schemas.microsoft.com/office/drawing/2014/main" id="{5D16C422-5B4E-4639-A1A8-8C660D0E2969}"/>
              </a:ext>
            </a:extLst>
          </p:cNvPr>
          <p:cNvCxnSpPr>
            <a:cxnSpLocks/>
          </p:cNvCxnSpPr>
          <p:nvPr/>
        </p:nvCxnSpPr>
        <p:spPr>
          <a:xfrm>
            <a:off x="7606960" y="2375741"/>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40" name="Rechthoek: afgeronde hoeken 139">
            <a:extLst>
              <a:ext uri="{FF2B5EF4-FFF2-40B4-BE49-F238E27FC236}">
                <a16:creationId xmlns:a16="http://schemas.microsoft.com/office/drawing/2014/main" id="{E998B862-DB5B-417E-8607-D319A04C3E2A}"/>
              </a:ext>
            </a:extLst>
          </p:cNvPr>
          <p:cNvSpPr/>
          <p:nvPr/>
        </p:nvSpPr>
        <p:spPr>
          <a:xfrm>
            <a:off x="3738217" y="1910109"/>
            <a:ext cx="977622"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err="1">
                <a:solidFill>
                  <a:schemeClr val="tx1"/>
                </a:solidFill>
                <a:latin typeface="Candara" panose="020E0502030303020204" pitchFamily="34" charset="0"/>
              </a:rPr>
              <a:t>Rough</a:t>
            </a:r>
            <a:endParaRPr lang="en-BE" dirty="0">
              <a:solidFill>
                <a:schemeClr val="tx1"/>
              </a:solidFill>
              <a:latin typeface="Candara" panose="020E0502030303020204" pitchFamily="34" charset="0"/>
            </a:endParaRPr>
          </a:p>
        </p:txBody>
      </p:sp>
      <p:cxnSp>
        <p:nvCxnSpPr>
          <p:cNvPr id="141" name="Rechte verbindingslijn 140">
            <a:extLst>
              <a:ext uri="{FF2B5EF4-FFF2-40B4-BE49-F238E27FC236}">
                <a16:creationId xmlns:a16="http://schemas.microsoft.com/office/drawing/2014/main" id="{280D5A94-D5C6-43D3-9F62-DD25B28BA826}"/>
              </a:ext>
            </a:extLst>
          </p:cNvPr>
          <p:cNvCxnSpPr/>
          <p:nvPr/>
        </p:nvCxnSpPr>
        <p:spPr>
          <a:xfrm flipH="1">
            <a:off x="4225725" y="3031617"/>
            <a:ext cx="735153" cy="0"/>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42" name="Rechte verbindingslijn 141">
            <a:extLst>
              <a:ext uri="{FF2B5EF4-FFF2-40B4-BE49-F238E27FC236}">
                <a16:creationId xmlns:a16="http://schemas.microsoft.com/office/drawing/2014/main" id="{3ED95FCC-2951-4696-954A-4CBD1A5BFD25}"/>
              </a:ext>
            </a:extLst>
          </p:cNvPr>
          <p:cNvCxnSpPr>
            <a:cxnSpLocks/>
          </p:cNvCxnSpPr>
          <p:nvPr/>
        </p:nvCxnSpPr>
        <p:spPr>
          <a:xfrm>
            <a:off x="4225725" y="2451750"/>
            <a:ext cx="0" cy="575169"/>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43" name="Rechthoek: afgeronde hoeken 142">
            <a:extLst>
              <a:ext uri="{FF2B5EF4-FFF2-40B4-BE49-F238E27FC236}">
                <a16:creationId xmlns:a16="http://schemas.microsoft.com/office/drawing/2014/main" id="{3E6B8A84-AF25-44F2-AE8A-39EC68F243D9}"/>
              </a:ext>
            </a:extLst>
          </p:cNvPr>
          <p:cNvSpPr/>
          <p:nvPr/>
        </p:nvSpPr>
        <p:spPr>
          <a:xfrm>
            <a:off x="9725252" y="2628718"/>
            <a:ext cx="920565"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Green</a:t>
            </a:r>
            <a:endParaRPr lang="en-BE" dirty="0">
              <a:solidFill>
                <a:schemeClr val="tx1"/>
              </a:solidFill>
              <a:latin typeface="Candara" panose="020E0502030303020204" pitchFamily="34" charset="0"/>
            </a:endParaRPr>
          </a:p>
        </p:txBody>
      </p:sp>
      <p:cxnSp>
        <p:nvCxnSpPr>
          <p:cNvPr id="144" name="Rechte verbindingslijn 143">
            <a:extLst>
              <a:ext uri="{FF2B5EF4-FFF2-40B4-BE49-F238E27FC236}">
                <a16:creationId xmlns:a16="http://schemas.microsoft.com/office/drawing/2014/main" id="{54558288-59D0-4681-BC2A-042E5B946C9C}"/>
              </a:ext>
            </a:extLst>
          </p:cNvPr>
          <p:cNvCxnSpPr/>
          <p:nvPr/>
        </p:nvCxnSpPr>
        <p:spPr>
          <a:xfrm flipH="1">
            <a:off x="9449076" y="1281222"/>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45" name="Rechte verbindingslijn 144">
            <a:extLst>
              <a:ext uri="{FF2B5EF4-FFF2-40B4-BE49-F238E27FC236}">
                <a16:creationId xmlns:a16="http://schemas.microsoft.com/office/drawing/2014/main" id="{F37DB3FC-621D-4628-8068-300C1B24BD16}"/>
              </a:ext>
            </a:extLst>
          </p:cNvPr>
          <p:cNvCxnSpPr>
            <a:cxnSpLocks/>
          </p:cNvCxnSpPr>
          <p:nvPr/>
        </p:nvCxnSpPr>
        <p:spPr>
          <a:xfrm>
            <a:off x="10184229" y="1281222"/>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46" name="Rechthoek: afgeronde hoeken 145">
            <a:extLst>
              <a:ext uri="{FF2B5EF4-FFF2-40B4-BE49-F238E27FC236}">
                <a16:creationId xmlns:a16="http://schemas.microsoft.com/office/drawing/2014/main" id="{C60048B1-710D-4C55-96E5-E392FE3BA484}"/>
              </a:ext>
            </a:extLst>
          </p:cNvPr>
          <p:cNvSpPr/>
          <p:nvPr/>
        </p:nvSpPr>
        <p:spPr>
          <a:xfrm>
            <a:off x="9615177" y="5676285"/>
            <a:ext cx="2148038" cy="367873"/>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100" dirty="0">
                <a:solidFill>
                  <a:schemeClr val="tx1"/>
                </a:solidFill>
                <a:latin typeface="Candara" panose="020E0502030303020204" pitchFamily="34" charset="0"/>
              </a:rPr>
              <a:t>Klik op de labels voor meer info</a:t>
            </a:r>
            <a:endParaRPr lang="en-BE" sz="1100" dirty="0">
              <a:solidFill>
                <a:schemeClr val="tx1"/>
              </a:solidFill>
              <a:latin typeface="Candara" panose="020E0502030303020204" pitchFamily="34" charset="0"/>
            </a:endParaRPr>
          </a:p>
        </p:txBody>
      </p:sp>
      <p:sp>
        <p:nvSpPr>
          <p:cNvPr id="49" name="Rechthoek 48">
            <a:extLst>
              <a:ext uri="{FF2B5EF4-FFF2-40B4-BE49-F238E27FC236}">
                <a16:creationId xmlns:a16="http://schemas.microsoft.com/office/drawing/2014/main" id="{A855EEBE-BD64-4831-817A-07F1305525B5}"/>
              </a:ext>
            </a:extLst>
          </p:cNvPr>
          <p:cNvSpPr/>
          <p:nvPr/>
        </p:nvSpPr>
        <p:spPr>
          <a:xfrm>
            <a:off x="-10753" y="0"/>
            <a:ext cx="12211343" cy="6858000"/>
          </a:xfrm>
          <a:prstGeom prst="rect">
            <a:avLst/>
          </a:prstGeom>
          <a:gradFill>
            <a:gsLst>
              <a:gs pos="0">
                <a:schemeClr val="accent2">
                  <a:alpha val="70000"/>
                </a:schemeClr>
              </a:gs>
              <a:gs pos="100000">
                <a:schemeClr val="accent2">
                  <a:lumMod val="70000"/>
                  <a:lumOff val="3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7" name="!!SecondCut">
            <a:extLst>
              <a:ext uri="{FF2B5EF4-FFF2-40B4-BE49-F238E27FC236}">
                <a16:creationId xmlns:a16="http://schemas.microsoft.com/office/drawing/2014/main" id="{6BE4582A-90DD-476B-A0F1-5196BFCEDA77}"/>
              </a:ext>
            </a:extLst>
          </p:cNvPr>
          <p:cNvSpPr/>
          <p:nvPr/>
        </p:nvSpPr>
        <p:spPr>
          <a:xfrm>
            <a:off x="4587736" y="963132"/>
            <a:ext cx="5088653" cy="2989211"/>
          </a:xfrm>
          <a:custGeom>
            <a:avLst/>
            <a:gdLst>
              <a:gd name="connsiteX0" fmla="*/ 174991 w 5088653"/>
              <a:gd name="connsiteY0" fmla="*/ 2989212 h 2989211"/>
              <a:gd name="connsiteX1" fmla="*/ 75207 w 5088653"/>
              <a:gd name="connsiteY1" fmla="*/ 2974154 h 2989211"/>
              <a:gd name="connsiteX2" fmla="*/ 15115 w 5088653"/>
              <a:gd name="connsiteY2" fmla="*/ 2757378 h 2989211"/>
              <a:gd name="connsiteX3" fmla="*/ 295106 w 5088653"/>
              <a:gd name="connsiteY3" fmla="*/ 2344572 h 2989211"/>
              <a:gd name="connsiteX4" fmla="*/ 369979 w 5088653"/>
              <a:gd name="connsiteY4" fmla="*/ 2267063 h 2989211"/>
              <a:gd name="connsiteX5" fmla="*/ 827402 w 5088653"/>
              <a:gd name="connsiteY5" fmla="*/ 1833926 h 2989211"/>
              <a:gd name="connsiteX6" fmla="*/ 832884 w 5088653"/>
              <a:gd name="connsiteY6" fmla="*/ 1830179 h 2989211"/>
              <a:gd name="connsiteX7" fmla="*/ 1478564 w 5088653"/>
              <a:gd name="connsiteY7" fmla="*/ 1520419 h 2989211"/>
              <a:gd name="connsiteX8" fmla="*/ 1955209 w 5088653"/>
              <a:gd name="connsiteY8" fmla="*/ 1336326 h 2989211"/>
              <a:gd name="connsiteX9" fmla="*/ 2273712 w 5088653"/>
              <a:gd name="connsiteY9" fmla="*/ 1204692 h 2989211"/>
              <a:gd name="connsiteX10" fmla="*/ 2694012 w 5088653"/>
              <a:gd name="connsiteY10" fmla="*/ 962241 h 2989211"/>
              <a:gd name="connsiteX11" fmla="*/ 2836887 w 5088653"/>
              <a:gd name="connsiteY11" fmla="*/ 866967 h 2989211"/>
              <a:gd name="connsiteX12" fmla="*/ 3249207 w 5088653"/>
              <a:gd name="connsiteY12" fmla="*/ 573028 h 2989211"/>
              <a:gd name="connsiteX13" fmla="*/ 3268428 w 5088653"/>
              <a:gd name="connsiteY13" fmla="*/ 558248 h 2989211"/>
              <a:gd name="connsiteX14" fmla="*/ 3642097 w 5088653"/>
              <a:gd name="connsiteY14" fmla="*/ 426198 h 2989211"/>
              <a:gd name="connsiteX15" fmla="*/ 3679706 w 5088653"/>
              <a:gd name="connsiteY15" fmla="*/ 425365 h 2989211"/>
              <a:gd name="connsiteX16" fmla="*/ 3732444 w 5088653"/>
              <a:gd name="connsiteY16" fmla="*/ 429945 h 2989211"/>
              <a:gd name="connsiteX17" fmla="*/ 3739174 w 5088653"/>
              <a:gd name="connsiteY17" fmla="*/ 427794 h 2989211"/>
              <a:gd name="connsiteX18" fmla="*/ 3876776 w 5088653"/>
              <a:gd name="connsiteY18" fmla="*/ 385951 h 2989211"/>
              <a:gd name="connsiteX19" fmla="*/ 4222550 w 5088653"/>
              <a:gd name="connsiteY19" fmla="*/ 156962 h 2989211"/>
              <a:gd name="connsiteX20" fmla="*/ 4339265 w 5088653"/>
              <a:gd name="connsiteY20" fmla="*/ 58705 h 2989211"/>
              <a:gd name="connsiteX21" fmla="*/ 4592402 w 5088653"/>
              <a:gd name="connsiteY21" fmla="*/ 0 h 2989211"/>
              <a:gd name="connsiteX22" fmla="*/ 4739927 w 5088653"/>
              <a:gd name="connsiteY22" fmla="*/ 21927 h 2989211"/>
              <a:gd name="connsiteX23" fmla="*/ 5048993 w 5088653"/>
              <a:gd name="connsiteY23" fmla="*/ 291371 h 2989211"/>
              <a:gd name="connsiteX24" fmla="*/ 5084521 w 5088653"/>
              <a:gd name="connsiteY24" fmla="*/ 414679 h 2989211"/>
              <a:gd name="connsiteX25" fmla="*/ 4951707 w 5088653"/>
              <a:gd name="connsiteY25" fmla="*/ 515018 h 2989211"/>
              <a:gd name="connsiteX26" fmla="*/ 4817852 w 5088653"/>
              <a:gd name="connsiteY26" fmla="*/ 541733 h 2989211"/>
              <a:gd name="connsiteX27" fmla="*/ 4726396 w 5088653"/>
              <a:gd name="connsiteY27" fmla="*/ 529312 h 2989211"/>
              <a:gd name="connsiteX28" fmla="*/ 4675671 w 5088653"/>
              <a:gd name="connsiteY28" fmla="*/ 519528 h 2989211"/>
              <a:gd name="connsiteX29" fmla="*/ 4646874 w 5088653"/>
              <a:gd name="connsiteY29" fmla="*/ 516961 h 2989211"/>
              <a:gd name="connsiteX30" fmla="*/ 4553474 w 5088653"/>
              <a:gd name="connsiteY30" fmla="*/ 586837 h 2989211"/>
              <a:gd name="connsiteX31" fmla="*/ 4527036 w 5088653"/>
              <a:gd name="connsiteY31" fmla="*/ 618687 h 2989211"/>
              <a:gd name="connsiteX32" fmla="*/ 4142403 w 5088653"/>
              <a:gd name="connsiteY32" fmla="*/ 769681 h 2989211"/>
              <a:gd name="connsiteX33" fmla="*/ 3609275 w 5088653"/>
              <a:gd name="connsiteY33" fmla="*/ 861555 h 2989211"/>
              <a:gd name="connsiteX34" fmla="*/ 3522467 w 5088653"/>
              <a:gd name="connsiteY34" fmla="*/ 880082 h 2989211"/>
              <a:gd name="connsiteX35" fmla="*/ 3157958 w 5088653"/>
              <a:gd name="connsiteY35" fmla="*/ 1113165 h 2989211"/>
              <a:gd name="connsiteX36" fmla="*/ 3109593 w 5088653"/>
              <a:gd name="connsiteY36" fmla="*/ 1175964 h 2989211"/>
              <a:gd name="connsiteX37" fmla="*/ 3088012 w 5088653"/>
              <a:gd name="connsiteY37" fmla="*/ 1197822 h 2989211"/>
              <a:gd name="connsiteX38" fmla="*/ 2796224 w 5088653"/>
              <a:gd name="connsiteY38" fmla="*/ 1392949 h 2989211"/>
              <a:gd name="connsiteX39" fmla="*/ 2615670 w 5088653"/>
              <a:gd name="connsiteY39" fmla="*/ 1489818 h 2989211"/>
              <a:gd name="connsiteX40" fmla="*/ 2492709 w 5088653"/>
              <a:gd name="connsiteY40" fmla="*/ 1576418 h 2989211"/>
              <a:gd name="connsiteX41" fmla="*/ 2140413 w 5088653"/>
              <a:gd name="connsiteY41" fmla="*/ 1699655 h 2989211"/>
              <a:gd name="connsiteX42" fmla="*/ 2106134 w 5088653"/>
              <a:gd name="connsiteY42" fmla="*/ 1705901 h 2989211"/>
              <a:gd name="connsiteX43" fmla="*/ 1893868 w 5088653"/>
              <a:gd name="connsiteY43" fmla="*/ 1821714 h 2989211"/>
              <a:gd name="connsiteX44" fmla="*/ 1755156 w 5088653"/>
              <a:gd name="connsiteY44" fmla="*/ 1910603 h 2989211"/>
              <a:gd name="connsiteX45" fmla="*/ 1250547 w 5088653"/>
              <a:gd name="connsiteY45" fmla="*/ 2122522 h 2989211"/>
              <a:gd name="connsiteX46" fmla="*/ 972429 w 5088653"/>
              <a:gd name="connsiteY46" fmla="*/ 2265259 h 2989211"/>
              <a:gd name="connsiteX47" fmla="*/ 637757 w 5088653"/>
              <a:gd name="connsiteY47" fmla="*/ 2723237 h 2989211"/>
              <a:gd name="connsiteX48" fmla="*/ 174991 w 5088653"/>
              <a:gd name="connsiteY48" fmla="*/ 2989212 h 2989211"/>
              <a:gd name="connsiteX49" fmla="*/ 174991 w 5088653"/>
              <a:gd name="connsiteY49" fmla="*/ 2989212 h 2989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088653" h="2989211">
                <a:moveTo>
                  <a:pt x="174991" y="2989212"/>
                </a:moveTo>
                <a:cubicBezTo>
                  <a:pt x="136479" y="2989212"/>
                  <a:pt x="101992" y="2984008"/>
                  <a:pt x="75207" y="2974154"/>
                </a:cubicBezTo>
                <a:cubicBezTo>
                  <a:pt x="-23536" y="2937793"/>
                  <a:pt x="-2996" y="2841965"/>
                  <a:pt x="15115" y="2757378"/>
                </a:cubicBezTo>
                <a:cubicBezTo>
                  <a:pt x="38569" y="2648018"/>
                  <a:pt x="212393" y="2427356"/>
                  <a:pt x="295106" y="2344572"/>
                </a:cubicBezTo>
                <a:cubicBezTo>
                  <a:pt x="312107" y="2327572"/>
                  <a:pt x="337643" y="2300856"/>
                  <a:pt x="369979" y="2267063"/>
                </a:cubicBezTo>
                <a:cubicBezTo>
                  <a:pt x="494674" y="2136678"/>
                  <a:pt x="703401" y="1918514"/>
                  <a:pt x="827402" y="1833926"/>
                </a:cubicBezTo>
                <a:lnTo>
                  <a:pt x="832884" y="1830179"/>
                </a:lnTo>
                <a:cubicBezTo>
                  <a:pt x="983670" y="1727342"/>
                  <a:pt x="1190108" y="1586549"/>
                  <a:pt x="1478564" y="1520419"/>
                </a:cubicBezTo>
                <a:cubicBezTo>
                  <a:pt x="1638302" y="1483781"/>
                  <a:pt x="1806713" y="1405439"/>
                  <a:pt x="1955209" y="1336326"/>
                </a:cubicBezTo>
                <a:cubicBezTo>
                  <a:pt x="2070328" y="1282756"/>
                  <a:pt x="2179133" y="1232170"/>
                  <a:pt x="2273712" y="1204692"/>
                </a:cubicBezTo>
                <a:cubicBezTo>
                  <a:pt x="2413257" y="1164168"/>
                  <a:pt x="2575562" y="1047452"/>
                  <a:pt x="2694012" y="962241"/>
                </a:cubicBezTo>
                <a:cubicBezTo>
                  <a:pt x="2754868" y="918524"/>
                  <a:pt x="2802886" y="883968"/>
                  <a:pt x="2836887" y="866967"/>
                </a:cubicBezTo>
                <a:cubicBezTo>
                  <a:pt x="2924805" y="822974"/>
                  <a:pt x="3152129" y="647831"/>
                  <a:pt x="3249207" y="573028"/>
                </a:cubicBezTo>
                <a:lnTo>
                  <a:pt x="3268428" y="558248"/>
                </a:lnTo>
                <a:cubicBezTo>
                  <a:pt x="3367587" y="481988"/>
                  <a:pt x="3464665" y="433275"/>
                  <a:pt x="3642097" y="426198"/>
                </a:cubicBezTo>
                <a:cubicBezTo>
                  <a:pt x="3656183" y="425642"/>
                  <a:pt x="3668812" y="425365"/>
                  <a:pt x="3679706" y="425365"/>
                </a:cubicBezTo>
                <a:cubicBezTo>
                  <a:pt x="3708295" y="425365"/>
                  <a:pt x="3723076" y="427308"/>
                  <a:pt x="3732444" y="429945"/>
                </a:cubicBezTo>
                <a:cubicBezTo>
                  <a:pt x="3734456" y="429320"/>
                  <a:pt x="3736746" y="428557"/>
                  <a:pt x="3739174" y="427794"/>
                </a:cubicBezTo>
                <a:cubicBezTo>
                  <a:pt x="3757701" y="421757"/>
                  <a:pt x="3796352" y="409197"/>
                  <a:pt x="3876776" y="385951"/>
                </a:cubicBezTo>
                <a:cubicBezTo>
                  <a:pt x="4042759" y="337933"/>
                  <a:pt x="4142473" y="237524"/>
                  <a:pt x="4222550" y="156962"/>
                </a:cubicBezTo>
                <a:cubicBezTo>
                  <a:pt x="4264809" y="114425"/>
                  <a:pt x="4301378" y="77648"/>
                  <a:pt x="4339265" y="58705"/>
                </a:cubicBezTo>
                <a:cubicBezTo>
                  <a:pt x="4413860" y="21442"/>
                  <a:pt x="4506080" y="0"/>
                  <a:pt x="4592402" y="0"/>
                </a:cubicBezTo>
                <a:cubicBezTo>
                  <a:pt x="4644237" y="0"/>
                  <a:pt x="4693852" y="7355"/>
                  <a:pt x="4739927" y="21927"/>
                </a:cubicBezTo>
                <a:cubicBezTo>
                  <a:pt x="4886758" y="68280"/>
                  <a:pt x="5000420" y="224618"/>
                  <a:pt x="5048993" y="291371"/>
                </a:cubicBezTo>
                <a:cubicBezTo>
                  <a:pt x="5073071" y="324471"/>
                  <a:pt x="5098885" y="368395"/>
                  <a:pt x="5084521" y="414679"/>
                </a:cubicBezTo>
                <a:cubicBezTo>
                  <a:pt x="5071614" y="456244"/>
                  <a:pt x="5030604" y="487192"/>
                  <a:pt x="4951707" y="515018"/>
                </a:cubicBezTo>
                <a:cubicBezTo>
                  <a:pt x="4900011" y="533267"/>
                  <a:pt x="4857475" y="541733"/>
                  <a:pt x="4817852" y="541733"/>
                </a:cubicBezTo>
                <a:cubicBezTo>
                  <a:pt x="4783921" y="541733"/>
                  <a:pt x="4756026" y="535696"/>
                  <a:pt x="4726396" y="529312"/>
                </a:cubicBezTo>
                <a:cubicBezTo>
                  <a:pt x="4710505" y="525912"/>
                  <a:pt x="4694129" y="522373"/>
                  <a:pt x="4675671" y="519528"/>
                </a:cubicBezTo>
                <a:cubicBezTo>
                  <a:pt x="4664499" y="517793"/>
                  <a:pt x="4655131" y="516961"/>
                  <a:pt x="4646874" y="516961"/>
                </a:cubicBezTo>
                <a:cubicBezTo>
                  <a:pt x="4612248" y="516961"/>
                  <a:pt x="4599966" y="530284"/>
                  <a:pt x="4553474" y="586837"/>
                </a:cubicBezTo>
                <a:cubicBezTo>
                  <a:pt x="4545494" y="596552"/>
                  <a:pt x="4536751" y="607168"/>
                  <a:pt x="4527036" y="618687"/>
                </a:cubicBezTo>
                <a:cubicBezTo>
                  <a:pt x="4435857" y="726451"/>
                  <a:pt x="4307345" y="756983"/>
                  <a:pt x="4142403" y="769681"/>
                </a:cubicBezTo>
                <a:cubicBezTo>
                  <a:pt x="3981278" y="782102"/>
                  <a:pt x="3872335" y="805348"/>
                  <a:pt x="3609275" y="861555"/>
                </a:cubicBezTo>
                <a:lnTo>
                  <a:pt x="3522467" y="880082"/>
                </a:lnTo>
                <a:cubicBezTo>
                  <a:pt x="3281682" y="931292"/>
                  <a:pt x="3210140" y="1036419"/>
                  <a:pt x="3157958" y="1113165"/>
                </a:cubicBezTo>
                <a:cubicBezTo>
                  <a:pt x="3142137" y="1136411"/>
                  <a:pt x="3127148" y="1158408"/>
                  <a:pt x="3109593" y="1175964"/>
                </a:cubicBezTo>
                <a:cubicBezTo>
                  <a:pt x="3102584" y="1182972"/>
                  <a:pt x="3095367" y="1190328"/>
                  <a:pt x="3088012" y="1197822"/>
                </a:cubicBezTo>
                <a:cubicBezTo>
                  <a:pt x="3020217" y="1267005"/>
                  <a:pt x="2935838" y="1353049"/>
                  <a:pt x="2796224" y="1392949"/>
                </a:cubicBezTo>
                <a:cubicBezTo>
                  <a:pt x="2709139" y="1417860"/>
                  <a:pt x="2671946" y="1446449"/>
                  <a:pt x="2615670" y="1489818"/>
                </a:cubicBezTo>
                <a:cubicBezTo>
                  <a:pt x="2583195" y="1514799"/>
                  <a:pt x="2546418" y="1543179"/>
                  <a:pt x="2492709" y="1576418"/>
                </a:cubicBezTo>
                <a:cubicBezTo>
                  <a:pt x="2356356" y="1660797"/>
                  <a:pt x="2241654" y="1681475"/>
                  <a:pt x="2140413" y="1699655"/>
                </a:cubicBezTo>
                <a:cubicBezTo>
                  <a:pt x="2128894" y="1701737"/>
                  <a:pt x="2117444" y="1703750"/>
                  <a:pt x="2106134" y="1705901"/>
                </a:cubicBezTo>
                <a:cubicBezTo>
                  <a:pt x="2043613" y="1717628"/>
                  <a:pt x="1967491" y="1770573"/>
                  <a:pt x="1893868" y="1821714"/>
                </a:cubicBezTo>
                <a:cubicBezTo>
                  <a:pt x="1848070" y="1853564"/>
                  <a:pt x="1800746" y="1886455"/>
                  <a:pt x="1755156" y="1910603"/>
                </a:cubicBezTo>
                <a:cubicBezTo>
                  <a:pt x="1668834" y="1956332"/>
                  <a:pt x="1377185" y="2106701"/>
                  <a:pt x="1250547" y="2122522"/>
                </a:cubicBezTo>
                <a:cubicBezTo>
                  <a:pt x="1153677" y="2134666"/>
                  <a:pt x="1049661" y="2188027"/>
                  <a:pt x="972429" y="2265259"/>
                </a:cubicBezTo>
                <a:cubicBezTo>
                  <a:pt x="924757" y="2312930"/>
                  <a:pt x="796801" y="2452891"/>
                  <a:pt x="637757" y="2723237"/>
                </a:cubicBezTo>
                <a:cubicBezTo>
                  <a:pt x="522083" y="2919544"/>
                  <a:pt x="316201" y="2989212"/>
                  <a:pt x="174991" y="2989212"/>
                </a:cubicBezTo>
                <a:cubicBezTo>
                  <a:pt x="174991" y="2989212"/>
                  <a:pt x="174991" y="2989212"/>
                  <a:pt x="174991" y="2989212"/>
                </a:cubicBezTo>
                <a:close/>
              </a:path>
            </a:pathLst>
          </a:custGeom>
          <a:solidFill>
            <a:schemeClr val="accent6">
              <a:lumMod val="40000"/>
              <a:lumOff val="60000"/>
            </a:schemeClr>
          </a:solidFill>
          <a:ln w="6938" cap="flat">
            <a:noFill/>
            <a:prstDash val="solid"/>
            <a:miter/>
          </a:ln>
        </p:spPr>
        <p:txBody>
          <a:bodyPr rtlCol="0" anchor="ctr"/>
          <a:lstStyle/>
          <a:p>
            <a:endParaRPr lang="nl-BE"/>
          </a:p>
        </p:txBody>
      </p:sp>
      <p:sp>
        <p:nvSpPr>
          <p:cNvPr id="132" name="Rechthoek: afgeronde hoeken 131">
            <a:extLst>
              <a:ext uri="{FF2B5EF4-FFF2-40B4-BE49-F238E27FC236}">
                <a16:creationId xmlns:a16="http://schemas.microsoft.com/office/drawing/2014/main" id="{DFA92D79-C852-44EB-8D50-DD3D733AFFC3}"/>
              </a:ext>
            </a:extLst>
          </p:cNvPr>
          <p:cNvSpPr/>
          <p:nvPr/>
        </p:nvSpPr>
        <p:spPr>
          <a:xfrm>
            <a:off x="5198735" y="5111503"/>
            <a:ext cx="1413698" cy="519351"/>
          </a:xfrm>
          <a:prstGeom prst="roundRect">
            <a:avLst>
              <a:gd name="adj" fmla="val 50000"/>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Second cut</a:t>
            </a:r>
            <a:endParaRPr lang="en-BE" dirty="0">
              <a:solidFill>
                <a:schemeClr val="tx1"/>
              </a:solidFill>
              <a:latin typeface="Candara" panose="020E0502030303020204" pitchFamily="34" charset="0"/>
            </a:endParaRPr>
          </a:p>
        </p:txBody>
      </p:sp>
      <p:cxnSp>
        <p:nvCxnSpPr>
          <p:cNvPr id="138" name="Rechte verbindingslijn 137">
            <a:extLst>
              <a:ext uri="{FF2B5EF4-FFF2-40B4-BE49-F238E27FC236}">
                <a16:creationId xmlns:a16="http://schemas.microsoft.com/office/drawing/2014/main" id="{7F632ECA-8434-41C0-85D0-DE792DA6C61B}"/>
              </a:ext>
            </a:extLst>
          </p:cNvPr>
          <p:cNvCxnSpPr/>
          <p:nvPr/>
        </p:nvCxnSpPr>
        <p:spPr>
          <a:xfrm flipH="1">
            <a:off x="5169125" y="3764007"/>
            <a:ext cx="735153" cy="0"/>
          </a:xfrm>
          <a:prstGeom prst="lin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139" name="Rechte verbindingslijn 138">
            <a:extLst>
              <a:ext uri="{FF2B5EF4-FFF2-40B4-BE49-F238E27FC236}">
                <a16:creationId xmlns:a16="http://schemas.microsoft.com/office/drawing/2014/main" id="{6A37FD31-9E80-42C4-B9DE-D4B3FD955292}"/>
              </a:ext>
            </a:extLst>
          </p:cNvPr>
          <p:cNvCxnSpPr>
            <a:cxnSpLocks/>
          </p:cNvCxnSpPr>
          <p:nvPr/>
        </p:nvCxnSpPr>
        <p:spPr>
          <a:xfrm>
            <a:off x="5904278" y="3764007"/>
            <a:ext cx="0" cy="1347496"/>
          </a:xfrm>
          <a:prstGeom prst="lin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sp>
        <p:nvSpPr>
          <p:cNvPr id="51" name="!!Infobg">
            <a:extLst>
              <a:ext uri="{FF2B5EF4-FFF2-40B4-BE49-F238E27FC236}">
                <a16:creationId xmlns:a16="http://schemas.microsoft.com/office/drawing/2014/main" id="{50FCA80B-921E-4FA8-A572-138042B3690F}"/>
              </a:ext>
            </a:extLst>
          </p:cNvPr>
          <p:cNvSpPr/>
          <p:nvPr/>
        </p:nvSpPr>
        <p:spPr>
          <a:xfrm>
            <a:off x="6731879" y="4885047"/>
            <a:ext cx="4042133" cy="1159111"/>
          </a:xfrm>
          <a:prstGeom prst="roundRect">
            <a:avLst>
              <a:gd name="adj" fmla="val 13463"/>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2" name="!!Infotitle">
            <a:extLst>
              <a:ext uri="{FF2B5EF4-FFF2-40B4-BE49-F238E27FC236}">
                <a16:creationId xmlns:a16="http://schemas.microsoft.com/office/drawing/2014/main" id="{39120C67-1914-4E3E-9EC2-1A7950CC1BD8}"/>
              </a:ext>
            </a:extLst>
          </p:cNvPr>
          <p:cNvSpPr txBox="1"/>
          <p:nvPr/>
        </p:nvSpPr>
        <p:spPr>
          <a:xfrm>
            <a:off x="6832596" y="4937408"/>
            <a:ext cx="2032000" cy="43088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2800" b="1" dirty="0">
                <a:latin typeface="Candara" panose="020E0502030303020204" pitchFamily="34" charset="0"/>
              </a:rPr>
              <a:t>Second cut</a:t>
            </a:r>
            <a:endParaRPr lang="en-BE" sz="2800" b="1" dirty="0">
              <a:latin typeface="Candara" panose="020E0502030303020204" pitchFamily="34" charset="0"/>
            </a:endParaRPr>
          </a:p>
        </p:txBody>
      </p:sp>
      <p:sp>
        <p:nvSpPr>
          <p:cNvPr id="53" name="!!Infotext">
            <a:extLst>
              <a:ext uri="{FF2B5EF4-FFF2-40B4-BE49-F238E27FC236}">
                <a16:creationId xmlns:a16="http://schemas.microsoft.com/office/drawing/2014/main" id="{1CFA1D91-B6AB-4E10-85C4-1A7F5AD5E7F3}"/>
              </a:ext>
            </a:extLst>
          </p:cNvPr>
          <p:cNvSpPr txBox="1"/>
          <p:nvPr/>
        </p:nvSpPr>
        <p:spPr>
          <a:xfrm>
            <a:off x="6841975" y="5356063"/>
            <a:ext cx="3932037" cy="553998"/>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en-GB" sz="1200" dirty="0">
                <a:latin typeface="Candara" panose="020E0502030303020204" pitchFamily="34" charset="0"/>
              </a:rPr>
              <a:t>Zone </a:t>
            </a:r>
            <a:r>
              <a:rPr lang="en-GB" sz="1200" dirty="0" err="1">
                <a:latin typeface="Candara" panose="020E0502030303020204" pitchFamily="34" charset="0"/>
              </a:rPr>
              <a:t>waarin</a:t>
            </a:r>
            <a:r>
              <a:rPr lang="en-GB" sz="1200" dirty="0">
                <a:latin typeface="Candara" panose="020E0502030303020204" pitchFamily="34" charset="0"/>
              </a:rPr>
              <a:t> het gras </a:t>
            </a:r>
            <a:r>
              <a:rPr lang="en-GB" sz="1200" dirty="0" err="1">
                <a:latin typeface="Candara" panose="020E0502030303020204" pitchFamily="34" charset="0"/>
              </a:rPr>
              <a:t>iets</a:t>
            </a:r>
            <a:r>
              <a:rPr lang="en-GB" sz="1200" dirty="0">
                <a:latin typeface="Candara" panose="020E0502030303020204" pitchFamily="34" charset="0"/>
              </a:rPr>
              <a:t> langer </a:t>
            </a:r>
            <a:r>
              <a:rPr lang="en-GB" sz="1200" dirty="0" err="1">
                <a:latin typeface="Candara" panose="020E0502030303020204" pitchFamily="34" charset="0"/>
              </a:rPr>
              <a:t>gemaaid</a:t>
            </a:r>
            <a:r>
              <a:rPr lang="en-GB" sz="1200" dirty="0">
                <a:latin typeface="Candara" panose="020E0502030303020204" pitchFamily="34" charset="0"/>
              </a:rPr>
              <a:t> </a:t>
            </a:r>
            <a:r>
              <a:rPr lang="en-GB" sz="1200" dirty="0" err="1">
                <a:latin typeface="Candara" panose="020E0502030303020204" pitchFamily="34" charset="0"/>
              </a:rPr>
              <a:t>wordt</a:t>
            </a:r>
            <a:r>
              <a:rPr lang="en-GB" sz="1200" dirty="0">
                <a:latin typeface="Candara" panose="020E0502030303020204" pitchFamily="34" charset="0"/>
              </a:rPr>
              <a:t> dan de fairway, maar </a:t>
            </a:r>
            <a:r>
              <a:rPr lang="en-GB" sz="1200" dirty="0" err="1">
                <a:latin typeface="Candara" panose="020E0502030303020204" pitchFamily="34" charset="0"/>
              </a:rPr>
              <a:t>waar</a:t>
            </a:r>
            <a:r>
              <a:rPr lang="en-GB" sz="1200" dirty="0">
                <a:latin typeface="Candara" panose="020E0502030303020204" pitchFamily="34" charset="0"/>
              </a:rPr>
              <a:t> </a:t>
            </a:r>
            <a:r>
              <a:rPr lang="en-GB" sz="1200" dirty="0" err="1">
                <a:latin typeface="Candara" panose="020E0502030303020204" pitchFamily="34" charset="0"/>
              </a:rPr>
              <a:t>professionele</a:t>
            </a:r>
            <a:r>
              <a:rPr lang="en-GB" sz="1200" dirty="0">
                <a:latin typeface="Candara" panose="020E0502030303020204" pitchFamily="34" charset="0"/>
              </a:rPr>
              <a:t> </a:t>
            </a:r>
            <a:r>
              <a:rPr lang="en-GB" sz="1200" dirty="0" err="1">
                <a:latin typeface="Candara" panose="020E0502030303020204" pitchFamily="34" charset="0"/>
              </a:rPr>
              <a:t>spelers</a:t>
            </a:r>
            <a:r>
              <a:rPr lang="en-GB" sz="1200" dirty="0">
                <a:latin typeface="Candara" panose="020E0502030303020204" pitchFamily="34" charset="0"/>
              </a:rPr>
              <a:t> in </a:t>
            </a:r>
            <a:r>
              <a:rPr lang="en-GB" sz="1200" dirty="0" err="1">
                <a:latin typeface="Candara" panose="020E0502030303020204" pitchFamily="34" charset="0"/>
              </a:rPr>
              <a:t>principe</a:t>
            </a:r>
            <a:r>
              <a:rPr lang="en-GB" sz="1200" dirty="0">
                <a:latin typeface="Candara" panose="020E0502030303020204" pitchFamily="34" charset="0"/>
              </a:rPr>
              <a:t> </a:t>
            </a:r>
            <a:r>
              <a:rPr lang="en-GB" sz="1200" dirty="0" err="1">
                <a:latin typeface="Candara" panose="020E0502030303020204" pitchFamily="34" charset="0"/>
              </a:rPr>
              <a:t>zonder</a:t>
            </a:r>
            <a:r>
              <a:rPr lang="en-GB" sz="1200" dirty="0">
                <a:latin typeface="Candara" panose="020E0502030303020204" pitchFamily="34" charset="0"/>
              </a:rPr>
              <a:t> </a:t>
            </a:r>
            <a:r>
              <a:rPr lang="en-GB" sz="1200" dirty="0" err="1">
                <a:latin typeface="Candara" panose="020E0502030303020204" pitchFamily="34" charset="0"/>
              </a:rPr>
              <a:t>problemen</a:t>
            </a:r>
            <a:r>
              <a:rPr lang="en-GB" sz="1200" dirty="0">
                <a:latin typeface="Candara" panose="020E0502030303020204" pitchFamily="34" charset="0"/>
              </a:rPr>
              <a:t> </a:t>
            </a:r>
            <a:r>
              <a:rPr lang="en-GB" sz="1200" dirty="0" err="1">
                <a:latin typeface="Candara" panose="020E0502030303020204" pitchFamily="34" charset="0"/>
              </a:rPr>
              <a:t>hun</a:t>
            </a:r>
            <a:r>
              <a:rPr lang="en-GB" sz="1200" dirty="0">
                <a:latin typeface="Candara" panose="020E0502030303020204" pitchFamily="34" charset="0"/>
              </a:rPr>
              <a:t> slag </a:t>
            </a:r>
            <a:r>
              <a:rPr lang="en-GB" sz="1200" dirty="0" err="1">
                <a:latin typeface="Candara" panose="020E0502030303020204" pitchFamily="34" charset="0"/>
              </a:rPr>
              <a:t>moeten</a:t>
            </a:r>
            <a:r>
              <a:rPr lang="en-GB" sz="1200" dirty="0">
                <a:latin typeface="Candara" panose="020E0502030303020204" pitchFamily="34" charset="0"/>
              </a:rPr>
              <a:t> </a:t>
            </a:r>
            <a:r>
              <a:rPr lang="en-GB" sz="1200" dirty="0" err="1">
                <a:latin typeface="Candara" panose="020E0502030303020204" pitchFamily="34" charset="0"/>
              </a:rPr>
              <a:t>kunnen</a:t>
            </a:r>
            <a:r>
              <a:rPr lang="en-GB" sz="1200" dirty="0">
                <a:latin typeface="Candara" panose="020E0502030303020204" pitchFamily="34" charset="0"/>
              </a:rPr>
              <a:t> </a:t>
            </a:r>
            <a:r>
              <a:rPr lang="en-GB" sz="1200" dirty="0" err="1">
                <a:latin typeface="Candara" panose="020E0502030303020204" pitchFamily="34" charset="0"/>
              </a:rPr>
              <a:t>uitvoeren</a:t>
            </a:r>
            <a:r>
              <a:rPr lang="en-GB" sz="1200" dirty="0">
                <a:latin typeface="Candara" panose="020E0502030303020204" pitchFamily="34" charset="0"/>
              </a:rPr>
              <a:t>.</a:t>
            </a:r>
            <a:endParaRPr lang="en-BE" sz="1200" dirty="0">
              <a:latin typeface="Candara" panose="020E0502030303020204" pitchFamily="34" charset="0"/>
            </a:endParaRPr>
          </a:p>
        </p:txBody>
      </p:sp>
      <p:sp>
        <p:nvSpPr>
          <p:cNvPr id="54" name="!!Info-close">
            <a:hlinkClick r:id="rId4" action="ppaction://hlinksldjump"/>
            <a:extLst>
              <a:ext uri="{FF2B5EF4-FFF2-40B4-BE49-F238E27FC236}">
                <a16:creationId xmlns:a16="http://schemas.microsoft.com/office/drawing/2014/main" id="{F617DC7E-ABE3-4ABF-9CB7-47E14CAF5230}"/>
              </a:ext>
            </a:extLst>
          </p:cNvPr>
          <p:cNvSpPr txBox="1"/>
          <p:nvPr/>
        </p:nvSpPr>
        <p:spPr>
          <a:xfrm>
            <a:off x="10055943" y="4886164"/>
            <a:ext cx="718069" cy="288147"/>
          </a:xfrm>
          <a:prstGeom prst="rect">
            <a:avLst/>
          </a:prstGeom>
          <a:noFill/>
          <a:extLst>
            <a:ext uri="{909E8E84-426E-40DD-AFC4-6F175D3DCCD1}">
              <a14:hiddenFill xmlns:a14="http://schemas.microsoft.com/office/drawing/2010/main">
                <a:solidFill>
                  <a:scrgbClr r="0" g="0" b="0"/>
                </a:solidFill>
              </a14:hiddenFill>
            </a:ext>
          </a:extLst>
        </p:spPr>
        <p:txBody>
          <a:bodyPr vert="horz" wrap="none" lIns="0" tIns="72000" rIns="108000" bIns="0" rtlCol="0">
            <a:spAutoFit/>
          </a:bodyPr>
          <a:lstStyle/>
          <a:p>
            <a:pPr algn="r"/>
            <a:r>
              <a:rPr lang="nl-BE" sz="1400" dirty="0">
                <a:solidFill>
                  <a:schemeClr val="accent4"/>
                </a:solidFill>
                <a:latin typeface="Calibri Light" panose="020F0302020204030204" pitchFamily="34" charset="0"/>
              </a:rPr>
              <a:t>Sluiten x</a:t>
            </a:r>
            <a:endParaRPr lang="en-BE" sz="1400" dirty="0">
              <a:solidFill>
                <a:schemeClr val="accent4"/>
              </a:solidFill>
              <a:latin typeface="Calibri Light" panose="020F0302020204030204" pitchFamily="34" charset="0"/>
            </a:endParaRPr>
          </a:p>
        </p:txBody>
      </p:sp>
      <p:sp>
        <p:nvSpPr>
          <p:cNvPr id="55" name="!!NextBG">
            <a:extLst>
              <a:ext uri="{FF2B5EF4-FFF2-40B4-BE49-F238E27FC236}">
                <a16:creationId xmlns:a16="http://schemas.microsoft.com/office/drawing/2014/main" id="{13F82EBD-43E7-4CA1-87C7-613464D71884}"/>
              </a:ext>
            </a:extLst>
          </p:cNvPr>
          <p:cNvSpPr/>
          <p:nvPr/>
        </p:nvSpPr>
        <p:spPr>
          <a:xfrm>
            <a:off x="6206587" y="7058849"/>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6" name="!!NextArrow">
            <a:extLst>
              <a:ext uri="{FF2B5EF4-FFF2-40B4-BE49-F238E27FC236}">
                <a16:creationId xmlns:a16="http://schemas.microsoft.com/office/drawing/2014/main" id="{732E0950-D2D3-4E39-9DE2-6873C272FC1B}"/>
              </a:ext>
            </a:extLst>
          </p:cNvPr>
          <p:cNvSpPr/>
          <p:nvPr/>
        </p:nvSpPr>
        <p:spPr>
          <a:xfrm>
            <a:off x="6377711" y="7185218"/>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57" name="!!NextLabel">
            <a:extLst>
              <a:ext uri="{FF2B5EF4-FFF2-40B4-BE49-F238E27FC236}">
                <a16:creationId xmlns:a16="http://schemas.microsoft.com/office/drawing/2014/main" id="{3B45ADD2-F353-4FF4-8D7B-D8CF601C1498}"/>
              </a:ext>
            </a:extLst>
          </p:cNvPr>
          <p:cNvSpPr txBox="1"/>
          <p:nvPr/>
        </p:nvSpPr>
        <p:spPr>
          <a:xfrm>
            <a:off x="6206587" y="7600466"/>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Volgende</a:t>
            </a:r>
            <a:endParaRPr lang="en-BE" sz="800" dirty="0">
              <a:solidFill>
                <a:schemeClr val="bg1"/>
              </a:solidFill>
              <a:latin typeface="Candara" panose="020E0502030303020204" pitchFamily="34" charset="0"/>
            </a:endParaRPr>
          </a:p>
        </p:txBody>
      </p:sp>
      <p:sp>
        <p:nvSpPr>
          <p:cNvPr id="58" name="!!NextTrigger">
            <a:hlinkClick r:id="" action="ppaction://hlinkshowjump?jump=nextslide"/>
            <a:extLst>
              <a:ext uri="{FF2B5EF4-FFF2-40B4-BE49-F238E27FC236}">
                <a16:creationId xmlns:a16="http://schemas.microsoft.com/office/drawing/2014/main" id="{1D9B2F98-0FE6-4718-B305-FE30AF23DAA3}"/>
              </a:ext>
            </a:extLst>
          </p:cNvPr>
          <p:cNvSpPr/>
          <p:nvPr/>
        </p:nvSpPr>
        <p:spPr>
          <a:xfrm>
            <a:off x="6206586" y="7064360"/>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59" name="!!PrevBG">
            <a:extLst>
              <a:ext uri="{FF2B5EF4-FFF2-40B4-BE49-F238E27FC236}">
                <a16:creationId xmlns:a16="http://schemas.microsoft.com/office/drawing/2014/main" id="{445E6F3F-6AF1-4280-A3E7-C4D8101750C1}"/>
              </a:ext>
            </a:extLst>
          </p:cNvPr>
          <p:cNvSpPr/>
          <p:nvPr/>
        </p:nvSpPr>
        <p:spPr>
          <a:xfrm>
            <a:off x="5519597" y="7053514"/>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0" name="!!PrevArrow">
            <a:extLst>
              <a:ext uri="{FF2B5EF4-FFF2-40B4-BE49-F238E27FC236}">
                <a16:creationId xmlns:a16="http://schemas.microsoft.com/office/drawing/2014/main" id="{BD2B3902-03F2-42BD-A420-D328A3C8E26A}"/>
              </a:ext>
            </a:extLst>
          </p:cNvPr>
          <p:cNvSpPr/>
          <p:nvPr/>
        </p:nvSpPr>
        <p:spPr>
          <a:xfrm flipH="1">
            <a:off x="5646270" y="7179883"/>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61" name="!!PrevLabel">
            <a:extLst>
              <a:ext uri="{FF2B5EF4-FFF2-40B4-BE49-F238E27FC236}">
                <a16:creationId xmlns:a16="http://schemas.microsoft.com/office/drawing/2014/main" id="{4C200385-A95F-4B2B-A3C9-2A658B94D827}"/>
              </a:ext>
            </a:extLst>
          </p:cNvPr>
          <p:cNvSpPr txBox="1"/>
          <p:nvPr/>
        </p:nvSpPr>
        <p:spPr>
          <a:xfrm>
            <a:off x="5519597" y="7595131"/>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Terug</a:t>
            </a:r>
            <a:endParaRPr lang="en-BE" sz="800" dirty="0">
              <a:solidFill>
                <a:schemeClr val="bg1"/>
              </a:solidFill>
              <a:latin typeface="Candara" panose="020E0502030303020204" pitchFamily="34" charset="0"/>
            </a:endParaRPr>
          </a:p>
        </p:txBody>
      </p:sp>
      <p:sp>
        <p:nvSpPr>
          <p:cNvPr id="62" name="!!PrevTrigger">
            <a:hlinkClick r:id="" action="ppaction://hlinkshowjump?jump=previousslide"/>
            <a:extLst>
              <a:ext uri="{FF2B5EF4-FFF2-40B4-BE49-F238E27FC236}">
                <a16:creationId xmlns:a16="http://schemas.microsoft.com/office/drawing/2014/main" id="{1E4D0706-40F8-4AC2-B3AB-DF87FC79285B}"/>
              </a:ext>
            </a:extLst>
          </p:cNvPr>
          <p:cNvSpPr/>
          <p:nvPr/>
        </p:nvSpPr>
        <p:spPr>
          <a:xfrm>
            <a:off x="5519596" y="7059025"/>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34" name="!!MenuBlack">
            <a:extLst>
              <a:ext uri="{FF2B5EF4-FFF2-40B4-BE49-F238E27FC236}">
                <a16:creationId xmlns:a16="http://schemas.microsoft.com/office/drawing/2014/main" id="{090F778B-4564-44BD-AC31-678E84596C4D}"/>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35" name="!!MenuYellow">
            <a:extLst>
              <a:ext uri="{FF2B5EF4-FFF2-40B4-BE49-F238E27FC236}">
                <a16:creationId xmlns:a16="http://schemas.microsoft.com/office/drawing/2014/main" id="{929BDB31-62F2-4916-9BE9-F00FEB7B3D2E}"/>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6" name="!!MenuRed">
            <a:extLst>
              <a:ext uri="{FF2B5EF4-FFF2-40B4-BE49-F238E27FC236}">
                <a16:creationId xmlns:a16="http://schemas.microsoft.com/office/drawing/2014/main" id="{EB6A6602-EC76-4ED7-B8E2-4E956B1F427A}"/>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7" name="!!MenuWhite">
            <a:extLst>
              <a:ext uri="{FF2B5EF4-FFF2-40B4-BE49-F238E27FC236}">
                <a16:creationId xmlns:a16="http://schemas.microsoft.com/office/drawing/2014/main" id="{A5CD916F-23F9-49E3-BF98-E90B593123A7}"/>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47" name="!!Menu-1">
            <a:extLst>
              <a:ext uri="{FF2B5EF4-FFF2-40B4-BE49-F238E27FC236}">
                <a16:creationId xmlns:a16="http://schemas.microsoft.com/office/drawing/2014/main" id="{AB1701E7-066C-4FEC-981C-C24E4BA2D331}"/>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148" name="!!Menu-2">
            <a:extLst>
              <a:ext uri="{FF2B5EF4-FFF2-40B4-BE49-F238E27FC236}">
                <a16:creationId xmlns:a16="http://schemas.microsoft.com/office/drawing/2014/main" id="{7BEF885B-B131-4AB6-9C3A-D84FF928A162}"/>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149" name="!!Menu-3">
            <a:extLst>
              <a:ext uri="{FF2B5EF4-FFF2-40B4-BE49-F238E27FC236}">
                <a16:creationId xmlns:a16="http://schemas.microsoft.com/office/drawing/2014/main" id="{49765D7A-3776-4DD2-9CBE-0BBE6501233F}"/>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150" name="!!Menu-4">
            <a:extLst>
              <a:ext uri="{FF2B5EF4-FFF2-40B4-BE49-F238E27FC236}">
                <a16:creationId xmlns:a16="http://schemas.microsoft.com/office/drawing/2014/main" id="{20B838F8-1CE2-476A-9679-5CFEC25EF040}"/>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151" name="!!Menu-5">
            <a:extLst>
              <a:ext uri="{FF2B5EF4-FFF2-40B4-BE49-F238E27FC236}">
                <a16:creationId xmlns:a16="http://schemas.microsoft.com/office/drawing/2014/main" id="{2CA3AEAA-D0F7-4944-A6CB-B186296B9EB9}"/>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152" name="!!Menu-6">
            <a:extLst>
              <a:ext uri="{FF2B5EF4-FFF2-40B4-BE49-F238E27FC236}">
                <a16:creationId xmlns:a16="http://schemas.microsoft.com/office/drawing/2014/main" id="{FA72DF99-CAEF-449C-B343-8C7E294FD122}"/>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153" name="!!Menu-Line5">
            <a:extLst>
              <a:ext uri="{FF2B5EF4-FFF2-40B4-BE49-F238E27FC236}">
                <a16:creationId xmlns:a16="http://schemas.microsoft.com/office/drawing/2014/main" id="{2EF46BB1-3E04-46FD-8F7E-E3E390A3A4BD}"/>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54" name="!!Menu-Line4">
            <a:extLst>
              <a:ext uri="{FF2B5EF4-FFF2-40B4-BE49-F238E27FC236}">
                <a16:creationId xmlns:a16="http://schemas.microsoft.com/office/drawing/2014/main" id="{8BBC7F39-81E0-4DE8-8C6B-12A027A6435A}"/>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55" name="!!Menu-Line3">
            <a:extLst>
              <a:ext uri="{FF2B5EF4-FFF2-40B4-BE49-F238E27FC236}">
                <a16:creationId xmlns:a16="http://schemas.microsoft.com/office/drawing/2014/main" id="{00D56A88-E0AC-4C3C-BB95-76E59CFAE135}"/>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56" name="!!Menu-Line2">
            <a:extLst>
              <a:ext uri="{FF2B5EF4-FFF2-40B4-BE49-F238E27FC236}">
                <a16:creationId xmlns:a16="http://schemas.microsoft.com/office/drawing/2014/main" id="{909200D9-F5C8-41E2-AD42-2054C6BC9847}"/>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57" name="!!Menu-Line1">
            <a:extLst>
              <a:ext uri="{FF2B5EF4-FFF2-40B4-BE49-F238E27FC236}">
                <a16:creationId xmlns:a16="http://schemas.microsoft.com/office/drawing/2014/main" id="{C457A7D0-B583-442C-BE34-FA307F5E5CBF}"/>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58" name="!!Menu-7">
            <a:extLst>
              <a:ext uri="{FF2B5EF4-FFF2-40B4-BE49-F238E27FC236}">
                <a16:creationId xmlns:a16="http://schemas.microsoft.com/office/drawing/2014/main" id="{835EA88E-120C-47FD-93BA-3C64AD964487}"/>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159" name="!!Menu-Line6">
            <a:extLst>
              <a:ext uri="{FF2B5EF4-FFF2-40B4-BE49-F238E27FC236}">
                <a16:creationId xmlns:a16="http://schemas.microsoft.com/office/drawing/2014/main" id="{DB76A0C0-E618-4D81-A08A-900194E6E79B}"/>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60" name="!!MenuTrigger1">
            <a:hlinkClick r:id="rId5" action="ppaction://hlinksldjump"/>
            <a:extLst>
              <a:ext uri="{FF2B5EF4-FFF2-40B4-BE49-F238E27FC236}">
                <a16:creationId xmlns:a16="http://schemas.microsoft.com/office/drawing/2014/main" id="{75735441-15AC-4212-8F4F-642984A1152B}"/>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61" name="!!MenuTrigger2">
            <a:hlinkClick r:id="rId6" action="ppaction://hlinksldjump"/>
            <a:extLst>
              <a:ext uri="{FF2B5EF4-FFF2-40B4-BE49-F238E27FC236}">
                <a16:creationId xmlns:a16="http://schemas.microsoft.com/office/drawing/2014/main" id="{6655B6CF-2580-485E-A04D-54441BAF2016}"/>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62" name="!!MenuTrigger3">
            <a:hlinkClick r:id="rId7" action="ppaction://hlinksldjump"/>
            <a:extLst>
              <a:ext uri="{FF2B5EF4-FFF2-40B4-BE49-F238E27FC236}">
                <a16:creationId xmlns:a16="http://schemas.microsoft.com/office/drawing/2014/main" id="{736706D2-B837-4110-BC50-2BD0D1562A92}"/>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63" name="!!MenuTrigger4">
            <a:hlinkClick r:id="rId8" action="ppaction://hlinksldjump"/>
            <a:extLst>
              <a:ext uri="{FF2B5EF4-FFF2-40B4-BE49-F238E27FC236}">
                <a16:creationId xmlns:a16="http://schemas.microsoft.com/office/drawing/2014/main" id="{88E4DB90-8F06-4E8B-9DD9-07072BB89F36}"/>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64" name="!!MenuTrigger5">
            <a:hlinkClick r:id="rId9" action="ppaction://hlinksldjump"/>
            <a:extLst>
              <a:ext uri="{FF2B5EF4-FFF2-40B4-BE49-F238E27FC236}">
                <a16:creationId xmlns:a16="http://schemas.microsoft.com/office/drawing/2014/main" id="{A8CF4C4E-51AC-4B68-A5EF-AB8C86F7DD23}"/>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65" name="!!MenuTrigger6">
            <a:hlinkClick r:id="rId10" action="ppaction://hlinksldjump"/>
            <a:extLst>
              <a:ext uri="{FF2B5EF4-FFF2-40B4-BE49-F238E27FC236}">
                <a16:creationId xmlns:a16="http://schemas.microsoft.com/office/drawing/2014/main" id="{E91304CC-64D0-42B6-9014-037858407638}"/>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66" name="!!MenuTrigger7">
            <a:hlinkClick r:id="rId11" action="ppaction://hlinksldjump"/>
            <a:extLst>
              <a:ext uri="{FF2B5EF4-FFF2-40B4-BE49-F238E27FC236}">
                <a16:creationId xmlns:a16="http://schemas.microsoft.com/office/drawing/2014/main" id="{F1D26F25-884E-40C0-AD72-D0226CD6A3A0}"/>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67" name="!!MenuBG">
            <a:extLst>
              <a:ext uri="{FF2B5EF4-FFF2-40B4-BE49-F238E27FC236}">
                <a16:creationId xmlns:a16="http://schemas.microsoft.com/office/drawing/2014/main" id="{6CBD68DA-0601-462A-9187-146A9128044E}"/>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68" name="!!MenuLabel">
            <a:extLst>
              <a:ext uri="{FF2B5EF4-FFF2-40B4-BE49-F238E27FC236}">
                <a16:creationId xmlns:a16="http://schemas.microsoft.com/office/drawing/2014/main" id="{E1DC3550-A9FC-4791-9AE9-D51C484462C1}"/>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169" name="!!MenuTriggerComplete">
            <a:extLst>
              <a:ext uri="{FF2B5EF4-FFF2-40B4-BE49-F238E27FC236}">
                <a16:creationId xmlns:a16="http://schemas.microsoft.com/office/drawing/2014/main" id="{85B513F8-471F-49CD-A9FF-C7A86BF9FA6E}"/>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70" name="!!MenuCloseButton">
            <a:extLst>
              <a:ext uri="{FF2B5EF4-FFF2-40B4-BE49-F238E27FC236}">
                <a16:creationId xmlns:a16="http://schemas.microsoft.com/office/drawing/2014/main" id="{878ED016-9F48-41D1-9824-B9DB13E72634}"/>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71" name="!!MenuCloseTriggerComplete">
            <a:extLst>
              <a:ext uri="{FF2B5EF4-FFF2-40B4-BE49-F238E27FC236}">
                <a16:creationId xmlns:a16="http://schemas.microsoft.com/office/drawing/2014/main" id="{7E0D350A-B9FD-4405-AFB4-BC74759A5FD2}"/>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33532525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wipe(up)">
                                      <p:cBhvr>
                                        <p:cTn id="7" dur="500"/>
                                        <p:tgtEl>
                                          <p:spTgt spid="4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1"/>
                                        </p:tgtEl>
                                        <p:attrNameLst>
                                          <p:attrName>style.visibility</p:attrName>
                                        </p:attrNameLst>
                                      </p:cBhvr>
                                      <p:to>
                                        <p:strVal val="visible"/>
                                      </p:to>
                                    </p:set>
                                    <p:animEffect transition="in" filter="fade">
                                      <p:cBhvr>
                                        <p:cTn id="10" dur="500"/>
                                        <p:tgtEl>
                                          <p:spTgt spid="51"/>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52"/>
                                        </p:tgtEl>
                                        <p:attrNameLst>
                                          <p:attrName>style.visibility</p:attrName>
                                        </p:attrNameLst>
                                      </p:cBhvr>
                                      <p:to>
                                        <p:strVal val="visible"/>
                                      </p:to>
                                    </p:set>
                                    <p:animEffect transition="in" filter="fade">
                                      <p:cBhvr>
                                        <p:cTn id="14" dur="500"/>
                                        <p:tgtEl>
                                          <p:spTgt spid="52"/>
                                        </p:tgtEl>
                                      </p:cBhvr>
                                    </p:animEffect>
                                  </p:childTnLst>
                                </p:cTn>
                              </p:par>
                              <p:par>
                                <p:cTn id="15" presetID="10" presetClass="entr" presetSubtype="0" fill="hold" grpId="0" nodeType="withEffect">
                                  <p:stCondLst>
                                    <p:cond delay="250"/>
                                  </p:stCondLst>
                                  <p:childTnLst>
                                    <p:set>
                                      <p:cBhvr>
                                        <p:cTn id="16" dur="1" fill="hold">
                                          <p:stCondLst>
                                            <p:cond delay="0"/>
                                          </p:stCondLst>
                                        </p:cTn>
                                        <p:tgtEl>
                                          <p:spTgt spid="53"/>
                                        </p:tgtEl>
                                        <p:attrNameLst>
                                          <p:attrName>style.visibility</p:attrName>
                                        </p:attrNameLst>
                                      </p:cBhvr>
                                      <p:to>
                                        <p:strVal val="visible"/>
                                      </p:to>
                                    </p:set>
                                    <p:animEffect transition="in" filter="fade">
                                      <p:cBhvr>
                                        <p:cTn id="17" dur="500"/>
                                        <p:tgtEl>
                                          <p:spTgt spid="53"/>
                                        </p:tgtEl>
                                      </p:cBhvr>
                                    </p:animEffect>
                                  </p:childTnLst>
                                </p:cTn>
                              </p:par>
                            </p:childTnLst>
                          </p:cTn>
                        </p:par>
                        <p:par>
                          <p:cTn id="18" fill="hold">
                            <p:stCondLst>
                              <p:cond delay="1250"/>
                            </p:stCondLst>
                            <p:childTnLst>
                              <p:par>
                                <p:cTn id="19" presetID="10" presetClass="entr" presetSubtype="0" fill="hold" grpId="0" nodeType="afterEffect">
                                  <p:stCondLst>
                                    <p:cond delay="0"/>
                                  </p:stCondLst>
                                  <p:childTnLst>
                                    <p:set>
                                      <p:cBhvr>
                                        <p:cTn id="20" dur="1" fill="hold">
                                          <p:stCondLst>
                                            <p:cond delay="0"/>
                                          </p:stCondLst>
                                        </p:cTn>
                                        <p:tgtEl>
                                          <p:spTgt spid="54"/>
                                        </p:tgtEl>
                                        <p:attrNameLst>
                                          <p:attrName>style.visibility</p:attrName>
                                        </p:attrNameLst>
                                      </p:cBhvr>
                                      <p:to>
                                        <p:strVal val="visible"/>
                                      </p:to>
                                    </p:set>
                                    <p:animEffect transition="in" filter="fade">
                                      <p:cBhvr>
                                        <p:cTn id="21"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169"/>
                    </p:tgtEl>
                  </p:cond>
                </p:stCondLst>
                <p:endSync evt="end" delay="0">
                  <p:rtn val="all"/>
                </p:endSync>
                <p:childTnLst>
                  <p:par>
                    <p:cTn id="23" fill="hold">
                      <p:stCondLst>
                        <p:cond delay="0"/>
                      </p:stCondLst>
                      <p:childTnLst>
                        <p:par>
                          <p:cTn id="24" fill="hold">
                            <p:stCondLst>
                              <p:cond delay="0"/>
                            </p:stCondLst>
                            <p:childTnLst>
                              <p:par>
                                <p:cTn id="25" presetID="35" presetClass="path" presetSubtype="0" decel="100000" fill="hold" grpId="0" nodeType="withEffect">
                                  <p:stCondLst>
                                    <p:cond delay="0"/>
                                  </p:stCondLst>
                                  <p:childTnLst>
                                    <p:animMotion origin="layout" path="M 8.33333E-7 0 L -0.33698 0 " pathEditMode="relative" rAng="0" ptsTypes="AA">
                                      <p:cBhvr>
                                        <p:cTn id="26" dur="500" fill="hold"/>
                                        <p:tgtEl>
                                          <p:spTgt spid="134"/>
                                        </p:tgtEl>
                                        <p:attrNameLst>
                                          <p:attrName>ppt_x</p:attrName>
                                          <p:attrName>ppt_y</p:attrName>
                                        </p:attrNameLst>
                                      </p:cBhvr>
                                      <p:rCtr x="-16849" y="0"/>
                                    </p:animMotion>
                                  </p:childTnLst>
                                </p:cTn>
                              </p:par>
                              <p:par>
                                <p:cTn id="27" presetID="35" presetClass="path" presetSubtype="0" decel="100000" fill="hold" grpId="0" nodeType="withEffect">
                                  <p:stCondLst>
                                    <p:cond delay="0"/>
                                  </p:stCondLst>
                                  <p:childTnLst>
                                    <p:animMotion origin="layout" path="M 8.33333E-7 0 L -0.33698 0 " pathEditMode="relative" rAng="0" ptsTypes="AA">
                                      <p:cBhvr>
                                        <p:cTn id="28" dur="750" fill="hold"/>
                                        <p:tgtEl>
                                          <p:spTgt spid="135"/>
                                        </p:tgtEl>
                                        <p:attrNameLst>
                                          <p:attrName>ppt_x</p:attrName>
                                          <p:attrName>ppt_y</p:attrName>
                                        </p:attrNameLst>
                                      </p:cBhvr>
                                      <p:rCtr x="-16849" y="0"/>
                                    </p:animMotion>
                                  </p:childTnLst>
                                </p:cTn>
                              </p:par>
                              <p:par>
                                <p:cTn id="29" presetID="35" presetClass="path" presetSubtype="0" decel="100000" fill="hold" grpId="0" nodeType="withEffect">
                                  <p:stCondLst>
                                    <p:cond delay="0"/>
                                  </p:stCondLst>
                                  <p:childTnLst>
                                    <p:animMotion origin="layout" path="M 8.33333E-7 0 L -0.33698 0 " pathEditMode="relative" rAng="0" ptsTypes="AA">
                                      <p:cBhvr>
                                        <p:cTn id="30" dur="1000" fill="hold"/>
                                        <p:tgtEl>
                                          <p:spTgt spid="136"/>
                                        </p:tgtEl>
                                        <p:attrNameLst>
                                          <p:attrName>ppt_x</p:attrName>
                                          <p:attrName>ppt_y</p:attrName>
                                        </p:attrNameLst>
                                      </p:cBhvr>
                                      <p:rCtr x="-16849" y="0"/>
                                    </p:animMotion>
                                  </p:childTnLst>
                                </p:cTn>
                              </p:par>
                              <p:par>
                                <p:cTn id="31" presetID="35" presetClass="path" presetSubtype="0" decel="100000" fill="hold" grpId="0" nodeType="withEffect">
                                  <p:stCondLst>
                                    <p:cond delay="0"/>
                                  </p:stCondLst>
                                  <p:childTnLst>
                                    <p:animMotion origin="layout" path="M 8.33333E-7 0 L -0.33698 0 " pathEditMode="relative" rAng="0" ptsTypes="AA">
                                      <p:cBhvr>
                                        <p:cTn id="32" dur="1250" fill="hold"/>
                                        <p:tgtEl>
                                          <p:spTgt spid="137"/>
                                        </p:tgtEl>
                                        <p:attrNameLst>
                                          <p:attrName>ppt_x</p:attrName>
                                          <p:attrName>ppt_y</p:attrName>
                                        </p:attrNameLst>
                                      </p:cBhvr>
                                      <p:rCtr x="-16849" y="0"/>
                                    </p:animMotion>
                                  </p:childTnLst>
                                </p:cTn>
                              </p:par>
                              <p:par>
                                <p:cTn id="33" presetID="35" presetClass="path" presetSubtype="0" decel="100000" fill="hold" grpId="0" nodeType="withEffect">
                                  <p:stCondLst>
                                    <p:cond delay="750"/>
                                  </p:stCondLst>
                                  <p:childTnLst>
                                    <p:animMotion origin="layout" path="M 8.33333E-7 0 L -0.33698 0 " pathEditMode="relative" rAng="0" ptsTypes="AA">
                                      <p:cBhvr>
                                        <p:cTn id="34" dur="500" fill="hold"/>
                                        <p:tgtEl>
                                          <p:spTgt spid="147"/>
                                        </p:tgtEl>
                                        <p:attrNameLst>
                                          <p:attrName>ppt_x</p:attrName>
                                          <p:attrName>ppt_y</p:attrName>
                                        </p:attrNameLst>
                                      </p:cBhvr>
                                      <p:rCtr x="-16849" y="0"/>
                                    </p:animMotion>
                                  </p:childTnLst>
                                </p:cTn>
                              </p:par>
                              <p:par>
                                <p:cTn id="35" presetID="35" presetClass="path" presetSubtype="0" decel="100000" fill="hold" grpId="0" nodeType="withEffect" nodePh="1">
                                  <p:stCondLst>
                                    <p:cond delay="750"/>
                                  </p:stCondLst>
                                  <p:endCondLst>
                                    <p:cond evt="begin" delay="0">
                                      <p:tn val="35"/>
                                    </p:cond>
                                  </p:endCondLst>
                                  <p:childTnLst>
                                    <p:animMotion origin="layout" path="M 8.33333E-7 0 L -0.33698 0 " pathEditMode="relative" rAng="0" ptsTypes="AA">
                                      <p:cBhvr>
                                        <p:cTn id="36" dur="500" fill="hold"/>
                                        <p:tgtEl>
                                          <p:spTgt spid="160"/>
                                        </p:tgtEl>
                                        <p:attrNameLst>
                                          <p:attrName>ppt_x</p:attrName>
                                          <p:attrName>ppt_y</p:attrName>
                                        </p:attrNameLst>
                                      </p:cBhvr>
                                      <p:rCtr x="-16849" y="0"/>
                                    </p:animMotion>
                                  </p:childTnLst>
                                </p:cTn>
                              </p:par>
                              <p:par>
                                <p:cTn id="37" presetID="35" presetClass="path" presetSubtype="0" decel="100000" fill="hold" nodeType="withEffect">
                                  <p:stCondLst>
                                    <p:cond delay="850"/>
                                  </p:stCondLst>
                                  <p:childTnLst>
                                    <p:animMotion origin="layout" path="M 8.33333E-7 0 L -0.33698 0 " pathEditMode="relative" rAng="0" ptsTypes="AA">
                                      <p:cBhvr>
                                        <p:cTn id="38" dur="500" fill="hold"/>
                                        <p:tgtEl>
                                          <p:spTgt spid="157"/>
                                        </p:tgtEl>
                                        <p:attrNameLst>
                                          <p:attrName>ppt_x</p:attrName>
                                          <p:attrName>ppt_y</p:attrName>
                                        </p:attrNameLst>
                                      </p:cBhvr>
                                      <p:rCtr x="-16849" y="0"/>
                                    </p:animMotion>
                                  </p:childTnLst>
                                </p:cTn>
                              </p:par>
                              <p:par>
                                <p:cTn id="39" presetID="35" presetClass="path" presetSubtype="0" decel="100000" fill="hold" grpId="0" nodeType="withEffect">
                                  <p:stCondLst>
                                    <p:cond delay="850"/>
                                  </p:stCondLst>
                                  <p:childTnLst>
                                    <p:animMotion origin="layout" path="M 8.33333E-7 0 L -0.33698 0 " pathEditMode="relative" rAng="0" ptsTypes="AA">
                                      <p:cBhvr>
                                        <p:cTn id="40" dur="500" fill="hold"/>
                                        <p:tgtEl>
                                          <p:spTgt spid="148"/>
                                        </p:tgtEl>
                                        <p:attrNameLst>
                                          <p:attrName>ppt_x</p:attrName>
                                          <p:attrName>ppt_y</p:attrName>
                                        </p:attrNameLst>
                                      </p:cBhvr>
                                      <p:rCtr x="-16849" y="0"/>
                                    </p:animMotion>
                                  </p:childTnLst>
                                </p:cTn>
                              </p:par>
                              <p:par>
                                <p:cTn id="41" presetID="35" presetClass="path" presetSubtype="0" decel="100000" fill="hold" grpId="0" nodeType="withEffect" nodePh="1">
                                  <p:stCondLst>
                                    <p:cond delay="850"/>
                                  </p:stCondLst>
                                  <p:endCondLst>
                                    <p:cond evt="begin" delay="0">
                                      <p:tn val="41"/>
                                    </p:cond>
                                  </p:endCondLst>
                                  <p:childTnLst>
                                    <p:animMotion origin="layout" path="M 8.33333E-7 0 L -0.33698 0 " pathEditMode="relative" rAng="0" ptsTypes="AA">
                                      <p:cBhvr>
                                        <p:cTn id="42" dur="500" fill="hold"/>
                                        <p:tgtEl>
                                          <p:spTgt spid="161"/>
                                        </p:tgtEl>
                                        <p:attrNameLst>
                                          <p:attrName>ppt_x</p:attrName>
                                          <p:attrName>ppt_y</p:attrName>
                                        </p:attrNameLst>
                                      </p:cBhvr>
                                      <p:rCtr x="-16849" y="0"/>
                                    </p:animMotion>
                                  </p:childTnLst>
                                </p:cTn>
                              </p:par>
                              <p:par>
                                <p:cTn id="43" presetID="35" presetClass="path" presetSubtype="0" decel="100000" fill="hold" nodeType="withEffect">
                                  <p:stCondLst>
                                    <p:cond delay="950"/>
                                  </p:stCondLst>
                                  <p:childTnLst>
                                    <p:animMotion origin="layout" path="M 8.33333E-7 0 L -0.33698 0 " pathEditMode="relative" rAng="0" ptsTypes="AA">
                                      <p:cBhvr>
                                        <p:cTn id="44" dur="500" fill="hold"/>
                                        <p:tgtEl>
                                          <p:spTgt spid="156"/>
                                        </p:tgtEl>
                                        <p:attrNameLst>
                                          <p:attrName>ppt_x</p:attrName>
                                          <p:attrName>ppt_y</p:attrName>
                                        </p:attrNameLst>
                                      </p:cBhvr>
                                      <p:rCtr x="-16849" y="0"/>
                                    </p:animMotion>
                                  </p:childTnLst>
                                </p:cTn>
                              </p:par>
                              <p:par>
                                <p:cTn id="45" presetID="35" presetClass="path" presetSubtype="0" decel="100000" fill="hold" grpId="0" nodeType="withEffect">
                                  <p:stCondLst>
                                    <p:cond delay="950"/>
                                  </p:stCondLst>
                                  <p:childTnLst>
                                    <p:animMotion origin="layout" path="M 8.33333E-7 0 L -0.33698 0 " pathEditMode="relative" rAng="0" ptsTypes="AA">
                                      <p:cBhvr>
                                        <p:cTn id="46" dur="500" fill="hold"/>
                                        <p:tgtEl>
                                          <p:spTgt spid="149"/>
                                        </p:tgtEl>
                                        <p:attrNameLst>
                                          <p:attrName>ppt_x</p:attrName>
                                          <p:attrName>ppt_y</p:attrName>
                                        </p:attrNameLst>
                                      </p:cBhvr>
                                      <p:rCtr x="-16849" y="0"/>
                                    </p:animMotion>
                                  </p:childTnLst>
                                </p:cTn>
                              </p:par>
                              <p:par>
                                <p:cTn id="47" presetID="35" presetClass="path" presetSubtype="0" decel="100000" fill="hold" grpId="0" nodeType="withEffect" nodePh="1">
                                  <p:stCondLst>
                                    <p:cond delay="950"/>
                                  </p:stCondLst>
                                  <p:endCondLst>
                                    <p:cond evt="begin" delay="0">
                                      <p:tn val="47"/>
                                    </p:cond>
                                  </p:endCondLst>
                                  <p:childTnLst>
                                    <p:animMotion origin="layout" path="M 8.33333E-7 0 L -0.33698 0 " pathEditMode="relative" rAng="0" ptsTypes="AA">
                                      <p:cBhvr>
                                        <p:cTn id="48" dur="500" fill="hold"/>
                                        <p:tgtEl>
                                          <p:spTgt spid="162"/>
                                        </p:tgtEl>
                                        <p:attrNameLst>
                                          <p:attrName>ppt_x</p:attrName>
                                          <p:attrName>ppt_y</p:attrName>
                                        </p:attrNameLst>
                                      </p:cBhvr>
                                      <p:rCtr x="-16849" y="0"/>
                                    </p:animMotion>
                                  </p:childTnLst>
                                </p:cTn>
                              </p:par>
                              <p:par>
                                <p:cTn id="49" presetID="35" presetClass="path" presetSubtype="0" decel="100000" fill="hold" nodeType="withEffect">
                                  <p:stCondLst>
                                    <p:cond delay="1050"/>
                                  </p:stCondLst>
                                  <p:childTnLst>
                                    <p:animMotion origin="layout" path="M 8.33333E-7 0 L -0.33698 0 " pathEditMode="relative" rAng="0" ptsTypes="AA">
                                      <p:cBhvr>
                                        <p:cTn id="50" dur="500" fill="hold"/>
                                        <p:tgtEl>
                                          <p:spTgt spid="155"/>
                                        </p:tgtEl>
                                        <p:attrNameLst>
                                          <p:attrName>ppt_x</p:attrName>
                                          <p:attrName>ppt_y</p:attrName>
                                        </p:attrNameLst>
                                      </p:cBhvr>
                                      <p:rCtr x="-16849" y="0"/>
                                    </p:animMotion>
                                  </p:childTnLst>
                                </p:cTn>
                              </p:par>
                              <p:par>
                                <p:cTn id="51" presetID="35" presetClass="path" presetSubtype="0" decel="100000" fill="hold" grpId="0" nodeType="withEffect">
                                  <p:stCondLst>
                                    <p:cond delay="1050"/>
                                  </p:stCondLst>
                                  <p:childTnLst>
                                    <p:animMotion origin="layout" path="M 8.33333E-7 0 L -0.33698 0 " pathEditMode="relative" rAng="0" ptsTypes="AA">
                                      <p:cBhvr>
                                        <p:cTn id="52" dur="500" fill="hold"/>
                                        <p:tgtEl>
                                          <p:spTgt spid="150"/>
                                        </p:tgtEl>
                                        <p:attrNameLst>
                                          <p:attrName>ppt_x</p:attrName>
                                          <p:attrName>ppt_y</p:attrName>
                                        </p:attrNameLst>
                                      </p:cBhvr>
                                      <p:rCtr x="-16849" y="0"/>
                                    </p:animMotion>
                                  </p:childTnLst>
                                </p:cTn>
                              </p:par>
                              <p:par>
                                <p:cTn id="53" presetID="35" presetClass="path" presetSubtype="0" decel="100000" fill="hold" grpId="0" nodeType="withEffect" nodePh="1">
                                  <p:stCondLst>
                                    <p:cond delay="1050"/>
                                  </p:stCondLst>
                                  <p:endCondLst>
                                    <p:cond evt="begin" delay="0">
                                      <p:tn val="53"/>
                                    </p:cond>
                                  </p:endCondLst>
                                  <p:childTnLst>
                                    <p:animMotion origin="layout" path="M 8.33333E-7 0 L -0.33698 0 " pathEditMode="relative" rAng="0" ptsTypes="AA">
                                      <p:cBhvr>
                                        <p:cTn id="54" dur="500" fill="hold"/>
                                        <p:tgtEl>
                                          <p:spTgt spid="163"/>
                                        </p:tgtEl>
                                        <p:attrNameLst>
                                          <p:attrName>ppt_x</p:attrName>
                                          <p:attrName>ppt_y</p:attrName>
                                        </p:attrNameLst>
                                      </p:cBhvr>
                                      <p:rCtr x="-16849" y="0"/>
                                    </p:animMotion>
                                  </p:childTnLst>
                                </p:cTn>
                              </p:par>
                              <p:par>
                                <p:cTn id="55" presetID="35" presetClass="path" presetSubtype="0" decel="100000" fill="hold" nodeType="withEffect">
                                  <p:stCondLst>
                                    <p:cond delay="1150"/>
                                  </p:stCondLst>
                                  <p:childTnLst>
                                    <p:animMotion origin="layout" path="M 8.33333E-7 0 L -0.33698 0 " pathEditMode="relative" rAng="0" ptsTypes="AA">
                                      <p:cBhvr>
                                        <p:cTn id="56" dur="500" fill="hold"/>
                                        <p:tgtEl>
                                          <p:spTgt spid="154"/>
                                        </p:tgtEl>
                                        <p:attrNameLst>
                                          <p:attrName>ppt_x</p:attrName>
                                          <p:attrName>ppt_y</p:attrName>
                                        </p:attrNameLst>
                                      </p:cBhvr>
                                      <p:rCtr x="-16849" y="0"/>
                                    </p:animMotion>
                                  </p:childTnLst>
                                </p:cTn>
                              </p:par>
                              <p:par>
                                <p:cTn id="57" presetID="35" presetClass="path" presetSubtype="0" decel="100000" fill="hold" grpId="0" nodeType="withEffect">
                                  <p:stCondLst>
                                    <p:cond delay="1150"/>
                                  </p:stCondLst>
                                  <p:childTnLst>
                                    <p:animMotion origin="layout" path="M 8.33333E-7 0 L -0.33698 0 " pathEditMode="relative" rAng="0" ptsTypes="AA">
                                      <p:cBhvr>
                                        <p:cTn id="58" dur="500" fill="hold"/>
                                        <p:tgtEl>
                                          <p:spTgt spid="151"/>
                                        </p:tgtEl>
                                        <p:attrNameLst>
                                          <p:attrName>ppt_x</p:attrName>
                                          <p:attrName>ppt_y</p:attrName>
                                        </p:attrNameLst>
                                      </p:cBhvr>
                                      <p:rCtr x="-16849" y="0"/>
                                    </p:animMotion>
                                  </p:childTnLst>
                                </p:cTn>
                              </p:par>
                              <p:par>
                                <p:cTn id="59" presetID="35" presetClass="path" presetSubtype="0" decel="100000" fill="hold" grpId="0" nodeType="withEffect" nodePh="1">
                                  <p:stCondLst>
                                    <p:cond delay="1150"/>
                                  </p:stCondLst>
                                  <p:endCondLst>
                                    <p:cond evt="begin" delay="0">
                                      <p:tn val="59"/>
                                    </p:cond>
                                  </p:endCondLst>
                                  <p:childTnLst>
                                    <p:animMotion origin="layout" path="M 8.33333E-7 0 L -0.33698 0 " pathEditMode="relative" rAng="0" ptsTypes="AA">
                                      <p:cBhvr>
                                        <p:cTn id="60" dur="500" fill="hold"/>
                                        <p:tgtEl>
                                          <p:spTgt spid="164"/>
                                        </p:tgtEl>
                                        <p:attrNameLst>
                                          <p:attrName>ppt_x</p:attrName>
                                          <p:attrName>ppt_y</p:attrName>
                                        </p:attrNameLst>
                                      </p:cBhvr>
                                      <p:rCtr x="-16849" y="0"/>
                                    </p:animMotion>
                                  </p:childTnLst>
                                </p:cTn>
                              </p:par>
                              <p:par>
                                <p:cTn id="61" presetID="35" presetClass="path" presetSubtype="0" decel="100000" fill="hold" nodeType="withEffect">
                                  <p:stCondLst>
                                    <p:cond delay="1250"/>
                                  </p:stCondLst>
                                  <p:childTnLst>
                                    <p:animMotion origin="layout" path="M 8.33333E-7 0 L -0.33698 0 " pathEditMode="relative" rAng="0" ptsTypes="AA">
                                      <p:cBhvr>
                                        <p:cTn id="62" dur="500" fill="hold"/>
                                        <p:tgtEl>
                                          <p:spTgt spid="153"/>
                                        </p:tgtEl>
                                        <p:attrNameLst>
                                          <p:attrName>ppt_x</p:attrName>
                                          <p:attrName>ppt_y</p:attrName>
                                        </p:attrNameLst>
                                      </p:cBhvr>
                                      <p:rCtr x="-16849" y="0"/>
                                    </p:animMotion>
                                  </p:childTnLst>
                                </p:cTn>
                              </p:par>
                              <p:par>
                                <p:cTn id="63" presetID="35" presetClass="path" presetSubtype="0" decel="100000" fill="hold" grpId="0" nodeType="withEffect">
                                  <p:stCondLst>
                                    <p:cond delay="1250"/>
                                  </p:stCondLst>
                                  <p:childTnLst>
                                    <p:animMotion origin="layout" path="M 8.33333E-7 0 L -0.33698 0 " pathEditMode="relative" rAng="0" ptsTypes="AA">
                                      <p:cBhvr>
                                        <p:cTn id="64" dur="500" fill="hold"/>
                                        <p:tgtEl>
                                          <p:spTgt spid="152"/>
                                        </p:tgtEl>
                                        <p:attrNameLst>
                                          <p:attrName>ppt_x</p:attrName>
                                          <p:attrName>ppt_y</p:attrName>
                                        </p:attrNameLst>
                                      </p:cBhvr>
                                      <p:rCtr x="-16849" y="0"/>
                                    </p:animMotion>
                                  </p:childTnLst>
                                </p:cTn>
                              </p:par>
                              <p:par>
                                <p:cTn id="65" presetID="35" presetClass="path" presetSubtype="0" decel="100000" fill="hold" grpId="0" nodeType="withEffect" nodePh="1">
                                  <p:stCondLst>
                                    <p:cond delay="1250"/>
                                  </p:stCondLst>
                                  <p:endCondLst>
                                    <p:cond evt="begin" delay="0">
                                      <p:tn val="65"/>
                                    </p:cond>
                                  </p:endCondLst>
                                  <p:childTnLst>
                                    <p:animMotion origin="layout" path="M 8.33333E-7 0 L -0.33698 0 " pathEditMode="relative" rAng="0" ptsTypes="AA">
                                      <p:cBhvr>
                                        <p:cTn id="66" dur="500" fill="hold"/>
                                        <p:tgtEl>
                                          <p:spTgt spid="165"/>
                                        </p:tgtEl>
                                        <p:attrNameLst>
                                          <p:attrName>ppt_x</p:attrName>
                                          <p:attrName>ppt_y</p:attrName>
                                        </p:attrNameLst>
                                      </p:cBhvr>
                                      <p:rCtr x="-16849" y="0"/>
                                    </p:animMotion>
                                  </p:childTnLst>
                                </p:cTn>
                              </p:par>
                              <p:par>
                                <p:cTn id="67" presetID="35" presetClass="path" presetSubtype="0" decel="100000" fill="hold" nodeType="withEffect">
                                  <p:stCondLst>
                                    <p:cond delay="1350"/>
                                  </p:stCondLst>
                                  <p:childTnLst>
                                    <p:animMotion origin="layout" path="M 8.33333E-7 0 L -0.33698 0 " pathEditMode="relative" rAng="0" ptsTypes="AA">
                                      <p:cBhvr>
                                        <p:cTn id="68" dur="500" fill="hold"/>
                                        <p:tgtEl>
                                          <p:spTgt spid="159"/>
                                        </p:tgtEl>
                                        <p:attrNameLst>
                                          <p:attrName>ppt_x</p:attrName>
                                          <p:attrName>ppt_y</p:attrName>
                                        </p:attrNameLst>
                                      </p:cBhvr>
                                      <p:rCtr x="-16849" y="0"/>
                                    </p:animMotion>
                                  </p:childTnLst>
                                </p:cTn>
                              </p:par>
                              <p:par>
                                <p:cTn id="69" presetID="35" presetClass="path" presetSubtype="0" decel="100000" fill="hold" grpId="0" nodeType="withEffect">
                                  <p:stCondLst>
                                    <p:cond delay="1350"/>
                                  </p:stCondLst>
                                  <p:childTnLst>
                                    <p:animMotion origin="layout" path="M 8.33333E-7 0 L -0.33698 0 " pathEditMode="relative" rAng="0" ptsTypes="AA">
                                      <p:cBhvr>
                                        <p:cTn id="70" dur="500" fill="hold"/>
                                        <p:tgtEl>
                                          <p:spTgt spid="158"/>
                                        </p:tgtEl>
                                        <p:attrNameLst>
                                          <p:attrName>ppt_x</p:attrName>
                                          <p:attrName>ppt_y</p:attrName>
                                        </p:attrNameLst>
                                      </p:cBhvr>
                                      <p:rCtr x="-16849" y="0"/>
                                    </p:animMotion>
                                  </p:childTnLst>
                                </p:cTn>
                              </p:par>
                              <p:par>
                                <p:cTn id="71" presetID="35" presetClass="path" presetSubtype="0" decel="100000" fill="hold" grpId="0" nodeType="withEffect" nodePh="1">
                                  <p:stCondLst>
                                    <p:cond delay="1350"/>
                                  </p:stCondLst>
                                  <p:endCondLst>
                                    <p:cond evt="begin" delay="0">
                                      <p:tn val="71"/>
                                    </p:cond>
                                  </p:endCondLst>
                                  <p:childTnLst>
                                    <p:animMotion origin="layout" path="M 8.33333E-7 0 L -0.33698 0 " pathEditMode="relative" rAng="0" ptsTypes="AA">
                                      <p:cBhvr>
                                        <p:cTn id="72" dur="500" fill="hold"/>
                                        <p:tgtEl>
                                          <p:spTgt spid="166"/>
                                        </p:tgtEl>
                                        <p:attrNameLst>
                                          <p:attrName>ppt_x</p:attrName>
                                          <p:attrName>ppt_y</p:attrName>
                                        </p:attrNameLst>
                                      </p:cBhvr>
                                      <p:rCtr x="-16849" y="0"/>
                                    </p:animMotion>
                                  </p:childTnLst>
                                </p:cTn>
                              </p:par>
                              <p:par>
                                <p:cTn id="73" presetID="10" presetClass="entr" presetSubtype="0" fill="hold" grpId="0" nodeType="withEffect" nodePh="1">
                                  <p:stCondLst>
                                    <p:cond delay="0"/>
                                  </p:stCondLst>
                                  <p:endCondLst>
                                    <p:cond evt="begin" delay="0">
                                      <p:tn val="73"/>
                                    </p:cond>
                                  </p:endCondLst>
                                  <p:childTnLst>
                                    <p:set>
                                      <p:cBhvr>
                                        <p:cTn id="74" dur="1" fill="hold">
                                          <p:stCondLst>
                                            <p:cond delay="0"/>
                                          </p:stCondLst>
                                        </p:cTn>
                                        <p:tgtEl>
                                          <p:spTgt spid="171"/>
                                        </p:tgtEl>
                                        <p:attrNameLst>
                                          <p:attrName>style.visibility</p:attrName>
                                        </p:attrNameLst>
                                      </p:cBhvr>
                                      <p:to>
                                        <p:strVal val="visible"/>
                                      </p:to>
                                    </p:set>
                                    <p:animEffect transition="in" filter="fade">
                                      <p:cBhvr>
                                        <p:cTn id="75" dur="1000"/>
                                        <p:tgtEl>
                                          <p:spTgt spid="171"/>
                                        </p:tgtEl>
                                      </p:cBhvr>
                                    </p:animEffect>
                                  </p:childTnLst>
                                </p:cTn>
                              </p:par>
                              <p:par>
                                <p:cTn id="76" presetID="10" presetClass="exit" presetSubtype="0" fill="hold" grpId="0" nodeType="withEffect">
                                  <p:stCondLst>
                                    <p:cond delay="0"/>
                                  </p:stCondLst>
                                  <p:childTnLst>
                                    <p:animEffect transition="out" filter="fade">
                                      <p:cBhvr>
                                        <p:cTn id="77" dur="500"/>
                                        <p:tgtEl>
                                          <p:spTgt spid="168"/>
                                        </p:tgtEl>
                                      </p:cBhvr>
                                    </p:animEffect>
                                    <p:set>
                                      <p:cBhvr>
                                        <p:cTn id="78" dur="1" fill="hold">
                                          <p:stCondLst>
                                            <p:cond delay="499"/>
                                          </p:stCondLst>
                                        </p:cTn>
                                        <p:tgtEl>
                                          <p:spTgt spid="168"/>
                                        </p:tgtEl>
                                        <p:attrNameLst>
                                          <p:attrName>style.visibility</p:attrName>
                                        </p:attrNameLst>
                                      </p:cBhvr>
                                      <p:to>
                                        <p:strVal val="hidden"/>
                                      </p:to>
                                    </p:set>
                                  </p:childTnLst>
                                </p:cTn>
                              </p:par>
                              <p:par>
                                <p:cTn id="79" presetID="53" presetClass="entr" presetSubtype="16" fill="hold" grpId="0" nodeType="withEffect">
                                  <p:stCondLst>
                                    <p:cond delay="0"/>
                                  </p:stCondLst>
                                  <p:childTnLst>
                                    <p:set>
                                      <p:cBhvr>
                                        <p:cTn id="80" dur="1" fill="hold">
                                          <p:stCondLst>
                                            <p:cond delay="0"/>
                                          </p:stCondLst>
                                        </p:cTn>
                                        <p:tgtEl>
                                          <p:spTgt spid="170"/>
                                        </p:tgtEl>
                                        <p:attrNameLst>
                                          <p:attrName>style.visibility</p:attrName>
                                        </p:attrNameLst>
                                      </p:cBhvr>
                                      <p:to>
                                        <p:strVal val="visible"/>
                                      </p:to>
                                    </p:set>
                                    <p:anim calcmode="lin" valueType="num">
                                      <p:cBhvr>
                                        <p:cTn id="81" dur="500" fill="hold"/>
                                        <p:tgtEl>
                                          <p:spTgt spid="170"/>
                                        </p:tgtEl>
                                        <p:attrNameLst>
                                          <p:attrName>ppt_w</p:attrName>
                                        </p:attrNameLst>
                                      </p:cBhvr>
                                      <p:tavLst>
                                        <p:tav tm="0">
                                          <p:val>
                                            <p:fltVal val="0"/>
                                          </p:val>
                                        </p:tav>
                                        <p:tav tm="100000">
                                          <p:val>
                                            <p:strVal val="#ppt_w"/>
                                          </p:val>
                                        </p:tav>
                                      </p:tavLst>
                                    </p:anim>
                                    <p:anim calcmode="lin" valueType="num">
                                      <p:cBhvr>
                                        <p:cTn id="82" dur="500" fill="hold"/>
                                        <p:tgtEl>
                                          <p:spTgt spid="170"/>
                                        </p:tgtEl>
                                        <p:attrNameLst>
                                          <p:attrName>ppt_h</p:attrName>
                                        </p:attrNameLst>
                                      </p:cBhvr>
                                      <p:tavLst>
                                        <p:tav tm="0">
                                          <p:val>
                                            <p:fltVal val="0"/>
                                          </p:val>
                                        </p:tav>
                                        <p:tav tm="100000">
                                          <p:val>
                                            <p:strVal val="#ppt_h"/>
                                          </p:val>
                                        </p:tav>
                                      </p:tavLst>
                                    </p:anim>
                                    <p:animEffect transition="in" filter="fade">
                                      <p:cBhvr>
                                        <p:cTn id="83" dur="500"/>
                                        <p:tgtEl>
                                          <p:spTgt spid="170"/>
                                        </p:tgtEl>
                                      </p:cBhvr>
                                    </p:animEffect>
                                  </p:childTnLst>
                                </p:cTn>
                              </p:par>
                            </p:childTnLst>
                          </p:cTn>
                        </p:par>
                      </p:childTnLst>
                    </p:cTn>
                  </p:par>
                </p:childTnLst>
              </p:cTn>
              <p:nextCondLst>
                <p:cond evt="onClick" delay="0">
                  <p:tgtEl>
                    <p:spTgt spid="169"/>
                  </p:tgtEl>
                </p:cond>
              </p:nextCondLst>
            </p:seq>
            <p:seq concurrent="1" nextAc="seek">
              <p:cTn id="84" restart="whenNotActive" fill="hold" evtFilter="cancelBubble" nodeType="interactiveSeq">
                <p:stCondLst>
                  <p:cond evt="onClick" delay="0">
                    <p:tgtEl>
                      <p:spTgt spid="171"/>
                    </p:tgtEl>
                  </p:cond>
                </p:stCondLst>
                <p:endSync evt="end" delay="0">
                  <p:rtn val="all"/>
                </p:endSync>
                <p:childTnLst>
                  <p:par>
                    <p:cTn id="85" fill="hold">
                      <p:stCondLst>
                        <p:cond delay="0"/>
                      </p:stCondLst>
                      <p:childTnLst>
                        <p:par>
                          <p:cTn id="86" fill="hold">
                            <p:stCondLst>
                              <p:cond delay="0"/>
                            </p:stCondLst>
                            <p:childTnLst>
                              <p:par>
                                <p:cTn id="87" presetID="63" presetClass="path" presetSubtype="0" accel="100000" fill="hold" grpId="1" nodeType="withEffect">
                                  <p:stCondLst>
                                    <p:cond delay="600"/>
                                  </p:stCondLst>
                                  <p:childTnLst>
                                    <p:animMotion origin="layout" path="M -0.33698 0 L 1.66667E-6 0 " pathEditMode="relative" rAng="0" ptsTypes="AA">
                                      <p:cBhvr>
                                        <p:cTn id="88" dur="500" fill="hold"/>
                                        <p:tgtEl>
                                          <p:spTgt spid="147"/>
                                        </p:tgtEl>
                                        <p:attrNameLst>
                                          <p:attrName>ppt_x</p:attrName>
                                          <p:attrName>ppt_y</p:attrName>
                                        </p:attrNameLst>
                                      </p:cBhvr>
                                      <p:rCtr x="16823" y="0"/>
                                    </p:animMotion>
                                  </p:childTnLst>
                                </p:cTn>
                              </p:par>
                              <p:par>
                                <p:cTn id="89" presetID="63" presetClass="path" presetSubtype="0" accel="100000" fill="hold" grpId="1" nodeType="withEffect" nodePh="1">
                                  <p:stCondLst>
                                    <p:cond delay="600"/>
                                  </p:stCondLst>
                                  <p:endCondLst>
                                    <p:cond evt="begin" delay="0">
                                      <p:tn val="89"/>
                                    </p:cond>
                                  </p:endCondLst>
                                  <p:childTnLst>
                                    <p:animMotion origin="layout" path="M -0.33698 0 L 1.66667E-6 0 " pathEditMode="relative" rAng="0" ptsTypes="AA">
                                      <p:cBhvr>
                                        <p:cTn id="90" dur="500" fill="hold"/>
                                        <p:tgtEl>
                                          <p:spTgt spid="160"/>
                                        </p:tgtEl>
                                        <p:attrNameLst>
                                          <p:attrName>ppt_x</p:attrName>
                                          <p:attrName>ppt_y</p:attrName>
                                        </p:attrNameLst>
                                      </p:cBhvr>
                                      <p:rCtr x="16823" y="0"/>
                                    </p:animMotion>
                                  </p:childTnLst>
                                </p:cTn>
                              </p:par>
                              <p:par>
                                <p:cTn id="91" presetID="63" presetClass="path" presetSubtype="0" accel="100000" fill="hold" nodeType="withEffect">
                                  <p:stCondLst>
                                    <p:cond delay="600"/>
                                  </p:stCondLst>
                                  <p:childTnLst>
                                    <p:animMotion origin="layout" path="M -0.33698 0 L 1.66667E-6 0 " pathEditMode="relative" rAng="0" ptsTypes="AA">
                                      <p:cBhvr>
                                        <p:cTn id="92" dur="500" fill="hold"/>
                                        <p:tgtEl>
                                          <p:spTgt spid="157"/>
                                        </p:tgtEl>
                                        <p:attrNameLst>
                                          <p:attrName>ppt_x</p:attrName>
                                          <p:attrName>ppt_y</p:attrName>
                                        </p:attrNameLst>
                                      </p:cBhvr>
                                      <p:rCtr x="16823" y="0"/>
                                    </p:animMotion>
                                  </p:childTnLst>
                                </p:cTn>
                              </p:par>
                              <p:par>
                                <p:cTn id="93" presetID="63" presetClass="path" presetSubtype="0" accel="100000" fill="hold" grpId="1" nodeType="withEffect">
                                  <p:stCondLst>
                                    <p:cond delay="500"/>
                                  </p:stCondLst>
                                  <p:childTnLst>
                                    <p:animMotion origin="layout" path="M -0.33698 0 L 1.66667E-6 0 " pathEditMode="relative" rAng="0" ptsTypes="AA">
                                      <p:cBhvr>
                                        <p:cTn id="94" dur="500" fill="hold"/>
                                        <p:tgtEl>
                                          <p:spTgt spid="148"/>
                                        </p:tgtEl>
                                        <p:attrNameLst>
                                          <p:attrName>ppt_x</p:attrName>
                                          <p:attrName>ppt_y</p:attrName>
                                        </p:attrNameLst>
                                      </p:cBhvr>
                                      <p:rCtr x="16823" y="0"/>
                                    </p:animMotion>
                                  </p:childTnLst>
                                </p:cTn>
                              </p:par>
                              <p:par>
                                <p:cTn id="95" presetID="63" presetClass="path" presetSubtype="0" accel="100000" fill="hold" grpId="1" nodeType="withEffect" nodePh="1">
                                  <p:stCondLst>
                                    <p:cond delay="500"/>
                                  </p:stCondLst>
                                  <p:endCondLst>
                                    <p:cond evt="begin" delay="0">
                                      <p:tn val="95"/>
                                    </p:cond>
                                  </p:endCondLst>
                                  <p:childTnLst>
                                    <p:animMotion origin="layout" path="M -0.33698 0 L 1.66667E-6 0 " pathEditMode="relative" rAng="0" ptsTypes="AA">
                                      <p:cBhvr>
                                        <p:cTn id="96" dur="500" fill="hold"/>
                                        <p:tgtEl>
                                          <p:spTgt spid="161"/>
                                        </p:tgtEl>
                                        <p:attrNameLst>
                                          <p:attrName>ppt_x</p:attrName>
                                          <p:attrName>ppt_y</p:attrName>
                                        </p:attrNameLst>
                                      </p:cBhvr>
                                      <p:rCtr x="16823" y="0"/>
                                    </p:animMotion>
                                  </p:childTnLst>
                                </p:cTn>
                              </p:par>
                              <p:par>
                                <p:cTn id="97" presetID="63" presetClass="path" presetSubtype="0" accel="100000" fill="hold" nodeType="withEffect">
                                  <p:stCondLst>
                                    <p:cond delay="500"/>
                                  </p:stCondLst>
                                  <p:childTnLst>
                                    <p:animMotion origin="layout" path="M -0.33698 0 L 1.66667E-6 0 " pathEditMode="relative" rAng="0" ptsTypes="AA">
                                      <p:cBhvr>
                                        <p:cTn id="98" dur="500" fill="hold"/>
                                        <p:tgtEl>
                                          <p:spTgt spid="156"/>
                                        </p:tgtEl>
                                        <p:attrNameLst>
                                          <p:attrName>ppt_x</p:attrName>
                                          <p:attrName>ppt_y</p:attrName>
                                        </p:attrNameLst>
                                      </p:cBhvr>
                                      <p:rCtr x="16823" y="0"/>
                                    </p:animMotion>
                                  </p:childTnLst>
                                </p:cTn>
                              </p:par>
                              <p:par>
                                <p:cTn id="99" presetID="63" presetClass="path" presetSubtype="0" accel="100000" fill="hold" grpId="1" nodeType="withEffect">
                                  <p:stCondLst>
                                    <p:cond delay="400"/>
                                  </p:stCondLst>
                                  <p:childTnLst>
                                    <p:animMotion origin="layout" path="M -0.33698 0 L 1.66667E-6 0 " pathEditMode="relative" rAng="0" ptsTypes="AA">
                                      <p:cBhvr>
                                        <p:cTn id="100" dur="500" fill="hold"/>
                                        <p:tgtEl>
                                          <p:spTgt spid="149"/>
                                        </p:tgtEl>
                                        <p:attrNameLst>
                                          <p:attrName>ppt_x</p:attrName>
                                          <p:attrName>ppt_y</p:attrName>
                                        </p:attrNameLst>
                                      </p:cBhvr>
                                      <p:rCtr x="16823" y="0"/>
                                    </p:animMotion>
                                  </p:childTnLst>
                                </p:cTn>
                              </p:par>
                              <p:par>
                                <p:cTn id="101" presetID="63" presetClass="path" presetSubtype="0" accel="100000" fill="hold" grpId="1" nodeType="withEffect" nodePh="1">
                                  <p:stCondLst>
                                    <p:cond delay="400"/>
                                  </p:stCondLst>
                                  <p:endCondLst>
                                    <p:cond evt="begin" delay="0">
                                      <p:tn val="101"/>
                                    </p:cond>
                                  </p:endCondLst>
                                  <p:childTnLst>
                                    <p:animMotion origin="layout" path="M -0.33698 0 L 1.66667E-6 0 " pathEditMode="relative" rAng="0" ptsTypes="AA">
                                      <p:cBhvr>
                                        <p:cTn id="102" dur="500" fill="hold"/>
                                        <p:tgtEl>
                                          <p:spTgt spid="162"/>
                                        </p:tgtEl>
                                        <p:attrNameLst>
                                          <p:attrName>ppt_x</p:attrName>
                                          <p:attrName>ppt_y</p:attrName>
                                        </p:attrNameLst>
                                      </p:cBhvr>
                                      <p:rCtr x="16823" y="0"/>
                                    </p:animMotion>
                                  </p:childTnLst>
                                </p:cTn>
                              </p:par>
                              <p:par>
                                <p:cTn id="103" presetID="63" presetClass="path" presetSubtype="0" accel="100000" fill="hold" nodeType="withEffect">
                                  <p:stCondLst>
                                    <p:cond delay="400"/>
                                  </p:stCondLst>
                                  <p:childTnLst>
                                    <p:animMotion origin="layout" path="M -0.33698 0 L 1.66667E-6 0 " pathEditMode="relative" rAng="0" ptsTypes="AA">
                                      <p:cBhvr>
                                        <p:cTn id="104" dur="500" fill="hold"/>
                                        <p:tgtEl>
                                          <p:spTgt spid="155"/>
                                        </p:tgtEl>
                                        <p:attrNameLst>
                                          <p:attrName>ppt_x</p:attrName>
                                          <p:attrName>ppt_y</p:attrName>
                                        </p:attrNameLst>
                                      </p:cBhvr>
                                      <p:rCtr x="16823" y="0"/>
                                    </p:animMotion>
                                  </p:childTnLst>
                                </p:cTn>
                              </p:par>
                              <p:par>
                                <p:cTn id="105" presetID="63" presetClass="path" presetSubtype="0" accel="100000" fill="hold" grpId="1" nodeType="withEffect">
                                  <p:stCondLst>
                                    <p:cond delay="300"/>
                                  </p:stCondLst>
                                  <p:childTnLst>
                                    <p:animMotion origin="layout" path="M -0.33698 0 L 1.66667E-6 0 " pathEditMode="relative" rAng="0" ptsTypes="AA">
                                      <p:cBhvr>
                                        <p:cTn id="106" dur="500" fill="hold"/>
                                        <p:tgtEl>
                                          <p:spTgt spid="150"/>
                                        </p:tgtEl>
                                        <p:attrNameLst>
                                          <p:attrName>ppt_x</p:attrName>
                                          <p:attrName>ppt_y</p:attrName>
                                        </p:attrNameLst>
                                      </p:cBhvr>
                                      <p:rCtr x="16823" y="0"/>
                                    </p:animMotion>
                                  </p:childTnLst>
                                </p:cTn>
                              </p:par>
                              <p:par>
                                <p:cTn id="107" presetID="63" presetClass="path" presetSubtype="0" accel="100000" fill="hold" grpId="1" nodeType="withEffect" nodePh="1">
                                  <p:stCondLst>
                                    <p:cond delay="300"/>
                                  </p:stCondLst>
                                  <p:endCondLst>
                                    <p:cond evt="begin" delay="0">
                                      <p:tn val="107"/>
                                    </p:cond>
                                  </p:endCondLst>
                                  <p:childTnLst>
                                    <p:animMotion origin="layout" path="M -0.33698 0 L 1.66667E-6 0 " pathEditMode="relative" rAng="0" ptsTypes="AA">
                                      <p:cBhvr>
                                        <p:cTn id="108" dur="500" fill="hold"/>
                                        <p:tgtEl>
                                          <p:spTgt spid="163"/>
                                        </p:tgtEl>
                                        <p:attrNameLst>
                                          <p:attrName>ppt_x</p:attrName>
                                          <p:attrName>ppt_y</p:attrName>
                                        </p:attrNameLst>
                                      </p:cBhvr>
                                      <p:rCtr x="16823" y="0"/>
                                    </p:animMotion>
                                  </p:childTnLst>
                                </p:cTn>
                              </p:par>
                              <p:par>
                                <p:cTn id="109" presetID="63" presetClass="path" presetSubtype="0" accel="100000" fill="hold" nodeType="withEffect">
                                  <p:stCondLst>
                                    <p:cond delay="300"/>
                                  </p:stCondLst>
                                  <p:childTnLst>
                                    <p:animMotion origin="layout" path="M -0.33698 0 L 1.66667E-6 0 " pathEditMode="relative" rAng="0" ptsTypes="AA">
                                      <p:cBhvr>
                                        <p:cTn id="110" dur="500" fill="hold"/>
                                        <p:tgtEl>
                                          <p:spTgt spid="154"/>
                                        </p:tgtEl>
                                        <p:attrNameLst>
                                          <p:attrName>ppt_x</p:attrName>
                                          <p:attrName>ppt_y</p:attrName>
                                        </p:attrNameLst>
                                      </p:cBhvr>
                                      <p:rCtr x="16823" y="0"/>
                                    </p:animMotion>
                                  </p:childTnLst>
                                </p:cTn>
                              </p:par>
                              <p:par>
                                <p:cTn id="111" presetID="63" presetClass="path" presetSubtype="0" accel="100000" fill="hold" grpId="1" nodeType="withEffect">
                                  <p:stCondLst>
                                    <p:cond delay="200"/>
                                  </p:stCondLst>
                                  <p:childTnLst>
                                    <p:animMotion origin="layout" path="M -0.33698 0 L 1.66667E-6 0 " pathEditMode="relative" rAng="0" ptsTypes="AA">
                                      <p:cBhvr>
                                        <p:cTn id="112" dur="500" fill="hold"/>
                                        <p:tgtEl>
                                          <p:spTgt spid="151"/>
                                        </p:tgtEl>
                                        <p:attrNameLst>
                                          <p:attrName>ppt_x</p:attrName>
                                          <p:attrName>ppt_y</p:attrName>
                                        </p:attrNameLst>
                                      </p:cBhvr>
                                      <p:rCtr x="16823" y="0"/>
                                    </p:animMotion>
                                  </p:childTnLst>
                                </p:cTn>
                              </p:par>
                              <p:par>
                                <p:cTn id="113" presetID="63" presetClass="path" presetSubtype="0" accel="100000" fill="hold" grpId="1" nodeType="withEffect" nodePh="1">
                                  <p:stCondLst>
                                    <p:cond delay="200"/>
                                  </p:stCondLst>
                                  <p:endCondLst>
                                    <p:cond evt="begin" delay="0">
                                      <p:tn val="113"/>
                                    </p:cond>
                                  </p:endCondLst>
                                  <p:childTnLst>
                                    <p:animMotion origin="layout" path="M -0.33698 0 L 1.66667E-6 0 " pathEditMode="relative" rAng="0" ptsTypes="AA">
                                      <p:cBhvr>
                                        <p:cTn id="114" dur="500" fill="hold"/>
                                        <p:tgtEl>
                                          <p:spTgt spid="164"/>
                                        </p:tgtEl>
                                        <p:attrNameLst>
                                          <p:attrName>ppt_x</p:attrName>
                                          <p:attrName>ppt_y</p:attrName>
                                        </p:attrNameLst>
                                      </p:cBhvr>
                                      <p:rCtr x="16823" y="0"/>
                                    </p:animMotion>
                                  </p:childTnLst>
                                </p:cTn>
                              </p:par>
                              <p:par>
                                <p:cTn id="115" presetID="63" presetClass="path" presetSubtype="0" accel="100000" fill="hold" nodeType="withEffect">
                                  <p:stCondLst>
                                    <p:cond delay="200"/>
                                  </p:stCondLst>
                                  <p:childTnLst>
                                    <p:animMotion origin="layout" path="M -0.33698 0 L 1.66667E-6 0 " pathEditMode="relative" rAng="0" ptsTypes="AA">
                                      <p:cBhvr>
                                        <p:cTn id="116" dur="500" fill="hold"/>
                                        <p:tgtEl>
                                          <p:spTgt spid="153"/>
                                        </p:tgtEl>
                                        <p:attrNameLst>
                                          <p:attrName>ppt_x</p:attrName>
                                          <p:attrName>ppt_y</p:attrName>
                                        </p:attrNameLst>
                                      </p:cBhvr>
                                      <p:rCtr x="16823" y="0"/>
                                    </p:animMotion>
                                  </p:childTnLst>
                                </p:cTn>
                              </p:par>
                              <p:par>
                                <p:cTn id="117" presetID="63" presetClass="path" presetSubtype="0" accel="100000" fill="hold" grpId="1" nodeType="withEffect">
                                  <p:stCondLst>
                                    <p:cond delay="100"/>
                                  </p:stCondLst>
                                  <p:childTnLst>
                                    <p:animMotion origin="layout" path="M -0.33698 0 L 1.66667E-6 0 " pathEditMode="relative" rAng="0" ptsTypes="AA">
                                      <p:cBhvr>
                                        <p:cTn id="118" dur="500" fill="hold"/>
                                        <p:tgtEl>
                                          <p:spTgt spid="152"/>
                                        </p:tgtEl>
                                        <p:attrNameLst>
                                          <p:attrName>ppt_x</p:attrName>
                                          <p:attrName>ppt_y</p:attrName>
                                        </p:attrNameLst>
                                      </p:cBhvr>
                                      <p:rCtr x="16823" y="0"/>
                                    </p:animMotion>
                                  </p:childTnLst>
                                </p:cTn>
                              </p:par>
                              <p:par>
                                <p:cTn id="119" presetID="63" presetClass="path" presetSubtype="0" accel="100000" fill="hold" grpId="1" nodeType="withEffect" nodePh="1">
                                  <p:stCondLst>
                                    <p:cond delay="100"/>
                                  </p:stCondLst>
                                  <p:endCondLst>
                                    <p:cond evt="begin" delay="0">
                                      <p:tn val="119"/>
                                    </p:cond>
                                  </p:endCondLst>
                                  <p:childTnLst>
                                    <p:animMotion origin="layout" path="M -0.33698 0 L 1.66667E-6 0 " pathEditMode="relative" rAng="0" ptsTypes="AA">
                                      <p:cBhvr>
                                        <p:cTn id="120" dur="500" fill="hold"/>
                                        <p:tgtEl>
                                          <p:spTgt spid="165"/>
                                        </p:tgtEl>
                                        <p:attrNameLst>
                                          <p:attrName>ppt_x</p:attrName>
                                          <p:attrName>ppt_y</p:attrName>
                                        </p:attrNameLst>
                                      </p:cBhvr>
                                      <p:rCtr x="16823" y="0"/>
                                    </p:animMotion>
                                  </p:childTnLst>
                                </p:cTn>
                              </p:par>
                              <p:par>
                                <p:cTn id="121" presetID="63" presetClass="path" presetSubtype="0" accel="100000" fill="hold" nodeType="withEffect">
                                  <p:stCondLst>
                                    <p:cond delay="100"/>
                                  </p:stCondLst>
                                  <p:childTnLst>
                                    <p:animMotion origin="layout" path="M -0.33698 0 L 1.66667E-6 0 " pathEditMode="relative" rAng="0" ptsTypes="AA">
                                      <p:cBhvr>
                                        <p:cTn id="122" dur="500" fill="hold"/>
                                        <p:tgtEl>
                                          <p:spTgt spid="159"/>
                                        </p:tgtEl>
                                        <p:attrNameLst>
                                          <p:attrName>ppt_x</p:attrName>
                                          <p:attrName>ppt_y</p:attrName>
                                        </p:attrNameLst>
                                      </p:cBhvr>
                                      <p:rCtr x="16823" y="0"/>
                                    </p:animMotion>
                                  </p:childTnLst>
                                </p:cTn>
                              </p:par>
                              <p:par>
                                <p:cTn id="123" presetID="63" presetClass="path" presetSubtype="0" accel="100000" fill="hold" grpId="1" nodeType="withEffect">
                                  <p:stCondLst>
                                    <p:cond delay="0"/>
                                  </p:stCondLst>
                                  <p:childTnLst>
                                    <p:animMotion origin="layout" path="M -0.33698 0 L 1.66667E-6 0 " pathEditMode="relative" rAng="0" ptsTypes="AA">
                                      <p:cBhvr>
                                        <p:cTn id="124" dur="500" fill="hold"/>
                                        <p:tgtEl>
                                          <p:spTgt spid="158"/>
                                        </p:tgtEl>
                                        <p:attrNameLst>
                                          <p:attrName>ppt_x</p:attrName>
                                          <p:attrName>ppt_y</p:attrName>
                                        </p:attrNameLst>
                                      </p:cBhvr>
                                      <p:rCtr x="16823" y="0"/>
                                    </p:animMotion>
                                  </p:childTnLst>
                                </p:cTn>
                              </p:par>
                              <p:par>
                                <p:cTn id="125" presetID="63" presetClass="path" presetSubtype="0" accel="100000" fill="hold" grpId="1" nodeType="withEffect" nodePh="1">
                                  <p:stCondLst>
                                    <p:cond delay="0"/>
                                  </p:stCondLst>
                                  <p:endCondLst>
                                    <p:cond evt="begin" delay="0">
                                      <p:tn val="125"/>
                                    </p:cond>
                                  </p:endCondLst>
                                  <p:childTnLst>
                                    <p:animMotion origin="layout" path="M -0.33698 0 L 1.66667E-6 0 " pathEditMode="relative" rAng="0" ptsTypes="AA">
                                      <p:cBhvr>
                                        <p:cTn id="126" dur="500" fill="hold"/>
                                        <p:tgtEl>
                                          <p:spTgt spid="166"/>
                                        </p:tgtEl>
                                        <p:attrNameLst>
                                          <p:attrName>ppt_x</p:attrName>
                                          <p:attrName>ppt_y</p:attrName>
                                        </p:attrNameLst>
                                      </p:cBhvr>
                                      <p:rCtr x="16823" y="0"/>
                                    </p:animMotion>
                                  </p:childTnLst>
                                </p:cTn>
                              </p:par>
                              <p:par>
                                <p:cTn id="127" presetID="10" presetClass="exit" presetSubtype="0" fill="hold" grpId="1" nodeType="withEffect">
                                  <p:stCondLst>
                                    <p:cond delay="0"/>
                                  </p:stCondLst>
                                  <p:childTnLst>
                                    <p:animEffect transition="out" filter="fade">
                                      <p:cBhvr>
                                        <p:cTn id="128" dur="500"/>
                                        <p:tgtEl>
                                          <p:spTgt spid="171"/>
                                        </p:tgtEl>
                                      </p:cBhvr>
                                    </p:animEffect>
                                    <p:set>
                                      <p:cBhvr>
                                        <p:cTn id="129" dur="1" fill="hold">
                                          <p:stCondLst>
                                            <p:cond delay="499"/>
                                          </p:stCondLst>
                                        </p:cTn>
                                        <p:tgtEl>
                                          <p:spTgt spid="171"/>
                                        </p:tgtEl>
                                        <p:attrNameLst>
                                          <p:attrName>style.visibility</p:attrName>
                                        </p:attrNameLst>
                                      </p:cBhvr>
                                      <p:to>
                                        <p:strVal val="hidden"/>
                                      </p:to>
                                    </p:set>
                                  </p:childTnLst>
                                </p:cTn>
                              </p:par>
                              <p:par>
                                <p:cTn id="130" presetID="53" presetClass="exit" presetSubtype="32" fill="hold" grpId="1" nodeType="withEffect">
                                  <p:stCondLst>
                                    <p:cond delay="0"/>
                                  </p:stCondLst>
                                  <p:childTnLst>
                                    <p:anim calcmode="lin" valueType="num">
                                      <p:cBhvr>
                                        <p:cTn id="131" dur="500"/>
                                        <p:tgtEl>
                                          <p:spTgt spid="170"/>
                                        </p:tgtEl>
                                        <p:attrNameLst>
                                          <p:attrName>ppt_w</p:attrName>
                                        </p:attrNameLst>
                                      </p:cBhvr>
                                      <p:tavLst>
                                        <p:tav tm="0">
                                          <p:val>
                                            <p:strVal val="ppt_w"/>
                                          </p:val>
                                        </p:tav>
                                        <p:tav tm="100000">
                                          <p:val>
                                            <p:fltVal val="0"/>
                                          </p:val>
                                        </p:tav>
                                      </p:tavLst>
                                    </p:anim>
                                    <p:anim calcmode="lin" valueType="num">
                                      <p:cBhvr>
                                        <p:cTn id="132" dur="500"/>
                                        <p:tgtEl>
                                          <p:spTgt spid="170"/>
                                        </p:tgtEl>
                                        <p:attrNameLst>
                                          <p:attrName>ppt_h</p:attrName>
                                        </p:attrNameLst>
                                      </p:cBhvr>
                                      <p:tavLst>
                                        <p:tav tm="0">
                                          <p:val>
                                            <p:strVal val="ppt_h"/>
                                          </p:val>
                                        </p:tav>
                                        <p:tav tm="100000">
                                          <p:val>
                                            <p:fltVal val="0"/>
                                          </p:val>
                                        </p:tav>
                                      </p:tavLst>
                                    </p:anim>
                                    <p:animEffect transition="out" filter="fade">
                                      <p:cBhvr>
                                        <p:cTn id="133" dur="500"/>
                                        <p:tgtEl>
                                          <p:spTgt spid="170"/>
                                        </p:tgtEl>
                                      </p:cBhvr>
                                    </p:animEffect>
                                    <p:set>
                                      <p:cBhvr>
                                        <p:cTn id="134" dur="1" fill="hold">
                                          <p:stCondLst>
                                            <p:cond delay="499"/>
                                          </p:stCondLst>
                                        </p:cTn>
                                        <p:tgtEl>
                                          <p:spTgt spid="170"/>
                                        </p:tgtEl>
                                        <p:attrNameLst>
                                          <p:attrName>style.visibility</p:attrName>
                                        </p:attrNameLst>
                                      </p:cBhvr>
                                      <p:to>
                                        <p:strVal val="hidden"/>
                                      </p:to>
                                    </p:set>
                                  </p:childTnLst>
                                </p:cTn>
                              </p:par>
                              <p:par>
                                <p:cTn id="135" presetID="10" presetClass="entr" presetSubtype="0" fill="hold" grpId="1" nodeType="withEffect">
                                  <p:stCondLst>
                                    <p:cond delay="0"/>
                                  </p:stCondLst>
                                  <p:childTnLst>
                                    <p:set>
                                      <p:cBhvr>
                                        <p:cTn id="136" dur="1" fill="hold">
                                          <p:stCondLst>
                                            <p:cond delay="0"/>
                                          </p:stCondLst>
                                        </p:cTn>
                                        <p:tgtEl>
                                          <p:spTgt spid="168"/>
                                        </p:tgtEl>
                                        <p:attrNameLst>
                                          <p:attrName>style.visibility</p:attrName>
                                        </p:attrNameLst>
                                      </p:cBhvr>
                                      <p:to>
                                        <p:strVal val="visible"/>
                                      </p:to>
                                    </p:set>
                                    <p:animEffect transition="in" filter="fade">
                                      <p:cBhvr>
                                        <p:cTn id="137" dur="500"/>
                                        <p:tgtEl>
                                          <p:spTgt spid="168"/>
                                        </p:tgtEl>
                                      </p:cBhvr>
                                    </p:animEffect>
                                  </p:childTnLst>
                                </p:cTn>
                              </p:par>
                            </p:childTnLst>
                          </p:cTn>
                        </p:par>
                        <p:par>
                          <p:cTn id="138" fill="hold">
                            <p:stCondLst>
                              <p:cond delay="1100"/>
                            </p:stCondLst>
                            <p:childTnLst>
                              <p:par>
                                <p:cTn id="139" presetID="63" presetClass="path" presetSubtype="0" accel="100000" fill="hold" grpId="1" nodeType="afterEffect">
                                  <p:stCondLst>
                                    <p:cond delay="0"/>
                                  </p:stCondLst>
                                  <p:childTnLst>
                                    <p:animMotion origin="layout" path="M -0.33698 0 L 1.66667E-6 0 " pathEditMode="relative" rAng="0" ptsTypes="AA">
                                      <p:cBhvr>
                                        <p:cTn id="140" dur="500" fill="hold"/>
                                        <p:tgtEl>
                                          <p:spTgt spid="137"/>
                                        </p:tgtEl>
                                        <p:attrNameLst>
                                          <p:attrName>ppt_x</p:attrName>
                                          <p:attrName>ppt_y</p:attrName>
                                        </p:attrNameLst>
                                      </p:cBhvr>
                                      <p:rCtr x="16823" y="0"/>
                                    </p:animMotion>
                                  </p:childTnLst>
                                </p:cTn>
                              </p:par>
                              <p:par>
                                <p:cTn id="141" presetID="63" presetClass="path" presetSubtype="0" accel="100000" fill="hold" grpId="1" nodeType="withEffect">
                                  <p:stCondLst>
                                    <p:cond delay="0"/>
                                  </p:stCondLst>
                                  <p:childTnLst>
                                    <p:animMotion origin="layout" path="M -0.33698 0 L 1.66667E-6 0 " pathEditMode="relative" rAng="0" ptsTypes="AA">
                                      <p:cBhvr>
                                        <p:cTn id="142" dur="750" fill="hold"/>
                                        <p:tgtEl>
                                          <p:spTgt spid="136"/>
                                        </p:tgtEl>
                                        <p:attrNameLst>
                                          <p:attrName>ppt_x</p:attrName>
                                          <p:attrName>ppt_y</p:attrName>
                                        </p:attrNameLst>
                                      </p:cBhvr>
                                      <p:rCtr x="16823" y="0"/>
                                    </p:animMotion>
                                  </p:childTnLst>
                                </p:cTn>
                              </p:par>
                              <p:par>
                                <p:cTn id="143" presetID="63" presetClass="path" presetSubtype="0" accel="100000" fill="hold" grpId="1" nodeType="withEffect">
                                  <p:stCondLst>
                                    <p:cond delay="0"/>
                                  </p:stCondLst>
                                  <p:childTnLst>
                                    <p:animMotion origin="layout" path="M -0.33698 0 L 1.66667E-6 0 " pathEditMode="relative" rAng="0" ptsTypes="AA">
                                      <p:cBhvr>
                                        <p:cTn id="144" dur="1000" fill="hold"/>
                                        <p:tgtEl>
                                          <p:spTgt spid="135"/>
                                        </p:tgtEl>
                                        <p:attrNameLst>
                                          <p:attrName>ppt_x</p:attrName>
                                          <p:attrName>ppt_y</p:attrName>
                                        </p:attrNameLst>
                                      </p:cBhvr>
                                      <p:rCtr x="16823" y="0"/>
                                    </p:animMotion>
                                  </p:childTnLst>
                                </p:cTn>
                              </p:par>
                              <p:par>
                                <p:cTn id="145" presetID="63" presetClass="path" presetSubtype="0" accel="100000" fill="hold" grpId="1" nodeType="withEffect">
                                  <p:stCondLst>
                                    <p:cond delay="0"/>
                                  </p:stCondLst>
                                  <p:childTnLst>
                                    <p:animMotion origin="layout" path="M -0.33698 0 L 1.66667E-6 0 " pathEditMode="relative" rAng="0" ptsTypes="AA">
                                      <p:cBhvr>
                                        <p:cTn id="146" dur="1250" fill="hold"/>
                                        <p:tgtEl>
                                          <p:spTgt spid="134"/>
                                        </p:tgtEl>
                                        <p:attrNameLst>
                                          <p:attrName>ppt_x</p:attrName>
                                          <p:attrName>ppt_y</p:attrName>
                                        </p:attrNameLst>
                                      </p:cBhvr>
                                      <p:rCtr x="16823" y="0"/>
                                    </p:animMotion>
                                  </p:childTnLst>
                                </p:cTn>
                              </p:par>
                            </p:childTnLst>
                          </p:cTn>
                        </p:par>
                      </p:childTnLst>
                    </p:cTn>
                  </p:par>
                </p:childTnLst>
              </p:cTn>
              <p:nextCondLst>
                <p:cond evt="onClick" delay="0">
                  <p:tgtEl>
                    <p:spTgt spid="171"/>
                  </p:tgtEl>
                </p:cond>
              </p:nextCondLst>
            </p:seq>
          </p:childTnLst>
        </p:cTn>
      </p:par>
    </p:tnLst>
    <p:bldLst>
      <p:bldP spid="49" grpId="0" animBg="1"/>
      <p:bldP spid="51" grpId="0" animBg="1"/>
      <p:bldP spid="52" grpId="0"/>
      <p:bldP spid="53" grpId="0"/>
      <p:bldP spid="54" grpId="0"/>
      <p:bldP spid="134" grpId="0" animBg="1"/>
      <p:bldP spid="134" grpId="1" animBg="1"/>
      <p:bldP spid="135" grpId="0" animBg="1"/>
      <p:bldP spid="135" grpId="1" animBg="1"/>
      <p:bldP spid="136" grpId="0" animBg="1"/>
      <p:bldP spid="136" grpId="1" animBg="1"/>
      <p:bldP spid="137" grpId="0" animBg="1"/>
      <p:bldP spid="137" grpId="1" animBg="1"/>
      <p:bldP spid="147" grpId="0"/>
      <p:bldP spid="147" grpId="1"/>
      <p:bldP spid="148" grpId="0"/>
      <p:bldP spid="148" grpId="1"/>
      <p:bldP spid="149" grpId="0"/>
      <p:bldP spid="149" grpId="1"/>
      <p:bldP spid="150" grpId="0"/>
      <p:bldP spid="150" grpId="1"/>
      <p:bldP spid="151" grpId="0"/>
      <p:bldP spid="151" grpId="1"/>
      <p:bldP spid="152" grpId="0"/>
      <p:bldP spid="152" grpId="1"/>
      <p:bldP spid="158" grpId="0"/>
      <p:bldP spid="158" grpId="1"/>
      <p:bldP spid="160" grpId="0"/>
      <p:bldP spid="160" grpId="1"/>
      <p:bldP spid="161" grpId="0"/>
      <p:bldP spid="161" grpId="1"/>
      <p:bldP spid="162" grpId="0"/>
      <p:bldP spid="162" grpId="1"/>
      <p:bldP spid="163" grpId="0"/>
      <p:bldP spid="163" grpId="1"/>
      <p:bldP spid="164" grpId="0"/>
      <p:bldP spid="164" grpId="1"/>
      <p:bldP spid="165" grpId="0"/>
      <p:bldP spid="165" grpId="1"/>
      <p:bldP spid="166" grpId="0"/>
      <p:bldP spid="166" grpId="1"/>
      <p:bldP spid="168" grpId="0"/>
      <p:bldP spid="168" grpId="1"/>
      <p:bldP spid="170" grpId="0" animBg="1"/>
      <p:bldP spid="170" grpId="1" animBg="1"/>
      <p:bldP spid="171" grpId="0" animBg="1"/>
      <p:bldP spid="171" grpId="1" animBg="1"/>
    </p:bld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hthoek 1">
            <a:extLst>
              <a:ext uri="{FF2B5EF4-FFF2-40B4-BE49-F238E27FC236}">
                <a16:creationId xmlns:a16="http://schemas.microsoft.com/office/drawing/2014/main" id="{5CCC8073-4DE4-49F1-A8D3-810029733B97}"/>
              </a:ext>
            </a:extLst>
          </p:cNvPr>
          <p:cNvSpPr/>
          <p:nvPr/>
        </p:nvSpPr>
        <p:spPr>
          <a:xfrm>
            <a:off x="278" y="0"/>
            <a:ext cx="12192000" cy="6858000"/>
          </a:xfrm>
          <a:prstGeom prst="rect">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9" name="Graphic 8">
            <a:extLst>
              <a:ext uri="{FF2B5EF4-FFF2-40B4-BE49-F238E27FC236}">
                <a16:creationId xmlns:a16="http://schemas.microsoft.com/office/drawing/2014/main" id="{0C7259E9-36D7-4E7C-84AF-A21BDE044D1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3671092" y="-621"/>
            <a:ext cx="10760273" cy="6858000"/>
          </a:xfrm>
          <a:prstGeom prst="rect">
            <a:avLst/>
          </a:prstGeom>
        </p:spPr>
      </p:pic>
      <p:sp>
        <p:nvSpPr>
          <p:cNvPr id="7" name="!!SecondCut">
            <a:extLst>
              <a:ext uri="{FF2B5EF4-FFF2-40B4-BE49-F238E27FC236}">
                <a16:creationId xmlns:a16="http://schemas.microsoft.com/office/drawing/2014/main" id="{6BE4582A-90DD-476B-A0F1-5196BFCEDA77}"/>
              </a:ext>
            </a:extLst>
          </p:cNvPr>
          <p:cNvSpPr/>
          <p:nvPr/>
        </p:nvSpPr>
        <p:spPr>
          <a:xfrm>
            <a:off x="4587736" y="963132"/>
            <a:ext cx="5088653" cy="2989211"/>
          </a:xfrm>
          <a:custGeom>
            <a:avLst/>
            <a:gdLst>
              <a:gd name="connsiteX0" fmla="*/ 174991 w 5088653"/>
              <a:gd name="connsiteY0" fmla="*/ 2989212 h 2989211"/>
              <a:gd name="connsiteX1" fmla="*/ 75207 w 5088653"/>
              <a:gd name="connsiteY1" fmla="*/ 2974154 h 2989211"/>
              <a:gd name="connsiteX2" fmla="*/ 15115 w 5088653"/>
              <a:gd name="connsiteY2" fmla="*/ 2757378 h 2989211"/>
              <a:gd name="connsiteX3" fmla="*/ 295106 w 5088653"/>
              <a:gd name="connsiteY3" fmla="*/ 2344572 h 2989211"/>
              <a:gd name="connsiteX4" fmla="*/ 369979 w 5088653"/>
              <a:gd name="connsiteY4" fmla="*/ 2267063 h 2989211"/>
              <a:gd name="connsiteX5" fmla="*/ 827402 w 5088653"/>
              <a:gd name="connsiteY5" fmla="*/ 1833926 h 2989211"/>
              <a:gd name="connsiteX6" fmla="*/ 832884 w 5088653"/>
              <a:gd name="connsiteY6" fmla="*/ 1830179 h 2989211"/>
              <a:gd name="connsiteX7" fmla="*/ 1478564 w 5088653"/>
              <a:gd name="connsiteY7" fmla="*/ 1520419 h 2989211"/>
              <a:gd name="connsiteX8" fmla="*/ 1955209 w 5088653"/>
              <a:gd name="connsiteY8" fmla="*/ 1336326 h 2989211"/>
              <a:gd name="connsiteX9" fmla="*/ 2273712 w 5088653"/>
              <a:gd name="connsiteY9" fmla="*/ 1204692 h 2989211"/>
              <a:gd name="connsiteX10" fmla="*/ 2694012 w 5088653"/>
              <a:gd name="connsiteY10" fmla="*/ 962241 h 2989211"/>
              <a:gd name="connsiteX11" fmla="*/ 2836887 w 5088653"/>
              <a:gd name="connsiteY11" fmla="*/ 866967 h 2989211"/>
              <a:gd name="connsiteX12" fmla="*/ 3249207 w 5088653"/>
              <a:gd name="connsiteY12" fmla="*/ 573028 h 2989211"/>
              <a:gd name="connsiteX13" fmla="*/ 3268428 w 5088653"/>
              <a:gd name="connsiteY13" fmla="*/ 558248 h 2989211"/>
              <a:gd name="connsiteX14" fmla="*/ 3642097 w 5088653"/>
              <a:gd name="connsiteY14" fmla="*/ 426198 h 2989211"/>
              <a:gd name="connsiteX15" fmla="*/ 3679706 w 5088653"/>
              <a:gd name="connsiteY15" fmla="*/ 425365 h 2989211"/>
              <a:gd name="connsiteX16" fmla="*/ 3732444 w 5088653"/>
              <a:gd name="connsiteY16" fmla="*/ 429945 h 2989211"/>
              <a:gd name="connsiteX17" fmla="*/ 3739174 w 5088653"/>
              <a:gd name="connsiteY17" fmla="*/ 427794 h 2989211"/>
              <a:gd name="connsiteX18" fmla="*/ 3876776 w 5088653"/>
              <a:gd name="connsiteY18" fmla="*/ 385951 h 2989211"/>
              <a:gd name="connsiteX19" fmla="*/ 4222550 w 5088653"/>
              <a:gd name="connsiteY19" fmla="*/ 156962 h 2989211"/>
              <a:gd name="connsiteX20" fmla="*/ 4339265 w 5088653"/>
              <a:gd name="connsiteY20" fmla="*/ 58705 h 2989211"/>
              <a:gd name="connsiteX21" fmla="*/ 4592402 w 5088653"/>
              <a:gd name="connsiteY21" fmla="*/ 0 h 2989211"/>
              <a:gd name="connsiteX22" fmla="*/ 4739927 w 5088653"/>
              <a:gd name="connsiteY22" fmla="*/ 21927 h 2989211"/>
              <a:gd name="connsiteX23" fmla="*/ 5048993 w 5088653"/>
              <a:gd name="connsiteY23" fmla="*/ 291371 h 2989211"/>
              <a:gd name="connsiteX24" fmla="*/ 5084521 w 5088653"/>
              <a:gd name="connsiteY24" fmla="*/ 414679 h 2989211"/>
              <a:gd name="connsiteX25" fmla="*/ 4951707 w 5088653"/>
              <a:gd name="connsiteY25" fmla="*/ 515018 h 2989211"/>
              <a:gd name="connsiteX26" fmla="*/ 4817852 w 5088653"/>
              <a:gd name="connsiteY26" fmla="*/ 541733 h 2989211"/>
              <a:gd name="connsiteX27" fmla="*/ 4726396 w 5088653"/>
              <a:gd name="connsiteY27" fmla="*/ 529312 h 2989211"/>
              <a:gd name="connsiteX28" fmla="*/ 4675671 w 5088653"/>
              <a:gd name="connsiteY28" fmla="*/ 519528 h 2989211"/>
              <a:gd name="connsiteX29" fmla="*/ 4646874 w 5088653"/>
              <a:gd name="connsiteY29" fmla="*/ 516961 h 2989211"/>
              <a:gd name="connsiteX30" fmla="*/ 4553474 w 5088653"/>
              <a:gd name="connsiteY30" fmla="*/ 586837 h 2989211"/>
              <a:gd name="connsiteX31" fmla="*/ 4527036 w 5088653"/>
              <a:gd name="connsiteY31" fmla="*/ 618687 h 2989211"/>
              <a:gd name="connsiteX32" fmla="*/ 4142403 w 5088653"/>
              <a:gd name="connsiteY32" fmla="*/ 769681 h 2989211"/>
              <a:gd name="connsiteX33" fmla="*/ 3609275 w 5088653"/>
              <a:gd name="connsiteY33" fmla="*/ 861555 h 2989211"/>
              <a:gd name="connsiteX34" fmla="*/ 3522467 w 5088653"/>
              <a:gd name="connsiteY34" fmla="*/ 880082 h 2989211"/>
              <a:gd name="connsiteX35" fmla="*/ 3157958 w 5088653"/>
              <a:gd name="connsiteY35" fmla="*/ 1113165 h 2989211"/>
              <a:gd name="connsiteX36" fmla="*/ 3109593 w 5088653"/>
              <a:gd name="connsiteY36" fmla="*/ 1175964 h 2989211"/>
              <a:gd name="connsiteX37" fmla="*/ 3088012 w 5088653"/>
              <a:gd name="connsiteY37" fmla="*/ 1197822 h 2989211"/>
              <a:gd name="connsiteX38" fmla="*/ 2796224 w 5088653"/>
              <a:gd name="connsiteY38" fmla="*/ 1392949 h 2989211"/>
              <a:gd name="connsiteX39" fmla="*/ 2615670 w 5088653"/>
              <a:gd name="connsiteY39" fmla="*/ 1489818 h 2989211"/>
              <a:gd name="connsiteX40" fmla="*/ 2492709 w 5088653"/>
              <a:gd name="connsiteY40" fmla="*/ 1576418 h 2989211"/>
              <a:gd name="connsiteX41" fmla="*/ 2140413 w 5088653"/>
              <a:gd name="connsiteY41" fmla="*/ 1699655 h 2989211"/>
              <a:gd name="connsiteX42" fmla="*/ 2106134 w 5088653"/>
              <a:gd name="connsiteY42" fmla="*/ 1705901 h 2989211"/>
              <a:gd name="connsiteX43" fmla="*/ 1893868 w 5088653"/>
              <a:gd name="connsiteY43" fmla="*/ 1821714 h 2989211"/>
              <a:gd name="connsiteX44" fmla="*/ 1755156 w 5088653"/>
              <a:gd name="connsiteY44" fmla="*/ 1910603 h 2989211"/>
              <a:gd name="connsiteX45" fmla="*/ 1250547 w 5088653"/>
              <a:gd name="connsiteY45" fmla="*/ 2122522 h 2989211"/>
              <a:gd name="connsiteX46" fmla="*/ 972429 w 5088653"/>
              <a:gd name="connsiteY46" fmla="*/ 2265259 h 2989211"/>
              <a:gd name="connsiteX47" fmla="*/ 637757 w 5088653"/>
              <a:gd name="connsiteY47" fmla="*/ 2723237 h 2989211"/>
              <a:gd name="connsiteX48" fmla="*/ 174991 w 5088653"/>
              <a:gd name="connsiteY48" fmla="*/ 2989212 h 2989211"/>
              <a:gd name="connsiteX49" fmla="*/ 174991 w 5088653"/>
              <a:gd name="connsiteY49" fmla="*/ 2989212 h 2989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088653" h="2989211">
                <a:moveTo>
                  <a:pt x="174991" y="2989212"/>
                </a:moveTo>
                <a:cubicBezTo>
                  <a:pt x="136479" y="2989212"/>
                  <a:pt x="101992" y="2984008"/>
                  <a:pt x="75207" y="2974154"/>
                </a:cubicBezTo>
                <a:cubicBezTo>
                  <a:pt x="-23536" y="2937793"/>
                  <a:pt x="-2996" y="2841965"/>
                  <a:pt x="15115" y="2757378"/>
                </a:cubicBezTo>
                <a:cubicBezTo>
                  <a:pt x="38569" y="2648018"/>
                  <a:pt x="212393" y="2427356"/>
                  <a:pt x="295106" y="2344572"/>
                </a:cubicBezTo>
                <a:cubicBezTo>
                  <a:pt x="312107" y="2327572"/>
                  <a:pt x="337643" y="2300856"/>
                  <a:pt x="369979" y="2267063"/>
                </a:cubicBezTo>
                <a:cubicBezTo>
                  <a:pt x="494674" y="2136678"/>
                  <a:pt x="703401" y="1918514"/>
                  <a:pt x="827402" y="1833926"/>
                </a:cubicBezTo>
                <a:lnTo>
                  <a:pt x="832884" y="1830179"/>
                </a:lnTo>
                <a:cubicBezTo>
                  <a:pt x="983670" y="1727342"/>
                  <a:pt x="1190108" y="1586549"/>
                  <a:pt x="1478564" y="1520419"/>
                </a:cubicBezTo>
                <a:cubicBezTo>
                  <a:pt x="1638302" y="1483781"/>
                  <a:pt x="1806713" y="1405439"/>
                  <a:pt x="1955209" y="1336326"/>
                </a:cubicBezTo>
                <a:cubicBezTo>
                  <a:pt x="2070328" y="1282756"/>
                  <a:pt x="2179133" y="1232170"/>
                  <a:pt x="2273712" y="1204692"/>
                </a:cubicBezTo>
                <a:cubicBezTo>
                  <a:pt x="2413257" y="1164168"/>
                  <a:pt x="2575562" y="1047452"/>
                  <a:pt x="2694012" y="962241"/>
                </a:cubicBezTo>
                <a:cubicBezTo>
                  <a:pt x="2754868" y="918524"/>
                  <a:pt x="2802886" y="883968"/>
                  <a:pt x="2836887" y="866967"/>
                </a:cubicBezTo>
                <a:cubicBezTo>
                  <a:pt x="2924805" y="822974"/>
                  <a:pt x="3152129" y="647831"/>
                  <a:pt x="3249207" y="573028"/>
                </a:cubicBezTo>
                <a:lnTo>
                  <a:pt x="3268428" y="558248"/>
                </a:lnTo>
                <a:cubicBezTo>
                  <a:pt x="3367587" y="481988"/>
                  <a:pt x="3464665" y="433275"/>
                  <a:pt x="3642097" y="426198"/>
                </a:cubicBezTo>
                <a:cubicBezTo>
                  <a:pt x="3656183" y="425642"/>
                  <a:pt x="3668812" y="425365"/>
                  <a:pt x="3679706" y="425365"/>
                </a:cubicBezTo>
                <a:cubicBezTo>
                  <a:pt x="3708295" y="425365"/>
                  <a:pt x="3723076" y="427308"/>
                  <a:pt x="3732444" y="429945"/>
                </a:cubicBezTo>
                <a:cubicBezTo>
                  <a:pt x="3734456" y="429320"/>
                  <a:pt x="3736746" y="428557"/>
                  <a:pt x="3739174" y="427794"/>
                </a:cubicBezTo>
                <a:cubicBezTo>
                  <a:pt x="3757701" y="421757"/>
                  <a:pt x="3796352" y="409197"/>
                  <a:pt x="3876776" y="385951"/>
                </a:cubicBezTo>
                <a:cubicBezTo>
                  <a:pt x="4042759" y="337933"/>
                  <a:pt x="4142473" y="237524"/>
                  <a:pt x="4222550" y="156962"/>
                </a:cubicBezTo>
                <a:cubicBezTo>
                  <a:pt x="4264809" y="114425"/>
                  <a:pt x="4301378" y="77648"/>
                  <a:pt x="4339265" y="58705"/>
                </a:cubicBezTo>
                <a:cubicBezTo>
                  <a:pt x="4413860" y="21442"/>
                  <a:pt x="4506080" y="0"/>
                  <a:pt x="4592402" y="0"/>
                </a:cubicBezTo>
                <a:cubicBezTo>
                  <a:pt x="4644237" y="0"/>
                  <a:pt x="4693852" y="7355"/>
                  <a:pt x="4739927" y="21927"/>
                </a:cubicBezTo>
                <a:cubicBezTo>
                  <a:pt x="4886758" y="68280"/>
                  <a:pt x="5000420" y="224618"/>
                  <a:pt x="5048993" y="291371"/>
                </a:cubicBezTo>
                <a:cubicBezTo>
                  <a:pt x="5073071" y="324471"/>
                  <a:pt x="5098885" y="368395"/>
                  <a:pt x="5084521" y="414679"/>
                </a:cubicBezTo>
                <a:cubicBezTo>
                  <a:pt x="5071614" y="456244"/>
                  <a:pt x="5030604" y="487192"/>
                  <a:pt x="4951707" y="515018"/>
                </a:cubicBezTo>
                <a:cubicBezTo>
                  <a:pt x="4900011" y="533267"/>
                  <a:pt x="4857475" y="541733"/>
                  <a:pt x="4817852" y="541733"/>
                </a:cubicBezTo>
                <a:cubicBezTo>
                  <a:pt x="4783921" y="541733"/>
                  <a:pt x="4756026" y="535696"/>
                  <a:pt x="4726396" y="529312"/>
                </a:cubicBezTo>
                <a:cubicBezTo>
                  <a:pt x="4710505" y="525912"/>
                  <a:pt x="4694129" y="522373"/>
                  <a:pt x="4675671" y="519528"/>
                </a:cubicBezTo>
                <a:cubicBezTo>
                  <a:pt x="4664499" y="517793"/>
                  <a:pt x="4655131" y="516961"/>
                  <a:pt x="4646874" y="516961"/>
                </a:cubicBezTo>
                <a:cubicBezTo>
                  <a:pt x="4612248" y="516961"/>
                  <a:pt x="4599966" y="530284"/>
                  <a:pt x="4553474" y="586837"/>
                </a:cubicBezTo>
                <a:cubicBezTo>
                  <a:pt x="4545494" y="596552"/>
                  <a:pt x="4536751" y="607168"/>
                  <a:pt x="4527036" y="618687"/>
                </a:cubicBezTo>
                <a:cubicBezTo>
                  <a:pt x="4435857" y="726451"/>
                  <a:pt x="4307345" y="756983"/>
                  <a:pt x="4142403" y="769681"/>
                </a:cubicBezTo>
                <a:cubicBezTo>
                  <a:pt x="3981278" y="782102"/>
                  <a:pt x="3872335" y="805348"/>
                  <a:pt x="3609275" y="861555"/>
                </a:cubicBezTo>
                <a:lnTo>
                  <a:pt x="3522467" y="880082"/>
                </a:lnTo>
                <a:cubicBezTo>
                  <a:pt x="3281682" y="931292"/>
                  <a:pt x="3210140" y="1036419"/>
                  <a:pt x="3157958" y="1113165"/>
                </a:cubicBezTo>
                <a:cubicBezTo>
                  <a:pt x="3142137" y="1136411"/>
                  <a:pt x="3127148" y="1158408"/>
                  <a:pt x="3109593" y="1175964"/>
                </a:cubicBezTo>
                <a:cubicBezTo>
                  <a:pt x="3102584" y="1182972"/>
                  <a:pt x="3095367" y="1190328"/>
                  <a:pt x="3088012" y="1197822"/>
                </a:cubicBezTo>
                <a:cubicBezTo>
                  <a:pt x="3020217" y="1267005"/>
                  <a:pt x="2935838" y="1353049"/>
                  <a:pt x="2796224" y="1392949"/>
                </a:cubicBezTo>
                <a:cubicBezTo>
                  <a:pt x="2709139" y="1417860"/>
                  <a:pt x="2671946" y="1446449"/>
                  <a:pt x="2615670" y="1489818"/>
                </a:cubicBezTo>
                <a:cubicBezTo>
                  <a:pt x="2583195" y="1514799"/>
                  <a:pt x="2546418" y="1543179"/>
                  <a:pt x="2492709" y="1576418"/>
                </a:cubicBezTo>
                <a:cubicBezTo>
                  <a:pt x="2356356" y="1660797"/>
                  <a:pt x="2241654" y="1681475"/>
                  <a:pt x="2140413" y="1699655"/>
                </a:cubicBezTo>
                <a:cubicBezTo>
                  <a:pt x="2128894" y="1701737"/>
                  <a:pt x="2117444" y="1703750"/>
                  <a:pt x="2106134" y="1705901"/>
                </a:cubicBezTo>
                <a:cubicBezTo>
                  <a:pt x="2043613" y="1717628"/>
                  <a:pt x="1967491" y="1770573"/>
                  <a:pt x="1893868" y="1821714"/>
                </a:cubicBezTo>
                <a:cubicBezTo>
                  <a:pt x="1848070" y="1853564"/>
                  <a:pt x="1800746" y="1886455"/>
                  <a:pt x="1755156" y="1910603"/>
                </a:cubicBezTo>
                <a:cubicBezTo>
                  <a:pt x="1668834" y="1956332"/>
                  <a:pt x="1377185" y="2106701"/>
                  <a:pt x="1250547" y="2122522"/>
                </a:cubicBezTo>
                <a:cubicBezTo>
                  <a:pt x="1153677" y="2134666"/>
                  <a:pt x="1049661" y="2188027"/>
                  <a:pt x="972429" y="2265259"/>
                </a:cubicBezTo>
                <a:cubicBezTo>
                  <a:pt x="924757" y="2312930"/>
                  <a:pt x="796801" y="2452891"/>
                  <a:pt x="637757" y="2723237"/>
                </a:cubicBezTo>
                <a:cubicBezTo>
                  <a:pt x="522083" y="2919544"/>
                  <a:pt x="316201" y="2989212"/>
                  <a:pt x="174991" y="2989212"/>
                </a:cubicBezTo>
                <a:cubicBezTo>
                  <a:pt x="174991" y="2989212"/>
                  <a:pt x="174991" y="2989212"/>
                  <a:pt x="174991" y="2989212"/>
                </a:cubicBezTo>
                <a:close/>
              </a:path>
            </a:pathLst>
          </a:custGeom>
          <a:solidFill>
            <a:schemeClr val="accent6">
              <a:lumMod val="40000"/>
              <a:lumOff val="60000"/>
            </a:schemeClr>
          </a:solidFill>
          <a:ln w="6938" cap="flat">
            <a:noFill/>
            <a:prstDash val="solid"/>
            <a:miter/>
          </a:ln>
        </p:spPr>
        <p:txBody>
          <a:bodyPr rtlCol="0" anchor="ctr"/>
          <a:lstStyle/>
          <a:p>
            <a:endParaRPr lang="nl-BE"/>
          </a:p>
        </p:txBody>
      </p:sp>
      <p:sp>
        <p:nvSpPr>
          <p:cNvPr id="10" name="!!Fairway">
            <a:extLst>
              <a:ext uri="{FF2B5EF4-FFF2-40B4-BE49-F238E27FC236}">
                <a16:creationId xmlns:a16="http://schemas.microsoft.com/office/drawing/2014/main" id="{6BE4582A-90DD-476B-A0F1-5196BFCEDA77}"/>
              </a:ext>
            </a:extLst>
          </p:cNvPr>
          <p:cNvSpPr/>
          <p:nvPr/>
        </p:nvSpPr>
        <p:spPr>
          <a:xfrm>
            <a:off x="4622237" y="997778"/>
            <a:ext cx="5019331" cy="2919898"/>
          </a:xfrm>
          <a:custGeom>
            <a:avLst/>
            <a:gdLst>
              <a:gd name="connsiteX0" fmla="*/ 52711 w 5019331"/>
              <a:gd name="connsiteY0" fmla="*/ 2906964 h 2919898"/>
              <a:gd name="connsiteX1" fmla="*/ 573141 w 5019331"/>
              <a:gd name="connsiteY1" fmla="*/ 2671036 h 2919898"/>
              <a:gd name="connsiteX2" fmla="*/ 913155 w 5019331"/>
              <a:gd name="connsiteY2" fmla="*/ 2206118 h 2919898"/>
              <a:gd name="connsiteX3" fmla="*/ 1211535 w 5019331"/>
              <a:gd name="connsiteY3" fmla="*/ 2053459 h 2919898"/>
              <a:gd name="connsiteX4" fmla="*/ 1704209 w 5019331"/>
              <a:gd name="connsiteY4" fmla="*/ 1845287 h 2919898"/>
              <a:gd name="connsiteX5" fmla="*/ 2065041 w 5019331"/>
              <a:gd name="connsiteY5" fmla="*/ 1637115 h 2919898"/>
              <a:gd name="connsiteX6" fmla="*/ 2439751 w 5019331"/>
              <a:gd name="connsiteY6" fmla="*/ 1512211 h 2919898"/>
              <a:gd name="connsiteX7" fmla="*/ 2752009 w 5019331"/>
              <a:gd name="connsiteY7" fmla="*/ 1324856 h 2919898"/>
              <a:gd name="connsiteX8" fmla="*/ 3050389 w 5019331"/>
              <a:gd name="connsiteY8" fmla="*/ 1116684 h 2919898"/>
              <a:gd name="connsiteX9" fmla="*/ 3480611 w 5019331"/>
              <a:gd name="connsiteY9" fmla="*/ 811365 h 2919898"/>
              <a:gd name="connsiteX10" fmla="*/ 4105127 w 5019331"/>
              <a:gd name="connsiteY10" fmla="*/ 700340 h 2919898"/>
              <a:gd name="connsiteX11" fmla="*/ 4465959 w 5019331"/>
              <a:gd name="connsiteY11" fmla="*/ 561559 h 2919898"/>
              <a:gd name="connsiteX12" fmla="*/ 4646375 w 5019331"/>
              <a:gd name="connsiteY12" fmla="*/ 450534 h 2919898"/>
              <a:gd name="connsiteX13" fmla="*/ 4905618 w 5019331"/>
              <a:gd name="connsiteY13" fmla="*/ 447550 h 2919898"/>
              <a:gd name="connsiteX14" fmla="*/ 4986388 w 5019331"/>
              <a:gd name="connsiteY14" fmla="*/ 277057 h 2919898"/>
              <a:gd name="connsiteX15" fmla="*/ 4694948 w 5019331"/>
              <a:gd name="connsiteY15" fmla="*/ 20312 h 2919898"/>
              <a:gd name="connsiteX16" fmla="*/ 4320238 w 5019331"/>
              <a:gd name="connsiteY16" fmla="*/ 55007 h 2919898"/>
              <a:gd name="connsiteX17" fmla="*/ 3851851 w 5019331"/>
              <a:gd name="connsiteY17" fmla="*/ 384613 h 2919898"/>
              <a:gd name="connsiteX18" fmla="*/ 3608984 w 5019331"/>
              <a:gd name="connsiteY18" fmla="*/ 426247 h 2919898"/>
              <a:gd name="connsiteX19" fmla="*/ 3255091 w 5019331"/>
              <a:gd name="connsiteY19" fmla="*/ 551150 h 2919898"/>
              <a:gd name="connsiteX20" fmla="*/ 2817930 w 5019331"/>
              <a:gd name="connsiteY20" fmla="*/ 863408 h 2919898"/>
              <a:gd name="connsiteX21" fmla="*/ 2248926 w 5019331"/>
              <a:gd name="connsiteY21" fmla="*/ 1203423 h 2919898"/>
              <a:gd name="connsiteX22" fmla="*/ 1451835 w 5019331"/>
              <a:gd name="connsiteY22" fmla="*/ 1519567 h 2919898"/>
              <a:gd name="connsiteX23" fmla="*/ 812539 w 5019331"/>
              <a:gd name="connsiteY23" fmla="*/ 1827939 h 2919898"/>
              <a:gd name="connsiteX24" fmla="*/ 285170 w 5019331"/>
              <a:gd name="connsiteY24" fmla="*/ 2334491 h 2919898"/>
              <a:gd name="connsiteX25" fmla="*/ 14546 w 5019331"/>
              <a:gd name="connsiteY25" fmla="*/ 2730018 h 2919898"/>
              <a:gd name="connsiteX26" fmla="*/ 52711 w 5019331"/>
              <a:gd name="connsiteY26" fmla="*/ 2906964 h 291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19331" h="2919898">
                <a:moveTo>
                  <a:pt x="52711" y="2906964"/>
                </a:moveTo>
                <a:cubicBezTo>
                  <a:pt x="157074" y="2945407"/>
                  <a:pt x="434359" y="2906964"/>
                  <a:pt x="573141" y="2671036"/>
                </a:cubicBezTo>
                <a:cubicBezTo>
                  <a:pt x="711922" y="2435107"/>
                  <a:pt x="836825" y="2282448"/>
                  <a:pt x="913155" y="2206118"/>
                </a:cubicBezTo>
                <a:cubicBezTo>
                  <a:pt x="989485" y="2129788"/>
                  <a:pt x="1100510" y="2067337"/>
                  <a:pt x="1211535" y="2053459"/>
                </a:cubicBezTo>
                <a:cubicBezTo>
                  <a:pt x="1322561" y="2039580"/>
                  <a:pt x="1586245" y="1907738"/>
                  <a:pt x="1704209" y="1845287"/>
                </a:cubicBezTo>
                <a:cubicBezTo>
                  <a:pt x="1822173" y="1782835"/>
                  <a:pt x="1954016" y="1657932"/>
                  <a:pt x="2065041" y="1637115"/>
                </a:cubicBezTo>
                <a:cubicBezTo>
                  <a:pt x="2176066" y="1616297"/>
                  <a:pt x="2294030" y="1602419"/>
                  <a:pt x="2439751" y="1512211"/>
                </a:cubicBezTo>
                <a:cubicBezTo>
                  <a:pt x="2585471" y="1422003"/>
                  <a:pt x="2606288" y="1366491"/>
                  <a:pt x="2752009" y="1324856"/>
                </a:cubicBezTo>
                <a:cubicBezTo>
                  <a:pt x="2897729" y="1283222"/>
                  <a:pt x="2980998" y="1186075"/>
                  <a:pt x="3050389" y="1116684"/>
                </a:cubicBezTo>
                <a:cubicBezTo>
                  <a:pt x="3119779" y="1047294"/>
                  <a:pt x="3154475" y="880756"/>
                  <a:pt x="3480611" y="811365"/>
                </a:cubicBezTo>
                <a:cubicBezTo>
                  <a:pt x="3806747" y="741975"/>
                  <a:pt x="3924711" y="714218"/>
                  <a:pt x="4105127" y="700340"/>
                </a:cubicBezTo>
                <a:cubicBezTo>
                  <a:pt x="4285543" y="686462"/>
                  <a:pt x="4389629" y="651767"/>
                  <a:pt x="4465959" y="561559"/>
                </a:cubicBezTo>
                <a:cubicBezTo>
                  <a:pt x="4542289" y="471351"/>
                  <a:pt x="4556167" y="436656"/>
                  <a:pt x="4646375" y="450534"/>
                </a:cubicBezTo>
                <a:cubicBezTo>
                  <a:pt x="4736582" y="464412"/>
                  <a:pt x="4776274" y="493209"/>
                  <a:pt x="4905618" y="447550"/>
                </a:cubicBezTo>
                <a:cubicBezTo>
                  <a:pt x="5034962" y="401960"/>
                  <a:pt x="5041901" y="353387"/>
                  <a:pt x="4986388" y="277057"/>
                </a:cubicBezTo>
                <a:cubicBezTo>
                  <a:pt x="4930876" y="200727"/>
                  <a:pt x="4826790" y="61946"/>
                  <a:pt x="4694948" y="20312"/>
                </a:cubicBezTo>
                <a:cubicBezTo>
                  <a:pt x="4563106" y="-21323"/>
                  <a:pt x="4417385" y="6433"/>
                  <a:pt x="4320238" y="55007"/>
                </a:cubicBezTo>
                <a:cubicBezTo>
                  <a:pt x="4223091" y="103580"/>
                  <a:pt x="4115536" y="308283"/>
                  <a:pt x="3851851" y="384613"/>
                </a:cubicBezTo>
                <a:cubicBezTo>
                  <a:pt x="3588166" y="460942"/>
                  <a:pt x="3782460" y="419308"/>
                  <a:pt x="3608984" y="426247"/>
                </a:cubicBezTo>
                <a:cubicBezTo>
                  <a:pt x="3435507" y="433186"/>
                  <a:pt x="3345299" y="481760"/>
                  <a:pt x="3255091" y="551150"/>
                </a:cubicBezTo>
                <a:cubicBezTo>
                  <a:pt x="3164883" y="620541"/>
                  <a:pt x="2915077" y="814835"/>
                  <a:pt x="2817930" y="863408"/>
                </a:cubicBezTo>
                <a:cubicBezTo>
                  <a:pt x="2720783" y="911982"/>
                  <a:pt x="2464037" y="1140971"/>
                  <a:pt x="2248926" y="1203423"/>
                </a:cubicBezTo>
                <a:cubicBezTo>
                  <a:pt x="2033815" y="1265874"/>
                  <a:pt x="1737308" y="1454131"/>
                  <a:pt x="1451835" y="1519567"/>
                </a:cubicBezTo>
                <a:cubicBezTo>
                  <a:pt x="1166431" y="1585072"/>
                  <a:pt x="965198" y="1723853"/>
                  <a:pt x="812539" y="1827939"/>
                </a:cubicBezTo>
                <a:cubicBezTo>
                  <a:pt x="659879" y="1932025"/>
                  <a:pt x="368438" y="2251222"/>
                  <a:pt x="285170" y="2334491"/>
                </a:cubicBezTo>
                <a:cubicBezTo>
                  <a:pt x="201901" y="2417760"/>
                  <a:pt x="35363" y="2632871"/>
                  <a:pt x="14546" y="2730018"/>
                </a:cubicBezTo>
                <a:cubicBezTo>
                  <a:pt x="-6271" y="2827165"/>
                  <a:pt x="-13210" y="2882677"/>
                  <a:pt x="52711" y="2906964"/>
                </a:cubicBezTo>
                <a:close/>
              </a:path>
            </a:pathLst>
          </a:custGeom>
          <a:solidFill>
            <a:srgbClr val="89C44F"/>
          </a:solidFill>
          <a:ln w="6938" cap="flat">
            <a:noFill/>
            <a:prstDash val="solid"/>
            <a:miter/>
          </a:ln>
        </p:spPr>
        <p:txBody>
          <a:bodyPr rtlCol="0" anchor="ctr"/>
          <a:lstStyle/>
          <a:p>
            <a:endParaRPr lang="nl-BE"/>
          </a:p>
        </p:txBody>
      </p:sp>
      <p:sp>
        <p:nvSpPr>
          <p:cNvPr id="34" name="!!Teebox">
            <a:extLst>
              <a:ext uri="{FF2B5EF4-FFF2-40B4-BE49-F238E27FC236}">
                <a16:creationId xmlns:a16="http://schemas.microsoft.com/office/drawing/2014/main" id="{6BE4582A-90DD-476B-A0F1-5196BFCEDA77}"/>
              </a:ext>
            </a:extLst>
          </p:cNvPr>
          <p:cNvSpPr/>
          <p:nvPr/>
        </p:nvSpPr>
        <p:spPr>
          <a:xfrm rot="-2935248">
            <a:off x="2676701" y="5685110"/>
            <a:ext cx="208171" cy="119976"/>
          </a:xfrm>
          <a:custGeom>
            <a:avLst/>
            <a:gdLst>
              <a:gd name="connsiteX0" fmla="*/ 0 w 208171"/>
              <a:gd name="connsiteY0" fmla="*/ 0 h 119976"/>
              <a:gd name="connsiteX1" fmla="*/ 208172 w 208171"/>
              <a:gd name="connsiteY1" fmla="*/ 0 h 119976"/>
              <a:gd name="connsiteX2" fmla="*/ 208172 w 208171"/>
              <a:gd name="connsiteY2" fmla="*/ 119976 h 119976"/>
              <a:gd name="connsiteX3" fmla="*/ 0 w 208171"/>
              <a:gd name="connsiteY3" fmla="*/ 119976 h 119976"/>
            </a:gdLst>
            <a:ahLst/>
            <a:cxnLst>
              <a:cxn ang="0">
                <a:pos x="connsiteX0" y="connsiteY0"/>
              </a:cxn>
              <a:cxn ang="0">
                <a:pos x="connsiteX1" y="connsiteY1"/>
              </a:cxn>
              <a:cxn ang="0">
                <a:pos x="connsiteX2" y="connsiteY2"/>
              </a:cxn>
              <a:cxn ang="0">
                <a:pos x="connsiteX3" y="connsiteY3"/>
              </a:cxn>
            </a:cxnLst>
            <a:rect l="l" t="t" r="r" b="b"/>
            <a:pathLst>
              <a:path w="208171" h="119976">
                <a:moveTo>
                  <a:pt x="0" y="0"/>
                </a:moveTo>
                <a:lnTo>
                  <a:pt x="208172" y="0"/>
                </a:lnTo>
                <a:lnTo>
                  <a:pt x="208172" y="119976"/>
                </a:lnTo>
                <a:lnTo>
                  <a:pt x="0" y="119976"/>
                </a:lnTo>
                <a:close/>
              </a:path>
            </a:pathLst>
          </a:custGeom>
          <a:solidFill>
            <a:srgbClr val="B0D37C"/>
          </a:solidFill>
          <a:ln w="6938" cap="flat">
            <a:noFill/>
            <a:prstDash val="solid"/>
            <a:miter/>
          </a:ln>
        </p:spPr>
        <p:txBody>
          <a:bodyPr rtlCol="0" anchor="ctr"/>
          <a:lstStyle/>
          <a:p>
            <a:endParaRPr lang="nl-BE"/>
          </a:p>
        </p:txBody>
      </p:sp>
      <p:sp>
        <p:nvSpPr>
          <p:cNvPr id="72" name="!!Red">
            <a:extLst>
              <a:ext uri="{FF2B5EF4-FFF2-40B4-BE49-F238E27FC236}">
                <a16:creationId xmlns:a16="http://schemas.microsoft.com/office/drawing/2014/main" id="{F8CCE555-21D6-418F-8C5C-AA7A34486F9C}"/>
              </a:ext>
            </a:extLst>
          </p:cNvPr>
          <p:cNvSpPr/>
          <p:nvPr/>
        </p:nvSpPr>
        <p:spPr>
          <a:xfrm>
            <a:off x="-8039" y="924967"/>
            <a:ext cx="3199437"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3" name="!!Yellow">
            <a:extLst>
              <a:ext uri="{FF2B5EF4-FFF2-40B4-BE49-F238E27FC236}">
                <a16:creationId xmlns:a16="http://schemas.microsoft.com/office/drawing/2014/main" id="{CD9B4FAB-107E-40A1-80D8-B280A8EF1EB3}"/>
              </a:ext>
            </a:extLst>
          </p:cNvPr>
          <p:cNvSpPr/>
          <p:nvPr/>
        </p:nvSpPr>
        <p:spPr>
          <a:xfrm>
            <a:off x="1" y="924967"/>
            <a:ext cx="3111516"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4" name="!!Black">
            <a:extLst>
              <a:ext uri="{FF2B5EF4-FFF2-40B4-BE49-F238E27FC236}">
                <a16:creationId xmlns:a16="http://schemas.microsoft.com/office/drawing/2014/main" id="{41B27195-57CF-460E-9993-AD6F223ED200}"/>
              </a:ext>
            </a:extLst>
          </p:cNvPr>
          <p:cNvSpPr/>
          <p:nvPr/>
        </p:nvSpPr>
        <p:spPr>
          <a:xfrm>
            <a:off x="-8035" y="924967"/>
            <a:ext cx="3044826"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31" name="!!Green">
            <a:extLst>
              <a:ext uri="{FF2B5EF4-FFF2-40B4-BE49-F238E27FC236}">
                <a16:creationId xmlns:a16="http://schemas.microsoft.com/office/drawing/2014/main" id="{DD74554C-4137-467D-88E0-875EFAB84CF8}"/>
              </a:ext>
            </a:extLst>
          </p:cNvPr>
          <p:cNvSpPr/>
          <p:nvPr/>
        </p:nvSpPr>
        <p:spPr>
          <a:xfrm>
            <a:off x="9153807" y="1077671"/>
            <a:ext cx="487758" cy="377580"/>
          </a:xfrm>
          <a:custGeom>
            <a:avLst/>
            <a:gdLst>
              <a:gd name="connsiteX0" fmla="*/ 454819 w 487758"/>
              <a:gd name="connsiteY0" fmla="*/ 197164 h 377580"/>
              <a:gd name="connsiteX1" fmla="*/ 278705 w 487758"/>
              <a:gd name="connsiteY1" fmla="*/ 3426 h 377580"/>
              <a:gd name="connsiteX2" fmla="*/ 218890 w 487758"/>
              <a:gd name="connsiteY2" fmla="*/ 2870 h 377580"/>
              <a:gd name="connsiteX3" fmla="*/ 128683 w 487758"/>
              <a:gd name="connsiteY3" fmla="*/ 16749 h 377580"/>
              <a:gd name="connsiteX4" fmla="*/ 24597 w 487758"/>
              <a:gd name="connsiteY4" fmla="*/ 106956 h 377580"/>
              <a:gd name="connsiteX5" fmla="*/ 17658 w 487758"/>
              <a:gd name="connsiteY5" fmla="*/ 217982 h 377580"/>
              <a:gd name="connsiteX6" fmla="*/ 177256 w 487758"/>
              <a:gd name="connsiteY6" fmla="*/ 322068 h 377580"/>
              <a:gd name="connsiteX7" fmla="*/ 225829 w 487758"/>
              <a:gd name="connsiteY7" fmla="*/ 356763 h 377580"/>
              <a:gd name="connsiteX8" fmla="*/ 336854 w 487758"/>
              <a:gd name="connsiteY8" fmla="*/ 377580 h 377580"/>
              <a:gd name="connsiteX9" fmla="*/ 343655 w 487758"/>
              <a:gd name="connsiteY9" fmla="*/ 377511 h 377580"/>
              <a:gd name="connsiteX10" fmla="*/ 373979 w 487758"/>
              <a:gd name="connsiteY10" fmla="*/ 367657 h 377580"/>
              <a:gd name="connsiteX11" fmla="*/ 454819 w 487758"/>
              <a:gd name="connsiteY11" fmla="*/ 197164 h 377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7758" h="377580">
                <a:moveTo>
                  <a:pt x="454819" y="197164"/>
                </a:moveTo>
                <a:cubicBezTo>
                  <a:pt x="416723" y="144774"/>
                  <a:pt x="355798" y="63102"/>
                  <a:pt x="278705" y="3426"/>
                </a:cubicBezTo>
                <a:cubicBezTo>
                  <a:pt x="262259" y="-183"/>
                  <a:pt x="237487" y="-1779"/>
                  <a:pt x="218890" y="2870"/>
                </a:cubicBezTo>
                <a:cubicBezTo>
                  <a:pt x="191134" y="9809"/>
                  <a:pt x="177256" y="-4069"/>
                  <a:pt x="128683" y="16749"/>
                </a:cubicBezTo>
                <a:cubicBezTo>
                  <a:pt x="80109" y="37566"/>
                  <a:pt x="66231" y="65322"/>
                  <a:pt x="24597" y="106956"/>
                </a:cubicBezTo>
                <a:cubicBezTo>
                  <a:pt x="-17038" y="148591"/>
                  <a:pt x="3780" y="176347"/>
                  <a:pt x="17658" y="217982"/>
                </a:cubicBezTo>
                <a:cubicBezTo>
                  <a:pt x="31536" y="259616"/>
                  <a:pt x="109461" y="271274"/>
                  <a:pt x="177256" y="322068"/>
                </a:cubicBezTo>
                <a:cubicBezTo>
                  <a:pt x="205012" y="342885"/>
                  <a:pt x="198073" y="335946"/>
                  <a:pt x="225829" y="356763"/>
                </a:cubicBezTo>
                <a:cubicBezTo>
                  <a:pt x="253586" y="377580"/>
                  <a:pt x="295220" y="377580"/>
                  <a:pt x="336854" y="377580"/>
                </a:cubicBezTo>
                <a:cubicBezTo>
                  <a:pt x="339075" y="377580"/>
                  <a:pt x="341365" y="377580"/>
                  <a:pt x="343655" y="377511"/>
                </a:cubicBezTo>
                <a:cubicBezTo>
                  <a:pt x="353231" y="374666"/>
                  <a:pt x="363293" y="371474"/>
                  <a:pt x="373979" y="367657"/>
                </a:cubicBezTo>
                <a:cubicBezTo>
                  <a:pt x="503392" y="322068"/>
                  <a:pt x="510331" y="273494"/>
                  <a:pt x="454819" y="197164"/>
                </a:cubicBezTo>
                <a:close/>
              </a:path>
            </a:pathLst>
          </a:custGeom>
          <a:solidFill>
            <a:srgbClr val="BEDB94"/>
          </a:solidFill>
          <a:ln w="6938" cap="flat">
            <a:noFill/>
            <a:prstDash val="solid"/>
            <a:miter/>
          </a:ln>
        </p:spPr>
        <p:txBody>
          <a:bodyPr rtlCol="0" anchor="ctr"/>
          <a:lstStyle/>
          <a:p>
            <a:endParaRPr lang="nl-BE"/>
          </a:p>
        </p:txBody>
      </p:sp>
      <p:sp>
        <p:nvSpPr>
          <p:cNvPr id="75" name="!!White">
            <a:extLst>
              <a:ext uri="{FF2B5EF4-FFF2-40B4-BE49-F238E27FC236}">
                <a16:creationId xmlns:a16="http://schemas.microsoft.com/office/drawing/2014/main" id="{96B8559D-B7BB-41E8-8F00-FF9E075B0419}"/>
              </a:ext>
            </a:extLst>
          </p:cNvPr>
          <p:cNvSpPr/>
          <p:nvPr/>
        </p:nvSpPr>
        <p:spPr>
          <a:xfrm>
            <a:off x="-8036" y="924967"/>
            <a:ext cx="2959793"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4" name="Tekstvak 123">
            <a:extLst>
              <a:ext uri="{FF2B5EF4-FFF2-40B4-BE49-F238E27FC236}">
                <a16:creationId xmlns:a16="http://schemas.microsoft.com/office/drawing/2014/main" id="{BD2CFEC8-EA4C-482E-B9D6-29C1AF5CCA5F}"/>
              </a:ext>
            </a:extLst>
          </p:cNvPr>
          <p:cNvSpPr txBox="1"/>
          <p:nvPr/>
        </p:nvSpPr>
        <p:spPr>
          <a:xfrm>
            <a:off x="-8036" y="1056379"/>
            <a:ext cx="2951757" cy="492443"/>
          </a:xfrm>
          <a:prstGeom prst="rect">
            <a:avLst/>
          </a:prstGeom>
          <a:noFill/>
          <a:extLst>
            <a:ext uri="{909E8E84-426E-40DD-AFC4-6F175D3DCCD1}">
              <a14:hiddenFill xmlns:a14="http://schemas.microsoft.com/office/drawing/2010/main">
                <a:solidFill>
                  <a:scrgbClr r="0" g="0" b="0"/>
                </a:solidFill>
              </a14:hiddenFill>
            </a:ext>
          </a:extLst>
        </p:spPr>
        <p:txBody>
          <a:bodyPr vert="horz" wrap="none" lIns="396000" tIns="0" rIns="216000" bIns="0" rtlCol="0">
            <a:spAutoFit/>
          </a:bodyPr>
          <a:lstStyle/>
          <a:p>
            <a:r>
              <a:rPr lang="nl-BE" sz="3200" b="1" dirty="0">
                <a:latin typeface="Candara" panose="020E0502030303020204" pitchFamily="34" charset="0"/>
              </a:rPr>
              <a:t>Terminologie</a:t>
            </a:r>
          </a:p>
        </p:txBody>
      </p:sp>
      <p:sp>
        <p:nvSpPr>
          <p:cNvPr id="125" name="Rechthoek: afgeronde hoeken 124">
            <a:extLst>
              <a:ext uri="{FF2B5EF4-FFF2-40B4-BE49-F238E27FC236}">
                <a16:creationId xmlns:a16="http://schemas.microsoft.com/office/drawing/2014/main" id="{F8CDA6D5-4E13-477F-B740-C966D4EC114F}"/>
              </a:ext>
            </a:extLst>
          </p:cNvPr>
          <p:cNvSpPr/>
          <p:nvPr/>
        </p:nvSpPr>
        <p:spPr>
          <a:xfrm>
            <a:off x="1532754" y="3870416"/>
            <a:ext cx="1046539"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err="1">
                <a:solidFill>
                  <a:schemeClr val="tx1"/>
                </a:solidFill>
                <a:latin typeface="Candara" panose="020E0502030303020204" pitchFamily="34" charset="0"/>
              </a:rPr>
              <a:t>Teebox</a:t>
            </a:r>
            <a:endParaRPr lang="en-BE" dirty="0">
              <a:solidFill>
                <a:schemeClr val="tx1"/>
              </a:solidFill>
              <a:latin typeface="Candara" panose="020E0502030303020204" pitchFamily="34" charset="0"/>
            </a:endParaRPr>
          </a:p>
        </p:txBody>
      </p:sp>
      <p:cxnSp>
        <p:nvCxnSpPr>
          <p:cNvPr id="38" name="Rechte verbindingslijn 37">
            <a:extLst>
              <a:ext uri="{FF2B5EF4-FFF2-40B4-BE49-F238E27FC236}">
                <a16:creationId xmlns:a16="http://schemas.microsoft.com/office/drawing/2014/main" id="{7DB074A1-461C-48D3-A600-EC6C69C0AB40}"/>
              </a:ext>
            </a:extLst>
          </p:cNvPr>
          <p:cNvCxnSpPr/>
          <p:nvPr/>
        </p:nvCxnSpPr>
        <p:spPr>
          <a:xfrm flipH="1">
            <a:off x="2054721" y="5754016"/>
            <a:ext cx="735153" cy="0"/>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27" name="Rechte verbindingslijn 126">
            <a:extLst>
              <a:ext uri="{FF2B5EF4-FFF2-40B4-BE49-F238E27FC236}">
                <a16:creationId xmlns:a16="http://schemas.microsoft.com/office/drawing/2014/main" id="{14BA09E1-281A-406E-91E7-1E92500FBEEF}"/>
              </a:ext>
            </a:extLst>
          </p:cNvPr>
          <p:cNvCxnSpPr>
            <a:cxnSpLocks/>
          </p:cNvCxnSpPr>
          <p:nvPr/>
        </p:nvCxnSpPr>
        <p:spPr>
          <a:xfrm>
            <a:off x="2054721" y="4401822"/>
            <a:ext cx="0" cy="1347496"/>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28" name="Rechthoek: afgeronde hoeken 127">
            <a:extLst>
              <a:ext uri="{FF2B5EF4-FFF2-40B4-BE49-F238E27FC236}">
                <a16:creationId xmlns:a16="http://schemas.microsoft.com/office/drawing/2014/main" id="{ED797F2C-3742-47B6-B295-FF78CA849E1D}"/>
              </a:ext>
            </a:extLst>
          </p:cNvPr>
          <p:cNvSpPr/>
          <p:nvPr/>
        </p:nvSpPr>
        <p:spPr>
          <a:xfrm>
            <a:off x="7065721" y="3723237"/>
            <a:ext cx="1085086"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Fairway</a:t>
            </a:r>
            <a:endParaRPr lang="en-BE" dirty="0">
              <a:solidFill>
                <a:schemeClr val="tx1"/>
              </a:solidFill>
              <a:latin typeface="Candara" panose="020E0502030303020204" pitchFamily="34" charset="0"/>
            </a:endParaRPr>
          </a:p>
        </p:txBody>
      </p:sp>
      <p:cxnSp>
        <p:nvCxnSpPr>
          <p:cNvPr id="129" name="Rechte verbindingslijn 128">
            <a:extLst>
              <a:ext uri="{FF2B5EF4-FFF2-40B4-BE49-F238E27FC236}">
                <a16:creationId xmlns:a16="http://schemas.microsoft.com/office/drawing/2014/main" id="{61521167-5FFD-4B1D-99F5-98FA806FDBD9}"/>
              </a:ext>
            </a:extLst>
          </p:cNvPr>
          <p:cNvCxnSpPr/>
          <p:nvPr/>
        </p:nvCxnSpPr>
        <p:spPr>
          <a:xfrm flipH="1">
            <a:off x="6871807" y="2375741"/>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30" name="Rechte verbindingslijn 129">
            <a:extLst>
              <a:ext uri="{FF2B5EF4-FFF2-40B4-BE49-F238E27FC236}">
                <a16:creationId xmlns:a16="http://schemas.microsoft.com/office/drawing/2014/main" id="{5D16C422-5B4E-4639-A1A8-8C660D0E2969}"/>
              </a:ext>
            </a:extLst>
          </p:cNvPr>
          <p:cNvCxnSpPr>
            <a:cxnSpLocks/>
          </p:cNvCxnSpPr>
          <p:nvPr/>
        </p:nvCxnSpPr>
        <p:spPr>
          <a:xfrm>
            <a:off x="7606960" y="2375741"/>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32" name="Rechthoek: afgeronde hoeken 131">
            <a:extLst>
              <a:ext uri="{FF2B5EF4-FFF2-40B4-BE49-F238E27FC236}">
                <a16:creationId xmlns:a16="http://schemas.microsoft.com/office/drawing/2014/main" id="{DFA92D79-C852-44EB-8D50-DD3D733AFFC3}"/>
              </a:ext>
            </a:extLst>
          </p:cNvPr>
          <p:cNvSpPr/>
          <p:nvPr/>
        </p:nvSpPr>
        <p:spPr>
          <a:xfrm>
            <a:off x="5198735" y="5111503"/>
            <a:ext cx="1413698"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Second cut</a:t>
            </a:r>
            <a:endParaRPr lang="en-BE" dirty="0">
              <a:solidFill>
                <a:schemeClr val="tx1"/>
              </a:solidFill>
              <a:latin typeface="Candara" panose="020E0502030303020204" pitchFamily="34" charset="0"/>
            </a:endParaRPr>
          </a:p>
        </p:txBody>
      </p:sp>
      <p:cxnSp>
        <p:nvCxnSpPr>
          <p:cNvPr id="138" name="Rechte verbindingslijn 137">
            <a:extLst>
              <a:ext uri="{FF2B5EF4-FFF2-40B4-BE49-F238E27FC236}">
                <a16:creationId xmlns:a16="http://schemas.microsoft.com/office/drawing/2014/main" id="{7F632ECA-8434-41C0-85D0-DE792DA6C61B}"/>
              </a:ext>
            </a:extLst>
          </p:cNvPr>
          <p:cNvCxnSpPr/>
          <p:nvPr/>
        </p:nvCxnSpPr>
        <p:spPr>
          <a:xfrm flipH="1">
            <a:off x="5169125" y="3764007"/>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39" name="Rechte verbindingslijn 138">
            <a:extLst>
              <a:ext uri="{FF2B5EF4-FFF2-40B4-BE49-F238E27FC236}">
                <a16:creationId xmlns:a16="http://schemas.microsoft.com/office/drawing/2014/main" id="{6A37FD31-9E80-42C4-B9DE-D4B3FD955292}"/>
              </a:ext>
            </a:extLst>
          </p:cNvPr>
          <p:cNvCxnSpPr>
            <a:cxnSpLocks/>
          </p:cNvCxnSpPr>
          <p:nvPr/>
        </p:nvCxnSpPr>
        <p:spPr>
          <a:xfrm>
            <a:off x="5904278" y="3764007"/>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43" name="Rechthoek: afgeronde hoeken 142">
            <a:extLst>
              <a:ext uri="{FF2B5EF4-FFF2-40B4-BE49-F238E27FC236}">
                <a16:creationId xmlns:a16="http://schemas.microsoft.com/office/drawing/2014/main" id="{3E6B8A84-AF25-44F2-AE8A-39EC68F243D9}"/>
              </a:ext>
            </a:extLst>
          </p:cNvPr>
          <p:cNvSpPr/>
          <p:nvPr/>
        </p:nvSpPr>
        <p:spPr>
          <a:xfrm>
            <a:off x="9725252" y="2628718"/>
            <a:ext cx="920565"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Green</a:t>
            </a:r>
            <a:endParaRPr lang="en-BE" dirty="0">
              <a:solidFill>
                <a:schemeClr val="tx1"/>
              </a:solidFill>
              <a:latin typeface="Candara" panose="020E0502030303020204" pitchFamily="34" charset="0"/>
            </a:endParaRPr>
          </a:p>
        </p:txBody>
      </p:sp>
      <p:cxnSp>
        <p:nvCxnSpPr>
          <p:cNvPr id="144" name="Rechte verbindingslijn 143">
            <a:extLst>
              <a:ext uri="{FF2B5EF4-FFF2-40B4-BE49-F238E27FC236}">
                <a16:creationId xmlns:a16="http://schemas.microsoft.com/office/drawing/2014/main" id="{54558288-59D0-4681-BC2A-042E5B946C9C}"/>
              </a:ext>
            </a:extLst>
          </p:cNvPr>
          <p:cNvCxnSpPr/>
          <p:nvPr/>
        </p:nvCxnSpPr>
        <p:spPr>
          <a:xfrm flipH="1">
            <a:off x="9449076" y="1281222"/>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45" name="Rechte verbindingslijn 144">
            <a:extLst>
              <a:ext uri="{FF2B5EF4-FFF2-40B4-BE49-F238E27FC236}">
                <a16:creationId xmlns:a16="http://schemas.microsoft.com/office/drawing/2014/main" id="{F37DB3FC-621D-4628-8068-300C1B24BD16}"/>
              </a:ext>
            </a:extLst>
          </p:cNvPr>
          <p:cNvCxnSpPr>
            <a:cxnSpLocks/>
          </p:cNvCxnSpPr>
          <p:nvPr/>
        </p:nvCxnSpPr>
        <p:spPr>
          <a:xfrm>
            <a:off x="10184229" y="1281222"/>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46" name="Rechthoek: afgeronde hoeken 145">
            <a:extLst>
              <a:ext uri="{FF2B5EF4-FFF2-40B4-BE49-F238E27FC236}">
                <a16:creationId xmlns:a16="http://schemas.microsoft.com/office/drawing/2014/main" id="{C60048B1-710D-4C55-96E5-E392FE3BA484}"/>
              </a:ext>
            </a:extLst>
          </p:cNvPr>
          <p:cNvSpPr/>
          <p:nvPr/>
        </p:nvSpPr>
        <p:spPr>
          <a:xfrm>
            <a:off x="9615177" y="5676285"/>
            <a:ext cx="2148038" cy="367873"/>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100" dirty="0">
                <a:solidFill>
                  <a:schemeClr val="tx1"/>
                </a:solidFill>
                <a:latin typeface="Candara" panose="020E0502030303020204" pitchFamily="34" charset="0"/>
              </a:rPr>
              <a:t>Klik op de labels voor meer info</a:t>
            </a:r>
            <a:endParaRPr lang="en-BE" sz="1100" dirty="0">
              <a:solidFill>
                <a:schemeClr val="tx1"/>
              </a:solidFill>
              <a:latin typeface="Candara" panose="020E0502030303020204" pitchFamily="34" charset="0"/>
            </a:endParaRPr>
          </a:p>
        </p:txBody>
      </p:sp>
      <p:sp>
        <p:nvSpPr>
          <p:cNvPr id="49" name="Rechthoek 48">
            <a:extLst>
              <a:ext uri="{FF2B5EF4-FFF2-40B4-BE49-F238E27FC236}">
                <a16:creationId xmlns:a16="http://schemas.microsoft.com/office/drawing/2014/main" id="{A90EB596-273A-4283-B15D-246D73F41C6F}"/>
              </a:ext>
            </a:extLst>
          </p:cNvPr>
          <p:cNvSpPr/>
          <p:nvPr/>
        </p:nvSpPr>
        <p:spPr>
          <a:xfrm>
            <a:off x="-10752" y="0"/>
            <a:ext cx="12202752" cy="6858000"/>
          </a:xfrm>
          <a:prstGeom prst="rect">
            <a:avLst/>
          </a:prstGeom>
          <a:gradFill>
            <a:gsLst>
              <a:gs pos="0">
                <a:schemeClr val="accent2">
                  <a:alpha val="70000"/>
                </a:schemeClr>
              </a:gs>
              <a:gs pos="100000">
                <a:schemeClr val="accent2">
                  <a:lumMod val="70000"/>
                  <a:lumOff val="3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40" name="Rechthoek: afgeronde hoeken 139">
            <a:extLst>
              <a:ext uri="{FF2B5EF4-FFF2-40B4-BE49-F238E27FC236}">
                <a16:creationId xmlns:a16="http://schemas.microsoft.com/office/drawing/2014/main" id="{E998B862-DB5B-417E-8607-D319A04C3E2A}"/>
              </a:ext>
            </a:extLst>
          </p:cNvPr>
          <p:cNvSpPr/>
          <p:nvPr/>
        </p:nvSpPr>
        <p:spPr>
          <a:xfrm>
            <a:off x="3738217" y="1910109"/>
            <a:ext cx="977622" cy="519351"/>
          </a:xfrm>
          <a:prstGeom prst="roundRect">
            <a:avLst>
              <a:gd name="adj" fmla="val 50000"/>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a:solidFill>
                  <a:schemeClr val="tx1"/>
                </a:solidFill>
                <a:latin typeface="Candara" panose="020E0502030303020204" pitchFamily="34" charset="0"/>
              </a:rPr>
              <a:t>Rough</a:t>
            </a:r>
            <a:endParaRPr lang="en-BE" dirty="0">
              <a:solidFill>
                <a:schemeClr val="tx1"/>
              </a:solidFill>
              <a:latin typeface="Candara" panose="020E0502030303020204" pitchFamily="34" charset="0"/>
            </a:endParaRPr>
          </a:p>
        </p:txBody>
      </p:sp>
      <p:sp>
        <p:nvSpPr>
          <p:cNvPr id="6" name="!!Bounds">
            <a:extLst>
              <a:ext uri="{FF2B5EF4-FFF2-40B4-BE49-F238E27FC236}">
                <a16:creationId xmlns:a16="http://schemas.microsoft.com/office/drawing/2014/main" id="{6BE4582A-90DD-476B-A0F1-5196BFCEDA77}"/>
              </a:ext>
            </a:extLst>
          </p:cNvPr>
          <p:cNvSpPr/>
          <p:nvPr/>
        </p:nvSpPr>
        <p:spPr>
          <a:xfrm>
            <a:off x="2199721" y="420946"/>
            <a:ext cx="7791714" cy="6013816"/>
          </a:xfrm>
          <a:custGeom>
            <a:avLst/>
            <a:gdLst>
              <a:gd name="connsiteX0" fmla="*/ 483714 w 7791714"/>
              <a:gd name="connsiteY0" fmla="*/ 5995739 h 6013816"/>
              <a:gd name="connsiteX1" fmla="*/ 1191499 w 7791714"/>
              <a:gd name="connsiteY1" fmla="*/ 5815323 h 6013816"/>
              <a:gd name="connsiteX2" fmla="*/ 1462123 w 7791714"/>
              <a:gd name="connsiteY2" fmla="*/ 5607151 h 6013816"/>
              <a:gd name="connsiteX3" fmla="*/ 1757033 w 7791714"/>
              <a:gd name="connsiteY3" fmla="*/ 5249789 h 6013816"/>
              <a:gd name="connsiteX4" fmla="*/ 2312159 w 7791714"/>
              <a:gd name="connsiteY4" fmla="*/ 4784871 h 6013816"/>
              <a:gd name="connsiteX5" fmla="*/ 2985249 w 7791714"/>
              <a:gd name="connsiteY5" fmla="*/ 4132599 h 6013816"/>
              <a:gd name="connsiteX6" fmla="*/ 3498740 w 7791714"/>
              <a:gd name="connsiteY6" fmla="*/ 3521961 h 6013816"/>
              <a:gd name="connsiteX7" fmla="*/ 3963657 w 7791714"/>
              <a:gd name="connsiteY7" fmla="*/ 3063982 h 6013816"/>
              <a:gd name="connsiteX8" fmla="*/ 4497966 w 7791714"/>
              <a:gd name="connsiteY8" fmla="*/ 2814176 h 6013816"/>
              <a:gd name="connsiteX9" fmla="*/ 6080073 w 7791714"/>
              <a:gd name="connsiteY9" fmla="*/ 2259050 h 6013816"/>
              <a:gd name="connsiteX10" fmla="*/ 7585851 w 7791714"/>
              <a:gd name="connsiteY10" fmla="*/ 1627595 h 6013816"/>
              <a:gd name="connsiteX11" fmla="*/ 7759328 w 7791714"/>
              <a:gd name="connsiteY11" fmla="*/ 829602 h 6013816"/>
              <a:gd name="connsiteX12" fmla="*/ 7349923 w 7791714"/>
              <a:gd name="connsiteY12" fmla="*/ 184269 h 6013816"/>
              <a:gd name="connsiteX13" fmla="*/ 6607443 w 7791714"/>
              <a:gd name="connsiteY13" fmla="*/ 10792 h 6013816"/>
              <a:gd name="connsiteX14" fmla="*/ 6052317 w 7791714"/>
              <a:gd name="connsiteY14" fmla="*/ 218964 h 6013816"/>
              <a:gd name="connsiteX15" fmla="*/ 5635973 w 7791714"/>
              <a:gd name="connsiteY15" fmla="*/ 586735 h 6013816"/>
              <a:gd name="connsiteX16" fmla="*/ 5115543 w 7791714"/>
              <a:gd name="connsiteY16" fmla="*/ 739394 h 6013816"/>
              <a:gd name="connsiteX17" fmla="*/ 4810224 w 7791714"/>
              <a:gd name="connsiteY17" fmla="*/ 885115 h 6013816"/>
              <a:gd name="connsiteX18" fmla="*/ 4546539 w 7791714"/>
              <a:gd name="connsiteY18" fmla="*/ 1162677 h 6013816"/>
              <a:gd name="connsiteX19" fmla="*/ 3998353 w 7791714"/>
              <a:gd name="connsiteY19" fmla="*/ 1447179 h 6013816"/>
              <a:gd name="connsiteX20" fmla="*/ 3699973 w 7791714"/>
              <a:gd name="connsiteY20" fmla="*/ 1509631 h 6013816"/>
              <a:gd name="connsiteX21" fmla="*/ 3332202 w 7791714"/>
              <a:gd name="connsiteY21" fmla="*/ 1801072 h 6013816"/>
              <a:gd name="connsiteX22" fmla="*/ 2464818 w 7791714"/>
              <a:gd name="connsiteY22" fmla="*/ 2439466 h 6013816"/>
              <a:gd name="connsiteX23" fmla="*/ 1722338 w 7791714"/>
              <a:gd name="connsiteY23" fmla="*/ 3528900 h 6013816"/>
              <a:gd name="connsiteX24" fmla="*/ 709234 w 7791714"/>
              <a:gd name="connsiteY24" fmla="*/ 4465674 h 6013816"/>
              <a:gd name="connsiteX25" fmla="*/ 56962 w 7791714"/>
              <a:gd name="connsiteY25" fmla="*/ 5173459 h 6013816"/>
              <a:gd name="connsiteX26" fmla="*/ 56962 w 7791714"/>
              <a:gd name="connsiteY26" fmla="*/ 5606873 h 6013816"/>
              <a:gd name="connsiteX27" fmla="*/ 483714 w 7791714"/>
              <a:gd name="connsiteY27" fmla="*/ 5995739 h 6013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7791714" h="6013816">
                <a:moveTo>
                  <a:pt x="483714" y="5995739"/>
                </a:moveTo>
                <a:cubicBezTo>
                  <a:pt x="758918" y="6053333"/>
                  <a:pt x="1018023" y="5967982"/>
                  <a:pt x="1191499" y="5815323"/>
                </a:cubicBezTo>
                <a:cubicBezTo>
                  <a:pt x="1364976" y="5662663"/>
                  <a:pt x="1371915" y="5676541"/>
                  <a:pt x="1462123" y="5607151"/>
                </a:cubicBezTo>
                <a:cubicBezTo>
                  <a:pt x="1552331" y="5537760"/>
                  <a:pt x="1659887" y="5339997"/>
                  <a:pt x="1757033" y="5249789"/>
                </a:cubicBezTo>
                <a:cubicBezTo>
                  <a:pt x="1854180" y="5159581"/>
                  <a:pt x="2103987" y="4986104"/>
                  <a:pt x="2312159" y="4784871"/>
                </a:cubicBezTo>
                <a:cubicBezTo>
                  <a:pt x="2520331" y="4583638"/>
                  <a:pt x="2888102" y="4243624"/>
                  <a:pt x="2985249" y="4132599"/>
                </a:cubicBezTo>
                <a:cubicBezTo>
                  <a:pt x="3082396" y="4021574"/>
                  <a:pt x="3366897" y="3709315"/>
                  <a:pt x="3498740" y="3521961"/>
                </a:cubicBezTo>
                <a:cubicBezTo>
                  <a:pt x="3630582" y="3334606"/>
                  <a:pt x="3762424" y="3133373"/>
                  <a:pt x="3963657" y="3063982"/>
                </a:cubicBezTo>
                <a:cubicBezTo>
                  <a:pt x="4164890" y="2994591"/>
                  <a:pt x="4213464" y="2918262"/>
                  <a:pt x="4497966" y="2814176"/>
                </a:cubicBezTo>
                <a:cubicBezTo>
                  <a:pt x="4782468" y="2710090"/>
                  <a:pt x="5927414" y="2286807"/>
                  <a:pt x="6080073" y="2259050"/>
                </a:cubicBezTo>
                <a:cubicBezTo>
                  <a:pt x="6232733" y="2231294"/>
                  <a:pt x="7336044" y="1877401"/>
                  <a:pt x="7585851" y="1627595"/>
                </a:cubicBezTo>
                <a:cubicBezTo>
                  <a:pt x="7835657" y="1377789"/>
                  <a:pt x="7807901" y="954505"/>
                  <a:pt x="7759328" y="829602"/>
                </a:cubicBezTo>
                <a:cubicBezTo>
                  <a:pt x="7710754" y="704699"/>
                  <a:pt x="7578912" y="316111"/>
                  <a:pt x="7349923" y="184269"/>
                </a:cubicBezTo>
                <a:cubicBezTo>
                  <a:pt x="7120933" y="52427"/>
                  <a:pt x="6912762" y="-30842"/>
                  <a:pt x="6607443" y="10792"/>
                </a:cubicBezTo>
                <a:cubicBezTo>
                  <a:pt x="6302124" y="52427"/>
                  <a:pt x="6163342" y="24670"/>
                  <a:pt x="6052317" y="218964"/>
                </a:cubicBezTo>
                <a:cubicBezTo>
                  <a:pt x="5941292" y="413258"/>
                  <a:pt x="5851084" y="558978"/>
                  <a:pt x="5635973" y="586735"/>
                </a:cubicBezTo>
                <a:cubicBezTo>
                  <a:pt x="5420862" y="614491"/>
                  <a:pt x="5295959" y="642247"/>
                  <a:pt x="5115543" y="739394"/>
                </a:cubicBezTo>
                <a:cubicBezTo>
                  <a:pt x="4935127" y="836541"/>
                  <a:pt x="4928188" y="829602"/>
                  <a:pt x="4810224" y="885115"/>
                </a:cubicBezTo>
                <a:cubicBezTo>
                  <a:pt x="4692260" y="940627"/>
                  <a:pt x="4650625" y="1100226"/>
                  <a:pt x="4546539" y="1162677"/>
                </a:cubicBezTo>
                <a:cubicBezTo>
                  <a:pt x="4442453" y="1225129"/>
                  <a:pt x="4151012" y="1440240"/>
                  <a:pt x="3998353" y="1447179"/>
                </a:cubicBezTo>
                <a:cubicBezTo>
                  <a:pt x="3845693" y="1454118"/>
                  <a:pt x="3810998" y="1384728"/>
                  <a:pt x="3699973" y="1509631"/>
                </a:cubicBezTo>
                <a:cubicBezTo>
                  <a:pt x="3588948" y="1634534"/>
                  <a:pt x="3595887" y="1669229"/>
                  <a:pt x="3332202" y="1801072"/>
                </a:cubicBezTo>
                <a:cubicBezTo>
                  <a:pt x="3068517" y="1932914"/>
                  <a:pt x="2679930" y="2120269"/>
                  <a:pt x="2464818" y="2439466"/>
                </a:cubicBezTo>
                <a:cubicBezTo>
                  <a:pt x="2249707" y="2758663"/>
                  <a:pt x="1916632" y="3334606"/>
                  <a:pt x="1722338" y="3528900"/>
                </a:cubicBezTo>
                <a:cubicBezTo>
                  <a:pt x="1528044" y="3723194"/>
                  <a:pt x="848015" y="4340771"/>
                  <a:pt x="709234" y="4465674"/>
                </a:cubicBezTo>
                <a:cubicBezTo>
                  <a:pt x="570453" y="4590577"/>
                  <a:pt x="98596" y="4958348"/>
                  <a:pt x="56962" y="5173459"/>
                </a:cubicBezTo>
                <a:cubicBezTo>
                  <a:pt x="15327" y="5388570"/>
                  <a:pt x="-47124" y="5436588"/>
                  <a:pt x="56962" y="5606873"/>
                </a:cubicBezTo>
                <a:cubicBezTo>
                  <a:pt x="161048" y="5777158"/>
                  <a:pt x="334524" y="5964513"/>
                  <a:pt x="483714" y="5995739"/>
                </a:cubicBezTo>
                <a:close/>
              </a:path>
            </a:pathLst>
          </a:custGeom>
          <a:solidFill>
            <a:srgbClr val="22A241"/>
          </a:solidFill>
          <a:ln w="6938" cap="flat">
            <a:noFill/>
            <a:prstDash val="solid"/>
            <a:miter/>
          </a:ln>
        </p:spPr>
        <p:txBody>
          <a:bodyPr rtlCol="0" anchor="ctr"/>
          <a:lstStyle/>
          <a:p>
            <a:endParaRPr lang="nl-BE"/>
          </a:p>
        </p:txBody>
      </p:sp>
      <p:grpSp>
        <p:nvGrpSpPr>
          <p:cNvPr id="36" name="!!Bush">
            <a:extLst>
              <a:ext uri="{FF2B5EF4-FFF2-40B4-BE49-F238E27FC236}">
                <a16:creationId xmlns:a16="http://schemas.microsoft.com/office/drawing/2014/main" id="{4743AF7F-C7C1-47D1-9379-6C1F3BE81292}"/>
              </a:ext>
            </a:extLst>
          </p:cNvPr>
          <p:cNvGrpSpPr/>
          <p:nvPr/>
        </p:nvGrpSpPr>
        <p:grpSpPr>
          <a:xfrm>
            <a:off x="2748713" y="586920"/>
            <a:ext cx="6983382" cy="5850581"/>
            <a:chOff x="2748713" y="586920"/>
            <a:chExt cx="6983382" cy="5850581"/>
          </a:xfrm>
        </p:grpSpPr>
        <p:sp>
          <p:nvSpPr>
            <p:cNvPr id="11" name="Graphic 4" hidden="1">
              <a:extLst>
                <a:ext uri="{FF2B5EF4-FFF2-40B4-BE49-F238E27FC236}">
                  <a16:creationId xmlns:a16="http://schemas.microsoft.com/office/drawing/2014/main" id="{6BE4582A-90DD-476B-A0F1-5196BFCEDA77}"/>
                </a:ext>
              </a:extLst>
            </p:cNvPr>
            <p:cNvSpPr/>
            <p:nvPr/>
          </p:nvSpPr>
          <p:spPr>
            <a:xfrm>
              <a:off x="4622237" y="997778"/>
              <a:ext cx="5019331" cy="2919898"/>
            </a:xfrm>
            <a:custGeom>
              <a:avLst/>
              <a:gdLst>
                <a:gd name="connsiteX0" fmla="*/ 52711 w 5019331"/>
                <a:gd name="connsiteY0" fmla="*/ 2906964 h 2919898"/>
                <a:gd name="connsiteX1" fmla="*/ 573141 w 5019331"/>
                <a:gd name="connsiteY1" fmla="*/ 2671036 h 2919898"/>
                <a:gd name="connsiteX2" fmla="*/ 913155 w 5019331"/>
                <a:gd name="connsiteY2" fmla="*/ 2206118 h 2919898"/>
                <a:gd name="connsiteX3" fmla="*/ 1211535 w 5019331"/>
                <a:gd name="connsiteY3" fmla="*/ 2053459 h 2919898"/>
                <a:gd name="connsiteX4" fmla="*/ 1704209 w 5019331"/>
                <a:gd name="connsiteY4" fmla="*/ 1845287 h 2919898"/>
                <a:gd name="connsiteX5" fmla="*/ 2065041 w 5019331"/>
                <a:gd name="connsiteY5" fmla="*/ 1637115 h 2919898"/>
                <a:gd name="connsiteX6" fmla="*/ 2439751 w 5019331"/>
                <a:gd name="connsiteY6" fmla="*/ 1512211 h 2919898"/>
                <a:gd name="connsiteX7" fmla="*/ 2752009 w 5019331"/>
                <a:gd name="connsiteY7" fmla="*/ 1324856 h 2919898"/>
                <a:gd name="connsiteX8" fmla="*/ 3050389 w 5019331"/>
                <a:gd name="connsiteY8" fmla="*/ 1116684 h 2919898"/>
                <a:gd name="connsiteX9" fmla="*/ 3480611 w 5019331"/>
                <a:gd name="connsiteY9" fmla="*/ 811365 h 2919898"/>
                <a:gd name="connsiteX10" fmla="*/ 4105127 w 5019331"/>
                <a:gd name="connsiteY10" fmla="*/ 700340 h 2919898"/>
                <a:gd name="connsiteX11" fmla="*/ 4465959 w 5019331"/>
                <a:gd name="connsiteY11" fmla="*/ 561559 h 2919898"/>
                <a:gd name="connsiteX12" fmla="*/ 4646375 w 5019331"/>
                <a:gd name="connsiteY12" fmla="*/ 450534 h 2919898"/>
                <a:gd name="connsiteX13" fmla="*/ 4905618 w 5019331"/>
                <a:gd name="connsiteY13" fmla="*/ 447550 h 2919898"/>
                <a:gd name="connsiteX14" fmla="*/ 4986388 w 5019331"/>
                <a:gd name="connsiteY14" fmla="*/ 277057 h 2919898"/>
                <a:gd name="connsiteX15" fmla="*/ 4694948 w 5019331"/>
                <a:gd name="connsiteY15" fmla="*/ 20312 h 2919898"/>
                <a:gd name="connsiteX16" fmla="*/ 4320238 w 5019331"/>
                <a:gd name="connsiteY16" fmla="*/ 55007 h 2919898"/>
                <a:gd name="connsiteX17" fmla="*/ 3851851 w 5019331"/>
                <a:gd name="connsiteY17" fmla="*/ 384613 h 2919898"/>
                <a:gd name="connsiteX18" fmla="*/ 3608984 w 5019331"/>
                <a:gd name="connsiteY18" fmla="*/ 426247 h 2919898"/>
                <a:gd name="connsiteX19" fmla="*/ 3255091 w 5019331"/>
                <a:gd name="connsiteY19" fmla="*/ 551150 h 2919898"/>
                <a:gd name="connsiteX20" fmla="*/ 2817930 w 5019331"/>
                <a:gd name="connsiteY20" fmla="*/ 863408 h 2919898"/>
                <a:gd name="connsiteX21" fmla="*/ 2248926 w 5019331"/>
                <a:gd name="connsiteY21" fmla="*/ 1203423 h 2919898"/>
                <a:gd name="connsiteX22" fmla="*/ 1451835 w 5019331"/>
                <a:gd name="connsiteY22" fmla="*/ 1519567 h 2919898"/>
                <a:gd name="connsiteX23" fmla="*/ 812539 w 5019331"/>
                <a:gd name="connsiteY23" fmla="*/ 1827939 h 2919898"/>
                <a:gd name="connsiteX24" fmla="*/ 285170 w 5019331"/>
                <a:gd name="connsiteY24" fmla="*/ 2334491 h 2919898"/>
                <a:gd name="connsiteX25" fmla="*/ 14546 w 5019331"/>
                <a:gd name="connsiteY25" fmla="*/ 2730018 h 2919898"/>
                <a:gd name="connsiteX26" fmla="*/ 52711 w 5019331"/>
                <a:gd name="connsiteY26" fmla="*/ 2906964 h 291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19331" h="2919898">
                  <a:moveTo>
                    <a:pt x="52711" y="2906964"/>
                  </a:moveTo>
                  <a:cubicBezTo>
                    <a:pt x="157074" y="2945407"/>
                    <a:pt x="434359" y="2906964"/>
                    <a:pt x="573141" y="2671036"/>
                  </a:cubicBezTo>
                  <a:cubicBezTo>
                    <a:pt x="711922" y="2435107"/>
                    <a:pt x="836825" y="2282448"/>
                    <a:pt x="913155" y="2206118"/>
                  </a:cubicBezTo>
                  <a:cubicBezTo>
                    <a:pt x="989485" y="2129788"/>
                    <a:pt x="1100510" y="2067337"/>
                    <a:pt x="1211535" y="2053459"/>
                  </a:cubicBezTo>
                  <a:cubicBezTo>
                    <a:pt x="1322561" y="2039580"/>
                    <a:pt x="1586245" y="1907738"/>
                    <a:pt x="1704209" y="1845287"/>
                  </a:cubicBezTo>
                  <a:cubicBezTo>
                    <a:pt x="1822173" y="1782835"/>
                    <a:pt x="1954016" y="1657932"/>
                    <a:pt x="2065041" y="1637115"/>
                  </a:cubicBezTo>
                  <a:cubicBezTo>
                    <a:pt x="2176066" y="1616297"/>
                    <a:pt x="2294030" y="1602419"/>
                    <a:pt x="2439751" y="1512211"/>
                  </a:cubicBezTo>
                  <a:cubicBezTo>
                    <a:pt x="2585471" y="1422003"/>
                    <a:pt x="2606288" y="1366491"/>
                    <a:pt x="2752009" y="1324856"/>
                  </a:cubicBezTo>
                  <a:cubicBezTo>
                    <a:pt x="2897729" y="1283222"/>
                    <a:pt x="2980998" y="1186075"/>
                    <a:pt x="3050389" y="1116684"/>
                  </a:cubicBezTo>
                  <a:cubicBezTo>
                    <a:pt x="3119779" y="1047294"/>
                    <a:pt x="3154475" y="880756"/>
                    <a:pt x="3480611" y="811365"/>
                  </a:cubicBezTo>
                  <a:cubicBezTo>
                    <a:pt x="3806747" y="741975"/>
                    <a:pt x="3924711" y="714218"/>
                    <a:pt x="4105127" y="700340"/>
                  </a:cubicBezTo>
                  <a:cubicBezTo>
                    <a:pt x="4285543" y="686462"/>
                    <a:pt x="4389629" y="651767"/>
                    <a:pt x="4465959" y="561559"/>
                  </a:cubicBezTo>
                  <a:cubicBezTo>
                    <a:pt x="4542289" y="471351"/>
                    <a:pt x="4556167" y="436656"/>
                    <a:pt x="4646375" y="450534"/>
                  </a:cubicBezTo>
                  <a:cubicBezTo>
                    <a:pt x="4736582" y="464412"/>
                    <a:pt x="4776274" y="493209"/>
                    <a:pt x="4905618" y="447550"/>
                  </a:cubicBezTo>
                  <a:cubicBezTo>
                    <a:pt x="5034962" y="401960"/>
                    <a:pt x="5041901" y="353387"/>
                    <a:pt x="4986388" y="277057"/>
                  </a:cubicBezTo>
                  <a:cubicBezTo>
                    <a:pt x="4930876" y="200727"/>
                    <a:pt x="4826790" y="61946"/>
                    <a:pt x="4694948" y="20312"/>
                  </a:cubicBezTo>
                  <a:cubicBezTo>
                    <a:pt x="4563106" y="-21323"/>
                    <a:pt x="4417385" y="6433"/>
                    <a:pt x="4320238" y="55007"/>
                  </a:cubicBezTo>
                  <a:cubicBezTo>
                    <a:pt x="4223091" y="103580"/>
                    <a:pt x="4115536" y="308283"/>
                    <a:pt x="3851851" y="384613"/>
                  </a:cubicBezTo>
                  <a:cubicBezTo>
                    <a:pt x="3588166" y="460942"/>
                    <a:pt x="3782460" y="419308"/>
                    <a:pt x="3608984" y="426247"/>
                  </a:cubicBezTo>
                  <a:cubicBezTo>
                    <a:pt x="3435507" y="433186"/>
                    <a:pt x="3345299" y="481760"/>
                    <a:pt x="3255091" y="551150"/>
                  </a:cubicBezTo>
                  <a:cubicBezTo>
                    <a:pt x="3164883" y="620541"/>
                    <a:pt x="2915077" y="814835"/>
                    <a:pt x="2817930" y="863408"/>
                  </a:cubicBezTo>
                  <a:cubicBezTo>
                    <a:pt x="2720783" y="911982"/>
                    <a:pt x="2464037" y="1140971"/>
                    <a:pt x="2248926" y="1203423"/>
                  </a:cubicBezTo>
                  <a:cubicBezTo>
                    <a:pt x="2033815" y="1265874"/>
                    <a:pt x="1737308" y="1454131"/>
                    <a:pt x="1451835" y="1519567"/>
                  </a:cubicBezTo>
                  <a:cubicBezTo>
                    <a:pt x="1166431" y="1585072"/>
                    <a:pt x="965198" y="1723853"/>
                    <a:pt x="812539" y="1827939"/>
                  </a:cubicBezTo>
                  <a:cubicBezTo>
                    <a:pt x="659879" y="1932025"/>
                    <a:pt x="368438" y="2251222"/>
                    <a:pt x="285170" y="2334491"/>
                  </a:cubicBezTo>
                  <a:cubicBezTo>
                    <a:pt x="201901" y="2417760"/>
                    <a:pt x="35363" y="2632871"/>
                    <a:pt x="14546" y="2730018"/>
                  </a:cubicBezTo>
                  <a:cubicBezTo>
                    <a:pt x="-6271" y="2827165"/>
                    <a:pt x="-13210" y="2882677"/>
                    <a:pt x="52711" y="2906964"/>
                  </a:cubicBezTo>
                  <a:close/>
                </a:path>
              </a:pathLst>
            </a:custGeom>
            <a:solidFill>
              <a:srgbClr val="89C44F"/>
            </a:solidFill>
            <a:ln w="6938" cap="flat">
              <a:noFill/>
              <a:prstDash val="solid"/>
              <a:miter/>
            </a:ln>
          </p:spPr>
          <p:txBody>
            <a:bodyPr rtlCol="0" anchor="ctr"/>
            <a:lstStyle/>
            <a:p>
              <a:endParaRPr lang="nl-BE"/>
            </a:p>
          </p:txBody>
        </p:sp>
        <p:sp>
          <p:nvSpPr>
            <p:cNvPr id="12" name="Graphic 4">
              <a:extLst>
                <a:ext uri="{FF2B5EF4-FFF2-40B4-BE49-F238E27FC236}">
                  <a16:creationId xmlns:a16="http://schemas.microsoft.com/office/drawing/2014/main" id="{6BE4582A-90DD-476B-A0F1-5196BFCEDA77}"/>
                </a:ext>
              </a:extLst>
            </p:cNvPr>
            <p:cNvSpPr/>
            <p:nvPr/>
          </p:nvSpPr>
          <p:spPr>
            <a:xfrm>
              <a:off x="2748713" y="5549514"/>
              <a:ext cx="521035" cy="887987"/>
            </a:xfrm>
            <a:custGeom>
              <a:avLst/>
              <a:gdLst>
                <a:gd name="connsiteX0" fmla="*/ 191468 w 521035"/>
                <a:gd name="connsiteY0" fmla="*/ 887987 h 887987"/>
                <a:gd name="connsiteX1" fmla="*/ 4182 w 521035"/>
                <a:gd name="connsiteY1" fmla="*/ 449369 h 887987"/>
                <a:gd name="connsiteX2" fmla="*/ 170651 w 521035"/>
                <a:gd name="connsiteY2" fmla="*/ 388375 h 887987"/>
                <a:gd name="connsiteX3" fmla="*/ 309432 w 521035"/>
                <a:gd name="connsiteY3" fmla="*/ 89995 h 887987"/>
                <a:gd name="connsiteX4" fmla="*/ 462092 w 521035"/>
                <a:gd name="connsiteY4" fmla="*/ 126772 h 887987"/>
                <a:gd name="connsiteX5" fmla="*/ 510665 w 521035"/>
                <a:gd name="connsiteY5" fmla="*/ 342368 h 887987"/>
                <a:gd name="connsiteX6" fmla="*/ 499771 w 521035"/>
                <a:gd name="connsiteY6" fmla="*/ 443610 h 887987"/>
                <a:gd name="connsiteX7" fmla="*/ 323310 w 521035"/>
                <a:gd name="connsiteY7" fmla="*/ 714511 h 887987"/>
                <a:gd name="connsiteX8" fmla="*/ 299023 w 521035"/>
                <a:gd name="connsiteY8" fmla="*/ 690224 h 887987"/>
                <a:gd name="connsiteX9" fmla="*/ 191468 w 521035"/>
                <a:gd name="connsiteY9" fmla="*/ 887987 h 887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1035" h="887987">
                  <a:moveTo>
                    <a:pt x="191468" y="887987"/>
                  </a:moveTo>
                  <a:cubicBezTo>
                    <a:pt x="4460" y="794379"/>
                    <a:pt x="-10390" y="596339"/>
                    <a:pt x="4182" y="449369"/>
                  </a:cubicBezTo>
                  <a:cubicBezTo>
                    <a:pt x="88700" y="560741"/>
                    <a:pt x="92170" y="458875"/>
                    <a:pt x="170651" y="388375"/>
                  </a:cubicBezTo>
                  <a:cubicBezTo>
                    <a:pt x="439886" y="334666"/>
                    <a:pt x="71699" y="325229"/>
                    <a:pt x="309432" y="89995"/>
                  </a:cubicBezTo>
                  <a:cubicBezTo>
                    <a:pt x="341074" y="-58640"/>
                    <a:pt x="489987" y="-6805"/>
                    <a:pt x="462092" y="126772"/>
                  </a:cubicBezTo>
                  <a:cubicBezTo>
                    <a:pt x="503518" y="194289"/>
                    <a:pt x="531690" y="259932"/>
                    <a:pt x="510665" y="342368"/>
                  </a:cubicBezTo>
                  <a:cubicBezTo>
                    <a:pt x="503726" y="374427"/>
                    <a:pt x="544458" y="380880"/>
                    <a:pt x="499771" y="443610"/>
                  </a:cubicBezTo>
                  <a:cubicBezTo>
                    <a:pt x="434335" y="554496"/>
                    <a:pt x="446270" y="662815"/>
                    <a:pt x="323310" y="714511"/>
                  </a:cubicBezTo>
                  <a:cubicBezTo>
                    <a:pt x="253919" y="728389"/>
                    <a:pt x="326780" y="662468"/>
                    <a:pt x="299023" y="690224"/>
                  </a:cubicBezTo>
                  <a:cubicBezTo>
                    <a:pt x="252670" y="729499"/>
                    <a:pt x="185292" y="837263"/>
                    <a:pt x="191468" y="887987"/>
                  </a:cubicBezTo>
                  <a:close/>
                </a:path>
              </a:pathLst>
            </a:custGeom>
            <a:solidFill>
              <a:srgbClr val="106D41"/>
            </a:solidFill>
            <a:ln w="6938" cap="flat">
              <a:noFill/>
              <a:prstDash val="solid"/>
              <a:miter/>
            </a:ln>
          </p:spPr>
          <p:txBody>
            <a:bodyPr rtlCol="0" anchor="ctr"/>
            <a:lstStyle/>
            <a:p>
              <a:endParaRPr lang="nl-BE"/>
            </a:p>
          </p:txBody>
        </p:sp>
        <p:sp>
          <p:nvSpPr>
            <p:cNvPr id="13" name="Graphic 4">
              <a:extLst>
                <a:ext uri="{FF2B5EF4-FFF2-40B4-BE49-F238E27FC236}">
                  <a16:creationId xmlns:a16="http://schemas.microsoft.com/office/drawing/2014/main" id="{6BE4582A-90DD-476B-A0F1-5196BFCEDA77}"/>
                </a:ext>
              </a:extLst>
            </p:cNvPr>
            <p:cNvSpPr/>
            <p:nvPr/>
          </p:nvSpPr>
          <p:spPr>
            <a:xfrm>
              <a:off x="3352874" y="5519970"/>
              <a:ext cx="468429" cy="560180"/>
            </a:xfrm>
            <a:custGeom>
              <a:avLst/>
              <a:gdLst>
                <a:gd name="connsiteX0" fmla="*/ 27938 w 468429"/>
                <a:gd name="connsiteY0" fmla="*/ 504657 h 560180"/>
                <a:gd name="connsiteX1" fmla="*/ 27938 w 468429"/>
                <a:gd name="connsiteY1" fmla="*/ 268521 h 560180"/>
                <a:gd name="connsiteX2" fmla="*/ 243049 w 468429"/>
                <a:gd name="connsiteY2" fmla="*/ 60557 h 560180"/>
                <a:gd name="connsiteX3" fmla="*/ 305500 w 468429"/>
                <a:gd name="connsiteY3" fmla="*/ 5044 h 560180"/>
                <a:gd name="connsiteX4" fmla="*/ 423465 w 468429"/>
                <a:gd name="connsiteY4" fmla="*/ 95252 h 560180"/>
                <a:gd name="connsiteX5" fmla="*/ 437343 w 468429"/>
                <a:gd name="connsiteY5" fmla="*/ 171582 h 560180"/>
                <a:gd name="connsiteX6" fmla="*/ 208353 w 468429"/>
                <a:gd name="connsiteY6" fmla="*/ 317233 h 560180"/>
                <a:gd name="connsiteX7" fmla="*/ 111276 w 468429"/>
                <a:gd name="connsiteY7" fmla="*/ 560170 h 560180"/>
                <a:gd name="connsiteX8" fmla="*/ 27938 w 468429"/>
                <a:gd name="connsiteY8" fmla="*/ 504657 h 560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8429" h="560180">
                  <a:moveTo>
                    <a:pt x="27938" y="504657"/>
                  </a:moveTo>
                  <a:cubicBezTo>
                    <a:pt x="101631" y="368235"/>
                    <a:pt x="115786" y="354912"/>
                    <a:pt x="27938" y="268521"/>
                  </a:cubicBezTo>
                  <a:cubicBezTo>
                    <a:pt x="-101754" y="673"/>
                    <a:pt x="263311" y="320980"/>
                    <a:pt x="243049" y="60557"/>
                  </a:cubicBezTo>
                  <a:cubicBezTo>
                    <a:pt x="256927" y="32800"/>
                    <a:pt x="256927" y="-15773"/>
                    <a:pt x="305500" y="5044"/>
                  </a:cubicBezTo>
                  <a:cubicBezTo>
                    <a:pt x="354074" y="25861"/>
                    <a:pt x="381830" y="81374"/>
                    <a:pt x="423465" y="95252"/>
                  </a:cubicBezTo>
                  <a:cubicBezTo>
                    <a:pt x="465099" y="109130"/>
                    <a:pt x="492855" y="102191"/>
                    <a:pt x="437343" y="171582"/>
                  </a:cubicBezTo>
                  <a:cubicBezTo>
                    <a:pt x="366148" y="306269"/>
                    <a:pt x="290096" y="268312"/>
                    <a:pt x="208353" y="317233"/>
                  </a:cubicBezTo>
                  <a:cubicBezTo>
                    <a:pt x="160127" y="381697"/>
                    <a:pt x="240273" y="561766"/>
                    <a:pt x="111276" y="560170"/>
                  </a:cubicBezTo>
                  <a:cubicBezTo>
                    <a:pt x="27938" y="560170"/>
                    <a:pt x="27938" y="504657"/>
                    <a:pt x="27938" y="504657"/>
                  </a:cubicBezTo>
                  <a:close/>
                </a:path>
              </a:pathLst>
            </a:custGeom>
            <a:solidFill>
              <a:srgbClr val="106D41"/>
            </a:solidFill>
            <a:ln w="6938" cap="flat">
              <a:noFill/>
              <a:prstDash val="solid"/>
              <a:miter/>
            </a:ln>
          </p:spPr>
          <p:txBody>
            <a:bodyPr rtlCol="0" anchor="ctr"/>
            <a:lstStyle/>
            <a:p>
              <a:endParaRPr lang="nl-BE"/>
            </a:p>
          </p:txBody>
        </p:sp>
        <p:sp>
          <p:nvSpPr>
            <p:cNvPr id="14" name="Graphic 4">
              <a:extLst>
                <a:ext uri="{FF2B5EF4-FFF2-40B4-BE49-F238E27FC236}">
                  <a16:creationId xmlns:a16="http://schemas.microsoft.com/office/drawing/2014/main" id="{6BE4582A-90DD-476B-A0F1-5196BFCEDA77}"/>
                </a:ext>
              </a:extLst>
            </p:cNvPr>
            <p:cNvSpPr/>
            <p:nvPr/>
          </p:nvSpPr>
          <p:spPr>
            <a:xfrm>
              <a:off x="3680954" y="5387014"/>
              <a:ext cx="157496" cy="162695"/>
            </a:xfrm>
            <a:custGeom>
              <a:avLst/>
              <a:gdLst>
                <a:gd name="connsiteX0" fmla="*/ 46811 w 157496"/>
                <a:gd name="connsiteY0" fmla="*/ 144940 h 162695"/>
                <a:gd name="connsiteX1" fmla="*/ 107458 w 157496"/>
                <a:gd name="connsiteY1" fmla="*/ 161801 h 162695"/>
                <a:gd name="connsiteX2" fmla="*/ 46811 w 157496"/>
                <a:gd name="connsiteY2" fmla="*/ 144940 h 162695"/>
              </a:gdLst>
              <a:ahLst/>
              <a:cxnLst>
                <a:cxn ang="0">
                  <a:pos x="connsiteX0" y="connsiteY0"/>
                </a:cxn>
                <a:cxn ang="0">
                  <a:pos x="connsiteX1" y="connsiteY1"/>
                </a:cxn>
                <a:cxn ang="0">
                  <a:pos x="connsiteX2" y="connsiteY2"/>
                </a:cxn>
              </a:cxnLst>
              <a:rect l="l" t="t" r="r" b="b"/>
              <a:pathLst>
                <a:path w="157496" h="162695">
                  <a:moveTo>
                    <a:pt x="46811" y="144940"/>
                  </a:moveTo>
                  <a:cubicBezTo>
                    <a:pt x="-138671" y="-63440"/>
                    <a:pt x="300087" y="-37697"/>
                    <a:pt x="107458" y="161801"/>
                  </a:cubicBezTo>
                  <a:cubicBezTo>
                    <a:pt x="95384" y="158818"/>
                    <a:pt x="74567" y="172696"/>
                    <a:pt x="46811" y="144940"/>
                  </a:cubicBezTo>
                  <a:close/>
                </a:path>
              </a:pathLst>
            </a:custGeom>
            <a:solidFill>
              <a:srgbClr val="106D41"/>
            </a:solidFill>
            <a:ln w="6938" cap="flat">
              <a:noFill/>
              <a:prstDash val="solid"/>
              <a:miter/>
            </a:ln>
          </p:spPr>
          <p:txBody>
            <a:bodyPr rtlCol="0" anchor="ctr"/>
            <a:lstStyle/>
            <a:p>
              <a:endParaRPr lang="nl-BE"/>
            </a:p>
          </p:txBody>
        </p:sp>
        <p:sp>
          <p:nvSpPr>
            <p:cNvPr id="16" name="Graphic 4">
              <a:extLst>
                <a:ext uri="{FF2B5EF4-FFF2-40B4-BE49-F238E27FC236}">
                  <a16:creationId xmlns:a16="http://schemas.microsoft.com/office/drawing/2014/main" id="{6BE4582A-90DD-476B-A0F1-5196BFCEDA77}"/>
                </a:ext>
              </a:extLst>
            </p:cNvPr>
            <p:cNvSpPr/>
            <p:nvPr/>
          </p:nvSpPr>
          <p:spPr>
            <a:xfrm>
              <a:off x="3880321" y="5335529"/>
              <a:ext cx="111128" cy="163104"/>
            </a:xfrm>
            <a:custGeom>
              <a:avLst/>
              <a:gdLst>
                <a:gd name="connsiteX0" fmla="*/ 103 w 111128"/>
                <a:gd name="connsiteY0" fmla="*/ 120095 h 163104"/>
                <a:gd name="connsiteX1" fmla="*/ 111128 w 111128"/>
                <a:gd name="connsiteY1" fmla="*/ 29887 h 163104"/>
                <a:gd name="connsiteX2" fmla="*/ 103 w 111128"/>
                <a:gd name="connsiteY2" fmla="*/ 120095 h 163104"/>
              </a:gdLst>
              <a:ahLst/>
              <a:cxnLst>
                <a:cxn ang="0">
                  <a:pos x="connsiteX0" y="connsiteY0"/>
                </a:cxn>
                <a:cxn ang="0">
                  <a:pos x="connsiteX1" y="connsiteY1"/>
                </a:cxn>
                <a:cxn ang="0">
                  <a:pos x="connsiteX2" y="connsiteY2"/>
                </a:cxn>
              </a:cxnLst>
              <a:rect l="l" t="t" r="r" b="b"/>
              <a:pathLst>
                <a:path w="111128" h="163104">
                  <a:moveTo>
                    <a:pt x="103" y="120095"/>
                  </a:moveTo>
                  <a:cubicBezTo>
                    <a:pt x="-3574" y="48136"/>
                    <a:pt x="91907" y="-50190"/>
                    <a:pt x="111128" y="29887"/>
                  </a:cubicBezTo>
                  <a:cubicBezTo>
                    <a:pt x="91699" y="65831"/>
                    <a:pt x="21545" y="243471"/>
                    <a:pt x="103" y="120095"/>
                  </a:cubicBezTo>
                  <a:close/>
                </a:path>
              </a:pathLst>
            </a:custGeom>
            <a:solidFill>
              <a:srgbClr val="106D41"/>
            </a:solidFill>
            <a:ln w="6938" cap="flat">
              <a:noFill/>
              <a:prstDash val="solid"/>
              <a:miter/>
            </a:ln>
          </p:spPr>
          <p:txBody>
            <a:bodyPr rtlCol="0" anchor="ctr"/>
            <a:lstStyle/>
            <a:p>
              <a:endParaRPr lang="nl-BE"/>
            </a:p>
          </p:txBody>
        </p:sp>
        <p:sp>
          <p:nvSpPr>
            <p:cNvPr id="21" name="Graphic 4">
              <a:extLst>
                <a:ext uri="{FF2B5EF4-FFF2-40B4-BE49-F238E27FC236}">
                  <a16:creationId xmlns:a16="http://schemas.microsoft.com/office/drawing/2014/main" id="{6BE4582A-90DD-476B-A0F1-5196BFCEDA77}"/>
                </a:ext>
              </a:extLst>
            </p:cNvPr>
            <p:cNvSpPr/>
            <p:nvPr/>
          </p:nvSpPr>
          <p:spPr>
            <a:xfrm>
              <a:off x="3687393" y="5061714"/>
              <a:ext cx="183289" cy="269006"/>
            </a:xfrm>
            <a:custGeom>
              <a:avLst/>
              <a:gdLst>
                <a:gd name="connsiteX0" fmla="*/ 88945 w 183289"/>
                <a:gd name="connsiteY0" fmla="*/ 269006 h 269006"/>
                <a:gd name="connsiteX1" fmla="*/ 3664 w 183289"/>
                <a:gd name="connsiteY1" fmla="*/ 46401 h 269006"/>
                <a:gd name="connsiteX2" fmla="*/ 88945 w 183289"/>
                <a:gd name="connsiteY2" fmla="*/ 269006 h 269006"/>
              </a:gdLst>
              <a:ahLst/>
              <a:cxnLst>
                <a:cxn ang="0">
                  <a:pos x="connsiteX0" y="connsiteY0"/>
                </a:cxn>
                <a:cxn ang="0">
                  <a:pos x="connsiteX1" y="connsiteY1"/>
                </a:cxn>
                <a:cxn ang="0">
                  <a:pos x="connsiteX2" y="connsiteY2"/>
                </a:cxn>
              </a:cxnLst>
              <a:rect l="l" t="t" r="r" b="b"/>
              <a:pathLst>
                <a:path w="183289" h="269006">
                  <a:moveTo>
                    <a:pt x="88945" y="269006"/>
                  </a:moveTo>
                  <a:cubicBezTo>
                    <a:pt x="-51918" y="153262"/>
                    <a:pt x="38706" y="160826"/>
                    <a:pt x="3664" y="46401"/>
                  </a:cubicBezTo>
                  <a:cubicBezTo>
                    <a:pt x="-41995" y="-74062"/>
                    <a:pt x="359291" y="54103"/>
                    <a:pt x="88945" y="269006"/>
                  </a:cubicBezTo>
                  <a:close/>
                </a:path>
              </a:pathLst>
            </a:custGeom>
            <a:solidFill>
              <a:srgbClr val="106D41"/>
            </a:solidFill>
            <a:ln w="6938" cap="flat">
              <a:noFill/>
              <a:prstDash val="solid"/>
              <a:miter/>
            </a:ln>
          </p:spPr>
          <p:txBody>
            <a:bodyPr rtlCol="0" anchor="ctr"/>
            <a:lstStyle/>
            <a:p>
              <a:endParaRPr lang="nl-BE"/>
            </a:p>
          </p:txBody>
        </p:sp>
        <p:sp>
          <p:nvSpPr>
            <p:cNvPr id="22" name="Graphic 4">
              <a:extLst>
                <a:ext uri="{FF2B5EF4-FFF2-40B4-BE49-F238E27FC236}">
                  <a16:creationId xmlns:a16="http://schemas.microsoft.com/office/drawing/2014/main" id="{6BE4582A-90DD-476B-A0F1-5196BFCEDA77}"/>
                </a:ext>
              </a:extLst>
            </p:cNvPr>
            <p:cNvSpPr/>
            <p:nvPr/>
          </p:nvSpPr>
          <p:spPr>
            <a:xfrm>
              <a:off x="3853827" y="4894348"/>
              <a:ext cx="213611" cy="237539"/>
            </a:xfrm>
            <a:custGeom>
              <a:avLst/>
              <a:gdLst>
                <a:gd name="connsiteX0" fmla="*/ 40476 w 213611"/>
                <a:gd name="connsiteY0" fmla="*/ 214322 h 237539"/>
                <a:gd name="connsiteX1" fmla="*/ 47415 w 213611"/>
                <a:gd name="connsiteY1" fmla="*/ 96358 h 237539"/>
                <a:gd name="connsiteX2" fmla="*/ 200074 w 213611"/>
                <a:gd name="connsiteY2" fmla="*/ 68602 h 237539"/>
                <a:gd name="connsiteX3" fmla="*/ 40476 w 213611"/>
                <a:gd name="connsiteY3" fmla="*/ 214322 h 237539"/>
              </a:gdLst>
              <a:ahLst/>
              <a:cxnLst>
                <a:cxn ang="0">
                  <a:pos x="connsiteX0" y="connsiteY0"/>
                </a:cxn>
                <a:cxn ang="0">
                  <a:pos x="connsiteX1" y="connsiteY1"/>
                </a:cxn>
                <a:cxn ang="0">
                  <a:pos x="connsiteX2" y="connsiteY2"/>
                </a:cxn>
                <a:cxn ang="0">
                  <a:pos x="connsiteX3" y="connsiteY3"/>
                </a:cxn>
              </a:cxnLst>
              <a:rect l="l" t="t" r="r" b="b"/>
              <a:pathLst>
                <a:path w="213611" h="237539">
                  <a:moveTo>
                    <a:pt x="40476" y="214322"/>
                  </a:moveTo>
                  <a:cubicBezTo>
                    <a:pt x="19658" y="165749"/>
                    <a:pt x="-42793" y="172688"/>
                    <a:pt x="47415" y="96358"/>
                  </a:cubicBezTo>
                  <a:cubicBezTo>
                    <a:pt x="144006" y="-21606"/>
                    <a:pt x="252117" y="-31737"/>
                    <a:pt x="200074" y="68602"/>
                  </a:cubicBezTo>
                  <a:cubicBezTo>
                    <a:pt x="137345" y="144932"/>
                    <a:pt x="104246" y="295163"/>
                    <a:pt x="40476" y="214322"/>
                  </a:cubicBezTo>
                  <a:close/>
                </a:path>
              </a:pathLst>
            </a:custGeom>
            <a:solidFill>
              <a:srgbClr val="106D41"/>
            </a:solidFill>
            <a:ln w="6938" cap="flat">
              <a:noFill/>
              <a:prstDash val="solid"/>
              <a:miter/>
            </a:ln>
          </p:spPr>
          <p:txBody>
            <a:bodyPr rtlCol="0" anchor="ctr"/>
            <a:lstStyle/>
            <a:p>
              <a:endParaRPr lang="nl-BE"/>
            </a:p>
          </p:txBody>
        </p:sp>
        <p:sp>
          <p:nvSpPr>
            <p:cNvPr id="23" name="Graphic 4">
              <a:extLst>
                <a:ext uri="{FF2B5EF4-FFF2-40B4-BE49-F238E27FC236}">
                  <a16:creationId xmlns:a16="http://schemas.microsoft.com/office/drawing/2014/main" id="{6BE4582A-90DD-476B-A0F1-5196BFCEDA77}"/>
                </a:ext>
              </a:extLst>
            </p:cNvPr>
            <p:cNvSpPr/>
            <p:nvPr/>
          </p:nvSpPr>
          <p:spPr>
            <a:xfrm>
              <a:off x="3462639" y="4157047"/>
              <a:ext cx="625957" cy="818461"/>
            </a:xfrm>
            <a:custGeom>
              <a:avLst/>
              <a:gdLst>
                <a:gd name="connsiteX0" fmla="*/ 8380 w 625957"/>
                <a:gd name="connsiteY0" fmla="*/ 785086 h 818461"/>
                <a:gd name="connsiteX1" fmla="*/ 140223 w 625957"/>
                <a:gd name="connsiteY1" fmla="*/ 507523 h 818461"/>
                <a:gd name="connsiteX2" fmla="*/ 625957 w 625957"/>
                <a:gd name="connsiteY2" fmla="*/ 84240 h 818461"/>
                <a:gd name="connsiteX3" fmla="*/ 528810 w 625957"/>
                <a:gd name="connsiteY3" fmla="*/ 236899 h 818461"/>
                <a:gd name="connsiteX4" fmla="*/ 376151 w 625957"/>
                <a:gd name="connsiteY4" fmla="*/ 403437 h 818461"/>
                <a:gd name="connsiteX5" fmla="*/ 292882 w 625957"/>
                <a:gd name="connsiteY5" fmla="*/ 458949 h 818461"/>
                <a:gd name="connsiteX6" fmla="*/ 222381 w 625957"/>
                <a:gd name="connsiteY6" fmla="*/ 701886 h 818461"/>
                <a:gd name="connsiteX7" fmla="*/ 112466 w 625957"/>
                <a:gd name="connsiteY7" fmla="*/ 757329 h 818461"/>
                <a:gd name="connsiteX8" fmla="*/ 8380 w 625957"/>
                <a:gd name="connsiteY8" fmla="*/ 785086 h 818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5957" h="818461">
                  <a:moveTo>
                    <a:pt x="8380" y="785086"/>
                  </a:moveTo>
                  <a:cubicBezTo>
                    <a:pt x="184494" y="622573"/>
                    <a:pt x="103237" y="736096"/>
                    <a:pt x="140223" y="507523"/>
                  </a:cubicBezTo>
                  <a:cubicBezTo>
                    <a:pt x="103931" y="338695"/>
                    <a:pt x="572735" y="-207479"/>
                    <a:pt x="625957" y="84240"/>
                  </a:cubicBezTo>
                  <a:cubicBezTo>
                    <a:pt x="619018" y="125874"/>
                    <a:pt x="639835" y="125874"/>
                    <a:pt x="528810" y="236899"/>
                  </a:cubicBezTo>
                  <a:cubicBezTo>
                    <a:pt x="417785" y="347924"/>
                    <a:pt x="424724" y="382620"/>
                    <a:pt x="376151" y="403437"/>
                  </a:cubicBezTo>
                  <a:cubicBezTo>
                    <a:pt x="327577" y="424254"/>
                    <a:pt x="313699" y="347924"/>
                    <a:pt x="292882" y="458949"/>
                  </a:cubicBezTo>
                  <a:cubicBezTo>
                    <a:pt x="269706" y="635340"/>
                    <a:pt x="244309" y="576011"/>
                    <a:pt x="222381" y="701886"/>
                  </a:cubicBezTo>
                  <a:cubicBezTo>
                    <a:pt x="223491" y="757329"/>
                    <a:pt x="105527" y="715695"/>
                    <a:pt x="112466" y="757329"/>
                  </a:cubicBezTo>
                  <a:cubicBezTo>
                    <a:pt x="120238" y="809511"/>
                    <a:pt x="-37487" y="849688"/>
                    <a:pt x="8380" y="785086"/>
                  </a:cubicBezTo>
                  <a:close/>
                </a:path>
              </a:pathLst>
            </a:custGeom>
            <a:solidFill>
              <a:srgbClr val="106D41"/>
            </a:solidFill>
            <a:ln w="6938" cap="flat">
              <a:noFill/>
              <a:prstDash val="solid"/>
              <a:miter/>
            </a:ln>
          </p:spPr>
          <p:txBody>
            <a:bodyPr rtlCol="0" anchor="ctr"/>
            <a:lstStyle/>
            <a:p>
              <a:endParaRPr lang="nl-BE"/>
            </a:p>
          </p:txBody>
        </p:sp>
        <p:sp>
          <p:nvSpPr>
            <p:cNvPr id="24" name="Graphic 4">
              <a:extLst>
                <a:ext uri="{FF2B5EF4-FFF2-40B4-BE49-F238E27FC236}">
                  <a16:creationId xmlns:a16="http://schemas.microsoft.com/office/drawing/2014/main" id="{6BE4582A-90DD-476B-A0F1-5196BFCEDA77}"/>
                </a:ext>
              </a:extLst>
            </p:cNvPr>
            <p:cNvSpPr/>
            <p:nvPr/>
          </p:nvSpPr>
          <p:spPr>
            <a:xfrm>
              <a:off x="2833094" y="4955930"/>
              <a:ext cx="264649" cy="428212"/>
            </a:xfrm>
            <a:custGeom>
              <a:avLst/>
              <a:gdLst>
                <a:gd name="connsiteX0" fmla="*/ 187510 w 264649"/>
                <a:gd name="connsiteY0" fmla="*/ 425515 h 428212"/>
                <a:gd name="connsiteX1" fmla="*/ 228797 w 264649"/>
                <a:gd name="connsiteY1" fmla="*/ 183203 h 428212"/>
                <a:gd name="connsiteX2" fmla="*/ 110556 w 264649"/>
                <a:gd name="connsiteY2" fmla="*/ 11 h 428212"/>
                <a:gd name="connsiteX3" fmla="*/ 36308 w 264649"/>
                <a:gd name="connsiteY3" fmla="*/ 59895 h 428212"/>
                <a:gd name="connsiteX4" fmla="*/ 6470 w 264649"/>
                <a:gd name="connsiteY4" fmla="*/ 124984 h 428212"/>
                <a:gd name="connsiteX5" fmla="*/ 187510 w 264649"/>
                <a:gd name="connsiteY5" fmla="*/ 425515 h 42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4649" h="428212">
                  <a:moveTo>
                    <a:pt x="187510" y="425515"/>
                  </a:moveTo>
                  <a:cubicBezTo>
                    <a:pt x="257733" y="364521"/>
                    <a:pt x="297910" y="258075"/>
                    <a:pt x="228797" y="183203"/>
                  </a:cubicBezTo>
                  <a:cubicBezTo>
                    <a:pt x="190008" y="154822"/>
                    <a:pt x="160725" y="-1515"/>
                    <a:pt x="110556" y="11"/>
                  </a:cubicBezTo>
                  <a:cubicBezTo>
                    <a:pt x="68921" y="6950"/>
                    <a:pt x="52267" y="29502"/>
                    <a:pt x="36308" y="59895"/>
                  </a:cubicBezTo>
                  <a:cubicBezTo>
                    <a:pt x="20348" y="90288"/>
                    <a:pt x="-14348" y="62532"/>
                    <a:pt x="6470" y="124984"/>
                  </a:cubicBezTo>
                  <a:cubicBezTo>
                    <a:pt x="52267" y="208322"/>
                    <a:pt x="94457" y="456741"/>
                    <a:pt x="187510" y="425515"/>
                  </a:cubicBezTo>
                  <a:close/>
                </a:path>
              </a:pathLst>
            </a:custGeom>
            <a:solidFill>
              <a:srgbClr val="106D41"/>
            </a:solidFill>
            <a:ln w="6938" cap="flat">
              <a:noFill/>
              <a:prstDash val="solid"/>
              <a:miter/>
            </a:ln>
          </p:spPr>
          <p:txBody>
            <a:bodyPr rtlCol="0" anchor="ctr"/>
            <a:lstStyle/>
            <a:p>
              <a:endParaRPr lang="nl-BE"/>
            </a:p>
          </p:txBody>
        </p:sp>
        <p:sp>
          <p:nvSpPr>
            <p:cNvPr id="25" name="Graphic 4">
              <a:extLst>
                <a:ext uri="{FF2B5EF4-FFF2-40B4-BE49-F238E27FC236}">
                  <a16:creationId xmlns:a16="http://schemas.microsoft.com/office/drawing/2014/main" id="{6BE4582A-90DD-476B-A0F1-5196BFCEDA77}"/>
                </a:ext>
              </a:extLst>
            </p:cNvPr>
            <p:cNvSpPr/>
            <p:nvPr/>
          </p:nvSpPr>
          <p:spPr>
            <a:xfrm>
              <a:off x="4206560" y="4449819"/>
              <a:ext cx="706903" cy="583282"/>
            </a:xfrm>
            <a:custGeom>
              <a:avLst/>
              <a:gdLst>
                <a:gd name="connsiteX0" fmla="*/ 0 w 706903"/>
                <a:gd name="connsiteY0" fmla="*/ 291081 h 583282"/>
                <a:gd name="connsiteX1" fmla="*/ 700846 w 706903"/>
                <a:gd name="connsiteY1" fmla="*/ 55152 h 583282"/>
                <a:gd name="connsiteX2" fmla="*/ 624516 w 706903"/>
                <a:gd name="connsiteY2" fmla="*/ 284142 h 583282"/>
                <a:gd name="connsiteX3" fmla="*/ 274301 w 706903"/>
                <a:gd name="connsiteY3" fmla="*/ 566076 h 583282"/>
                <a:gd name="connsiteX4" fmla="*/ 312258 w 706903"/>
                <a:gd name="connsiteY4" fmla="*/ 270264 h 583282"/>
                <a:gd name="connsiteX5" fmla="*/ 138781 w 706903"/>
                <a:gd name="connsiteY5" fmla="*/ 304959 h 583282"/>
                <a:gd name="connsiteX6" fmla="*/ 0 w 706903"/>
                <a:gd name="connsiteY6" fmla="*/ 291081 h 583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6903" h="583282">
                  <a:moveTo>
                    <a:pt x="0" y="291081"/>
                  </a:moveTo>
                  <a:cubicBezTo>
                    <a:pt x="73138" y="36625"/>
                    <a:pt x="489274" y="-76135"/>
                    <a:pt x="700846" y="55152"/>
                  </a:cubicBezTo>
                  <a:cubicBezTo>
                    <a:pt x="732974" y="118229"/>
                    <a:pt x="626945" y="195599"/>
                    <a:pt x="624516" y="284142"/>
                  </a:cubicBezTo>
                  <a:cubicBezTo>
                    <a:pt x="614732" y="376778"/>
                    <a:pt x="329814" y="654688"/>
                    <a:pt x="274301" y="566076"/>
                  </a:cubicBezTo>
                  <a:cubicBezTo>
                    <a:pt x="443268" y="468235"/>
                    <a:pt x="558109" y="363178"/>
                    <a:pt x="312258" y="270264"/>
                  </a:cubicBezTo>
                  <a:cubicBezTo>
                    <a:pt x="281449" y="336185"/>
                    <a:pt x="183122" y="351937"/>
                    <a:pt x="138781" y="304959"/>
                  </a:cubicBezTo>
                  <a:cubicBezTo>
                    <a:pt x="118797" y="295106"/>
                    <a:pt x="15405" y="298991"/>
                    <a:pt x="0" y="291081"/>
                  </a:cubicBezTo>
                  <a:close/>
                </a:path>
              </a:pathLst>
            </a:custGeom>
            <a:solidFill>
              <a:srgbClr val="106D41"/>
            </a:solidFill>
            <a:ln w="6938" cap="flat">
              <a:noFill/>
              <a:prstDash val="solid"/>
              <a:miter/>
            </a:ln>
          </p:spPr>
          <p:txBody>
            <a:bodyPr rtlCol="0" anchor="ctr"/>
            <a:lstStyle/>
            <a:p>
              <a:endParaRPr lang="nl-BE"/>
            </a:p>
          </p:txBody>
        </p:sp>
        <p:sp>
          <p:nvSpPr>
            <p:cNvPr id="26" name="Graphic 4">
              <a:extLst>
                <a:ext uri="{FF2B5EF4-FFF2-40B4-BE49-F238E27FC236}">
                  <a16:creationId xmlns:a16="http://schemas.microsoft.com/office/drawing/2014/main" id="{6BE4582A-90DD-476B-A0F1-5196BFCEDA77}"/>
                </a:ext>
              </a:extLst>
            </p:cNvPr>
            <p:cNvSpPr/>
            <p:nvPr/>
          </p:nvSpPr>
          <p:spPr>
            <a:xfrm>
              <a:off x="4791199" y="3366964"/>
              <a:ext cx="1266119" cy="1070791"/>
            </a:xfrm>
            <a:custGeom>
              <a:avLst/>
              <a:gdLst>
                <a:gd name="connsiteX0" fmla="*/ 19061 w 1266119"/>
                <a:gd name="connsiteY0" fmla="*/ 1020043 h 1070791"/>
                <a:gd name="connsiteX1" fmla="*/ 324380 w 1266119"/>
                <a:gd name="connsiteY1" fmla="*/ 867384 h 1070791"/>
                <a:gd name="connsiteX2" fmla="*/ 435405 w 1266119"/>
                <a:gd name="connsiteY2" fmla="*/ 659211 h 1070791"/>
                <a:gd name="connsiteX3" fmla="*/ 810115 w 1266119"/>
                <a:gd name="connsiteY3" fmla="*/ 340014 h 1070791"/>
                <a:gd name="connsiteX4" fmla="*/ 1233398 w 1266119"/>
                <a:gd name="connsiteY4" fmla="*/ 0 h 1070791"/>
                <a:gd name="connsiteX5" fmla="*/ 907331 w 1266119"/>
                <a:gd name="connsiteY5" fmla="*/ 416414 h 1070791"/>
                <a:gd name="connsiteX6" fmla="*/ 19061 w 1266119"/>
                <a:gd name="connsiteY6" fmla="*/ 1020043 h 1070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6119" h="1070791">
                  <a:moveTo>
                    <a:pt x="19061" y="1020043"/>
                  </a:moveTo>
                  <a:cubicBezTo>
                    <a:pt x="-93074" y="872380"/>
                    <a:pt x="326254" y="918733"/>
                    <a:pt x="324380" y="867384"/>
                  </a:cubicBezTo>
                  <a:cubicBezTo>
                    <a:pt x="380448" y="762951"/>
                    <a:pt x="297664" y="708132"/>
                    <a:pt x="435405" y="659211"/>
                  </a:cubicBezTo>
                  <a:cubicBezTo>
                    <a:pt x="677787" y="595441"/>
                    <a:pt x="658149" y="473106"/>
                    <a:pt x="810115" y="340014"/>
                  </a:cubicBezTo>
                  <a:cubicBezTo>
                    <a:pt x="898796" y="317116"/>
                    <a:pt x="1163660" y="30948"/>
                    <a:pt x="1233398" y="0"/>
                  </a:cubicBezTo>
                  <a:cubicBezTo>
                    <a:pt x="1388070" y="8327"/>
                    <a:pt x="946329" y="328357"/>
                    <a:pt x="907331" y="416414"/>
                  </a:cubicBezTo>
                  <a:cubicBezTo>
                    <a:pt x="707694" y="660322"/>
                    <a:pt x="366500" y="1245632"/>
                    <a:pt x="19061" y="1020043"/>
                  </a:cubicBezTo>
                  <a:close/>
                </a:path>
              </a:pathLst>
            </a:custGeom>
            <a:solidFill>
              <a:srgbClr val="106D41"/>
            </a:solidFill>
            <a:ln w="6938" cap="flat">
              <a:noFill/>
              <a:prstDash val="solid"/>
              <a:miter/>
            </a:ln>
          </p:spPr>
          <p:txBody>
            <a:bodyPr rtlCol="0" anchor="ctr"/>
            <a:lstStyle/>
            <a:p>
              <a:endParaRPr lang="nl-BE"/>
            </a:p>
          </p:txBody>
        </p:sp>
        <p:sp>
          <p:nvSpPr>
            <p:cNvPr id="27" name="Graphic 4">
              <a:extLst>
                <a:ext uri="{FF2B5EF4-FFF2-40B4-BE49-F238E27FC236}">
                  <a16:creationId xmlns:a16="http://schemas.microsoft.com/office/drawing/2014/main" id="{6BE4582A-90DD-476B-A0F1-5196BFCEDA77}"/>
                </a:ext>
              </a:extLst>
            </p:cNvPr>
            <p:cNvSpPr/>
            <p:nvPr/>
          </p:nvSpPr>
          <p:spPr>
            <a:xfrm>
              <a:off x="4629182" y="3976669"/>
              <a:ext cx="445333" cy="320235"/>
            </a:xfrm>
            <a:custGeom>
              <a:avLst/>
              <a:gdLst>
                <a:gd name="connsiteX0" fmla="*/ 28418 w 445333"/>
                <a:gd name="connsiteY0" fmla="*/ 320131 h 320235"/>
                <a:gd name="connsiteX1" fmla="*/ 437823 w 445333"/>
                <a:gd name="connsiteY1" fmla="*/ 35629 h 320235"/>
                <a:gd name="connsiteX2" fmla="*/ 215772 w 445333"/>
                <a:gd name="connsiteY2" fmla="*/ 98080 h 320235"/>
                <a:gd name="connsiteX3" fmla="*/ 63113 w 445333"/>
                <a:gd name="connsiteY3" fmla="*/ 202166 h 320235"/>
                <a:gd name="connsiteX4" fmla="*/ 28418 w 445333"/>
                <a:gd name="connsiteY4" fmla="*/ 320131 h 3202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5333" h="320235">
                  <a:moveTo>
                    <a:pt x="28418" y="320131"/>
                  </a:moveTo>
                  <a:cubicBezTo>
                    <a:pt x="93922" y="326237"/>
                    <a:pt x="505617" y="64148"/>
                    <a:pt x="437823" y="35629"/>
                  </a:cubicBezTo>
                  <a:cubicBezTo>
                    <a:pt x="356566" y="-62143"/>
                    <a:pt x="267885" y="69214"/>
                    <a:pt x="215772" y="98080"/>
                  </a:cubicBezTo>
                  <a:cubicBezTo>
                    <a:pt x="134655" y="129653"/>
                    <a:pt x="128757" y="104812"/>
                    <a:pt x="63113" y="202166"/>
                  </a:cubicBezTo>
                  <a:cubicBezTo>
                    <a:pt x="-9123" y="268157"/>
                    <a:pt x="-17450" y="282659"/>
                    <a:pt x="28418" y="320131"/>
                  </a:cubicBezTo>
                  <a:close/>
                </a:path>
              </a:pathLst>
            </a:custGeom>
            <a:solidFill>
              <a:srgbClr val="106D41"/>
            </a:solidFill>
            <a:ln w="6938" cap="flat">
              <a:noFill/>
              <a:prstDash val="solid"/>
              <a:miter/>
            </a:ln>
          </p:spPr>
          <p:txBody>
            <a:bodyPr rtlCol="0" anchor="ctr"/>
            <a:lstStyle/>
            <a:p>
              <a:endParaRPr lang="nl-BE"/>
            </a:p>
          </p:txBody>
        </p:sp>
        <p:sp>
          <p:nvSpPr>
            <p:cNvPr id="28" name="Graphic 4">
              <a:extLst>
                <a:ext uri="{FF2B5EF4-FFF2-40B4-BE49-F238E27FC236}">
                  <a16:creationId xmlns:a16="http://schemas.microsoft.com/office/drawing/2014/main" id="{6BE4582A-90DD-476B-A0F1-5196BFCEDA77}"/>
                </a:ext>
              </a:extLst>
            </p:cNvPr>
            <p:cNvSpPr/>
            <p:nvPr/>
          </p:nvSpPr>
          <p:spPr>
            <a:xfrm>
              <a:off x="6486612" y="1788201"/>
              <a:ext cx="3241897" cy="1327098"/>
            </a:xfrm>
            <a:custGeom>
              <a:avLst/>
              <a:gdLst>
                <a:gd name="connsiteX0" fmla="*/ 30659 w 3241897"/>
                <a:gd name="connsiteY0" fmla="*/ 1280384 h 1327098"/>
                <a:gd name="connsiteX1" fmla="*/ 460881 w 3241897"/>
                <a:gd name="connsiteY1" fmla="*/ 1023569 h 1327098"/>
                <a:gd name="connsiteX2" fmla="*/ 766200 w 3241897"/>
                <a:gd name="connsiteY2" fmla="*/ 870979 h 1327098"/>
                <a:gd name="connsiteX3" fmla="*/ 1314386 w 3241897"/>
                <a:gd name="connsiteY3" fmla="*/ 482391 h 1327098"/>
                <a:gd name="connsiteX4" fmla="*/ 1605827 w 3241897"/>
                <a:gd name="connsiteY4" fmla="*/ 433817 h 1327098"/>
                <a:gd name="connsiteX5" fmla="*/ 2521784 w 3241897"/>
                <a:gd name="connsiteY5" fmla="*/ 225715 h 1327098"/>
                <a:gd name="connsiteX6" fmla="*/ 3167117 w 3241897"/>
                <a:gd name="connsiteY6" fmla="*/ 10534 h 1327098"/>
                <a:gd name="connsiteX7" fmla="*/ 3007519 w 3241897"/>
                <a:gd name="connsiteY7" fmla="*/ 378235 h 1327098"/>
                <a:gd name="connsiteX8" fmla="*/ 2278917 w 3241897"/>
                <a:gd name="connsiteY8" fmla="*/ 558721 h 1327098"/>
                <a:gd name="connsiteX9" fmla="*/ 1751548 w 3241897"/>
                <a:gd name="connsiteY9" fmla="*/ 711380 h 1327098"/>
                <a:gd name="connsiteX10" fmla="*/ 1467046 w 3241897"/>
                <a:gd name="connsiteY10" fmla="*/ 864040 h 1327098"/>
                <a:gd name="connsiteX11" fmla="*/ 703748 w 3241897"/>
                <a:gd name="connsiteY11" fmla="*/ 1211063 h 1327098"/>
                <a:gd name="connsiteX12" fmla="*/ 51476 w 3241897"/>
                <a:gd name="connsiteY12" fmla="*/ 1315079 h 1327098"/>
                <a:gd name="connsiteX13" fmla="*/ 30659 w 3241897"/>
                <a:gd name="connsiteY13" fmla="*/ 1280384 h 1327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41897" h="1327098">
                  <a:moveTo>
                    <a:pt x="30659" y="1280384"/>
                  </a:moveTo>
                  <a:cubicBezTo>
                    <a:pt x="432431" y="1148680"/>
                    <a:pt x="139116" y="1152289"/>
                    <a:pt x="460881" y="1023569"/>
                  </a:cubicBezTo>
                  <a:cubicBezTo>
                    <a:pt x="669053" y="954247"/>
                    <a:pt x="710687" y="926491"/>
                    <a:pt x="766200" y="870979"/>
                  </a:cubicBezTo>
                  <a:cubicBezTo>
                    <a:pt x="870702" y="734210"/>
                    <a:pt x="1162282" y="540610"/>
                    <a:pt x="1314386" y="482391"/>
                  </a:cubicBezTo>
                  <a:cubicBezTo>
                    <a:pt x="1376838" y="475452"/>
                    <a:pt x="1404594" y="544842"/>
                    <a:pt x="1605827" y="433817"/>
                  </a:cubicBezTo>
                  <a:cubicBezTo>
                    <a:pt x="2082125" y="63549"/>
                    <a:pt x="2117098" y="386424"/>
                    <a:pt x="2521784" y="225715"/>
                  </a:cubicBezTo>
                  <a:cubicBezTo>
                    <a:pt x="2743002" y="-1679"/>
                    <a:pt x="2957141" y="135784"/>
                    <a:pt x="3167117" y="10534"/>
                  </a:cubicBezTo>
                  <a:cubicBezTo>
                    <a:pt x="3347048" y="-71416"/>
                    <a:pt x="3165660" y="350826"/>
                    <a:pt x="3007519" y="378235"/>
                  </a:cubicBezTo>
                  <a:cubicBezTo>
                    <a:pt x="2827311" y="479685"/>
                    <a:pt x="2466549" y="613401"/>
                    <a:pt x="2278917" y="558721"/>
                  </a:cubicBezTo>
                  <a:cubicBezTo>
                    <a:pt x="2138331" y="549075"/>
                    <a:pt x="1901224" y="682444"/>
                    <a:pt x="1751548" y="711380"/>
                  </a:cubicBezTo>
                  <a:cubicBezTo>
                    <a:pt x="1622134" y="753917"/>
                    <a:pt x="1550870" y="771056"/>
                    <a:pt x="1467046" y="864040"/>
                  </a:cubicBezTo>
                  <a:cubicBezTo>
                    <a:pt x="1292806" y="990400"/>
                    <a:pt x="1031758" y="1131402"/>
                    <a:pt x="703748" y="1211063"/>
                  </a:cubicBezTo>
                  <a:cubicBezTo>
                    <a:pt x="309332" y="1308071"/>
                    <a:pt x="342084" y="1349636"/>
                    <a:pt x="51476" y="1315079"/>
                  </a:cubicBezTo>
                  <a:cubicBezTo>
                    <a:pt x="2902" y="1315079"/>
                    <a:pt x="-24854" y="1308140"/>
                    <a:pt x="30659" y="1280384"/>
                  </a:cubicBezTo>
                  <a:close/>
                </a:path>
              </a:pathLst>
            </a:custGeom>
            <a:solidFill>
              <a:srgbClr val="106D41"/>
            </a:solidFill>
            <a:ln w="6938" cap="flat">
              <a:noFill/>
              <a:prstDash val="solid"/>
              <a:miter/>
            </a:ln>
          </p:spPr>
          <p:txBody>
            <a:bodyPr rtlCol="0" anchor="ctr"/>
            <a:lstStyle/>
            <a:p>
              <a:endParaRPr lang="nl-BE"/>
            </a:p>
          </p:txBody>
        </p:sp>
        <p:sp>
          <p:nvSpPr>
            <p:cNvPr id="29" name="Graphic 4">
              <a:extLst>
                <a:ext uri="{FF2B5EF4-FFF2-40B4-BE49-F238E27FC236}">
                  <a16:creationId xmlns:a16="http://schemas.microsoft.com/office/drawing/2014/main" id="{6BE4582A-90DD-476B-A0F1-5196BFCEDA77}"/>
                </a:ext>
              </a:extLst>
            </p:cNvPr>
            <p:cNvSpPr/>
            <p:nvPr/>
          </p:nvSpPr>
          <p:spPr>
            <a:xfrm>
              <a:off x="9261468" y="586920"/>
              <a:ext cx="385204" cy="358141"/>
            </a:xfrm>
            <a:custGeom>
              <a:avLst/>
              <a:gdLst>
                <a:gd name="connsiteX0" fmla="*/ 204906 w 385204"/>
                <a:gd name="connsiteY0" fmla="*/ 247285 h 358141"/>
                <a:gd name="connsiteX1" fmla="*/ 10612 w 385204"/>
                <a:gd name="connsiteY1" fmla="*/ 39113 h 358141"/>
                <a:gd name="connsiteX2" fmla="*/ 52246 w 385204"/>
                <a:gd name="connsiteY2" fmla="*/ 4417 h 358141"/>
                <a:gd name="connsiteX3" fmla="*/ 359300 w 385204"/>
                <a:gd name="connsiteY3" fmla="*/ 247285 h 358141"/>
                <a:gd name="connsiteX4" fmla="*/ 204906 w 385204"/>
                <a:gd name="connsiteY4" fmla="*/ 309736 h 358141"/>
                <a:gd name="connsiteX5" fmla="*/ 204906 w 385204"/>
                <a:gd name="connsiteY5" fmla="*/ 247285 h 35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5204" h="358141">
                  <a:moveTo>
                    <a:pt x="204906" y="247285"/>
                  </a:moveTo>
                  <a:cubicBezTo>
                    <a:pt x="109563" y="104756"/>
                    <a:pt x="55577" y="134247"/>
                    <a:pt x="10612" y="39113"/>
                  </a:cubicBezTo>
                  <a:cubicBezTo>
                    <a:pt x="17551" y="11356"/>
                    <a:pt x="-37961" y="-9461"/>
                    <a:pt x="52246" y="4417"/>
                  </a:cubicBezTo>
                  <a:cubicBezTo>
                    <a:pt x="220519" y="28288"/>
                    <a:pt x="286440" y="130778"/>
                    <a:pt x="359300" y="247285"/>
                  </a:cubicBezTo>
                  <a:cubicBezTo>
                    <a:pt x="461027" y="331733"/>
                    <a:pt x="232177" y="412851"/>
                    <a:pt x="204906" y="309736"/>
                  </a:cubicBezTo>
                  <a:cubicBezTo>
                    <a:pt x="191028" y="268102"/>
                    <a:pt x="260418" y="316675"/>
                    <a:pt x="204906" y="247285"/>
                  </a:cubicBezTo>
                  <a:close/>
                </a:path>
              </a:pathLst>
            </a:custGeom>
            <a:solidFill>
              <a:srgbClr val="106D41"/>
            </a:solidFill>
            <a:ln w="6938" cap="flat">
              <a:noFill/>
              <a:prstDash val="solid"/>
              <a:miter/>
            </a:ln>
          </p:spPr>
          <p:txBody>
            <a:bodyPr rtlCol="0" anchor="ctr"/>
            <a:lstStyle/>
            <a:p>
              <a:endParaRPr lang="nl-BE"/>
            </a:p>
          </p:txBody>
        </p:sp>
        <p:sp>
          <p:nvSpPr>
            <p:cNvPr id="30" name="Graphic 4">
              <a:extLst>
                <a:ext uri="{FF2B5EF4-FFF2-40B4-BE49-F238E27FC236}">
                  <a16:creationId xmlns:a16="http://schemas.microsoft.com/office/drawing/2014/main" id="{6BE4582A-90DD-476B-A0F1-5196BFCEDA77}"/>
                </a:ext>
              </a:extLst>
            </p:cNvPr>
            <p:cNvSpPr/>
            <p:nvPr/>
          </p:nvSpPr>
          <p:spPr>
            <a:xfrm>
              <a:off x="9605156" y="1030990"/>
              <a:ext cx="126939" cy="193219"/>
            </a:xfrm>
            <a:custGeom>
              <a:avLst/>
              <a:gdLst>
                <a:gd name="connsiteX0" fmla="*/ 0 w 126939"/>
                <a:gd name="connsiteY0" fmla="*/ 136290 h 193219"/>
                <a:gd name="connsiteX1" fmla="*/ 124903 w 126939"/>
                <a:gd name="connsiteY1" fmla="*/ 25265 h 193219"/>
                <a:gd name="connsiteX2" fmla="*/ 0 w 126939"/>
                <a:gd name="connsiteY2" fmla="*/ 136290 h 193219"/>
              </a:gdLst>
              <a:ahLst/>
              <a:cxnLst>
                <a:cxn ang="0">
                  <a:pos x="connsiteX0" y="connsiteY0"/>
                </a:cxn>
                <a:cxn ang="0">
                  <a:pos x="connsiteX1" y="connsiteY1"/>
                </a:cxn>
                <a:cxn ang="0">
                  <a:pos x="connsiteX2" y="connsiteY2"/>
                </a:cxn>
              </a:cxnLst>
              <a:rect l="l" t="t" r="r" b="b"/>
              <a:pathLst>
                <a:path w="126939" h="193219">
                  <a:moveTo>
                    <a:pt x="0" y="136290"/>
                  </a:moveTo>
                  <a:cubicBezTo>
                    <a:pt x="2152" y="79597"/>
                    <a:pt x="67171" y="-55923"/>
                    <a:pt x="124903" y="25265"/>
                  </a:cubicBezTo>
                  <a:cubicBezTo>
                    <a:pt x="140933" y="111795"/>
                    <a:pt x="58843" y="282149"/>
                    <a:pt x="0" y="136290"/>
                  </a:cubicBezTo>
                  <a:close/>
                </a:path>
              </a:pathLst>
            </a:custGeom>
            <a:solidFill>
              <a:srgbClr val="106D41"/>
            </a:solidFill>
            <a:ln w="6938" cap="flat">
              <a:noFill/>
              <a:prstDash val="solid"/>
              <a:miter/>
            </a:ln>
          </p:spPr>
          <p:txBody>
            <a:bodyPr rtlCol="0" anchor="ctr"/>
            <a:lstStyle/>
            <a:p>
              <a:endParaRPr lang="nl-BE"/>
            </a:p>
          </p:txBody>
        </p:sp>
        <p:sp>
          <p:nvSpPr>
            <p:cNvPr id="31" name="Graphic 4">
              <a:extLst>
                <a:ext uri="{FF2B5EF4-FFF2-40B4-BE49-F238E27FC236}">
                  <a16:creationId xmlns:a16="http://schemas.microsoft.com/office/drawing/2014/main" id="{6BE4582A-90DD-476B-A0F1-5196BFCEDA77}"/>
                </a:ext>
              </a:extLst>
            </p:cNvPr>
            <p:cNvSpPr/>
            <p:nvPr/>
          </p:nvSpPr>
          <p:spPr>
            <a:xfrm>
              <a:off x="3989029" y="3533502"/>
              <a:ext cx="483169" cy="596590"/>
            </a:xfrm>
            <a:custGeom>
              <a:avLst/>
              <a:gdLst>
                <a:gd name="connsiteX0" fmla="*/ 37116 w 483169"/>
                <a:gd name="connsiteY0" fmla="*/ 575943 h 596590"/>
                <a:gd name="connsiteX1" fmla="*/ 9360 w 483169"/>
                <a:gd name="connsiteY1" fmla="*/ 464918 h 596590"/>
                <a:gd name="connsiteX2" fmla="*/ 141202 w 483169"/>
                <a:gd name="connsiteY2" fmla="*/ 372073 h 596590"/>
                <a:gd name="connsiteX3" fmla="*/ 307740 w 483169"/>
                <a:gd name="connsiteY3" fmla="*/ 117964 h 596590"/>
                <a:gd name="connsiteX4" fmla="*/ 397947 w 483169"/>
                <a:gd name="connsiteY4" fmla="*/ 0 h 596590"/>
                <a:gd name="connsiteX5" fmla="*/ 446521 w 483169"/>
                <a:gd name="connsiteY5" fmla="*/ 208172 h 596590"/>
                <a:gd name="connsiteX6" fmla="*/ 273044 w 483169"/>
                <a:gd name="connsiteY6" fmla="*/ 471857 h 596590"/>
                <a:gd name="connsiteX7" fmla="*/ 37116 w 483169"/>
                <a:gd name="connsiteY7" fmla="*/ 575943 h 596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169" h="596590">
                  <a:moveTo>
                    <a:pt x="37116" y="575943"/>
                  </a:moveTo>
                  <a:cubicBezTo>
                    <a:pt x="-8474" y="557693"/>
                    <a:pt x="-4519" y="478796"/>
                    <a:pt x="9360" y="464918"/>
                  </a:cubicBezTo>
                  <a:cubicBezTo>
                    <a:pt x="66260" y="448888"/>
                    <a:pt x="126561" y="437161"/>
                    <a:pt x="141202" y="372073"/>
                  </a:cubicBezTo>
                  <a:cubicBezTo>
                    <a:pt x="117956" y="243284"/>
                    <a:pt x="206776" y="202968"/>
                    <a:pt x="307740" y="117964"/>
                  </a:cubicBezTo>
                  <a:cubicBezTo>
                    <a:pt x="363252" y="76330"/>
                    <a:pt x="363252" y="0"/>
                    <a:pt x="397947" y="0"/>
                  </a:cubicBezTo>
                  <a:cubicBezTo>
                    <a:pt x="515010" y="25744"/>
                    <a:pt x="491000" y="82922"/>
                    <a:pt x="446521" y="208172"/>
                  </a:cubicBezTo>
                  <a:cubicBezTo>
                    <a:pt x="381502" y="357431"/>
                    <a:pt x="354093" y="357987"/>
                    <a:pt x="273044" y="471857"/>
                  </a:cubicBezTo>
                  <a:cubicBezTo>
                    <a:pt x="207331" y="592527"/>
                    <a:pt x="148627" y="622018"/>
                    <a:pt x="37116" y="575943"/>
                  </a:cubicBezTo>
                  <a:close/>
                </a:path>
              </a:pathLst>
            </a:custGeom>
            <a:solidFill>
              <a:srgbClr val="106D41"/>
            </a:solidFill>
            <a:ln w="6938" cap="flat">
              <a:noFill/>
              <a:prstDash val="solid"/>
              <a:miter/>
            </a:ln>
          </p:spPr>
          <p:txBody>
            <a:bodyPr rtlCol="0" anchor="ctr"/>
            <a:lstStyle/>
            <a:p>
              <a:endParaRPr lang="nl-BE"/>
            </a:p>
          </p:txBody>
        </p:sp>
        <p:sp>
          <p:nvSpPr>
            <p:cNvPr id="32" name="Graphic 4">
              <a:extLst>
                <a:ext uri="{FF2B5EF4-FFF2-40B4-BE49-F238E27FC236}">
                  <a16:creationId xmlns:a16="http://schemas.microsoft.com/office/drawing/2014/main" id="{6BE4582A-90DD-476B-A0F1-5196BFCEDA77}"/>
                </a:ext>
              </a:extLst>
            </p:cNvPr>
            <p:cNvSpPr/>
            <p:nvPr/>
          </p:nvSpPr>
          <p:spPr>
            <a:xfrm>
              <a:off x="4393811" y="3026516"/>
              <a:ext cx="459463" cy="471425"/>
            </a:xfrm>
            <a:custGeom>
              <a:avLst/>
              <a:gdLst>
                <a:gd name="connsiteX0" fmla="*/ 104 w 459463"/>
                <a:gd name="connsiteY0" fmla="*/ 416778 h 471425"/>
                <a:gd name="connsiteX1" fmla="*/ 249911 w 459463"/>
                <a:gd name="connsiteY1" fmla="*/ 35129 h 471425"/>
                <a:gd name="connsiteX2" fmla="*/ 423388 w 459463"/>
                <a:gd name="connsiteY2" fmla="*/ 7373 h 471425"/>
                <a:gd name="connsiteX3" fmla="*/ 313681 w 459463"/>
                <a:gd name="connsiteY3" fmla="*/ 330039 h 471425"/>
                <a:gd name="connsiteX4" fmla="*/ 152764 w 459463"/>
                <a:gd name="connsiteY4" fmla="*/ 465351 h 471425"/>
                <a:gd name="connsiteX5" fmla="*/ 104 w 459463"/>
                <a:gd name="connsiteY5" fmla="*/ 416778 h 471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9463" h="471425">
                  <a:moveTo>
                    <a:pt x="104" y="416778"/>
                  </a:moveTo>
                  <a:cubicBezTo>
                    <a:pt x="9056" y="290764"/>
                    <a:pt x="122371" y="57334"/>
                    <a:pt x="249911" y="35129"/>
                  </a:cubicBezTo>
                  <a:cubicBezTo>
                    <a:pt x="367875" y="14312"/>
                    <a:pt x="409509" y="-13444"/>
                    <a:pt x="423388" y="7373"/>
                  </a:cubicBezTo>
                  <a:cubicBezTo>
                    <a:pt x="545238" y="102646"/>
                    <a:pt x="319857" y="223733"/>
                    <a:pt x="313681" y="330039"/>
                  </a:cubicBezTo>
                  <a:cubicBezTo>
                    <a:pt x="241931" y="413447"/>
                    <a:pt x="246997" y="438705"/>
                    <a:pt x="152764" y="465351"/>
                  </a:cubicBezTo>
                  <a:cubicBezTo>
                    <a:pt x="76989" y="471596"/>
                    <a:pt x="-3296" y="487695"/>
                    <a:pt x="104" y="416778"/>
                  </a:cubicBezTo>
                  <a:close/>
                </a:path>
              </a:pathLst>
            </a:custGeom>
            <a:solidFill>
              <a:srgbClr val="106D41"/>
            </a:solidFill>
            <a:ln w="6938" cap="flat">
              <a:noFill/>
              <a:prstDash val="solid"/>
              <a:miter/>
            </a:ln>
          </p:spPr>
          <p:txBody>
            <a:bodyPr rtlCol="0" anchor="ctr"/>
            <a:lstStyle/>
            <a:p>
              <a:endParaRPr lang="nl-BE"/>
            </a:p>
          </p:txBody>
        </p:sp>
        <p:sp>
          <p:nvSpPr>
            <p:cNvPr id="33" name="Graphic 4">
              <a:extLst>
                <a:ext uri="{FF2B5EF4-FFF2-40B4-BE49-F238E27FC236}">
                  <a16:creationId xmlns:a16="http://schemas.microsoft.com/office/drawing/2014/main" id="{6BE4582A-90DD-476B-A0F1-5196BFCEDA77}"/>
                </a:ext>
              </a:extLst>
            </p:cNvPr>
            <p:cNvSpPr/>
            <p:nvPr/>
          </p:nvSpPr>
          <p:spPr>
            <a:xfrm>
              <a:off x="4735547" y="614146"/>
              <a:ext cx="3996244" cy="2360698"/>
            </a:xfrm>
            <a:custGeom>
              <a:avLst/>
              <a:gdLst>
                <a:gd name="connsiteX0" fmla="*/ 95529 w 3996244"/>
                <a:gd name="connsiteY0" fmla="*/ 2357292 h 2360698"/>
                <a:gd name="connsiteX1" fmla="*/ 886583 w 3996244"/>
                <a:gd name="connsiteY1" fmla="*/ 2065782 h 2360698"/>
                <a:gd name="connsiteX2" fmla="*/ 921279 w 3996244"/>
                <a:gd name="connsiteY2" fmla="*/ 2017278 h 2360698"/>
                <a:gd name="connsiteX3" fmla="*/ 1275171 w 3996244"/>
                <a:gd name="connsiteY3" fmla="*/ 1705019 h 2360698"/>
                <a:gd name="connsiteX4" fmla="*/ 1864992 w 3996244"/>
                <a:gd name="connsiteY4" fmla="*/ 1462152 h 2360698"/>
                <a:gd name="connsiteX5" fmla="*/ 2031530 w 3996244"/>
                <a:gd name="connsiteY5" fmla="*/ 1441335 h 2360698"/>
                <a:gd name="connsiteX6" fmla="*/ 2100851 w 3996244"/>
                <a:gd name="connsiteY6" fmla="*/ 1247041 h 2360698"/>
                <a:gd name="connsiteX7" fmla="*/ 2295145 w 3996244"/>
                <a:gd name="connsiteY7" fmla="*/ 1260919 h 2360698"/>
                <a:gd name="connsiteX8" fmla="*/ 2315962 w 3996244"/>
                <a:gd name="connsiteY8" fmla="*/ 1129077 h 2360698"/>
                <a:gd name="connsiteX9" fmla="*/ 2475561 w 3996244"/>
                <a:gd name="connsiteY9" fmla="*/ 1073564 h 2360698"/>
                <a:gd name="connsiteX10" fmla="*/ 2794758 w 3996244"/>
                <a:gd name="connsiteY10" fmla="*/ 1018052 h 2360698"/>
                <a:gd name="connsiteX11" fmla="*/ 2933539 w 3996244"/>
                <a:gd name="connsiteY11" fmla="*/ 997235 h 2360698"/>
                <a:gd name="connsiteX12" fmla="*/ 3467848 w 3996244"/>
                <a:gd name="connsiteY12" fmla="*/ 310267 h 2360698"/>
                <a:gd name="connsiteX13" fmla="*/ 3828679 w 3996244"/>
                <a:gd name="connsiteY13" fmla="*/ 136790 h 2360698"/>
                <a:gd name="connsiteX14" fmla="*/ 3988278 w 3996244"/>
                <a:gd name="connsiteY14" fmla="*/ 67399 h 2360698"/>
                <a:gd name="connsiteX15" fmla="*/ 3627446 w 3996244"/>
                <a:gd name="connsiteY15" fmla="*/ 74338 h 2360698"/>
                <a:gd name="connsiteX16" fmla="*/ 3287432 w 3996244"/>
                <a:gd name="connsiteY16" fmla="*/ 400475 h 2360698"/>
                <a:gd name="connsiteX17" fmla="*/ 2975174 w 3996244"/>
                <a:gd name="connsiteY17" fmla="*/ 525378 h 2360698"/>
                <a:gd name="connsiteX18" fmla="*/ 2440865 w 3996244"/>
                <a:gd name="connsiteY18" fmla="*/ 678037 h 2360698"/>
                <a:gd name="connsiteX19" fmla="*/ 2066156 w 3996244"/>
                <a:gd name="connsiteY19" fmla="*/ 997235 h 2360698"/>
                <a:gd name="connsiteX20" fmla="*/ 1864923 w 3996244"/>
                <a:gd name="connsiteY20" fmla="*/ 1094381 h 2360698"/>
                <a:gd name="connsiteX21" fmla="*/ 1490213 w 3996244"/>
                <a:gd name="connsiteY21" fmla="*/ 1309493 h 2360698"/>
                <a:gd name="connsiteX22" fmla="*/ 1143260 w 3996244"/>
                <a:gd name="connsiteY22" fmla="*/ 1496847 h 2360698"/>
                <a:gd name="connsiteX23" fmla="*/ 1136320 w 3996244"/>
                <a:gd name="connsiteY23" fmla="*/ 1670324 h 2360698"/>
                <a:gd name="connsiteX24" fmla="*/ 414657 w 3996244"/>
                <a:gd name="connsiteY24" fmla="*/ 1878496 h 2360698"/>
                <a:gd name="connsiteX25" fmla="*/ 109338 w 3996244"/>
                <a:gd name="connsiteY25" fmla="*/ 2162998 h 2360698"/>
                <a:gd name="connsiteX26" fmla="*/ 95529 w 3996244"/>
                <a:gd name="connsiteY26" fmla="*/ 2357292 h 2360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996244" h="2360698">
                  <a:moveTo>
                    <a:pt x="95529" y="2357292"/>
                  </a:moveTo>
                  <a:cubicBezTo>
                    <a:pt x="668003" y="2378040"/>
                    <a:pt x="459900" y="2306845"/>
                    <a:pt x="886583" y="2065782"/>
                  </a:cubicBezTo>
                  <a:cubicBezTo>
                    <a:pt x="914340" y="2051973"/>
                    <a:pt x="928218" y="2093607"/>
                    <a:pt x="921279" y="2017278"/>
                  </a:cubicBezTo>
                  <a:cubicBezTo>
                    <a:pt x="958056" y="1830131"/>
                    <a:pt x="1092604" y="1793215"/>
                    <a:pt x="1275171" y="1705019"/>
                  </a:cubicBezTo>
                  <a:cubicBezTo>
                    <a:pt x="1558424" y="1499484"/>
                    <a:pt x="1596797" y="1741103"/>
                    <a:pt x="1864992" y="1462152"/>
                  </a:cubicBezTo>
                  <a:cubicBezTo>
                    <a:pt x="1851114" y="1318097"/>
                    <a:pt x="1997112" y="1466177"/>
                    <a:pt x="2031530" y="1441335"/>
                  </a:cubicBezTo>
                  <a:cubicBezTo>
                    <a:pt x="2110704" y="1418228"/>
                    <a:pt x="2063241" y="1270495"/>
                    <a:pt x="2100851" y="1247041"/>
                  </a:cubicBezTo>
                  <a:cubicBezTo>
                    <a:pt x="2135546" y="1240102"/>
                    <a:pt x="2260450" y="1295614"/>
                    <a:pt x="2295145" y="1260919"/>
                  </a:cubicBezTo>
                  <a:cubicBezTo>
                    <a:pt x="2329840" y="1226224"/>
                    <a:pt x="2260450" y="1163772"/>
                    <a:pt x="2315962" y="1129077"/>
                  </a:cubicBezTo>
                  <a:cubicBezTo>
                    <a:pt x="2371475" y="1094381"/>
                    <a:pt x="2426987" y="1066625"/>
                    <a:pt x="2475561" y="1073564"/>
                  </a:cubicBezTo>
                  <a:cubicBezTo>
                    <a:pt x="2626902" y="1085777"/>
                    <a:pt x="2638976" y="1034497"/>
                    <a:pt x="2794758" y="1018052"/>
                  </a:cubicBezTo>
                  <a:cubicBezTo>
                    <a:pt x="2871088" y="1024991"/>
                    <a:pt x="2891905" y="1101321"/>
                    <a:pt x="2933539" y="997235"/>
                  </a:cubicBezTo>
                  <a:cubicBezTo>
                    <a:pt x="3195628" y="402487"/>
                    <a:pt x="3349398" y="852139"/>
                    <a:pt x="3467848" y="310267"/>
                  </a:cubicBezTo>
                  <a:cubicBezTo>
                    <a:pt x="3523499" y="221724"/>
                    <a:pt x="3729936" y="168432"/>
                    <a:pt x="3828679" y="136790"/>
                  </a:cubicBezTo>
                  <a:cubicBezTo>
                    <a:pt x="3904037" y="142272"/>
                    <a:pt x="4029010" y="155109"/>
                    <a:pt x="3988278" y="67399"/>
                  </a:cubicBezTo>
                  <a:cubicBezTo>
                    <a:pt x="3914585" y="-40295"/>
                    <a:pt x="3724454" y="-4559"/>
                    <a:pt x="3627446" y="74338"/>
                  </a:cubicBezTo>
                  <a:cubicBezTo>
                    <a:pt x="3484501" y="132627"/>
                    <a:pt x="3421425" y="334692"/>
                    <a:pt x="3287432" y="400475"/>
                  </a:cubicBezTo>
                  <a:cubicBezTo>
                    <a:pt x="3114094" y="435031"/>
                    <a:pt x="3101049" y="445717"/>
                    <a:pt x="2975174" y="525378"/>
                  </a:cubicBezTo>
                  <a:cubicBezTo>
                    <a:pt x="2801697" y="496511"/>
                    <a:pt x="2591860" y="630644"/>
                    <a:pt x="2440865" y="678037"/>
                  </a:cubicBezTo>
                  <a:cubicBezTo>
                    <a:pt x="2291398" y="717451"/>
                    <a:pt x="2177250" y="878785"/>
                    <a:pt x="2066156" y="997235"/>
                  </a:cubicBezTo>
                  <a:cubicBezTo>
                    <a:pt x="2017582" y="1059686"/>
                    <a:pt x="1934313" y="1073564"/>
                    <a:pt x="1864923" y="1094381"/>
                  </a:cubicBezTo>
                  <a:cubicBezTo>
                    <a:pt x="1684715" y="1149200"/>
                    <a:pt x="1640236" y="1231359"/>
                    <a:pt x="1490213" y="1309493"/>
                  </a:cubicBezTo>
                  <a:cubicBezTo>
                    <a:pt x="1308826" y="1354458"/>
                    <a:pt x="1219311" y="1245861"/>
                    <a:pt x="1143260" y="1496847"/>
                  </a:cubicBezTo>
                  <a:cubicBezTo>
                    <a:pt x="1105650" y="1556038"/>
                    <a:pt x="1258378" y="1662552"/>
                    <a:pt x="1136320" y="1670324"/>
                  </a:cubicBezTo>
                  <a:cubicBezTo>
                    <a:pt x="908788" y="1576994"/>
                    <a:pt x="629977" y="1836376"/>
                    <a:pt x="414657" y="1878496"/>
                  </a:cubicBezTo>
                  <a:cubicBezTo>
                    <a:pt x="345267" y="1899313"/>
                    <a:pt x="192607" y="2114425"/>
                    <a:pt x="109338" y="2162998"/>
                  </a:cubicBezTo>
                  <a:cubicBezTo>
                    <a:pt x="-11887" y="2243699"/>
                    <a:pt x="-53591" y="2345010"/>
                    <a:pt x="95529" y="2357292"/>
                  </a:cubicBezTo>
                  <a:close/>
                </a:path>
              </a:pathLst>
            </a:custGeom>
            <a:solidFill>
              <a:srgbClr val="106D41"/>
            </a:solidFill>
            <a:ln w="6938" cap="flat">
              <a:noFill/>
              <a:prstDash val="solid"/>
              <a:miter/>
            </a:ln>
          </p:spPr>
          <p:txBody>
            <a:bodyPr rtlCol="0" anchor="ctr"/>
            <a:lstStyle/>
            <a:p>
              <a:endParaRPr lang="nl-BE"/>
            </a:p>
          </p:txBody>
        </p:sp>
      </p:grpSp>
      <p:cxnSp>
        <p:nvCxnSpPr>
          <p:cNvPr id="141" name="Rechte verbindingslijn 140">
            <a:extLst>
              <a:ext uri="{FF2B5EF4-FFF2-40B4-BE49-F238E27FC236}">
                <a16:creationId xmlns:a16="http://schemas.microsoft.com/office/drawing/2014/main" id="{280D5A94-D5C6-43D3-9F62-DD25B28BA826}"/>
              </a:ext>
            </a:extLst>
          </p:cNvPr>
          <p:cNvCxnSpPr/>
          <p:nvPr/>
        </p:nvCxnSpPr>
        <p:spPr>
          <a:xfrm flipH="1">
            <a:off x="4225725" y="3031617"/>
            <a:ext cx="735153" cy="0"/>
          </a:xfrm>
          <a:prstGeom prst="line">
            <a:avLst/>
          </a:prstGeom>
          <a:noFill/>
          <a:ln w="19050" cap="sq">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142" name="Rechte verbindingslijn 141">
            <a:extLst>
              <a:ext uri="{FF2B5EF4-FFF2-40B4-BE49-F238E27FC236}">
                <a16:creationId xmlns:a16="http://schemas.microsoft.com/office/drawing/2014/main" id="{3ED95FCC-2951-4696-954A-4CBD1A5BFD25}"/>
              </a:ext>
            </a:extLst>
          </p:cNvPr>
          <p:cNvCxnSpPr>
            <a:cxnSpLocks/>
          </p:cNvCxnSpPr>
          <p:nvPr/>
        </p:nvCxnSpPr>
        <p:spPr>
          <a:xfrm>
            <a:off x="4225725" y="2451750"/>
            <a:ext cx="0" cy="575169"/>
          </a:xfrm>
          <a:prstGeom prst="line">
            <a:avLst/>
          </a:prstGeom>
          <a:noFill/>
          <a:ln w="19050" cap="sq">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sp>
        <p:nvSpPr>
          <p:cNvPr id="51" name="!!Infobg">
            <a:extLst>
              <a:ext uri="{FF2B5EF4-FFF2-40B4-BE49-F238E27FC236}">
                <a16:creationId xmlns:a16="http://schemas.microsoft.com/office/drawing/2014/main" id="{D4163CE7-DE02-4F85-A513-49998085D5C2}"/>
              </a:ext>
            </a:extLst>
          </p:cNvPr>
          <p:cNvSpPr/>
          <p:nvPr/>
        </p:nvSpPr>
        <p:spPr>
          <a:xfrm>
            <a:off x="4816292" y="1656416"/>
            <a:ext cx="4511858" cy="1175661"/>
          </a:xfrm>
          <a:prstGeom prst="roundRect">
            <a:avLst>
              <a:gd name="adj" fmla="val 13463"/>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2" name="!!Infotitle">
            <a:extLst>
              <a:ext uri="{FF2B5EF4-FFF2-40B4-BE49-F238E27FC236}">
                <a16:creationId xmlns:a16="http://schemas.microsoft.com/office/drawing/2014/main" id="{D08B8669-1101-42B9-83CD-A2D234522980}"/>
              </a:ext>
            </a:extLst>
          </p:cNvPr>
          <p:cNvSpPr txBox="1"/>
          <p:nvPr/>
        </p:nvSpPr>
        <p:spPr>
          <a:xfrm>
            <a:off x="4917009" y="1708777"/>
            <a:ext cx="2032000" cy="43088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2800" b="1" dirty="0" err="1">
                <a:latin typeface="Candara" panose="020E0502030303020204" pitchFamily="34" charset="0"/>
              </a:rPr>
              <a:t>Rough</a:t>
            </a:r>
            <a:endParaRPr lang="en-BE" sz="2800" b="1" dirty="0">
              <a:latin typeface="Candara" panose="020E0502030303020204" pitchFamily="34" charset="0"/>
            </a:endParaRPr>
          </a:p>
        </p:txBody>
      </p:sp>
      <p:sp>
        <p:nvSpPr>
          <p:cNvPr id="53" name="!!Infotext">
            <a:extLst>
              <a:ext uri="{FF2B5EF4-FFF2-40B4-BE49-F238E27FC236}">
                <a16:creationId xmlns:a16="http://schemas.microsoft.com/office/drawing/2014/main" id="{7E5046C9-5AA7-4711-B335-71DA4290938F}"/>
              </a:ext>
            </a:extLst>
          </p:cNvPr>
          <p:cNvSpPr txBox="1"/>
          <p:nvPr/>
        </p:nvSpPr>
        <p:spPr>
          <a:xfrm>
            <a:off x="4926388" y="2127432"/>
            <a:ext cx="4222063" cy="553998"/>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en-GB" sz="1200" dirty="0" err="1">
                <a:latin typeface="Candara" panose="020E0502030303020204" pitchFamily="34" charset="0"/>
              </a:rPr>
              <a:t>Hier</a:t>
            </a:r>
            <a:r>
              <a:rPr lang="en-GB" sz="1200" dirty="0">
                <a:latin typeface="Candara" panose="020E0502030303020204" pitchFamily="34" charset="0"/>
              </a:rPr>
              <a:t> </a:t>
            </a:r>
            <a:r>
              <a:rPr lang="en-GB" sz="1200" dirty="0" err="1">
                <a:latin typeface="Candara" panose="020E0502030303020204" pitchFamily="34" charset="0"/>
              </a:rPr>
              <a:t>wordt</a:t>
            </a:r>
            <a:r>
              <a:rPr lang="en-GB" sz="1200" dirty="0">
                <a:latin typeface="Candara" panose="020E0502030303020204" pitchFamily="34" charset="0"/>
              </a:rPr>
              <a:t> het gras amper of </a:t>
            </a:r>
            <a:r>
              <a:rPr lang="en-GB" sz="1200" dirty="0" err="1">
                <a:latin typeface="Candara" panose="020E0502030303020204" pitchFamily="34" charset="0"/>
              </a:rPr>
              <a:t>niet</a:t>
            </a:r>
            <a:r>
              <a:rPr lang="en-GB" sz="1200" dirty="0">
                <a:latin typeface="Candara" panose="020E0502030303020204" pitchFamily="34" charset="0"/>
              </a:rPr>
              <a:t> </a:t>
            </a:r>
            <a:r>
              <a:rPr lang="en-GB" sz="1200" dirty="0" err="1">
                <a:latin typeface="Candara" panose="020E0502030303020204" pitchFamily="34" charset="0"/>
              </a:rPr>
              <a:t>gemaaid</a:t>
            </a:r>
            <a:r>
              <a:rPr lang="en-GB" sz="1200" dirty="0">
                <a:latin typeface="Candara" panose="020E0502030303020204" pitchFamily="34" charset="0"/>
              </a:rPr>
              <a:t>, wat de </a:t>
            </a:r>
            <a:r>
              <a:rPr lang="en-GB" sz="1200" dirty="0" err="1">
                <a:latin typeface="Candara" panose="020E0502030303020204" pitchFamily="34" charset="0"/>
              </a:rPr>
              <a:t>bal</a:t>
            </a:r>
            <a:r>
              <a:rPr lang="en-GB" sz="1200" dirty="0">
                <a:latin typeface="Candara" panose="020E0502030303020204" pitchFamily="34" charset="0"/>
              </a:rPr>
              <a:t> </a:t>
            </a:r>
            <a:r>
              <a:rPr lang="en-GB" sz="1200" dirty="0" err="1">
                <a:latin typeface="Candara" panose="020E0502030303020204" pitchFamily="34" charset="0"/>
              </a:rPr>
              <a:t>lastig</a:t>
            </a:r>
            <a:r>
              <a:rPr lang="en-GB" sz="1200" dirty="0">
                <a:latin typeface="Candara" panose="020E0502030303020204" pitchFamily="34" charset="0"/>
              </a:rPr>
              <a:t> </a:t>
            </a:r>
            <a:r>
              <a:rPr lang="en-GB" sz="1200" dirty="0" err="1">
                <a:latin typeface="Candara" panose="020E0502030303020204" pitchFamily="34" charset="0"/>
              </a:rPr>
              <a:t>speelbaar</a:t>
            </a:r>
            <a:r>
              <a:rPr lang="en-GB" sz="1200" dirty="0">
                <a:latin typeface="Candara" panose="020E0502030303020204" pitchFamily="34" charset="0"/>
              </a:rPr>
              <a:t> </a:t>
            </a:r>
            <a:r>
              <a:rPr lang="en-GB" sz="1200" dirty="0" err="1">
                <a:latin typeface="Candara" panose="020E0502030303020204" pitchFamily="34" charset="0"/>
              </a:rPr>
              <a:t>maakt</a:t>
            </a:r>
            <a:r>
              <a:rPr lang="en-GB" sz="1200" dirty="0">
                <a:latin typeface="Candara" panose="020E0502030303020204" pitchFamily="34" charset="0"/>
              </a:rPr>
              <a:t>. </a:t>
            </a:r>
            <a:r>
              <a:rPr lang="en-GB" sz="1200" dirty="0" err="1">
                <a:latin typeface="Candara" panose="020E0502030303020204" pitchFamily="34" charset="0"/>
              </a:rPr>
              <a:t>Daarenboven</a:t>
            </a:r>
            <a:r>
              <a:rPr lang="en-GB" sz="1200" dirty="0">
                <a:latin typeface="Candara" panose="020E0502030303020204" pitchFamily="34" charset="0"/>
              </a:rPr>
              <a:t> </a:t>
            </a:r>
            <a:r>
              <a:rPr lang="en-GB" sz="1200" dirty="0" err="1">
                <a:latin typeface="Candara" panose="020E0502030303020204" pitchFamily="34" charset="0"/>
              </a:rPr>
              <a:t>bevinden</a:t>
            </a:r>
            <a:r>
              <a:rPr lang="en-GB" sz="1200" dirty="0">
                <a:latin typeface="Candara" panose="020E0502030303020204" pitchFamily="34" charset="0"/>
              </a:rPr>
              <a:t> </a:t>
            </a:r>
            <a:r>
              <a:rPr lang="en-GB" sz="1200" dirty="0" err="1">
                <a:latin typeface="Candara" panose="020E0502030303020204" pitchFamily="34" charset="0"/>
              </a:rPr>
              <a:t>ook</a:t>
            </a:r>
            <a:r>
              <a:rPr lang="en-GB" sz="1200" dirty="0">
                <a:latin typeface="Candara" panose="020E0502030303020204" pitchFamily="34" charset="0"/>
              </a:rPr>
              <a:t> </a:t>
            </a:r>
            <a:r>
              <a:rPr lang="en-GB" sz="1200" dirty="0" err="1">
                <a:latin typeface="Candara" panose="020E0502030303020204" pitchFamily="34" charset="0"/>
              </a:rPr>
              <a:t>struiken</a:t>
            </a:r>
            <a:r>
              <a:rPr lang="en-GB" sz="1200" dirty="0">
                <a:latin typeface="Candara" panose="020E0502030303020204" pitchFamily="34" charset="0"/>
              </a:rPr>
              <a:t> </a:t>
            </a:r>
            <a:r>
              <a:rPr lang="en-GB" sz="1200" dirty="0" err="1">
                <a:latin typeface="Candara" panose="020E0502030303020204" pitchFamily="34" charset="0"/>
              </a:rPr>
              <a:t>en</a:t>
            </a:r>
            <a:r>
              <a:rPr lang="en-GB" sz="1200" dirty="0">
                <a:latin typeface="Candara" panose="020E0502030303020204" pitchFamily="34" charset="0"/>
              </a:rPr>
              <a:t> </a:t>
            </a:r>
            <a:r>
              <a:rPr lang="en-GB" sz="1200" dirty="0" err="1">
                <a:latin typeface="Candara" panose="020E0502030303020204" pitchFamily="34" charset="0"/>
              </a:rPr>
              <a:t>bomen</a:t>
            </a:r>
            <a:r>
              <a:rPr lang="en-GB" sz="1200" dirty="0">
                <a:latin typeface="Candara" panose="020E0502030303020204" pitchFamily="34" charset="0"/>
              </a:rPr>
              <a:t> </a:t>
            </a:r>
            <a:r>
              <a:rPr lang="en-GB" sz="1200" dirty="0" err="1">
                <a:latin typeface="Candara" panose="020E0502030303020204" pitchFamily="34" charset="0"/>
              </a:rPr>
              <a:t>zich</a:t>
            </a:r>
            <a:r>
              <a:rPr lang="en-GB" sz="1200" dirty="0">
                <a:latin typeface="Candara" panose="020E0502030303020204" pitchFamily="34" charset="0"/>
              </a:rPr>
              <a:t> in </a:t>
            </a:r>
            <a:r>
              <a:rPr lang="en-GB" sz="1200" dirty="0" err="1">
                <a:latin typeface="Candara" panose="020E0502030303020204" pitchFamily="34" charset="0"/>
              </a:rPr>
              <a:t>deze</a:t>
            </a:r>
            <a:r>
              <a:rPr lang="en-GB" sz="1200" dirty="0">
                <a:latin typeface="Candara" panose="020E0502030303020204" pitchFamily="34" charset="0"/>
              </a:rPr>
              <a:t> zone. </a:t>
            </a:r>
            <a:r>
              <a:rPr lang="en-GB" sz="1200" dirty="0" err="1">
                <a:latin typeface="Candara" panose="020E0502030303020204" pitchFamily="34" charset="0"/>
              </a:rPr>
              <a:t>Absoluut</a:t>
            </a:r>
            <a:r>
              <a:rPr lang="en-GB" sz="1200" dirty="0">
                <a:latin typeface="Candara" panose="020E0502030303020204" pitchFamily="34" charset="0"/>
              </a:rPr>
              <a:t> </a:t>
            </a:r>
            <a:r>
              <a:rPr lang="en-GB" sz="1200" dirty="0" err="1">
                <a:latin typeface="Candara" panose="020E0502030303020204" pitchFamily="34" charset="0"/>
              </a:rPr>
              <a:t>te</a:t>
            </a:r>
            <a:r>
              <a:rPr lang="en-GB" sz="1200" dirty="0">
                <a:latin typeface="Candara" panose="020E0502030303020204" pitchFamily="34" charset="0"/>
              </a:rPr>
              <a:t> </a:t>
            </a:r>
            <a:r>
              <a:rPr lang="en-GB" sz="1200" dirty="0" err="1">
                <a:latin typeface="Candara" panose="020E0502030303020204" pitchFamily="34" charset="0"/>
              </a:rPr>
              <a:t>vermijden</a:t>
            </a:r>
            <a:r>
              <a:rPr lang="en-GB" sz="1200" dirty="0">
                <a:latin typeface="Candara" panose="020E0502030303020204" pitchFamily="34" charset="0"/>
              </a:rPr>
              <a:t> </a:t>
            </a:r>
            <a:r>
              <a:rPr lang="en-GB" sz="1200" dirty="0" err="1">
                <a:latin typeface="Candara" panose="020E0502030303020204" pitchFamily="34" charset="0"/>
              </a:rPr>
              <a:t>dus</a:t>
            </a:r>
            <a:r>
              <a:rPr lang="en-GB" sz="1200" dirty="0">
                <a:latin typeface="Candara" panose="020E0502030303020204" pitchFamily="34" charset="0"/>
              </a:rPr>
              <a:t>!</a:t>
            </a:r>
            <a:endParaRPr lang="en-BE" sz="1200" dirty="0">
              <a:latin typeface="Candara" panose="020E0502030303020204" pitchFamily="34" charset="0"/>
            </a:endParaRPr>
          </a:p>
        </p:txBody>
      </p:sp>
      <p:sp>
        <p:nvSpPr>
          <p:cNvPr id="54" name="!!Info-close">
            <a:hlinkClick r:id="rId4" action="ppaction://hlinksldjump"/>
            <a:extLst>
              <a:ext uri="{FF2B5EF4-FFF2-40B4-BE49-F238E27FC236}">
                <a16:creationId xmlns:a16="http://schemas.microsoft.com/office/drawing/2014/main" id="{3FAE780A-C9CA-430E-A0DE-CE9242952321}"/>
              </a:ext>
            </a:extLst>
          </p:cNvPr>
          <p:cNvSpPr txBox="1"/>
          <p:nvPr/>
        </p:nvSpPr>
        <p:spPr>
          <a:xfrm>
            <a:off x="8610081" y="1657533"/>
            <a:ext cx="718069" cy="288147"/>
          </a:xfrm>
          <a:prstGeom prst="rect">
            <a:avLst/>
          </a:prstGeom>
          <a:noFill/>
          <a:extLst>
            <a:ext uri="{909E8E84-426E-40DD-AFC4-6F175D3DCCD1}">
              <a14:hiddenFill xmlns:a14="http://schemas.microsoft.com/office/drawing/2010/main">
                <a:solidFill>
                  <a:scrgbClr r="0" g="0" b="0"/>
                </a:solidFill>
              </a14:hiddenFill>
            </a:ext>
          </a:extLst>
        </p:spPr>
        <p:txBody>
          <a:bodyPr vert="horz" wrap="none" lIns="0" tIns="72000" rIns="108000" bIns="0" rtlCol="0">
            <a:spAutoFit/>
          </a:bodyPr>
          <a:lstStyle/>
          <a:p>
            <a:pPr algn="r"/>
            <a:r>
              <a:rPr lang="nl-BE" sz="1400" dirty="0">
                <a:solidFill>
                  <a:schemeClr val="accent4"/>
                </a:solidFill>
                <a:latin typeface="Calibri Light" panose="020F0302020204030204" pitchFamily="34" charset="0"/>
              </a:rPr>
              <a:t>Sluiten x</a:t>
            </a:r>
            <a:endParaRPr lang="en-BE" sz="1400" dirty="0">
              <a:solidFill>
                <a:schemeClr val="accent4"/>
              </a:solidFill>
              <a:latin typeface="Calibri Light" panose="020F0302020204030204" pitchFamily="34" charset="0"/>
            </a:endParaRPr>
          </a:p>
        </p:txBody>
      </p:sp>
      <p:sp>
        <p:nvSpPr>
          <p:cNvPr id="55" name="!!NextBG">
            <a:extLst>
              <a:ext uri="{FF2B5EF4-FFF2-40B4-BE49-F238E27FC236}">
                <a16:creationId xmlns:a16="http://schemas.microsoft.com/office/drawing/2014/main" id="{60D19BD7-BA5F-4207-B47C-31E5EF5C588D}"/>
              </a:ext>
            </a:extLst>
          </p:cNvPr>
          <p:cNvSpPr/>
          <p:nvPr/>
        </p:nvSpPr>
        <p:spPr>
          <a:xfrm>
            <a:off x="6206587" y="7058849"/>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6" name="!!NextArrow">
            <a:extLst>
              <a:ext uri="{FF2B5EF4-FFF2-40B4-BE49-F238E27FC236}">
                <a16:creationId xmlns:a16="http://schemas.microsoft.com/office/drawing/2014/main" id="{B6B3FA84-5A66-4D7A-9109-5D081D02E9BB}"/>
              </a:ext>
            </a:extLst>
          </p:cNvPr>
          <p:cNvSpPr/>
          <p:nvPr/>
        </p:nvSpPr>
        <p:spPr>
          <a:xfrm>
            <a:off x="6377711" y="7185218"/>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57" name="!!NextLabel">
            <a:extLst>
              <a:ext uri="{FF2B5EF4-FFF2-40B4-BE49-F238E27FC236}">
                <a16:creationId xmlns:a16="http://schemas.microsoft.com/office/drawing/2014/main" id="{D3C635AE-F3AE-493A-A233-936417A07F8E}"/>
              </a:ext>
            </a:extLst>
          </p:cNvPr>
          <p:cNvSpPr txBox="1"/>
          <p:nvPr/>
        </p:nvSpPr>
        <p:spPr>
          <a:xfrm>
            <a:off x="6206587" y="7600466"/>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Volgende</a:t>
            </a:r>
            <a:endParaRPr lang="en-BE" sz="800" dirty="0">
              <a:solidFill>
                <a:schemeClr val="bg1"/>
              </a:solidFill>
              <a:latin typeface="Candara" panose="020E0502030303020204" pitchFamily="34" charset="0"/>
            </a:endParaRPr>
          </a:p>
        </p:txBody>
      </p:sp>
      <p:sp>
        <p:nvSpPr>
          <p:cNvPr id="58" name="!!NextTrigger">
            <a:hlinkClick r:id="" action="ppaction://hlinkshowjump?jump=nextslide"/>
            <a:extLst>
              <a:ext uri="{FF2B5EF4-FFF2-40B4-BE49-F238E27FC236}">
                <a16:creationId xmlns:a16="http://schemas.microsoft.com/office/drawing/2014/main" id="{2E3A2D27-D99C-47EE-9A5C-7419AF8F6E00}"/>
              </a:ext>
            </a:extLst>
          </p:cNvPr>
          <p:cNvSpPr/>
          <p:nvPr/>
        </p:nvSpPr>
        <p:spPr>
          <a:xfrm>
            <a:off x="6206586" y="7064360"/>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59" name="!!PrevBG">
            <a:extLst>
              <a:ext uri="{FF2B5EF4-FFF2-40B4-BE49-F238E27FC236}">
                <a16:creationId xmlns:a16="http://schemas.microsoft.com/office/drawing/2014/main" id="{28A3523A-58D9-4EAD-B2A0-51DB8E1D3601}"/>
              </a:ext>
            </a:extLst>
          </p:cNvPr>
          <p:cNvSpPr/>
          <p:nvPr/>
        </p:nvSpPr>
        <p:spPr>
          <a:xfrm>
            <a:off x="5519597" y="7053514"/>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0" name="!!PrevArrow">
            <a:extLst>
              <a:ext uri="{FF2B5EF4-FFF2-40B4-BE49-F238E27FC236}">
                <a16:creationId xmlns:a16="http://schemas.microsoft.com/office/drawing/2014/main" id="{3F4521F4-06EC-4D29-8B51-EA4445D79CAF}"/>
              </a:ext>
            </a:extLst>
          </p:cNvPr>
          <p:cNvSpPr/>
          <p:nvPr/>
        </p:nvSpPr>
        <p:spPr>
          <a:xfrm flipH="1">
            <a:off x="5646270" y="7179883"/>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61" name="!!PrevLabel">
            <a:extLst>
              <a:ext uri="{FF2B5EF4-FFF2-40B4-BE49-F238E27FC236}">
                <a16:creationId xmlns:a16="http://schemas.microsoft.com/office/drawing/2014/main" id="{20BBD1A4-152C-46CD-808F-BA7960EA0D0C}"/>
              </a:ext>
            </a:extLst>
          </p:cNvPr>
          <p:cNvSpPr txBox="1"/>
          <p:nvPr/>
        </p:nvSpPr>
        <p:spPr>
          <a:xfrm>
            <a:off x="5519597" y="7595131"/>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Terug</a:t>
            </a:r>
            <a:endParaRPr lang="en-BE" sz="800" dirty="0">
              <a:solidFill>
                <a:schemeClr val="bg1"/>
              </a:solidFill>
              <a:latin typeface="Candara" panose="020E0502030303020204" pitchFamily="34" charset="0"/>
            </a:endParaRPr>
          </a:p>
        </p:txBody>
      </p:sp>
      <p:sp>
        <p:nvSpPr>
          <p:cNvPr id="62" name="!!PrevTrigger">
            <a:hlinkClick r:id="" action="ppaction://hlinkshowjump?jump=previousslide"/>
            <a:extLst>
              <a:ext uri="{FF2B5EF4-FFF2-40B4-BE49-F238E27FC236}">
                <a16:creationId xmlns:a16="http://schemas.microsoft.com/office/drawing/2014/main" id="{0CC6D3DE-09D6-4AEF-8C33-5D529D9A4730}"/>
              </a:ext>
            </a:extLst>
          </p:cNvPr>
          <p:cNvSpPr/>
          <p:nvPr/>
        </p:nvSpPr>
        <p:spPr>
          <a:xfrm>
            <a:off x="5519596" y="7059025"/>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97" name="!!MenuBlack">
            <a:extLst>
              <a:ext uri="{FF2B5EF4-FFF2-40B4-BE49-F238E27FC236}">
                <a16:creationId xmlns:a16="http://schemas.microsoft.com/office/drawing/2014/main" id="{0F5E6AD7-23D2-43B0-8DBE-5CE5C3D1037F}"/>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98" name="!!MenuYellow">
            <a:extLst>
              <a:ext uri="{FF2B5EF4-FFF2-40B4-BE49-F238E27FC236}">
                <a16:creationId xmlns:a16="http://schemas.microsoft.com/office/drawing/2014/main" id="{50F91A9A-83DC-4B1C-8C55-571D231B5939}"/>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99" name="!!MenuRed">
            <a:extLst>
              <a:ext uri="{FF2B5EF4-FFF2-40B4-BE49-F238E27FC236}">
                <a16:creationId xmlns:a16="http://schemas.microsoft.com/office/drawing/2014/main" id="{60024D77-A1AB-45FE-9A01-6F4700992AC2}"/>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0" name="!!MenuWhite">
            <a:extLst>
              <a:ext uri="{FF2B5EF4-FFF2-40B4-BE49-F238E27FC236}">
                <a16:creationId xmlns:a16="http://schemas.microsoft.com/office/drawing/2014/main" id="{41974A25-932E-4ED8-8A52-CA2303406FE1}"/>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1" name="!!Menu-1">
            <a:extLst>
              <a:ext uri="{FF2B5EF4-FFF2-40B4-BE49-F238E27FC236}">
                <a16:creationId xmlns:a16="http://schemas.microsoft.com/office/drawing/2014/main" id="{DC18D033-6F05-4482-B86F-F3739B61D419}"/>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102" name="!!Menu-2">
            <a:extLst>
              <a:ext uri="{FF2B5EF4-FFF2-40B4-BE49-F238E27FC236}">
                <a16:creationId xmlns:a16="http://schemas.microsoft.com/office/drawing/2014/main" id="{CADB4BF0-A684-450C-AF3D-3CB5745B70AF}"/>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103" name="!!Menu-3">
            <a:extLst>
              <a:ext uri="{FF2B5EF4-FFF2-40B4-BE49-F238E27FC236}">
                <a16:creationId xmlns:a16="http://schemas.microsoft.com/office/drawing/2014/main" id="{44FC1BD2-2BBE-4C1A-A16A-A03765C37055}"/>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104" name="!!Menu-4">
            <a:extLst>
              <a:ext uri="{FF2B5EF4-FFF2-40B4-BE49-F238E27FC236}">
                <a16:creationId xmlns:a16="http://schemas.microsoft.com/office/drawing/2014/main" id="{B1B9E8B8-384B-4069-A3CF-0A57D33C047D}"/>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105" name="!!Menu-5">
            <a:extLst>
              <a:ext uri="{FF2B5EF4-FFF2-40B4-BE49-F238E27FC236}">
                <a16:creationId xmlns:a16="http://schemas.microsoft.com/office/drawing/2014/main" id="{7060C6FC-F8BC-469E-8ADE-CCD7038F60B6}"/>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106" name="!!Menu-6">
            <a:extLst>
              <a:ext uri="{FF2B5EF4-FFF2-40B4-BE49-F238E27FC236}">
                <a16:creationId xmlns:a16="http://schemas.microsoft.com/office/drawing/2014/main" id="{F7BACD52-7411-4DB2-82AB-701EC86D4E7A}"/>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107" name="!!Menu-Line5">
            <a:extLst>
              <a:ext uri="{FF2B5EF4-FFF2-40B4-BE49-F238E27FC236}">
                <a16:creationId xmlns:a16="http://schemas.microsoft.com/office/drawing/2014/main" id="{A9DA2B0C-B846-4009-8E2D-17F27F703383}"/>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8" name="!!Menu-Line4">
            <a:extLst>
              <a:ext uri="{FF2B5EF4-FFF2-40B4-BE49-F238E27FC236}">
                <a16:creationId xmlns:a16="http://schemas.microsoft.com/office/drawing/2014/main" id="{EE01F74E-C953-490B-9219-87775DB37C70}"/>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9" name="!!Menu-Line3">
            <a:extLst>
              <a:ext uri="{FF2B5EF4-FFF2-40B4-BE49-F238E27FC236}">
                <a16:creationId xmlns:a16="http://schemas.microsoft.com/office/drawing/2014/main" id="{6C1651CF-9791-431C-8CAC-6FAECFE46B18}"/>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0" name="!!Menu-Line2">
            <a:extLst>
              <a:ext uri="{FF2B5EF4-FFF2-40B4-BE49-F238E27FC236}">
                <a16:creationId xmlns:a16="http://schemas.microsoft.com/office/drawing/2014/main" id="{3955A186-83A4-4E6C-B9F8-93AEF32FB954}"/>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1" name="!!Menu-Line1">
            <a:extLst>
              <a:ext uri="{FF2B5EF4-FFF2-40B4-BE49-F238E27FC236}">
                <a16:creationId xmlns:a16="http://schemas.microsoft.com/office/drawing/2014/main" id="{192660B9-B49A-421F-8572-F7D2281FE35A}"/>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12" name="!!Menu-7">
            <a:extLst>
              <a:ext uri="{FF2B5EF4-FFF2-40B4-BE49-F238E27FC236}">
                <a16:creationId xmlns:a16="http://schemas.microsoft.com/office/drawing/2014/main" id="{FFC4AC34-0BE4-4717-9869-368A67318A0D}"/>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113" name="!!Menu-Line6">
            <a:extLst>
              <a:ext uri="{FF2B5EF4-FFF2-40B4-BE49-F238E27FC236}">
                <a16:creationId xmlns:a16="http://schemas.microsoft.com/office/drawing/2014/main" id="{59C9399F-E634-4462-84E9-1CEE20C71A7B}"/>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14" name="!!MenuTrigger1">
            <a:hlinkClick r:id="rId5" action="ppaction://hlinksldjump"/>
            <a:extLst>
              <a:ext uri="{FF2B5EF4-FFF2-40B4-BE49-F238E27FC236}">
                <a16:creationId xmlns:a16="http://schemas.microsoft.com/office/drawing/2014/main" id="{89AF2642-368E-4314-BD8E-595131AAA627}"/>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5" name="!!MenuTrigger2">
            <a:hlinkClick r:id="rId6" action="ppaction://hlinksldjump"/>
            <a:extLst>
              <a:ext uri="{FF2B5EF4-FFF2-40B4-BE49-F238E27FC236}">
                <a16:creationId xmlns:a16="http://schemas.microsoft.com/office/drawing/2014/main" id="{B30550C7-58E6-4BAE-AC66-71192753EE4F}"/>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6" name="!!MenuTrigger3">
            <a:hlinkClick r:id="rId7" action="ppaction://hlinksldjump"/>
            <a:extLst>
              <a:ext uri="{FF2B5EF4-FFF2-40B4-BE49-F238E27FC236}">
                <a16:creationId xmlns:a16="http://schemas.microsoft.com/office/drawing/2014/main" id="{81BEBE17-0742-4162-864D-7B929739F295}"/>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7" name="!!MenuTrigger4">
            <a:hlinkClick r:id="rId8" action="ppaction://hlinksldjump"/>
            <a:extLst>
              <a:ext uri="{FF2B5EF4-FFF2-40B4-BE49-F238E27FC236}">
                <a16:creationId xmlns:a16="http://schemas.microsoft.com/office/drawing/2014/main" id="{D1D3335D-D8E4-4D73-ADEE-3484C4398C12}"/>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8" name="!!MenuTrigger5">
            <a:hlinkClick r:id="rId9" action="ppaction://hlinksldjump"/>
            <a:extLst>
              <a:ext uri="{FF2B5EF4-FFF2-40B4-BE49-F238E27FC236}">
                <a16:creationId xmlns:a16="http://schemas.microsoft.com/office/drawing/2014/main" id="{C99A0351-3A6A-42AB-A22C-8566C4059FB5}"/>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9" name="!!MenuTrigger6">
            <a:hlinkClick r:id="rId10" action="ppaction://hlinksldjump"/>
            <a:extLst>
              <a:ext uri="{FF2B5EF4-FFF2-40B4-BE49-F238E27FC236}">
                <a16:creationId xmlns:a16="http://schemas.microsoft.com/office/drawing/2014/main" id="{4A250218-7242-4A3C-BC77-72D5311DE312}"/>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20" name="!!MenuTrigger7">
            <a:hlinkClick r:id="rId11" action="ppaction://hlinksldjump"/>
            <a:extLst>
              <a:ext uri="{FF2B5EF4-FFF2-40B4-BE49-F238E27FC236}">
                <a16:creationId xmlns:a16="http://schemas.microsoft.com/office/drawing/2014/main" id="{78784FA9-664C-45A3-A33A-F4D44583ED63}"/>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21" name="!!MenuBG">
            <a:extLst>
              <a:ext uri="{FF2B5EF4-FFF2-40B4-BE49-F238E27FC236}">
                <a16:creationId xmlns:a16="http://schemas.microsoft.com/office/drawing/2014/main" id="{AE58FFA4-131E-40B6-9697-22E2503C773F}"/>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2" name="!!MenuLabel">
            <a:extLst>
              <a:ext uri="{FF2B5EF4-FFF2-40B4-BE49-F238E27FC236}">
                <a16:creationId xmlns:a16="http://schemas.microsoft.com/office/drawing/2014/main" id="{8269D959-B2FA-4DD2-BB79-797734EE78FE}"/>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123" name="!!MenuTriggerComplete">
            <a:extLst>
              <a:ext uri="{FF2B5EF4-FFF2-40B4-BE49-F238E27FC236}">
                <a16:creationId xmlns:a16="http://schemas.microsoft.com/office/drawing/2014/main" id="{86352F44-087F-446D-ABB7-8DBC8502871D}"/>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26" name="!!MenuCloseButton">
            <a:extLst>
              <a:ext uri="{FF2B5EF4-FFF2-40B4-BE49-F238E27FC236}">
                <a16:creationId xmlns:a16="http://schemas.microsoft.com/office/drawing/2014/main" id="{EC1DEC28-9AA1-4958-920F-1463E553C408}"/>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33" name="!!MenuCloseTriggerComplete">
            <a:extLst>
              <a:ext uri="{FF2B5EF4-FFF2-40B4-BE49-F238E27FC236}">
                <a16:creationId xmlns:a16="http://schemas.microsoft.com/office/drawing/2014/main" id="{7083D8E4-30E3-4817-B989-6179E5E5983C}"/>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22113795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wipe(up)">
                                      <p:cBhvr>
                                        <p:cTn id="7" dur="500"/>
                                        <p:tgtEl>
                                          <p:spTgt spid="4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1"/>
                                        </p:tgtEl>
                                        <p:attrNameLst>
                                          <p:attrName>style.visibility</p:attrName>
                                        </p:attrNameLst>
                                      </p:cBhvr>
                                      <p:to>
                                        <p:strVal val="visible"/>
                                      </p:to>
                                    </p:set>
                                    <p:animEffect transition="in" filter="fade">
                                      <p:cBhvr>
                                        <p:cTn id="10" dur="500"/>
                                        <p:tgtEl>
                                          <p:spTgt spid="51"/>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52"/>
                                        </p:tgtEl>
                                        <p:attrNameLst>
                                          <p:attrName>style.visibility</p:attrName>
                                        </p:attrNameLst>
                                      </p:cBhvr>
                                      <p:to>
                                        <p:strVal val="visible"/>
                                      </p:to>
                                    </p:set>
                                    <p:animEffect transition="in" filter="fade">
                                      <p:cBhvr>
                                        <p:cTn id="14" dur="500"/>
                                        <p:tgtEl>
                                          <p:spTgt spid="52"/>
                                        </p:tgtEl>
                                      </p:cBhvr>
                                    </p:animEffect>
                                  </p:childTnLst>
                                </p:cTn>
                              </p:par>
                              <p:par>
                                <p:cTn id="15" presetID="10" presetClass="entr" presetSubtype="0" fill="hold" grpId="0" nodeType="withEffect">
                                  <p:stCondLst>
                                    <p:cond delay="250"/>
                                  </p:stCondLst>
                                  <p:childTnLst>
                                    <p:set>
                                      <p:cBhvr>
                                        <p:cTn id="16" dur="1" fill="hold">
                                          <p:stCondLst>
                                            <p:cond delay="0"/>
                                          </p:stCondLst>
                                        </p:cTn>
                                        <p:tgtEl>
                                          <p:spTgt spid="53"/>
                                        </p:tgtEl>
                                        <p:attrNameLst>
                                          <p:attrName>style.visibility</p:attrName>
                                        </p:attrNameLst>
                                      </p:cBhvr>
                                      <p:to>
                                        <p:strVal val="visible"/>
                                      </p:to>
                                    </p:set>
                                    <p:animEffect transition="in" filter="fade">
                                      <p:cBhvr>
                                        <p:cTn id="17" dur="500"/>
                                        <p:tgtEl>
                                          <p:spTgt spid="53"/>
                                        </p:tgtEl>
                                      </p:cBhvr>
                                    </p:animEffect>
                                  </p:childTnLst>
                                </p:cTn>
                              </p:par>
                            </p:childTnLst>
                          </p:cTn>
                        </p:par>
                        <p:par>
                          <p:cTn id="18" fill="hold">
                            <p:stCondLst>
                              <p:cond delay="1250"/>
                            </p:stCondLst>
                            <p:childTnLst>
                              <p:par>
                                <p:cTn id="19" presetID="10" presetClass="entr" presetSubtype="0" fill="hold" grpId="0" nodeType="afterEffect">
                                  <p:stCondLst>
                                    <p:cond delay="0"/>
                                  </p:stCondLst>
                                  <p:childTnLst>
                                    <p:set>
                                      <p:cBhvr>
                                        <p:cTn id="20" dur="1" fill="hold">
                                          <p:stCondLst>
                                            <p:cond delay="0"/>
                                          </p:stCondLst>
                                        </p:cTn>
                                        <p:tgtEl>
                                          <p:spTgt spid="54"/>
                                        </p:tgtEl>
                                        <p:attrNameLst>
                                          <p:attrName>style.visibility</p:attrName>
                                        </p:attrNameLst>
                                      </p:cBhvr>
                                      <p:to>
                                        <p:strVal val="visible"/>
                                      </p:to>
                                    </p:set>
                                    <p:animEffect transition="in" filter="fade">
                                      <p:cBhvr>
                                        <p:cTn id="21"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123"/>
                    </p:tgtEl>
                  </p:cond>
                </p:stCondLst>
                <p:endSync evt="end" delay="0">
                  <p:rtn val="all"/>
                </p:endSync>
                <p:childTnLst>
                  <p:par>
                    <p:cTn id="23" fill="hold">
                      <p:stCondLst>
                        <p:cond delay="0"/>
                      </p:stCondLst>
                      <p:childTnLst>
                        <p:par>
                          <p:cTn id="24" fill="hold">
                            <p:stCondLst>
                              <p:cond delay="0"/>
                            </p:stCondLst>
                            <p:childTnLst>
                              <p:par>
                                <p:cTn id="25" presetID="35" presetClass="path" presetSubtype="0" decel="100000" fill="hold" grpId="0" nodeType="withEffect">
                                  <p:stCondLst>
                                    <p:cond delay="0"/>
                                  </p:stCondLst>
                                  <p:childTnLst>
                                    <p:animMotion origin="layout" path="M 8.33333E-7 0 L -0.33698 0 " pathEditMode="relative" rAng="0" ptsTypes="AA">
                                      <p:cBhvr>
                                        <p:cTn id="26" dur="500" fill="hold"/>
                                        <p:tgtEl>
                                          <p:spTgt spid="97"/>
                                        </p:tgtEl>
                                        <p:attrNameLst>
                                          <p:attrName>ppt_x</p:attrName>
                                          <p:attrName>ppt_y</p:attrName>
                                        </p:attrNameLst>
                                      </p:cBhvr>
                                      <p:rCtr x="-16849" y="0"/>
                                    </p:animMotion>
                                  </p:childTnLst>
                                </p:cTn>
                              </p:par>
                              <p:par>
                                <p:cTn id="27" presetID="35" presetClass="path" presetSubtype="0" decel="100000" fill="hold" grpId="0" nodeType="withEffect">
                                  <p:stCondLst>
                                    <p:cond delay="0"/>
                                  </p:stCondLst>
                                  <p:childTnLst>
                                    <p:animMotion origin="layout" path="M 8.33333E-7 0 L -0.33698 0 " pathEditMode="relative" rAng="0" ptsTypes="AA">
                                      <p:cBhvr>
                                        <p:cTn id="28" dur="750" fill="hold"/>
                                        <p:tgtEl>
                                          <p:spTgt spid="98"/>
                                        </p:tgtEl>
                                        <p:attrNameLst>
                                          <p:attrName>ppt_x</p:attrName>
                                          <p:attrName>ppt_y</p:attrName>
                                        </p:attrNameLst>
                                      </p:cBhvr>
                                      <p:rCtr x="-16849" y="0"/>
                                    </p:animMotion>
                                  </p:childTnLst>
                                </p:cTn>
                              </p:par>
                              <p:par>
                                <p:cTn id="29" presetID="35" presetClass="path" presetSubtype="0" decel="100000" fill="hold" grpId="0" nodeType="withEffect">
                                  <p:stCondLst>
                                    <p:cond delay="0"/>
                                  </p:stCondLst>
                                  <p:childTnLst>
                                    <p:animMotion origin="layout" path="M 8.33333E-7 0 L -0.33698 0 " pathEditMode="relative" rAng="0" ptsTypes="AA">
                                      <p:cBhvr>
                                        <p:cTn id="30" dur="1000" fill="hold"/>
                                        <p:tgtEl>
                                          <p:spTgt spid="99"/>
                                        </p:tgtEl>
                                        <p:attrNameLst>
                                          <p:attrName>ppt_x</p:attrName>
                                          <p:attrName>ppt_y</p:attrName>
                                        </p:attrNameLst>
                                      </p:cBhvr>
                                      <p:rCtr x="-16849" y="0"/>
                                    </p:animMotion>
                                  </p:childTnLst>
                                </p:cTn>
                              </p:par>
                              <p:par>
                                <p:cTn id="31" presetID="35" presetClass="path" presetSubtype="0" decel="100000" fill="hold" grpId="0" nodeType="withEffect">
                                  <p:stCondLst>
                                    <p:cond delay="0"/>
                                  </p:stCondLst>
                                  <p:childTnLst>
                                    <p:animMotion origin="layout" path="M 8.33333E-7 0 L -0.33698 0 " pathEditMode="relative" rAng="0" ptsTypes="AA">
                                      <p:cBhvr>
                                        <p:cTn id="32" dur="1250" fill="hold"/>
                                        <p:tgtEl>
                                          <p:spTgt spid="100"/>
                                        </p:tgtEl>
                                        <p:attrNameLst>
                                          <p:attrName>ppt_x</p:attrName>
                                          <p:attrName>ppt_y</p:attrName>
                                        </p:attrNameLst>
                                      </p:cBhvr>
                                      <p:rCtr x="-16849" y="0"/>
                                    </p:animMotion>
                                  </p:childTnLst>
                                </p:cTn>
                              </p:par>
                              <p:par>
                                <p:cTn id="33" presetID="35" presetClass="path" presetSubtype="0" decel="100000" fill="hold" grpId="0" nodeType="withEffect">
                                  <p:stCondLst>
                                    <p:cond delay="750"/>
                                  </p:stCondLst>
                                  <p:childTnLst>
                                    <p:animMotion origin="layout" path="M 8.33333E-7 0 L -0.33698 0 " pathEditMode="relative" rAng="0" ptsTypes="AA">
                                      <p:cBhvr>
                                        <p:cTn id="34" dur="500" fill="hold"/>
                                        <p:tgtEl>
                                          <p:spTgt spid="101"/>
                                        </p:tgtEl>
                                        <p:attrNameLst>
                                          <p:attrName>ppt_x</p:attrName>
                                          <p:attrName>ppt_y</p:attrName>
                                        </p:attrNameLst>
                                      </p:cBhvr>
                                      <p:rCtr x="-16849" y="0"/>
                                    </p:animMotion>
                                  </p:childTnLst>
                                </p:cTn>
                              </p:par>
                              <p:par>
                                <p:cTn id="35" presetID="35" presetClass="path" presetSubtype="0" decel="100000" fill="hold" grpId="0" nodeType="withEffect" nodePh="1">
                                  <p:stCondLst>
                                    <p:cond delay="750"/>
                                  </p:stCondLst>
                                  <p:endCondLst>
                                    <p:cond evt="begin" delay="0">
                                      <p:tn val="35"/>
                                    </p:cond>
                                  </p:endCondLst>
                                  <p:childTnLst>
                                    <p:animMotion origin="layout" path="M 8.33333E-7 0 L -0.33698 0 " pathEditMode="relative" rAng="0" ptsTypes="AA">
                                      <p:cBhvr>
                                        <p:cTn id="36" dur="500" fill="hold"/>
                                        <p:tgtEl>
                                          <p:spTgt spid="114"/>
                                        </p:tgtEl>
                                        <p:attrNameLst>
                                          <p:attrName>ppt_x</p:attrName>
                                          <p:attrName>ppt_y</p:attrName>
                                        </p:attrNameLst>
                                      </p:cBhvr>
                                      <p:rCtr x="-16849" y="0"/>
                                    </p:animMotion>
                                  </p:childTnLst>
                                </p:cTn>
                              </p:par>
                              <p:par>
                                <p:cTn id="37" presetID="35" presetClass="path" presetSubtype="0" decel="100000" fill="hold" nodeType="withEffect">
                                  <p:stCondLst>
                                    <p:cond delay="850"/>
                                  </p:stCondLst>
                                  <p:childTnLst>
                                    <p:animMotion origin="layout" path="M 8.33333E-7 0 L -0.33698 0 " pathEditMode="relative" rAng="0" ptsTypes="AA">
                                      <p:cBhvr>
                                        <p:cTn id="38" dur="500" fill="hold"/>
                                        <p:tgtEl>
                                          <p:spTgt spid="111"/>
                                        </p:tgtEl>
                                        <p:attrNameLst>
                                          <p:attrName>ppt_x</p:attrName>
                                          <p:attrName>ppt_y</p:attrName>
                                        </p:attrNameLst>
                                      </p:cBhvr>
                                      <p:rCtr x="-16849" y="0"/>
                                    </p:animMotion>
                                  </p:childTnLst>
                                </p:cTn>
                              </p:par>
                              <p:par>
                                <p:cTn id="39" presetID="35" presetClass="path" presetSubtype="0" decel="100000" fill="hold" grpId="0" nodeType="withEffect">
                                  <p:stCondLst>
                                    <p:cond delay="850"/>
                                  </p:stCondLst>
                                  <p:childTnLst>
                                    <p:animMotion origin="layout" path="M 8.33333E-7 0 L -0.33698 0 " pathEditMode="relative" rAng="0" ptsTypes="AA">
                                      <p:cBhvr>
                                        <p:cTn id="40" dur="500" fill="hold"/>
                                        <p:tgtEl>
                                          <p:spTgt spid="102"/>
                                        </p:tgtEl>
                                        <p:attrNameLst>
                                          <p:attrName>ppt_x</p:attrName>
                                          <p:attrName>ppt_y</p:attrName>
                                        </p:attrNameLst>
                                      </p:cBhvr>
                                      <p:rCtr x="-16849" y="0"/>
                                    </p:animMotion>
                                  </p:childTnLst>
                                </p:cTn>
                              </p:par>
                              <p:par>
                                <p:cTn id="41" presetID="35" presetClass="path" presetSubtype="0" decel="100000" fill="hold" grpId="0" nodeType="withEffect" nodePh="1">
                                  <p:stCondLst>
                                    <p:cond delay="850"/>
                                  </p:stCondLst>
                                  <p:endCondLst>
                                    <p:cond evt="begin" delay="0">
                                      <p:tn val="41"/>
                                    </p:cond>
                                  </p:endCondLst>
                                  <p:childTnLst>
                                    <p:animMotion origin="layout" path="M 8.33333E-7 0 L -0.33698 0 " pathEditMode="relative" rAng="0" ptsTypes="AA">
                                      <p:cBhvr>
                                        <p:cTn id="42" dur="500" fill="hold"/>
                                        <p:tgtEl>
                                          <p:spTgt spid="115"/>
                                        </p:tgtEl>
                                        <p:attrNameLst>
                                          <p:attrName>ppt_x</p:attrName>
                                          <p:attrName>ppt_y</p:attrName>
                                        </p:attrNameLst>
                                      </p:cBhvr>
                                      <p:rCtr x="-16849" y="0"/>
                                    </p:animMotion>
                                  </p:childTnLst>
                                </p:cTn>
                              </p:par>
                              <p:par>
                                <p:cTn id="43" presetID="35" presetClass="path" presetSubtype="0" decel="100000" fill="hold" nodeType="withEffect">
                                  <p:stCondLst>
                                    <p:cond delay="950"/>
                                  </p:stCondLst>
                                  <p:childTnLst>
                                    <p:animMotion origin="layout" path="M 8.33333E-7 0 L -0.33698 0 " pathEditMode="relative" rAng="0" ptsTypes="AA">
                                      <p:cBhvr>
                                        <p:cTn id="44" dur="500" fill="hold"/>
                                        <p:tgtEl>
                                          <p:spTgt spid="110"/>
                                        </p:tgtEl>
                                        <p:attrNameLst>
                                          <p:attrName>ppt_x</p:attrName>
                                          <p:attrName>ppt_y</p:attrName>
                                        </p:attrNameLst>
                                      </p:cBhvr>
                                      <p:rCtr x="-16849" y="0"/>
                                    </p:animMotion>
                                  </p:childTnLst>
                                </p:cTn>
                              </p:par>
                              <p:par>
                                <p:cTn id="45" presetID="35" presetClass="path" presetSubtype="0" decel="100000" fill="hold" grpId="0" nodeType="withEffect">
                                  <p:stCondLst>
                                    <p:cond delay="950"/>
                                  </p:stCondLst>
                                  <p:childTnLst>
                                    <p:animMotion origin="layout" path="M 8.33333E-7 0 L -0.33698 0 " pathEditMode="relative" rAng="0" ptsTypes="AA">
                                      <p:cBhvr>
                                        <p:cTn id="46" dur="500" fill="hold"/>
                                        <p:tgtEl>
                                          <p:spTgt spid="103"/>
                                        </p:tgtEl>
                                        <p:attrNameLst>
                                          <p:attrName>ppt_x</p:attrName>
                                          <p:attrName>ppt_y</p:attrName>
                                        </p:attrNameLst>
                                      </p:cBhvr>
                                      <p:rCtr x="-16849" y="0"/>
                                    </p:animMotion>
                                  </p:childTnLst>
                                </p:cTn>
                              </p:par>
                              <p:par>
                                <p:cTn id="47" presetID="35" presetClass="path" presetSubtype="0" decel="100000" fill="hold" grpId="0" nodeType="withEffect" nodePh="1">
                                  <p:stCondLst>
                                    <p:cond delay="950"/>
                                  </p:stCondLst>
                                  <p:endCondLst>
                                    <p:cond evt="begin" delay="0">
                                      <p:tn val="47"/>
                                    </p:cond>
                                  </p:endCondLst>
                                  <p:childTnLst>
                                    <p:animMotion origin="layout" path="M 8.33333E-7 0 L -0.33698 0 " pathEditMode="relative" rAng="0" ptsTypes="AA">
                                      <p:cBhvr>
                                        <p:cTn id="48" dur="500" fill="hold"/>
                                        <p:tgtEl>
                                          <p:spTgt spid="116"/>
                                        </p:tgtEl>
                                        <p:attrNameLst>
                                          <p:attrName>ppt_x</p:attrName>
                                          <p:attrName>ppt_y</p:attrName>
                                        </p:attrNameLst>
                                      </p:cBhvr>
                                      <p:rCtr x="-16849" y="0"/>
                                    </p:animMotion>
                                  </p:childTnLst>
                                </p:cTn>
                              </p:par>
                              <p:par>
                                <p:cTn id="49" presetID="35" presetClass="path" presetSubtype="0" decel="100000" fill="hold" nodeType="withEffect">
                                  <p:stCondLst>
                                    <p:cond delay="1050"/>
                                  </p:stCondLst>
                                  <p:childTnLst>
                                    <p:animMotion origin="layout" path="M 8.33333E-7 0 L -0.33698 0 " pathEditMode="relative" rAng="0" ptsTypes="AA">
                                      <p:cBhvr>
                                        <p:cTn id="50" dur="500" fill="hold"/>
                                        <p:tgtEl>
                                          <p:spTgt spid="109"/>
                                        </p:tgtEl>
                                        <p:attrNameLst>
                                          <p:attrName>ppt_x</p:attrName>
                                          <p:attrName>ppt_y</p:attrName>
                                        </p:attrNameLst>
                                      </p:cBhvr>
                                      <p:rCtr x="-16849" y="0"/>
                                    </p:animMotion>
                                  </p:childTnLst>
                                </p:cTn>
                              </p:par>
                              <p:par>
                                <p:cTn id="51" presetID="35" presetClass="path" presetSubtype="0" decel="100000" fill="hold" grpId="0" nodeType="withEffect">
                                  <p:stCondLst>
                                    <p:cond delay="1050"/>
                                  </p:stCondLst>
                                  <p:childTnLst>
                                    <p:animMotion origin="layout" path="M 8.33333E-7 0 L -0.33698 0 " pathEditMode="relative" rAng="0" ptsTypes="AA">
                                      <p:cBhvr>
                                        <p:cTn id="52" dur="500" fill="hold"/>
                                        <p:tgtEl>
                                          <p:spTgt spid="104"/>
                                        </p:tgtEl>
                                        <p:attrNameLst>
                                          <p:attrName>ppt_x</p:attrName>
                                          <p:attrName>ppt_y</p:attrName>
                                        </p:attrNameLst>
                                      </p:cBhvr>
                                      <p:rCtr x="-16849" y="0"/>
                                    </p:animMotion>
                                  </p:childTnLst>
                                </p:cTn>
                              </p:par>
                              <p:par>
                                <p:cTn id="53" presetID="35" presetClass="path" presetSubtype="0" decel="100000" fill="hold" grpId="0" nodeType="withEffect" nodePh="1">
                                  <p:stCondLst>
                                    <p:cond delay="1050"/>
                                  </p:stCondLst>
                                  <p:endCondLst>
                                    <p:cond evt="begin" delay="0">
                                      <p:tn val="53"/>
                                    </p:cond>
                                  </p:endCondLst>
                                  <p:childTnLst>
                                    <p:animMotion origin="layout" path="M 8.33333E-7 0 L -0.33698 0 " pathEditMode="relative" rAng="0" ptsTypes="AA">
                                      <p:cBhvr>
                                        <p:cTn id="54" dur="500" fill="hold"/>
                                        <p:tgtEl>
                                          <p:spTgt spid="117"/>
                                        </p:tgtEl>
                                        <p:attrNameLst>
                                          <p:attrName>ppt_x</p:attrName>
                                          <p:attrName>ppt_y</p:attrName>
                                        </p:attrNameLst>
                                      </p:cBhvr>
                                      <p:rCtr x="-16849" y="0"/>
                                    </p:animMotion>
                                  </p:childTnLst>
                                </p:cTn>
                              </p:par>
                              <p:par>
                                <p:cTn id="55" presetID="35" presetClass="path" presetSubtype="0" decel="100000" fill="hold" nodeType="withEffect">
                                  <p:stCondLst>
                                    <p:cond delay="1150"/>
                                  </p:stCondLst>
                                  <p:childTnLst>
                                    <p:animMotion origin="layout" path="M 8.33333E-7 0 L -0.33698 0 " pathEditMode="relative" rAng="0" ptsTypes="AA">
                                      <p:cBhvr>
                                        <p:cTn id="56" dur="500" fill="hold"/>
                                        <p:tgtEl>
                                          <p:spTgt spid="108"/>
                                        </p:tgtEl>
                                        <p:attrNameLst>
                                          <p:attrName>ppt_x</p:attrName>
                                          <p:attrName>ppt_y</p:attrName>
                                        </p:attrNameLst>
                                      </p:cBhvr>
                                      <p:rCtr x="-16849" y="0"/>
                                    </p:animMotion>
                                  </p:childTnLst>
                                </p:cTn>
                              </p:par>
                              <p:par>
                                <p:cTn id="57" presetID="35" presetClass="path" presetSubtype="0" decel="100000" fill="hold" grpId="0" nodeType="withEffect">
                                  <p:stCondLst>
                                    <p:cond delay="1150"/>
                                  </p:stCondLst>
                                  <p:childTnLst>
                                    <p:animMotion origin="layout" path="M 8.33333E-7 0 L -0.33698 0 " pathEditMode="relative" rAng="0" ptsTypes="AA">
                                      <p:cBhvr>
                                        <p:cTn id="58" dur="500" fill="hold"/>
                                        <p:tgtEl>
                                          <p:spTgt spid="105"/>
                                        </p:tgtEl>
                                        <p:attrNameLst>
                                          <p:attrName>ppt_x</p:attrName>
                                          <p:attrName>ppt_y</p:attrName>
                                        </p:attrNameLst>
                                      </p:cBhvr>
                                      <p:rCtr x="-16849" y="0"/>
                                    </p:animMotion>
                                  </p:childTnLst>
                                </p:cTn>
                              </p:par>
                              <p:par>
                                <p:cTn id="59" presetID="35" presetClass="path" presetSubtype="0" decel="100000" fill="hold" grpId="0" nodeType="withEffect" nodePh="1">
                                  <p:stCondLst>
                                    <p:cond delay="1150"/>
                                  </p:stCondLst>
                                  <p:endCondLst>
                                    <p:cond evt="begin" delay="0">
                                      <p:tn val="59"/>
                                    </p:cond>
                                  </p:endCondLst>
                                  <p:childTnLst>
                                    <p:animMotion origin="layout" path="M 8.33333E-7 0 L -0.33698 0 " pathEditMode="relative" rAng="0" ptsTypes="AA">
                                      <p:cBhvr>
                                        <p:cTn id="60" dur="500" fill="hold"/>
                                        <p:tgtEl>
                                          <p:spTgt spid="118"/>
                                        </p:tgtEl>
                                        <p:attrNameLst>
                                          <p:attrName>ppt_x</p:attrName>
                                          <p:attrName>ppt_y</p:attrName>
                                        </p:attrNameLst>
                                      </p:cBhvr>
                                      <p:rCtr x="-16849" y="0"/>
                                    </p:animMotion>
                                  </p:childTnLst>
                                </p:cTn>
                              </p:par>
                              <p:par>
                                <p:cTn id="61" presetID="35" presetClass="path" presetSubtype="0" decel="100000" fill="hold" nodeType="withEffect">
                                  <p:stCondLst>
                                    <p:cond delay="1250"/>
                                  </p:stCondLst>
                                  <p:childTnLst>
                                    <p:animMotion origin="layout" path="M 8.33333E-7 0 L -0.33698 0 " pathEditMode="relative" rAng="0" ptsTypes="AA">
                                      <p:cBhvr>
                                        <p:cTn id="62" dur="500" fill="hold"/>
                                        <p:tgtEl>
                                          <p:spTgt spid="107"/>
                                        </p:tgtEl>
                                        <p:attrNameLst>
                                          <p:attrName>ppt_x</p:attrName>
                                          <p:attrName>ppt_y</p:attrName>
                                        </p:attrNameLst>
                                      </p:cBhvr>
                                      <p:rCtr x="-16849" y="0"/>
                                    </p:animMotion>
                                  </p:childTnLst>
                                </p:cTn>
                              </p:par>
                              <p:par>
                                <p:cTn id="63" presetID="35" presetClass="path" presetSubtype="0" decel="100000" fill="hold" grpId="0" nodeType="withEffect">
                                  <p:stCondLst>
                                    <p:cond delay="1250"/>
                                  </p:stCondLst>
                                  <p:childTnLst>
                                    <p:animMotion origin="layout" path="M 8.33333E-7 0 L -0.33698 0 " pathEditMode="relative" rAng="0" ptsTypes="AA">
                                      <p:cBhvr>
                                        <p:cTn id="64" dur="500" fill="hold"/>
                                        <p:tgtEl>
                                          <p:spTgt spid="106"/>
                                        </p:tgtEl>
                                        <p:attrNameLst>
                                          <p:attrName>ppt_x</p:attrName>
                                          <p:attrName>ppt_y</p:attrName>
                                        </p:attrNameLst>
                                      </p:cBhvr>
                                      <p:rCtr x="-16849" y="0"/>
                                    </p:animMotion>
                                  </p:childTnLst>
                                </p:cTn>
                              </p:par>
                              <p:par>
                                <p:cTn id="65" presetID="35" presetClass="path" presetSubtype="0" decel="100000" fill="hold" grpId="0" nodeType="withEffect" nodePh="1">
                                  <p:stCondLst>
                                    <p:cond delay="1250"/>
                                  </p:stCondLst>
                                  <p:endCondLst>
                                    <p:cond evt="begin" delay="0">
                                      <p:tn val="65"/>
                                    </p:cond>
                                  </p:endCondLst>
                                  <p:childTnLst>
                                    <p:animMotion origin="layout" path="M 8.33333E-7 0 L -0.33698 0 " pathEditMode="relative" rAng="0" ptsTypes="AA">
                                      <p:cBhvr>
                                        <p:cTn id="66" dur="500" fill="hold"/>
                                        <p:tgtEl>
                                          <p:spTgt spid="119"/>
                                        </p:tgtEl>
                                        <p:attrNameLst>
                                          <p:attrName>ppt_x</p:attrName>
                                          <p:attrName>ppt_y</p:attrName>
                                        </p:attrNameLst>
                                      </p:cBhvr>
                                      <p:rCtr x="-16849" y="0"/>
                                    </p:animMotion>
                                  </p:childTnLst>
                                </p:cTn>
                              </p:par>
                              <p:par>
                                <p:cTn id="67" presetID="35" presetClass="path" presetSubtype="0" decel="100000" fill="hold" nodeType="withEffect">
                                  <p:stCondLst>
                                    <p:cond delay="1350"/>
                                  </p:stCondLst>
                                  <p:childTnLst>
                                    <p:animMotion origin="layout" path="M 8.33333E-7 0 L -0.33698 0 " pathEditMode="relative" rAng="0" ptsTypes="AA">
                                      <p:cBhvr>
                                        <p:cTn id="68" dur="500" fill="hold"/>
                                        <p:tgtEl>
                                          <p:spTgt spid="113"/>
                                        </p:tgtEl>
                                        <p:attrNameLst>
                                          <p:attrName>ppt_x</p:attrName>
                                          <p:attrName>ppt_y</p:attrName>
                                        </p:attrNameLst>
                                      </p:cBhvr>
                                      <p:rCtr x="-16849" y="0"/>
                                    </p:animMotion>
                                  </p:childTnLst>
                                </p:cTn>
                              </p:par>
                              <p:par>
                                <p:cTn id="69" presetID="35" presetClass="path" presetSubtype="0" decel="100000" fill="hold" grpId="0" nodeType="withEffect">
                                  <p:stCondLst>
                                    <p:cond delay="1350"/>
                                  </p:stCondLst>
                                  <p:childTnLst>
                                    <p:animMotion origin="layout" path="M 8.33333E-7 0 L -0.33698 0 " pathEditMode="relative" rAng="0" ptsTypes="AA">
                                      <p:cBhvr>
                                        <p:cTn id="70" dur="500" fill="hold"/>
                                        <p:tgtEl>
                                          <p:spTgt spid="112"/>
                                        </p:tgtEl>
                                        <p:attrNameLst>
                                          <p:attrName>ppt_x</p:attrName>
                                          <p:attrName>ppt_y</p:attrName>
                                        </p:attrNameLst>
                                      </p:cBhvr>
                                      <p:rCtr x="-16849" y="0"/>
                                    </p:animMotion>
                                  </p:childTnLst>
                                </p:cTn>
                              </p:par>
                              <p:par>
                                <p:cTn id="71" presetID="35" presetClass="path" presetSubtype="0" decel="100000" fill="hold" grpId="0" nodeType="withEffect" nodePh="1">
                                  <p:stCondLst>
                                    <p:cond delay="1350"/>
                                  </p:stCondLst>
                                  <p:endCondLst>
                                    <p:cond evt="begin" delay="0">
                                      <p:tn val="71"/>
                                    </p:cond>
                                  </p:endCondLst>
                                  <p:childTnLst>
                                    <p:animMotion origin="layout" path="M 8.33333E-7 0 L -0.33698 0 " pathEditMode="relative" rAng="0" ptsTypes="AA">
                                      <p:cBhvr>
                                        <p:cTn id="72" dur="500" fill="hold"/>
                                        <p:tgtEl>
                                          <p:spTgt spid="120"/>
                                        </p:tgtEl>
                                        <p:attrNameLst>
                                          <p:attrName>ppt_x</p:attrName>
                                          <p:attrName>ppt_y</p:attrName>
                                        </p:attrNameLst>
                                      </p:cBhvr>
                                      <p:rCtr x="-16849" y="0"/>
                                    </p:animMotion>
                                  </p:childTnLst>
                                </p:cTn>
                              </p:par>
                              <p:par>
                                <p:cTn id="73" presetID="10" presetClass="entr" presetSubtype="0" fill="hold" grpId="0" nodeType="withEffect" nodePh="1">
                                  <p:stCondLst>
                                    <p:cond delay="0"/>
                                  </p:stCondLst>
                                  <p:endCondLst>
                                    <p:cond evt="begin" delay="0">
                                      <p:tn val="73"/>
                                    </p:cond>
                                  </p:endCondLst>
                                  <p:childTnLst>
                                    <p:set>
                                      <p:cBhvr>
                                        <p:cTn id="74" dur="1" fill="hold">
                                          <p:stCondLst>
                                            <p:cond delay="0"/>
                                          </p:stCondLst>
                                        </p:cTn>
                                        <p:tgtEl>
                                          <p:spTgt spid="133"/>
                                        </p:tgtEl>
                                        <p:attrNameLst>
                                          <p:attrName>style.visibility</p:attrName>
                                        </p:attrNameLst>
                                      </p:cBhvr>
                                      <p:to>
                                        <p:strVal val="visible"/>
                                      </p:to>
                                    </p:set>
                                    <p:animEffect transition="in" filter="fade">
                                      <p:cBhvr>
                                        <p:cTn id="75" dur="1000"/>
                                        <p:tgtEl>
                                          <p:spTgt spid="133"/>
                                        </p:tgtEl>
                                      </p:cBhvr>
                                    </p:animEffect>
                                  </p:childTnLst>
                                </p:cTn>
                              </p:par>
                              <p:par>
                                <p:cTn id="76" presetID="10" presetClass="exit" presetSubtype="0" fill="hold" grpId="0" nodeType="withEffect">
                                  <p:stCondLst>
                                    <p:cond delay="0"/>
                                  </p:stCondLst>
                                  <p:childTnLst>
                                    <p:animEffect transition="out" filter="fade">
                                      <p:cBhvr>
                                        <p:cTn id="77" dur="500"/>
                                        <p:tgtEl>
                                          <p:spTgt spid="122"/>
                                        </p:tgtEl>
                                      </p:cBhvr>
                                    </p:animEffect>
                                    <p:set>
                                      <p:cBhvr>
                                        <p:cTn id="78" dur="1" fill="hold">
                                          <p:stCondLst>
                                            <p:cond delay="499"/>
                                          </p:stCondLst>
                                        </p:cTn>
                                        <p:tgtEl>
                                          <p:spTgt spid="122"/>
                                        </p:tgtEl>
                                        <p:attrNameLst>
                                          <p:attrName>style.visibility</p:attrName>
                                        </p:attrNameLst>
                                      </p:cBhvr>
                                      <p:to>
                                        <p:strVal val="hidden"/>
                                      </p:to>
                                    </p:set>
                                  </p:childTnLst>
                                </p:cTn>
                              </p:par>
                              <p:par>
                                <p:cTn id="79" presetID="53" presetClass="entr" presetSubtype="16" fill="hold" grpId="0" nodeType="withEffect">
                                  <p:stCondLst>
                                    <p:cond delay="0"/>
                                  </p:stCondLst>
                                  <p:childTnLst>
                                    <p:set>
                                      <p:cBhvr>
                                        <p:cTn id="80" dur="1" fill="hold">
                                          <p:stCondLst>
                                            <p:cond delay="0"/>
                                          </p:stCondLst>
                                        </p:cTn>
                                        <p:tgtEl>
                                          <p:spTgt spid="126"/>
                                        </p:tgtEl>
                                        <p:attrNameLst>
                                          <p:attrName>style.visibility</p:attrName>
                                        </p:attrNameLst>
                                      </p:cBhvr>
                                      <p:to>
                                        <p:strVal val="visible"/>
                                      </p:to>
                                    </p:set>
                                    <p:anim calcmode="lin" valueType="num">
                                      <p:cBhvr>
                                        <p:cTn id="81" dur="500" fill="hold"/>
                                        <p:tgtEl>
                                          <p:spTgt spid="126"/>
                                        </p:tgtEl>
                                        <p:attrNameLst>
                                          <p:attrName>ppt_w</p:attrName>
                                        </p:attrNameLst>
                                      </p:cBhvr>
                                      <p:tavLst>
                                        <p:tav tm="0">
                                          <p:val>
                                            <p:fltVal val="0"/>
                                          </p:val>
                                        </p:tav>
                                        <p:tav tm="100000">
                                          <p:val>
                                            <p:strVal val="#ppt_w"/>
                                          </p:val>
                                        </p:tav>
                                      </p:tavLst>
                                    </p:anim>
                                    <p:anim calcmode="lin" valueType="num">
                                      <p:cBhvr>
                                        <p:cTn id="82" dur="500" fill="hold"/>
                                        <p:tgtEl>
                                          <p:spTgt spid="126"/>
                                        </p:tgtEl>
                                        <p:attrNameLst>
                                          <p:attrName>ppt_h</p:attrName>
                                        </p:attrNameLst>
                                      </p:cBhvr>
                                      <p:tavLst>
                                        <p:tav tm="0">
                                          <p:val>
                                            <p:fltVal val="0"/>
                                          </p:val>
                                        </p:tav>
                                        <p:tav tm="100000">
                                          <p:val>
                                            <p:strVal val="#ppt_h"/>
                                          </p:val>
                                        </p:tav>
                                      </p:tavLst>
                                    </p:anim>
                                    <p:animEffect transition="in" filter="fade">
                                      <p:cBhvr>
                                        <p:cTn id="83" dur="500"/>
                                        <p:tgtEl>
                                          <p:spTgt spid="126"/>
                                        </p:tgtEl>
                                      </p:cBhvr>
                                    </p:animEffect>
                                  </p:childTnLst>
                                </p:cTn>
                              </p:par>
                            </p:childTnLst>
                          </p:cTn>
                        </p:par>
                      </p:childTnLst>
                    </p:cTn>
                  </p:par>
                </p:childTnLst>
              </p:cTn>
              <p:nextCondLst>
                <p:cond evt="onClick" delay="0">
                  <p:tgtEl>
                    <p:spTgt spid="123"/>
                  </p:tgtEl>
                </p:cond>
              </p:nextCondLst>
            </p:seq>
            <p:seq concurrent="1" nextAc="seek">
              <p:cTn id="84" restart="whenNotActive" fill="hold" evtFilter="cancelBubble" nodeType="interactiveSeq">
                <p:stCondLst>
                  <p:cond evt="onClick" delay="0">
                    <p:tgtEl>
                      <p:spTgt spid="133"/>
                    </p:tgtEl>
                  </p:cond>
                </p:stCondLst>
                <p:endSync evt="end" delay="0">
                  <p:rtn val="all"/>
                </p:endSync>
                <p:childTnLst>
                  <p:par>
                    <p:cTn id="85" fill="hold">
                      <p:stCondLst>
                        <p:cond delay="0"/>
                      </p:stCondLst>
                      <p:childTnLst>
                        <p:par>
                          <p:cTn id="86" fill="hold">
                            <p:stCondLst>
                              <p:cond delay="0"/>
                            </p:stCondLst>
                            <p:childTnLst>
                              <p:par>
                                <p:cTn id="87" presetID="63" presetClass="path" presetSubtype="0" accel="100000" fill="hold" grpId="1" nodeType="withEffect">
                                  <p:stCondLst>
                                    <p:cond delay="600"/>
                                  </p:stCondLst>
                                  <p:childTnLst>
                                    <p:animMotion origin="layout" path="M -0.33698 0 L 1.66667E-6 0 " pathEditMode="relative" rAng="0" ptsTypes="AA">
                                      <p:cBhvr>
                                        <p:cTn id="88" dur="500" fill="hold"/>
                                        <p:tgtEl>
                                          <p:spTgt spid="101"/>
                                        </p:tgtEl>
                                        <p:attrNameLst>
                                          <p:attrName>ppt_x</p:attrName>
                                          <p:attrName>ppt_y</p:attrName>
                                        </p:attrNameLst>
                                      </p:cBhvr>
                                      <p:rCtr x="16823" y="0"/>
                                    </p:animMotion>
                                  </p:childTnLst>
                                </p:cTn>
                              </p:par>
                              <p:par>
                                <p:cTn id="89" presetID="63" presetClass="path" presetSubtype="0" accel="100000" fill="hold" grpId="1" nodeType="withEffect" nodePh="1">
                                  <p:stCondLst>
                                    <p:cond delay="600"/>
                                  </p:stCondLst>
                                  <p:endCondLst>
                                    <p:cond evt="begin" delay="0">
                                      <p:tn val="89"/>
                                    </p:cond>
                                  </p:endCondLst>
                                  <p:childTnLst>
                                    <p:animMotion origin="layout" path="M -0.33698 0 L 1.66667E-6 0 " pathEditMode="relative" rAng="0" ptsTypes="AA">
                                      <p:cBhvr>
                                        <p:cTn id="90" dur="500" fill="hold"/>
                                        <p:tgtEl>
                                          <p:spTgt spid="114"/>
                                        </p:tgtEl>
                                        <p:attrNameLst>
                                          <p:attrName>ppt_x</p:attrName>
                                          <p:attrName>ppt_y</p:attrName>
                                        </p:attrNameLst>
                                      </p:cBhvr>
                                      <p:rCtr x="16823" y="0"/>
                                    </p:animMotion>
                                  </p:childTnLst>
                                </p:cTn>
                              </p:par>
                              <p:par>
                                <p:cTn id="91" presetID="63" presetClass="path" presetSubtype="0" accel="100000" fill="hold" nodeType="withEffect">
                                  <p:stCondLst>
                                    <p:cond delay="600"/>
                                  </p:stCondLst>
                                  <p:childTnLst>
                                    <p:animMotion origin="layout" path="M -0.33698 0 L 1.66667E-6 0 " pathEditMode="relative" rAng="0" ptsTypes="AA">
                                      <p:cBhvr>
                                        <p:cTn id="92" dur="500" fill="hold"/>
                                        <p:tgtEl>
                                          <p:spTgt spid="111"/>
                                        </p:tgtEl>
                                        <p:attrNameLst>
                                          <p:attrName>ppt_x</p:attrName>
                                          <p:attrName>ppt_y</p:attrName>
                                        </p:attrNameLst>
                                      </p:cBhvr>
                                      <p:rCtr x="16823" y="0"/>
                                    </p:animMotion>
                                  </p:childTnLst>
                                </p:cTn>
                              </p:par>
                              <p:par>
                                <p:cTn id="93" presetID="63" presetClass="path" presetSubtype="0" accel="100000" fill="hold" grpId="1" nodeType="withEffect">
                                  <p:stCondLst>
                                    <p:cond delay="500"/>
                                  </p:stCondLst>
                                  <p:childTnLst>
                                    <p:animMotion origin="layout" path="M -0.33698 0 L 1.66667E-6 0 " pathEditMode="relative" rAng="0" ptsTypes="AA">
                                      <p:cBhvr>
                                        <p:cTn id="94" dur="500" fill="hold"/>
                                        <p:tgtEl>
                                          <p:spTgt spid="102"/>
                                        </p:tgtEl>
                                        <p:attrNameLst>
                                          <p:attrName>ppt_x</p:attrName>
                                          <p:attrName>ppt_y</p:attrName>
                                        </p:attrNameLst>
                                      </p:cBhvr>
                                      <p:rCtr x="16823" y="0"/>
                                    </p:animMotion>
                                  </p:childTnLst>
                                </p:cTn>
                              </p:par>
                              <p:par>
                                <p:cTn id="95" presetID="63" presetClass="path" presetSubtype="0" accel="100000" fill="hold" grpId="1" nodeType="withEffect" nodePh="1">
                                  <p:stCondLst>
                                    <p:cond delay="500"/>
                                  </p:stCondLst>
                                  <p:endCondLst>
                                    <p:cond evt="begin" delay="0">
                                      <p:tn val="95"/>
                                    </p:cond>
                                  </p:endCondLst>
                                  <p:childTnLst>
                                    <p:animMotion origin="layout" path="M -0.33698 0 L 1.66667E-6 0 " pathEditMode="relative" rAng="0" ptsTypes="AA">
                                      <p:cBhvr>
                                        <p:cTn id="96" dur="500" fill="hold"/>
                                        <p:tgtEl>
                                          <p:spTgt spid="115"/>
                                        </p:tgtEl>
                                        <p:attrNameLst>
                                          <p:attrName>ppt_x</p:attrName>
                                          <p:attrName>ppt_y</p:attrName>
                                        </p:attrNameLst>
                                      </p:cBhvr>
                                      <p:rCtr x="16823" y="0"/>
                                    </p:animMotion>
                                  </p:childTnLst>
                                </p:cTn>
                              </p:par>
                              <p:par>
                                <p:cTn id="97" presetID="63" presetClass="path" presetSubtype="0" accel="100000" fill="hold" nodeType="withEffect">
                                  <p:stCondLst>
                                    <p:cond delay="500"/>
                                  </p:stCondLst>
                                  <p:childTnLst>
                                    <p:animMotion origin="layout" path="M -0.33698 0 L 1.66667E-6 0 " pathEditMode="relative" rAng="0" ptsTypes="AA">
                                      <p:cBhvr>
                                        <p:cTn id="98" dur="500" fill="hold"/>
                                        <p:tgtEl>
                                          <p:spTgt spid="110"/>
                                        </p:tgtEl>
                                        <p:attrNameLst>
                                          <p:attrName>ppt_x</p:attrName>
                                          <p:attrName>ppt_y</p:attrName>
                                        </p:attrNameLst>
                                      </p:cBhvr>
                                      <p:rCtr x="16823" y="0"/>
                                    </p:animMotion>
                                  </p:childTnLst>
                                </p:cTn>
                              </p:par>
                              <p:par>
                                <p:cTn id="99" presetID="63" presetClass="path" presetSubtype="0" accel="100000" fill="hold" grpId="1" nodeType="withEffect">
                                  <p:stCondLst>
                                    <p:cond delay="400"/>
                                  </p:stCondLst>
                                  <p:childTnLst>
                                    <p:animMotion origin="layout" path="M -0.33698 0 L 1.66667E-6 0 " pathEditMode="relative" rAng="0" ptsTypes="AA">
                                      <p:cBhvr>
                                        <p:cTn id="100" dur="500" fill="hold"/>
                                        <p:tgtEl>
                                          <p:spTgt spid="103"/>
                                        </p:tgtEl>
                                        <p:attrNameLst>
                                          <p:attrName>ppt_x</p:attrName>
                                          <p:attrName>ppt_y</p:attrName>
                                        </p:attrNameLst>
                                      </p:cBhvr>
                                      <p:rCtr x="16823" y="0"/>
                                    </p:animMotion>
                                  </p:childTnLst>
                                </p:cTn>
                              </p:par>
                              <p:par>
                                <p:cTn id="101" presetID="63" presetClass="path" presetSubtype="0" accel="100000" fill="hold" grpId="1" nodeType="withEffect" nodePh="1">
                                  <p:stCondLst>
                                    <p:cond delay="400"/>
                                  </p:stCondLst>
                                  <p:endCondLst>
                                    <p:cond evt="begin" delay="0">
                                      <p:tn val="101"/>
                                    </p:cond>
                                  </p:endCondLst>
                                  <p:childTnLst>
                                    <p:animMotion origin="layout" path="M -0.33698 0 L 1.66667E-6 0 " pathEditMode="relative" rAng="0" ptsTypes="AA">
                                      <p:cBhvr>
                                        <p:cTn id="102" dur="500" fill="hold"/>
                                        <p:tgtEl>
                                          <p:spTgt spid="116"/>
                                        </p:tgtEl>
                                        <p:attrNameLst>
                                          <p:attrName>ppt_x</p:attrName>
                                          <p:attrName>ppt_y</p:attrName>
                                        </p:attrNameLst>
                                      </p:cBhvr>
                                      <p:rCtr x="16823" y="0"/>
                                    </p:animMotion>
                                  </p:childTnLst>
                                </p:cTn>
                              </p:par>
                              <p:par>
                                <p:cTn id="103" presetID="63" presetClass="path" presetSubtype="0" accel="100000" fill="hold" nodeType="withEffect">
                                  <p:stCondLst>
                                    <p:cond delay="400"/>
                                  </p:stCondLst>
                                  <p:childTnLst>
                                    <p:animMotion origin="layout" path="M -0.33698 0 L 1.66667E-6 0 " pathEditMode="relative" rAng="0" ptsTypes="AA">
                                      <p:cBhvr>
                                        <p:cTn id="104" dur="500" fill="hold"/>
                                        <p:tgtEl>
                                          <p:spTgt spid="109"/>
                                        </p:tgtEl>
                                        <p:attrNameLst>
                                          <p:attrName>ppt_x</p:attrName>
                                          <p:attrName>ppt_y</p:attrName>
                                        </p:attrNameLst>
                                      </p:cBhvr>
                                      <p:rCtr x="16823" y="0"/>
                                    </p:animMotion>
                                  </p:childTnLst>
                                </p:cTn>
                              </p:par>
                              <p:par>
                                <p:cTn id="105" presetID="63" presetClass="path" presetSubtype="0" accel="100000" fill="hold" grpId="1" nodeType="withEffect">
                                  <p:stCondLst>
                                    <p:cond delay="300"/>
                                  </p:stCondLst>
                                  <p:childTnLst>
                                    <p:animMotion origin="layout" path="M -0.33698 0 L 1.66667E-6 0 " pathEditMode="relative" rAng="0" ptsTypes="AA">
                                      <p:cBhvr>
                                        <p:cTn id="106" dur="500" fill="hold"/>
                                        <p:tgtEl>
                                          <p:spTgt spid="104"/>
                                        </p:tgtEl>
                                        <p:attrNameLst>
                                          <p:attrName>ppt_x</p:attrName>
                                          <p:attrName>ppt_y</p:attrName>
                                        </p:attrNameLst>
                                      </p:cBhvr>
                                      <p:rCtr x="16823" y="0"/>
                                    </p:animMotion>
                                  </p:childTnLst>
                                </p:cTn>
                              </p:par>
                              <p:par>
                                <p:cTn id="107" presetID="63" presetClass="path" presetSubtype="0" accel="100000" fill="hold" grpId="1" nodeType="withEffect" nodePh="1">
                                  <p:stCondLst>
                                    <p:cond delay="300"/>
                                  </p:stCondLst>
                                  <p:endCondLst>
                                    <p:cond evt="begin" delay="0">
                                      <p:tn val="107"/>
                                    </p:cond>
                                  </p:endCondLst>
                                  <p:childTnLst>
                                    <p:animMotion origin="layout" path="M -0.33698 0 L 1.66667E-6 0 " pathEditMode="relative" rAng="0" ptsTypes="AA">
                                      <p:cBhvr>
                                        <p:cTn id="108" dur="500" fill="hold"/>
                                        <p:tgtEl>
                                          <p:spTgt spid="117"/>
                                        </p:tgtEl>
                                        <p:attrNameLst>
                                          <p:attrName>ppt_x</p:attrName>
                                          <p:attrName>ppt_y</p:attrName>
                                        </p:attrNameLst>
                                      </p:cBhvr>
                                      <p:rCtr x="16823" y="0"/>
                                    </p:animMotion>
                                  </p:childTnLst>
                                </p:cTn>
                              </p:par>
                              <p:par>
                                <p:cTn id="109" presetID="63" presetClass="path" presetSubtype="0" accel="100000" fill="hold" nodeType="withEffect">
                                  <p:stCondLst>
                                    <p:cond delay="300"/>
                                  </p:stCondLst>
                                  <p:childTnLst>
                                    <p:animMotion origin="layout" path="M -0.33698 0 L 1.66667E-6 0 " pathEditMode="relative" rAng="0" ptsTypes="AA">
                                      <p:cBhvr>
                                        <p:cTn id="110" dur="500" fill="hold"/>
                                        <p:tgtEl>
                                          <p:spTgt spid="108"/>
                                        </p:tgtEl>
                                        <p:attrNameLst>
                                          <p:attrName>ppt_x</p:attrName>
                                          <p:attrName>ppt_y</p:attrName>
                                        </p:attrNameLst>
                                      </p:cBhvr>
                                      <p:rCtr x="16823" y="0"/>
                                    </p:animMotion>
                                  </p:childTnLst>
                                </p:cTn>
                              </p:par>
                              <p:par>
                                <p:cTn id="111" presetID="63" presetClass="path" presetSubtype="0" accel="100000" fill="hold" grpId="1" nodeType="withEffect">
                                  <p:stCondLst>
                                    <p:cond delay="200"/>
                                  </p:stCondLst>
                                  <p:childTnLst>
                                    <p:animMotion origin="layout" path="M -0.33698 0 L 1.66667E-6 0 " pathEditMode="relative" rAng="0" ptsTypes="AA">
                                      <p:cBhvr>
                                        <p:cTn id="112" dur="500" fill="hold"/>
                                        <p:tgtEl>
                                          <p:spTgt spid="105"/>
                                        </p:tgtEl>
                                        <p:attrNameLst>
                                          <p:attrName>ppt_x</p:attrName>
                                          <p:attrName>ppt_y</p:attrName>
                                        </p:attrNameLst>
                                      </p:cBhvr>
                                      <p:rCtr x="16823" y="0"/>
                                    </p:animMotion>
                                  </p:childTnLst>
                                </p:cTn>
                              </p:par>
                              <p:par>
                                <p:cTn id="113" presetID="63" presetClass="path" presetSubtype="0" accel="100000" fill="hold" grpId="1" nodeType="withEffect" nodePh="1">
                                  <p:stCondLst>
                                    <p:cond delay="200"/>
                                  </p:stCondLst>
                                  <p:endCondLst>
                                    <p:cond evt="begin" delay="0">
                                      <p:tn val="113"/>
                                    </p:cond>
                                  </p:endCondLst>
                                  <p:childTnLst>
                                    <p:animMotion origin="layout" path="M -0.33698 0 L 1.66667E-6 0 " pathEditMode="relative" rAng="0" ptsTypes="AA">
                                      <p:cBhvr>
                                        <p:cTn id="114" dur="500" fill="hold"/>
                                        <p:tgtEl>
                                          <p:spTgt spid="118"/>
                                        </p:tgtEl>
                                        <p:attrNameLst>
                                          <p:attrName>ppt_x</p:attrName>
                                          <p:attrName>ppt_y</p:attrName>
                                        </p:attrNameLst>
                                      </p:cBhvr>
                                      <p:rCtr x="16823" y="0"/>
                                    </p:animMotion>
                                  </p:childTnLst>
                                </p:cTn>
                              </p:par>
                              <p:par>
                                <p:cTn id="115" presetID="63" presetClass="path" presetSubtype="0" accel="100000" fill="hold" nodeType="withEffect">
                                  <p:stCondLst>
                                    <p:cond delay="200"/>
                                  </p:stCondLst>
                                  <p:childTnLst>
                                    <p:animMotion origin="layout" path="M -0.33698 0 L 1.66667E-6 0 " pathEditMode="relative" rAng="0" ptsTypes="AA">
                                      <p:cBhvr>
                                        <p:cTn id="116" dur="500" fill="hold"/>
                                        <p:tgtEl>
                                          <p:spTgt spid="107"/>
                                        </p:tgtEl>
                                        <p:attrNameLst>
                                          <p:attrName>ppt_x</p:attrName>
                                          <p:attrName>ppt_y</p:attrName>
                                        </p:attrNameLst>
                                      </p:cBhvr>
                                      <p:rCtr x="16823" y="0"/>
                                    </p:animMotion>
                                  </p:childTnLst>
                                </p:cTn>
                              </p:par>
                              <p:par>
                                <p:cTn id="117" presetID="63" presetClass="path" presetSubtype="0" accel="100000" fill="hold" grpId="1" nodeType="withEffect">
                                  <p:stCondLst>
                                    <p:cond delay="100"/>
                                  </p:stCondLst>
                                  <p:childTnLst>
                                    <p:animMotion origin="layout" path="M -0.33698 0 L 1.66667E-6 0 " pathEditMode="relative" rAng="0" ptsTypes="AA">
                                      <p:cBhvr>
                                        <p:cTn id="118" dur="500" fill="hold"/>
                                        <p:tgtEl>
                                          <p:spTgt spid="106"/>
                                        </p:tgtEl>
                                        <p:attrNameLst>
                                          <p:attrName>ppt_x</p:attrName>
                                          <p:attrName>ppt_y</p:attrName>
                                        </p:attrNameLst>
                                      </p:cBhvr>
                                      <p:rCtr x="16823" y="0"/>
                                    </p:animMotion>
                                  </p:childTnLst>
                                </p:cTn>
                              </p:par>
                              <p:par>
                                <p:cTn id="119" presetID="63" presetClass="path" presetSubtype="0" accel="100000" fill="hold" grpId="1" nodeType="withEffect" nodePh="1">
                                  <p:stCondLst>
                                    <p:cond delay="100"/>
                                  </p:stCondLst>
                                  <p:endCondLst>
                                    <p:cond evt="begin" delay="0">
                                      <p:tn val="119"/>
                                    </p:cond>
                                  </p:endCondLst>
                                  <p:childTnLst>
                                    <p:animMotion origin="layout" path="M -0.33698 0 L 1.66667E-6 0 " pathEditMode="relative" rAng="0" ptsTypes="AA">
                                      <p:cBhvr>
                                        <p:cTn id="120" dur="500" fill="hold"/>
                                        <p:tgtEl>
                                          <p:spTgt spid="119"/>
                                        </p:tgtEl>
                                        <p:attrNameLst>
                                          <p:attrName>ppt_x</p:attrName>
                                          <p:attrName>ppt_y</p:attrName>
                                        </p:attrNameLst>
                                      </p:cBhvr>
                                      <p:rCtr x="16823" y="0"/>
                                    </p:animMotion>
                                  </p:childTnLst>
                                </p:cTn>
                              </p:par>
                              <p:par>
                                <p:cTn id="121" presetID="63" presetClass="path" presetSubtype="0" accel="100000" fill="hold" nodeType="withEffect">
                                  <p:stCondLst>
                                    <p:cond delay="100"/>
                                  </p:stCondLst>
                                  <p:childTnLst>
                                    <p:animMotion origin="layout" path="M -0.33698 0 L 1.66667E-6 0 " pathEditMode="relative" rAng="0" ptsTypes="AA">
                                      <p:cBhvr>
                                        <p:cTn id="122" dur="500" fill="hold"/>
                                        <p:tgtEl>
                                          <p:spTgt spid="113"/>
                                        </p:tgtEl>
                                        <p:attrNameLst>
                                          <p:attrName>ppt_x</p:attrName>
                                          <p:attrName>ppt_y</p:attrName>
                                        </p:attrNameLst>
                                      </p:cBhvr>
                                      <p:rCtr x="16823" y="0"/>
                                    </p:animMotion>
                                  </p:childTnLst>
                                </p:cTn>
                              </p:par>
                              <p:par>
                                <p:cTn id="123" presetID="63" presetClass="path" presetSubtype="0" accel="100000" fill="hold" grpId="1" nodeType="withEffect">
                                  <p:stCondLst>
                                    <p:cond delay="0"/>
                                  </p:stCondLst>
                                  <p:childTnLst>
                                    <p:animMotion origin="layout" path="M -0.33698 0 L 1.66667E-6 0 " pathEditMode="relative" rAng="0" ptsTypes="AA">
                                      <p:cBhvr>
                                        <p:cTn id="124" dur="500" fill="hold"/>
                                        <p:tgtEl>
                                          <p:spTgt spid="112"/>
                                        </p:tgtEl>
                                        <p:attrNameLst>
                                          <p:attrName>ppt_x</p:attrName>
                                          <p:attrName>ppt_y</p:attrName>
                                        </p:attrNameLst>
                                      </p:cBhvr>
                                      <p:rCtr x="16823" y="0"/>
                                    </p:animMotion>
                                  </p:childTnLst>
                                </p:cTn>
                              </p:par>
                              <p:par>
                                <p:cTn id="125" presetID="63" presetClass="path" presetSubtype="0" accel="100000" fill="hold" grpId="1" nodeType="withEffect" nodePh="1">
                                  <p:stCondLst>
                                    <p:cond delay="0"/>
                                  </p:stCondLst>
                                  <p:endCondLst>
                                    <p:cond evt="begin" delay="0">
                                      <p:tn val="125"/>
                                    </p:cond>
                                  </p:endCondLst>
                                  <p:childTnLst>
                                    <p:animMotion origin="layout" path="M -0.33698 0 L 1.66667E-6 0 " pathEditMode="relative" rAng="0" ptsTypes="AA">
                                      <p:cBhvr>
                                        <p:cTn id="126" dur="500" fill="hold"/>
                                        <p:tgtEl>
                                          <p:spTgt spid="120"/>
                                        </p:tgtEl>
                                        <p:attrNameLst>
                                          <p:attrName>ppt_x</p:attrName>
                                          <p:attrName>ppt_y</p:attrName>
                                        </p:attrNameLst>
                                      </p:cBhvr>
                                      <p:rCtr x="16823" y="0"/>
                                    </p:animMotion>
                                  </p:childTnLst>
                                </p:cTn>
                              </p:par>
                              <p:par>
                                <p:cTn id="127" presetID="10" presetClass="exit" presetSubtype="0" fill="hold" grpId="1" nodeType="withEffect">
                                  <p:stCondLst>
                                    <p:cond delay="0"/>
                                  </p:stCondLst>
                                  <p:childTnLst>
                                    <p:animEffect transition="out" filter="fade">
                                      <p:cBhvr>
                                        <p:cTn id="128" dur="500"/>
                                        <p:tgtEl>
                                          <p:spTgt spid="133"/>
                                        </p:tgtEl>
                                      </p:cBhvr>
                                    </p:animEffect>
                                    <p:set>
                                      <p:cBhvr>
                                        <p:cTn id="129" dur="1" fill="hold">
                                          <p:stCondLst>
                                            <p:cond delay="499"/>
                                          </p:stCondLst>
                                        </p:cTn>
                                        <p:tgtEl>
                                          <p:spTgt spid="133"/>
                                        </p:tgtEl>
                                        <p:attrNameLst>
                                          <p:attrName>style.visibility</p:attrName>
                                        </p:attrNameLst>
                                      </p:cBhvr>
                                      <p:to>
                                        <p:strVal val="hidden"/>
                                      </p:to>
                                    </p:set>
                                  </p:childTnLst>
                                </p:cTn>
                              </p:par>
                              <p:par>
                                <p:cTn id="130" presetID="53" presetClass="exit" presetSubtype="32" fill="hold" grpId="1" nodeType="withEffect">
                                  <p:stCondLst>
                                    <p:cond delay="0"/>
                                  </p:stCondLst>
                                  <p:childTnLst>
                                    <p:anim calcmode="lin" valueType="num">
                                      <p:cBhvr>
                                        <p:cTn id="131" dur="500"/>
                                        <p:tgtEl>
                                          <p:spTgt spid="126"/>
                                        </p:tgtEl>
                                        <p:attrNameLst>
                                          <p:attrName>ppt_w</p:attrName>
                                        </p:attrNameLst>
                                      </p:cBhvr>
                                      <p:tavLst>
                                        <p:tav tm="0">
                                          <p:val>
                                            <p:strVal val="ppt_w"/>
                                          </p:val>
                                        </p:tav>
                                        <p:tav tm="100000">
                                          <p:val>
                                            <p:fltVal val="0"/>
                                          </p:val>
                                        </p:tav>
                                      </p:tavLst>
                                    </p:anim>
                                    <p:anim calcmode="lin" valueType="num">
                                      <p:cBhvr>
                                        <p:cTn id="132" dur="500"/>
                                        <p:tgtEl>
                                          <p:spTgt spid="126"/>
                                        </p:tgtEl>
                                        <p:attrNameLst>
                                          <p:attrName>ppt_h</p:attrName>
                                        </p:attrNameLst>
                                      </p:cBhvr>
                                      <p:tavLst>
                                        <p:tav tm="0">
                                          <p:val>
                                            <p:strVal val="ppt_h"/>
                                          </p:val>
                                        </p:tav>
                                        <p:tav tm="100000">
                                          <p:val>
                                            <p:fltVal val="0"/>
                                          </p:val>
                                        </p:tav>
                                      </p:tavLst>
                                    </p:anim>
                                    <p:animEffect transition="out" filter="fade">
                                      <p:cBhvr>
                                        <p:cTn id="133" dur="500"/>
                                        <p:tgtEl>
                                          <p:spTgt spid="126"/>
                                        </p:tgtEl>
                                      </p:cBhvr>
                                    </p:animEffect>
                                    <p:set>
                                      <p:cBhvr>
                                        <p:cTn id="134" dur="1" fill="hold">
                                          <p:stCondLst>
                                            <p:cond delay="499"/>
                                          </p:stCondLst>
                                        </p:cTn>
                                        <p:tgtEl>
                                          <p:spTgt spid="126"/>
                                        </p:tgtEl>
                                        <p:attrNameLst>
                                          <p:attrName>style.visibility</p:attrName>
                                        </p:attrNameLst>
                                      </p:cBhvr>
                                      <p:to>
                                        <p:strVal val="hidden"/>
                                      </p:to>
                                    </p:set>
                                  </p:childTnLst>
                                </p:cTn>
                              </p:par>
                              <p:par>
                                <p:cTn id="135" presetID="10" presetClass="entr" presetSubtype="0" fill="hold" grpId="1" nodeType="withEffect">
                                  <p:stCondLst>
                                    <p:cond delay="0"/>
                                  </p:stCondLst>
                                  <p:childTnLst>
                                    <p:set>
                                      <p:cBhvr>
                                        <p:cTn id="136" dur="1" fill="hold">
                                          <p:stCondLst>
                                            <p:cond delay="0"/>
                                          </p:stCondLst>
                                        </p:cTn>
                                        <p:tgtEl>
                                          <p:spTgt spid="122"/>
                                        </p:tgtEl>
                                        <p:attrNameLst>
                                          <p:attrName>style.visibility</p:attrName>
                                        </p:attrNameLst>
                                      </p:cBhvr>
                                      <p:to>
                                        <p:strVal val="visible"/>
                                      </p:to>
                                    </p:set>
                                    <p:animEffect transition="in" filter="fade">
                                      <p:cBhvr>
                                        <p:cTn id="137" dur="500"/>
                                        <p:tgtEl>
                                          <p:spTgt spid="122"/>
                                        </p:tgtEl>
                                      </p:cBhvr>
                                    </p:animEffect>
                                  </p:childTnLst>
                                </p:cTn>
                              </p:par>
                            </p:childTnLst>
                          </p:cTn>
                        </p:par>
                        <p:par>
                          <p:cTn id="138" fill="hold">
                            <p:stCondLst>
                              <p:cond delay="1100"/>
                            </p:stCondLst>
                            <p:childTnLst>
                              <p:par>
                                <p:cTn id="139" presetID="63" presetClass="path" presetSubtype="0" accel="100000" fill="hold" grpId="1" nodeType="afterEffect">
                                  <p:stCondLst>
                                    <p:cond delay="0"/>
                                  </p:stCondLst>
                                  <p:childTnLst>
                                    <p:animMotion origin="layout" path="M -0.33698 0 L 1.66667E-6 0 " pathEditMode="relative" rAng="0" ptsTypes="AA">
                                      <p:cBhvr>
                                        <p:cTn id="140" dur="500" fill="hold"/>
                                        <p:tgtEl>
                                          <p:spTgt spid="100"/>
                                        </p:tgtEl>
                                        <p:attrNameLst>
                                          <p:attrName>ppt_x</p:attrName>
                                          <p:attrName>ppt_y</p:attrName>
                                        </p:attrNameLst>
                                      </p:cBhvr>
                                      <p:rCtr x="16823" y="0"/>
                                    </p:animMotion>
                                  </p:childTnLst>
                                </p:cTn>
                              </p:par>
                              <p:par>
                                <p:cTn id="141" presetID="63" presetClass="path" presetSubtype="0" accel="100000" fill="hold" grpId="1" nodeType="withEffect">
                                  <p:stCondLst>
                                    <p:cond delay="0"/>
                                  </p:stCondLst>
                                  <p:childTnLst>
                                    <p:animMotion origin="layout" path="M -0.33698 0 L 1.66667E-6 0 " pathEditMode="relative" rAng="0" ptsTypes="AA">
                                      <p:cBhvr>
                                        <p:cTn id="142" dur="750" fill="hold"/>
                                        <p:tgtEl>
                                          <p:spTgt spid="99"/>
                                        </p:tgtEl>
                                        <p:attrNameLst>
                                          <p:attrName>ppt_x</p:attrName>
                                          <p:attrName>ppt_y</p:attrName>
                                        </p:attrNameLst>
                                      </p:cBhvr>
                                      <p:rCtr x="16823" y="0"/>
                                    </p:animMotion>
                                  </p:childTnLst>
                                </p:cTn>
                              </p:par>
                              <p:par>
                                <p:cTn id="143" presetID="63" presetClass="path" presetSubtype="0" accel="100000" fill="hold" grpId="1" nodeType="withEffect">
                                  <p:stCondLst>
                                    <p:cond delay="0"/>
                                  </p:stCondLst>
                                  <p:childTnLst>
                                    <p:animMotion origin="layout" path="M -0.33698 0 L 1.66667E-6 0 " pathEditMode="relative" rAng="0" ptsTypes="AA">
                                      <p:cBhvr>
                                        <p:cTn id="144" dur="1000" fill="hold"/>
                                        <p:tgtEl>
                                          <p:spTgt spid="98"/>
                                        </p:tgtEl>
                                        <p:attrNameLst>
                                          <p:attrName>ppt_x</p:attrName>
                                          <p:attrName>ppt_y</p:attrName>
                                        </p:attrNameLst>
                                      </p:cBhvr>
                                      <p:rCtr x="16823" y="0"/>
                                    </p:animMotion>
                                  </p:childTnLst>
                                </p:cTn>
                              </p:par>
                              <p:par>
                                <p:cTn id="145" presetID="63" presetClass="path" presetSubtype="0" accel="100000" fill="hold" grpId="1" nodeType="withEffect">
                                  <p:stCondLst>
                                    <p:cond delay="0"/>
                                  </p:stCondLst>
                                  <p:childTnLst>
                                    <p:animMotion origin="layout" path="M -0.33698 0 L 1.66667E-6 0 " pathEditMode="relative" rAng="0" ptsTypes="AA">
                                      <p:cBhvr>
                                        <p:cTn id="146" dur="1250" fill="hold"/>
                                        <p:tgtEl>
                                          <p:spTgt spid="97"/>
                                        </p:tgtEl>
                                        <p:attrNameLst>
                                          <p:attrName>ppt_x</p:attrName>
                                          <p:attrName>ppt_y</p:attrName>
                                        </p:attrNameLst>
                                      </p:cBhvr>
                                      <p:rCtr x="16823" y="0"/>
                                    </p:animMotion>
                                  </p:childTnLst>
                                </p:cTn>
                              </p:par>
                            </p:childTnLst>
                          </p:cTn>
                        </p:par>
                      </p:childTnLst>
                    </p:cTn>
                  </p:par>
                </p:childTnLst>
              </p:cTn>
              <p:nextCondLst>
                <p:cond evt="onClick" delay="0">
                  <p:tgtEl>
                    <p:spTgt spid="133"/>
                  </p:tgtEl>
                </p:cond>
              </p:nextCondLst>
            </p:seq>
          </p:childTnLst>
        </p:cTn>
      </p:par>
    </p:tnLst>
    <p:bldLst>
      <p:bldP spid="49" grpId="0" animBg="1"/>
      <p:bldP spid="51" grpId="0" animBg="1"/>
      <p:bldP spid="52" grpId="0"/>
      <p:bldP spid="53" grpId="0"/>
      <p:bldP spid="54" grpId="0"/>
      <p:bldP spid="97" grpId="0" animBg="1"/>
      <p:bldP spid="97" grpId="1" animBg="1"/>
      <p:bldP spid="98" grpId="0" animBg="1"/>
      <p:bldP spid="98" grpId="1" animBg="1"/>
      <p:bldP spid="99" grpId="0" animBg="1"/>
      <p:bldP spid="99" grpId="1" animBg="1"/>
      <p:bldP spid="100" grpId="0" animBg="1"/>
      <p:bldP spid="100" grpId="1" animBg="1"/>
      <p:bldP spid="101" grpId="0"/>
      <p:bldP spid="101" grpId="1"/>
      <p:bldP spid="102" grpId="0"/>
      <p:bldP spid="102" grpId="1"/>
      <p:bldP spid="103" grpId="0"/>
      <p:bldP spid="103" grpId="1"/>
      <p:bldP spid="104" grpId="0"/>
      <p:bldP spid="104" grpId="1"/>
      <p:bldP spid="105" grpId="0"/>
      <p:bldP spid="105" grpId="1"/>
      <p:bldP spid="106" grpId="0"/>
      <p:bldP spid="106" grpId="1"/>
      <p:bldP spid="112" grpId="0"/>
      <p:bldP spid="112" grpId="1"/>
      <p:bldP spid="114" grpId="0"/>
      <p:bldP spid="114" grpId="1"/>
      <p:bldP spid="115" grpId="0"/>
      <p:bldP spid="115" grpId="1"/>
      <p:bldP spid="116" grpId="0"/>
      <p:bldP spid="116" grpId="1"/>
      <p:bldP spid="117" grpId="0"/>
      <p:bldP spid="117" grpId="1"/>
      <p:bldP spid="118" grpId="0"/>
      <p:bldP spid="118" grpId="1"/>
      <p:bldP spid="119" grpId="0"/>
      <p:bldP spid="119" grpId="1"/>
      <p:bldP spid="120" grpId="0"/>
      <p:bldP spid="120" grpId="1"/>
      <p:bldP spid="122" grpId="0"/>
      <p:bldP spid="122" grpId="1"/>
      <p:bldP spid="126" grpId="0" animBg="1"/>
      <p:bldP spid="126" grpId="1" animBg="1"/>
      <p:bldP spid="133" grpId="0" animBg="1"/>
      <p:bldP spid="133" grpId="1" animBg="1"/>
    </p:bld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hthoek 1">
            <a:extLst>
              <a:ext uri="{FF2B5EF4-FFF2-40B4-BE49-F238E27FC236}">
                <a16:creationId xmlns:a16="http://schemas.microsoft.com/office/drawing/2014/main" id="{5CCC8073-4DE4-49F1-A8D3-810029733B97}"/>
              </a:ext>
            </a:extLst>
          </p:cNvPr>
          <p:cNvSpPr/>
          <p:nvPr/>
        </p:nvSpPr>
        <p:spPr>
          <a:xfrm>
            <a:off x="278" y="0"/>
            <a:ext cx="12192000" cy="6858000"/>
          </a:xfrm>
          <a:prstGeom prst="rect">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9" name="Graphic 8">
            <a:extLst>
              <a:ext uri="{FF2B5EF4-FFF2-40B4-BE49-F238E27FC236}">
                <a16:creationId xmlns:a16="http://schemas.microsoft.com/office/drawing/2014/main" id="{0C7259E9-36D7-4E7C-84AF-A21BDE044D1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3671092" y="-621"/>
            <a:ext cx="10760273" cy="6858000"/>
          </a:xfrm>
          <a:prstGeom prst="rect">
            <a:avLst/>
          </a:prstGeom>
        </p:spPr>
      </p:pic>
      <p:sp>
        <p:nvSpPr>
          <p:cNvPr id="6" name="!!Bounds">
            <a:extLst>
              <a:ext uri="{FF2B5EF4-FFF2-40B4-BE49-F238E27FC236}">
                <a16:creationId xmlns:a16="http://schemas.microsoft.com/office/drawing/2014/main" id="{6BE4582A-90DD-476B-A0F1-5196BFCEDA77}"/>
              </a:ext>
            </a:extLst>
          </p:cNvPr>
          <p:cNvSpPr/>
          <p:nvPr/>
        </p:nvSpPr>
        <p:spPr>
          <a:xfrm>
            <a:off x="2199721" y="420946"/>
            <a:ext cx="7791714" cy="6013816"/>
          </a:xfrm>
          <a:custGeom>
            <a:avLst/>
            <a:gdLst>
              <a:gd name="connsiteX0" fmla="*/ 483714 w 7791714"/>
              <a:gd name="connsiteY0" fmla="*/ 5995739 h 6013816"/>
              <a:gd name="connsiteX1" fmla="*/ 1191499 w 7791714"/>
              <a:gd name="connsiteY1" fmla="*/ 5815323 h 6013816"/>
              <a:gd name="connsiteX2" fmla="*/ 1462123 w 7791714"/>
              <a:gd name="connsiteY2" fmla="*/ 5607151 h 6013816"/>
              <a:gd name="connsiteX3" fmla="*/ 1757033 w 7791714"/>
              <a:gd name="connsiteY3" fmla="*/ 5249789 h 6013816"/>
              <a:gd name="connsiteX4" fmla="*/ 2312159 w 7791714"/>
              <a:gd name="connsiteY4" fmla="*/ 4784871 h 6013816"/>
              <a:gd name="connsiteX5" fmla="*/ 2985249 w 7791714"/>
              <a:gd name="connsiteY5" fmla="*/ 4132599 h 6013816"/>
              <a:gd name="connsiteX6" fmla="*/ 3498740 w 7791714"/>
              <a:gd name="connsiteY6" fmla="*/ 3521961 h 6013816"/>
              <a:gd name="connsiteX7" fmla="*/ 3963657 w 7791714"/>
              <a:gd name="connsiteY7" fmla="*/ 3063982 h 6013816"/>
              <a:gd name="connsiteX8" fmla="*/ 4497966 w 7791714"/>
              <a:gd name="connsiteY8" fmla="*/ 2814176 h 6013816"/>
              <a:gd name="connsiteX9" fmla="*/ 6080073 w 7791714"/>
              <a:gd name="connsiteY9" fmla="*/ 2259050 h 6013816"/>
              <a:gd name="connsiteX10" fmla="*/ 7585851 w 7791714"/>
              <a:gd name="connsiteY10" fmla="*/ 1627595 h 6013816"/>
              <a:gd name="connsiteX11" fmla="*/ 7759328 w 7791714"/>
              <a:gd name="connsiteY11" fmla="*/ 829602 h 6013816"/>
              <a:gd name="connsiteX12" fmla="*/ 7349923 w 7791714"/>
              <a:gd name="connsiteY12" fmla="*/ 184269 h 6013816"/>
              <a:gd name="connsiteX13" fmla="*/ 6607443 w 7791714"/>
              <a:gd name="connsiteY13" fmla="*/ 10792 h 6013816"/>
              <a:gd name="connsiteX14" fmla="*/ 6052317 w 7791714"/>
              <a:gd name="connsiteY14" fmla="*/ 218964 h 6013816"/>
              <a:gd name="connsiteX15" fmla="*/ 5635973 w 7791714"/>
              <a:gd name="connsiteY15" fmla="*/ 586735 h 6013816"/>
              <a:gd name="connsiteX16" fmla="*/ 5115543 w 7791714"/>
              <a:gd name="connsiteY16" fmla="*/ 739394 h 6013816"/>
              <a:gd name="connsiteX17" fmla="*/ 4810224 w 7791714"/>
              <a:gd name="connsiteY17" fmla="*/ 885115 h 6013816"/>
              <a:gd name="connsiteX18" fmla="*/ 4546539 w 7791714"/>
              <a:gd name="connsiteY18" fmla="*/ 1162677 h 6013816"/>
              <a:gd name="connsiteX19" fmla="*/ 3998353 w 7791714"/>
              <a:gd name="connsiteY19" fmla="*/ 1447179 h 6013816"/>
              <a:gd name="connsiteX20" fmla="*/ 3699973 w 7791714"/>
              <a:gd name="connsiteY20" fmla="*/ 1509631 h 6013816"/>
              <a:gd name="connsiteX21" fmla="*/ 3332202 w 7791714"/>
              <a:gd name="connsiteY21" fmla="*/ 1801072 h 6013816"/>
              <a:gd name="connsiteX22" fmla="*/ 2464818 w 7791714"/>
              <a:gd name="connsiteY22" fmla="*/ 2439466 h 6013816"/>
              <a:gd name="connsiteX23" fmla="*/ 1722338 w 7791714"/>
              <a:gd name="connsiteY23" fmla="*/ 3528900 h 6013816"/>
              <a:gd name="connsiteX24" fmla="*/ 709234 w 7791714"/>
              <a:gd name="connsiteY24" fmla="*/ 4465674 h 6013816"/>
              <a:gd name="connsiteX25" fmla="*/ 56962 w 7791714"/>
              <a:gd name="connsiteY25" fmla="*/ 5173459 h 6013816"/>
              <a:gd name="connsiteX26" fmla="*/ 56962 w 7791714"/>
              <a:gd name="connsiteY26" fmla="*/ 5606873 h 6013816"/>
              <a:gd name="connsiteX27" fmla="*/ 483714 w 7791714"/>
              <a:gd name="connsiteY27" fmla="*/ 5995739 h 6013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7791714" h="6013816">
                <a:moveTo>
                  <a:pt x="483714" y="5995739"/>
                </a:moveTo>
                <a:cubicBezTo>
                  <a:pt x="758918" y="6053333"/>
                  <a:pt x="1018023" y="5967982"/>
                  <a:pt x="1191499" y="5815323"/>
                </a:cubicBezTo>
                <a:cubicBezTo>
                  <a:pt x="1364976" y="5662663"/>
                  <a:pt x="1371915" y="5676541"/>
                  <a:pt x="1462123" y="5607151"/>
                </a:cubicBezTo>
                <a:cubicBezTo>
                  <a:pt x="1552331" y="5537760"/>
                  <a:pt x="1659887" y="5339997"/>
                  <a:pt x="1757033" y="5249789"/>
                </a:cubicBezTo>
                <a:cubicBezTo>
                  <a:pt x="1854180" y="5159581"/>
                  <a:pt x="2103987" y="4986104"/>
                  <a:pt x="2312159" y="4784871"/>
                </a:cubicBezTo>
                <a:cubicBezTo>
                  <a:pt x="2520331" y="4583638"/>
                  <a:pt x="2888102" y="4243624"/>
                  <a:pt x="2985249" y="4132599"/>
                </a:cubicBezTo>
                <a:cubicBezTo>
                  <a:pt x="3082396" y="4021574"/>
                  <a:pt x="3366897" y="3709315"/>
                  <a:pt x="3498740" y="3521961"/>
                </a:cubicBezTo>
                <a:cubicBezTo>
                  <a:pt x="3630582" y="3334606"/>
                  <a:pt x="3762424" y="3133373"/>
                  <a:pt x="3963657" y="3063982"/>
                </a:cubicBezTo>
                <a:cubicBezTo>
                  <a:pt x="4164890" y="2994591"/>
                  <a:pt x="4213464" y="2918262"/>
                  <a:pt x="4497966" y="2814176"/>
                </a:cubicBezTo>
                <a:cubicBezTo>
                  <a:pt x="4782468" y="2710090"/>
                  <a:pt x="5927414" y="2286807"/>
                  <a:pt x="6080073" y="2259050"/>
                </a:cubicBezTo>
                <a:cubicBezTo>
                  <a:pt x="6232733" y="2231294"/>
                  <a:pt x="7336044" y="1877401"/>
                  <a:pt x="7585851" y="1627595"/>
                </a:cubicBezTo>
                <a:cubicBezTo>
                  <a:pt x="7835657" y="1377789"/>
                  <a:pt x="7807901" y="954505"/>
                  <a:pt x="7759328" y="829602"/>
                </a:cubicBezTo>
                <a:cubicBezTo>
                  <a:pt x="7710754" y="704699"/>
                  <a:pt x="7578912" y="316111"/>
                  <a:pt x="7349923" y="184269"/>
                </a:cubicBezTo>
                <a:cubicBezTo>
                  <a:pt x="7120933" y="52427"/>
                  <a:pt x="6912762" y="-30842"/>
                  <a:pt x="6607443" y="10792"/>
                </a:cubicBezTo>
                <a:cubicBezTo>
                  <a:pt x="6302124" y="52427"/>
                  <a:pt x="6163342" y="24670"/>
                  <a:pt x="6052317" y="218964"/>
                </a:cubicBezTo>
                <a:cubicBezTo>
                  <a:pt x="5941292" y="413258"/>
                  <a:pt x="5851084" y="558978"/>
                  <a:pt x="5635973" y="586735"/>
                </a:cubicBezTo>
                <a:cubicBezTo>
                  <a:pt x="5420862" y="614491"/>
                  <a:pt x="5295959" y="642247"/>
                  <a:pt x="5115543" y="739394"/>
                </a:cubicBezTo>
                <a:cubicBezTo>
                  <a:pt x="4935127" y="836541"/>
                  <a:pt x="4928188" y="829602"/>
                  <a:pt x="4810224" y="885115"/>
                </a:cubicBezTo>
                <a:cubicBezTo>
                  <a:pt x="4692260" y="940627"/>
                  <a:pt x="4650625" y="1100226"/>
                  <a:pt x="4546539" y="1162677"/>
                </a:cubicBezTo>
                <a:cubicBezTo>
                  <a:pt x="4442453" y="1225129"/>
                  <a:pt x="4151012" y="1440240"/>
                  <a:pt x="3998353" y="1447179"/>
                </a:cubicBezTo>
                <a:cubicBezTo>
                  <a:pt x="3845693" y="1454118"/>
                  <a:pt x="3810998" y="1384728"/>
                  <a:pt x="3699973" y="1509631"/>
                </a:cubicBezTo>
                <a:cubicBezTo>
                  <a:pt x="3588948" y="1634534"/>
                  <a:pt x="3595887" y="1669229"/>
                  <a:pt x="3332202" y="1801072"/>
                </a:cubicBezTo>
                <a:cubicBezTo>
                  <a:pt x="3068517" y="1932914"/>
                  <a:pt x="2679930" y="2120269"/>
                  <a:pt x="2464818" y="2439466"/>
                </a:cubicBezTo>
                <a:cubicBezTo>
                  <a:pt x="2249707" y="2758663"/>
                  <a:pt x="1916632" y="3334606"/>
                  <a:pt x="1722338" y="3528900"/>
                </a:cubicBezTo>
                <a:cubicBezTo>
                  <a:pt x="1528044" y="3723194"/>
                  <a:pt x="848015" y="4340771"/>
                  <a:pt x="709234" y="4465674"/>
                </a:cubicBezTo>
                <a:cubicBezTo>
                  <a:pt x="570453" y="4590577"/>
                  <a:pt x="98596" y="4958348"/>
                  <a:pt x="56962" y="5173459"/>
                </a:cubicBezTo>
                <a:cubicBezTo>
                  <a:pt x="15327" y="5388570"/>
                  <a:pt x="-47124" y="5436588"/>
                  <a:pt x="56962" y="5606873"/>
                </a:cubicBezTo>
                <a:cubicBezTo>
                  <a:pt x="161048" y="5777158"/>
                  <a:pt x="334524" y="5964513"/>
                  <a:pt x="483714" y="5995739"/>
                </a:cubicBezTo>
                <a:close/>
              </a:path>
            </a:pathLst>
          </a:custGeom>
          <a:solidFill>
            <a:srgbClr val="22A241"/>
          </a:solidFill>
          <a:ln w="6938" cap="flat">
            <a:noFill/>
            <a:prstDash val="solid"/>
            <a:miter/>
          </a:ln>
        </p:spPr>
        <p:txBody>
          <a:bodyPr rtlCol="0" anchor="ctr"/>
          <a:lstStyle/>
          <a:p>
            <a:endParaRPr lang="nl-BE"/>
          </a:p>
        </p:txBody>
      </p:sp>
      <p:grpSp>
        <p:nvGrpSpPr>
          <p:cNvPr id="36" name="!!Bush">
            <a:extLst>
              <a:ext uri="{FF2B5EF4-FFF2-40B4-BE49-F238E27FC236}">
                <a16:creationId xmlns:a16="http://schemas.microsoft.com/office/drawing/2014/main" id="{4743AF7F-C7C1-47D1-9379-6C1F3BE81292}"/>
              </a:ext>
            </a:extLst>
          </p:cNvPr>
          <p:cNvGrpSpPr/>
          <p:nvPr/>
        </p:nvGrpSpPr>
        <p:grpSpPr>
          <a:xfrm>
            <a:off x="2748713" y="586920"/>
            <a:ext cx="6983382" cy="5850581"/>
            <a:chOff x="2748713" y="586920"/>
            <a:chExt cx="6983382" cy="5850581"/>
          </a:xfrm>
        </p:grpSpPr>
        <p:sp>
          <p:nvSpPr>
            <p:cNvPr id="11" name="Graphic 4">
              <a:extLst>
                <a:ext uri="{FF2B5EF4-FFF2-40B4-BE49-F238E27FC236}">
                  <a16:creationId xmlns:a16="http://schemas.microsoft.com/office/drawing/2014/main" id="{6BE4582A-90DD-476B-A0F1-5196BFCEDA77}"/>
                </a:ext>
              </a:extLst>
            </p:cNvPr>
            <p:cNvSpPr/>
            <p:nvPr/>
          </p:nvSpPr>
          <p:spPr>
            <a:xfrm>
              <a:off x="4622237" y="997778"/>
              <a:ext cx="5019331" cy="2919898"/>
            </a:xfrm>
            <a:custGeom>
              <a:avLst/>
              <a:gdLst>
                <a:gd name="connsiteX0" fmla="*/ 52711 w 5019331"/>
                <a:gd name="connsiteY0" fmla="*/ 2906964 h 2919898"/>
                <a:gd name="connsiteX1" fmla="*/ 573141 w 5019331"/>
                <a:gd name="connsiteY1" fmla="*/ 2671036 h 2919898"/>
                <a:gd name="connsiteX2" fmla="*/ 913155 w 5019331"/>
                <a:gd name="connsiteY2" fmla="*/ 2206118 h 2919898"/>
                <a:gd name="connsiteX3" fmla="*/ 1211535 w 5019331"/>
                <a:gd name="connsiteY3" fmla="*/ 2053459 h 2919898"/>
                <a:gd name="connsiteX4" fmla="*/ 1704209 w 5019331"/>
                <a:gd name="connsiteY4" fmla="*/ 1845287 h 2919898"/>
                <a:gd name="connsiteX5" fmla="*/ 2065041 w 5019331"/>
                <a:gd name="connsiteY5" fmla="*/ 1637115 h 2919898"/>
                <a:gd name="connsiteX6" fmla="*/ 2439751 w 5019331"/>
                <a:gd name="connsiteY6" fmla="*/ 1512211 h 2919898"/>
                <a:gd name="connsiteX7" fmla="*/ 2752009 w 5019331"/>
                <a:gd name="connsiteY7" fmla="*/ 1324856 h 2919898"/>
                <a:gd name="connsiteX8" fmla="*/ 3050389 w 5019331"/>
                <a:gd name="connsiteY8" fmla="*/ 1116684 h 2919898"/>
                <a:gd name="connsiteX9" fmla="*/ 3480611 w 5019331"/>
                <a:gd name="connsiteY9" fmla="*/ 811365 h 2919898"/>
                <a:gd name="connsiteX10" fmla="*/ 4105127 w 5019331"/>
                <a:gd name="connsiteY10" fmla="*/ 700340 h 2919898"/>
                <a:gd name="connsiteX11" fmla="*/ 4465959 w 5019331"/>
                <a:gd name="connsiteY11" fmla="*/ 561559 h 2919898"/>
                <a:gd name="connsiteX12" fmla="*/ 4646375 w 5019331"/>
                <a:gd name="connsiteY12" fmla="*/ 450534 h 2919898"/>
                <a:gd name="connsiteX13" fmla="*/ 4905618 w 5019331"/>
                <a:gd name="connsiteY13" fmla="*/ 447550 h 2919898"/>
                <a:gd name="connsiteX14" fmla="*/ 4986388 w 5019331"/>
                <a:gd name="connsiteY14" fmla="*/ 277057 h 2919898"/>
                <a:gd name="connsiteX15" fmla="*/ 4694948 w 5019331"/>
                <a:gd name="connsiteY15" fmla="*/ 20312 h 2919898"/>
                <a:gd name="connsiteX16" fmla="*/ 4320238 w 5019331"/>
                <a:gd name="connsiteY16" fmla="*/ 55007 h 2919898"/>
                <a:gd name="connsiteX17" fmla="*/ 3851851 w 5019331"/>
                <a:gd name="connsiteY17" fmla="*/ 384613 h 2919898"/>
                <a:gd name="connsiteX18" fmla="*/ 3608984 w 5019331"/>
                <a:gd name="connsiteY18" fmla="*/ 426247 h 2919898"/>
                <a:gd name="connsiteX19" fmla="*/ 3255091 w 5019331"/>
                <a:gd name="connsiteY19" fmla="*/ 551150 h 2919898"/>
                <a:gd name="connsiteX20" fmla="*/ 2817930 w 5019331"/>
                <a:gd name="connsiteY20" fmla="*/ 863408 h 2919898"/>
                <a:gd name="connsiteX21" fmla="*/ 2248926 w 5019331"/>
                <a:gd name="connsiteY21" fmla="*/ 1203423 h 2919898"/>
                <a:gd name="connsiteX22" fmla="*/ 1451835 w 5019331"/>
                <a:gd name="connsiteY22" fmla="*/ 1519567 h 2919898"/>
                <a:gd name="connsiteX23" fmla="*/ 812539 w 5019331"/>
                <a:gd name="connsiteY23" fmla="*/ 1827939 h 2919898"/>
                <a:gd name="connsiteX24" fmla="*/ 285170 w 5019331"/>
                <a:gd name="connsiteY24" fmla="*/ 2334491 h 2919898"/>
                <a:gd name="connsiteX25" fmla="*/ 14546 w 5019331"/>
                <a:gd name="connsiteY25" fmla="*/ 2730018 h 2919898"/>
                <a:gd name="connsiteX26" fmla="*/ 52711 w 5019331"/>
                <a:gd name="connsiteY26" fmla="*/ 2906964 h 291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19331" h="2919898">
                  <a:moveTo>
                    <a:pt x="52711" y="2906964"/>
                  </a:moveTo>
                  <a:cubicBezTo>
                    <a:pt x="157074" y="2945407"/>
                    <a:pt x="434359" y="2906964"/>
                    <a:pt x="573141" y="2671036"/>
                  </a:cubicBezTo>
                  <a:cubicBezTo>
                    <a:pt x="711922" y="2435107"/>
                    <a:pt x="836825" y="2282448"/>
                    <a:pt x="913155" y="2206118"/>
                  </a:cubicBezTo>
                  <a:cubicBezTo>
                    <a:pt x="989485" y="2129788"/>
                    <a:pt x="1100510" y="2067337"/>
                    <a:pt x="1211535" y="2053459"/>
                  </a:cubicBezTo>
                  <a:cubicBezTo>
                    <a:pt x="1322561" y="2039580"/>
                    <a:pt x="1586245" y="1907738"/>
                    <a:pt x="1704209" y="1845287"/>
                  </a:cubicBezTo>
                  <a:cubicBezTo>
                    <a:pt x="1822173" y="1782835"/>
                    <a:pt x="1954016" y="1657932"/>
                    <a:pt x="2065041" y="1637115"/>
                  </a:cubicBezTo>
                  <a:cubicBezTo>
                    <a:pt x="2176066" y="1616297"/>
                    <a:pt x="2294030" y="1602419"/>
                    <a:pt x="2439751" y="1512211"/>
                  </a:cubicBezTo>
                  <a:cubicBezTo>
                    <a:pt x="2585471" y="1422003"/>
                    <a:pt x="2606288" y="1366491"/>
                    <a:pt x="2752009" y="1324856"/>
                  </a:cubicBezTo>
                  <a:cubicBezTo>
                    <a:pt x="2897729" y="1283222"/>
                    <a:pt x="2980998" y="1186075"/>
                    <a:pt x="3050389" y="1116684"/>
                  </a:cubicBezTo>
                  <a:cubicBezTo>
                    <a:pt x="3119779" y="1047294"/>
                    <a:pt x="3154475" y="880756"/>
                    <a:pt x="3480611" y="811365"/>
                  </a:cubicBezTo>
                  <a:cubicBezTo>
                    <a:pt x="3806747" y="741975"/>
                    <a:pt x="3924711" y="714218"/>
                    <a:pt x="4105127" y="700340"/>
                  </a:cubicBezTo>
                  <a:cubicBezTo>
                    <a:pt x="4285543" y="686462"/>
                    <a:pt x="4389629" y="651767"/>
                    <a:pt x="4465959" y="561559"/>
                  </a:cubicBezTo>
                  <a:cubicBezTo>
                    <a:pt x="4542289" y="471351"/>
                    <a:pt x="4556167" y="436656"/>
                    <a:pt x="4646375" y="450534"/>
                  </a:cubicBezTo>
                  <a:cubicBezTo>
                    <a:pt x="4736582" y="464412"/>
                    <a:pt x="4776274" y="493209"/>
                    <a:pt x="4905618" y="447550"/>
                  </a:cubicBezTo>
                  <a:cubicBezTo>
                    <a:pt x="5034962" y="401960"/>
                    <a:pt x="5041901" y="353387"/>
                    <a:pt x="4986388" y="277057"/>
                  </a:cubicBezTo>
                  <a:cubicBezTo>
                    <a:pt x="4930876" y="200727"/>
                    <a:pt x="4826790" y="61946"/>
                    <a:pt x="4694948" y="20312"/>
                  </a:cubicBezTo>
                  <a:cubicBezTo>
                    <a:pt x="4563106" y="-21323"/>
                    <a:pt x="4417385" y="6433"/>
                    <a:pt x="4320238" y="55007"/>
                  </a:cubicBezTo>
                  <a:cubicBezTo>
                    <a:pt x="4223091" y="103580"/>
                    <a:pt x="4115536" y="308283"/>
                    <a:pt x="3851851" y="384613"/>
                  </a:cubicBezTo>
                  <a:cubicBezTo>
                    <a:pt x="3588166" y="460942"/>
                    <a:pt x="3782460" y="419308"/>
                    <a:pt x="3608984" y="426247"/>
                  </a:cubicBezTo>
                  <a:cubicBezTo>
                    <a:pt x="3435507" y="433186"/>
                    <a:pt x="3345299" y="481760"/>
                    <a:pt x="3255091" y="551150"/>
                  </a:cubicBezTo>
                  <a:cubicBezTo>
                    <a:pt x="3164883" y="620541"/>
                    <a:pt x="2915077" y="814835"/>
                    <a:pt x="2817930" y="863408"/>
                  </a:cubicBezTo>
                  <a:cubicBezTo>
                    <a:pt x="2720783" y="911982"/>
                    <a:pt x="2464037" y="1140971"/>
                    <a:pt x="2248926" y="1203423"/>
                  </a:cubicBezTo>
                  <a:cubicBezTo>
                    <a:pt x="2033815" y="1265874"/>
                    <a:pt x="1737308" y="1454131"/>
                    <a:pt x="1451835" y="1519567"/>
                  </a:cubicBezTo>
                  <a:cubicBezTo>
                    <a:pt x="1166431" y="1585072"/>
                    <a:pt x="965198" y="1723853"/>
                    <a:pt x="812539" y="1827939"/>
                  </a:cubicBezTo>
                  <a:cubicBezTo>
                    <a:pt x="659879" y="1932025"/>
                    <a:pt x="368438" y="2251222"/>
                    <a:pt x="285170" y="2334491"/>
                  </a:cubicBezTo>
                  <a:cubicBezTo>
                    <a:pt x="201901" y="2417760"/>
                    <a:pt x="35363" y="2632871"/>
                    <a:pt x="14546" y="2730018"/>
                  </a:cubicBezTo>
                  <a:cubicBezTo>
                    <a:pt x="-6271" y="2827165"/>
                    <a:pt x="-13210" y="2882677"/>
                    <a:pt x="52711" y="2906964"/>
                  </a:cubicBezTo>
                  <a:close/>
                </a:path>
              </a:pathLst>
            </a:custGeom>
            <a:solidFill>
              <a:srgbClr val="89C44F"/>
            </a:solidFill>
            <a:ln w="6938" cap="flat">
              <a:noFill/>
              <a:prstDash val="solid"/>
              <a:miter/>
            </a:ln>
          </p:spPr>
          <p:txBody>
            <a:bodyPr rtlCol="0" anchor="ctr"/>
            <a:lstStyle/>
            <a:p>
              <a:endParaRPr lang="nl-BE"/>
            </a:p>
          </p:txBody>
        </p:sp>
        <p:sp>
          <p:nvSpPr>
            <p:cNvPr id="12" name="Graphic 4">
              <a:extLst>
                <a:ext uri="{FF2B5EF4-FFF2-40B4-BE49-F238E27FC236}">
                  <a16:creationId xmlns:a16="http://schemas.microsoft.com/office/drawing/2014/main" id="{6BE4582A-90DD-476B-A0F1-5196BFCEDA77}"/>
                </a:ext>
              </a:extLst>
            </p:cNvPr>
            <p:cNvSpPr/>
            <p:nvPr/>
          </p:nvSpPr>
          <p:spPr>
            <a:xfrm>
              <a:off x="2748713" y="5549514"/>
              <a:ext cx="521035" cy="887987"/>
            </a:xfrm>
            <a:custGeom>
              <a:avLst/>
              <a:gdLst>
                <a:gd name="connsiteX0" fmla="*/ 191468 w 521035"/>
                <a:gd name="connsiteY0" fmla="*/ 887987 h 887987"/>
                <a:gd name="connsiteX1" fmla="*/ 4182 w 521035"/>
                <a:gd name="connsiteY1" fmla="*/ 449369 h 887987"/>
                <a:gd name="connsiteX2" fmla="*/ 170651 w 521035"/>
                <a:gd name="connsiteY2" fmla="*/ 388375 h 887987"/>
                <a:gd name="connsiteX3" fmla="*/ 309432 w 521035"/>
                <a:gd name="connsiteY3" fmla="*/ 89995 h 887987"/>
                <a:gd name="connsiteX4" fmla="*/ 462092 w 521035"/>
                <a:gd name="connsiteY4" fmla="*/ 126772 h 887987"/>
                <a:gd name="connsiteX5" fmla="*/ 510665 w 521035"/>
                <a:gd name="connsiteY5" fmla="*/ 342368 h 887987"/>
                <a:gd name="connsiteX6" fmla="*/ 499771 w 521035"/>
                <a:gd name="connsiteY6" fmla="*/ 443610 h 887987"/>
                <a:gd name="connsiteX7" fmla="*/ 323310 w 521035"/>
                <a:gd name="connsiteY7" fmla="*/ 714511 h 887987"/>
                <a:gd name="connsiteX8" fmla="*/ 299023 w 521035"/>
                <a:gd name="connsiteY8" fmla="*/ 690224 h 887987"/>
                <a:gd name="connsiteX9" fmla="*/ 191468 w 521035"/>
                <a:gd name="connsiteY9" fmla="*/ 887987 h 887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1035" h="887987">
                  <a:moveTo>
                    <a:pt x="191468" y="887987"/>
                  </a:moveTo>
                  <a:cubicBezTo>
                    <a:pt x="4460" y="794379"/>
                    <a:pt x="-10390" y="596339"/>
                    <a:pt x="4182" y="449369"/>
                  </a:cubicBezTo>
                  <a:cubicBezTo>
                    <a:pt x="88700" y="560741"/>
                    <a:pt x="92170" y="458875"/>
                    <a:pt x="170651" y="388375"/>
                  </a:cubicBezTo>
                  <a:cubicBezTo>
                    <a:pt x="439886" y="334666"/>
                    <a:pt x="71699" y="325229"/>
                    <a:pt x="309432" y="89995"/>
                  </a:cubicBezTo>
                  <a:cubicBezTo>
                    <a:pt x="341074" y="-58640"/>
                    <a:pt x="489987" y="-6805"/>
                    <a:pt x="462092" y="126772"/>
                  </a:cubicBezTo>
                  <a:cubicBezTo>
                    <a:pt x="503518" y="194289"/>
                    <a:pt x="531690" y="259932"/>
                    <a:pt x="510665" y="342368"/>
                  </a:cubicBezTo>
                  <a:cubicBezTo>
                    <a:pt x="503726" y="374427"/>
                    <a:pt x="544458" y="380880"/>
                    <a:pt x="499771" y="443610"/>
                  </a:cubicBezTo>
                  <a:cubicBezTo>
                    <a:pt x="434335" y="554496"/>
                    <a:pt x="446270" y="662815"/>
                    <a:pt x="323310" y="714511"/>
                  </a:cubicBezTo>
                  <a:cubicBezTo>
                    <a:pt x="253919" y="728389"/>
                    <a:pt x="326780" y="662468"/>
                    <a:pt x="299023" y="690224"/>
                  </a:cubicBezTo>
                  <a:cubicBezTo>
                    <a:pt x="252670" y="729499"/>
                    <a:pt x="185292" y="837263"/>
                    <a:pt x="191468" y="887987"/>
                  </a:cubicBezTo>
                  <a:close/>
                </a:path>
              </a:pathLst>
            </a:custGeom>
            <a:solidFill>
              <a:srgbClr val="106D41"/>
            </a:solidFill>
            <a:ln w="6938" cap="flat">
              <a:noFill/>
              <a:prstDash val="solid"/>
              <a:miter/>
            </a:ln>
          </p:spPr>
          <p:txBody>
            <a:bodyPr rtlCol="0" anchor="ctr"/>
            <a:lstStyle/>
            <a:p>
              <a:endParaRPr lang="nl-BE"/>
            </a:p>
          </p:txBody>
        </p:sp>
        <p:sp>
          <p:nvSpPr>
            <p:cNvPr id="13" name="Graphic 4">
              <a:extLst>
                <a:ext uri="{FF2B5EF4-FFF2-40B4-BE49-F238E27FC236}">
                  <a16:creationId xmlns:a16="http://schemas.microsoft.com/office/drawing/2014/main" id="{6BE4582A-90DD-476B-A0F1-5196BFCEDA77}"/>
                </a:ext>
              </a:extLst>
            </p:cNvPr>
            <p:cNvSpPr/>
            <p:nvPr/>
          </p:nvSpPr>
          <p:spPr>
            <a:xfrm>
              <a:off x="3352874" y="5519970"/>
              <a:ext cx="468429" cy="560180"/>
            </a:xfrm>
            <a:custGeom>
              <a:avLst/>
              <a:gdLst>
                <a:gd name="connsiteX0" fmla="*/ 27938 w 468429"/>
                <a:gd name="connsiteY0" fmla="*/ 504657 h 560180"/>
                <a:gd name="connsiteX1" fmla="*/ 27938 w 468429"/>
                <a:gd name="connsiteY1" fmla="*/ 268521 h 560180"/>
                <a:gd name="connsiteX2" fmla="*/ 243049 w 468429"/>
                <a:gd name="connsiteY2" fmla="*/ 60557 h 560180"/>
                <a:gd name="connsiteX3" fmla="*/ 305500 w 468429"/>
                <a:gd name="connsiteY3" fmla="*/ 5044 h 560180"/>
                <a:gd name="connsiteX4" fmla="*/ 423465 w 468429"/>
                <a:gd name="connsiteY4" fmla="*/ 95252 h 560180"/>
                <a:gd name="connsiteX5" fmla="*/ 437343 w 468429"/>
                <a:gd name="connsiteY5" fmla="*/ 171582 h 560180"/>
                <a:gd name="connsiteX6" fmla="*/ 208353 w 468429"/>
                <a:gd name="connsiteY6" fmla="*/ 317233 h 560180"/>
                <a:gd name="connsiteX7" fmla="*/ 111276 w 468429"/>
                <a:gd name="connsiteY7" fmla="*/ 560170 h 560180"/>
                <a:gd name="connsiteX8" fmla="*/ 27938 w 468429"/>
                <a:gd name="connsiteY8" fmla="*/ 504657 h 560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8429" h="560180">
                  <a:moveTo>
                    <a:pt x="27938" y="504657"/>
                  </a:moveTo>
                  <a:cubicBezTo>
                    <a:pt x="101631" y="368235"/>
                    <a:pt x="115786" y="354912"/>
                    <a:pt x="27938" y="268521"/>
                  </a:cubicBezTo>
                  <a:cubicBezTo>
                    <a:pt x="-101754" y="673"/>
                    <a:pt x="263311" y="320980"/>
                    <a:pt x="243049" y="60557"/>
                  </a:cubicBezTo>
                  <a:cubicBezTo>
                    <a:pt x="256927" y="32800"/>
                    <a:pt x="256927" y="-15773"/>
                    <a:pt x="305500" y="5044"/>
                  </a:cubicBezTo>
                  <a:cubicBezTo>
                    <a:pt x="354074" y="25861"/>
                    <a:pt x="381830" y="81374"/>
                    <a:pt x="423465" y="95252"/>
                  </a:cubicBezTo>
                  <a:cubicBezTo>
                    <a:pt x="465099" y="109130"/>
                    <a:pt x="492855" y="102191"/>
                    <a:pt x="437343" y="171582"/>
                  </a:cubicBezTo>
                  <a:cubicBezTo>
                    <a:pt x="366148" y="306269"/>
                    <a:pt x="290096" y="268312"/>
                    <a:pt x="208353" y="317233"/>
                  </a:cubicBezTo>
                  <a:cubicBezTo>
                    <a:pt x="160127" y="381697"/>
                    <a:pt x="240273" y="561766"/>
                    <a:pt x="111276" y="560170"/>
                  </a:cubicBezTo>
                  <a:cubicBezTo>
                    <a:pt x="27938" y="560170"/>
                    <a:pt x="27938" y="504657"/>
                    <a:pt x="27938" y="504657"/>
                  </a:cubicBezTo>
                  <a:close/>
                </a:path>
              </a:pathLst>
            </a:custGeom>
            <a:solidFill>
              <a:srgbClr val="106D41"/>
            </a:solidFill>
            <a:ln w="6938" cap="flat">
              <a:noFill/>
              <a:prstDash val="solid"/>
              <a:miter/>
            </a:ln>
          </p:spPr>
          <p:txBody>
            <a:bodyPr rtlCol="0" anchor="ctr"/>
            <a:lstStyle/>
            <a:p>
              <a:endParaRPr lang="nl-BE"/>
            </a:p>
          </p:txBody>
        </p:sp>
        <p:sp>
          <p:nvSpPr>
            <p:cNvPr id="14" name="Graphic 4">
              <a:extLst>
                <a:ext uri="{FF2B5EF4-FFF2-40B4-BE49-F238E27FC236}">
                  <a16:creationId xmlns:a16="http://schemas.microsoft.com/office/drawing/2014/main" id="{6BE4582A-90DD-476B-A0F1-5196BFCEDA77}"/>
                </a:ext>
              </a:extLst>
            </p:cNvPr>
            <p:cNvSpPr/>
            <p:nvPr/>
          </p:nvSpPr>
          <p:spPr>
            <a:xfrm>
              <a:off x="3680954" y="5387014"/>
              <a:ext cx="157496" cy="162695"/>
            </a:xfrm>
            <a:custGeom>
              <a:avLst/>
              <a:gdLst>
                <a:gd name="connsiteX0" fmla="*/ 46811 w 157496"/>
                <a:gd name="connsiteY0" fmla="*/ 144940 h 162695"/>
                <a:gd name="connsiteX1" fmla="*/ 107458 w 157496"/>
                <a:gd name="connsiteY1" fmla="*/ 161801 h 162695"/>
                <a:gd name="connsiteX2" fmla="*/ 46811 w 157496"/>
                <a:gd name="connsiteY2" fmla="*/ 144940 h 162695"/>
              </a:gdLst>
              <a:ahLst/>
              <a:cxnLst>
                <a:cxn ang="0">
                  <a:pos x="connsiteX0" y="connsiteY0"/>
                </a:cxn>
                <a:cxn ang="0">
                  <a:pos x="connsiteX1" y="connsiteY1"/>
                </a:cxn>
                <a:cxn ang="0">
                  <a:pos x="connsiteX2" y="connsiteY2"/>
                </a:cxn>
              </a:cxnLst>
              <a:rect l="l" t="t" r="r" b="b"/>
              <a:pathLst>
                <a:path w="157496" h="162695">
                  <a:moveTo>
                    <a:pt x="46811" y="144940"/>
                  </a:moveTo>
                  <a:cubicBezTo>
                    <a:pt x="-138671" y="-63440"/>
                    <a:pt x="300087" y="-37697"/>
                    <a:pt x="107458" y="161801"/>
                  </a:cubicBezTo>
                  <a:cubicBezTo>
                    <a:pt x="95384" y="158818"/>
                    <a:pt x="74567" y="172696"/>
                    <a:pt x="46811" y="144940"/>
                  </a:cubicBezTo>
                  <a:close/>
                </a:path>
              </a:pathLst>
            </a:custGeom>
            <a:solidFill>
              <a:srgbClr val="106D41"/>
            </a:solidFill>
            <a:ln w="6938" cap="flat">
              <a:noFill/>
              <a:prstDash val="solid"/>
              <a:miter/>
            </a:ln>
          </p:spPr>
          <p:txBody>
            <a:bodyPr rtlCol="0" anchor="ctr"/>
            <a:lstStyle/>
            <a:p>
              <a:endParaRPr lang="nl-BE"/>
            </a:p>
          </p:txBody>
        </p:sp>
        <p:sp>
          <p:nvSpPr>
            <p:cNvPr id="16" name="Graphic 4">
              <a:extLst>
                <a:ext uri="{FF2B5EF4-FFF2-40B4-BE49-F238E27FC236}">
                  <a16:creationId xmlns:a16="http://schemas.microsoft.com/office/drawing/2014/main" id="{6BE4582A-90DD-476B-A0F1-5196BFCEDA77}"/>
                </a:ext>
              </a:extLst>
            </p:cNvPr>
            <p:cNvSpPr/>
            <p:nvPr/>
          </p:nvSpPr>
          <p:spPr>
            <a:xfrm>
              <a:off x="3880321" y="5335529"/>
              <a:ext cx="111128" cy="163104"/>
            </a:xfrm>
            <a:custGeom>
              <a:avLst/>
              <a:gdLst>
                <a:gd name="connsiteX0" fmla="*/ 103 w 111128"/>
                <a:gd name="connsiteY0" fmla="*/ 120095 h 163104"/>
                <a:gd name="connsiteX1" fmla="*/ 111128 w 111128"/>
                <a:gd name="connsiteY1" fmla="*/ 29887 h 163104"/>
                <a:gd name="connsiteX2" fmla="*/ 103 w 111128"/>
                <a:gd name="connsiteY2" fmla="*/ 120095 h 163104"/>
              </a:gdLst>
              <a:ahLst/>
              <a:cxnLst>
                <a:cxn ang="0">
                  <a:pos x="connsiteX0" y="connsiteY0"/>
                </a:cxn>
                <a:cxn ang="0">
                  <a:pos x="connsiteX1" y="connsiteY1"/>
                </a:cxn>
                <a:cxn ang="0">
                  <a:pos x="connsiteX2" y="connsiteY2"/>
                </a:cxn>
              </a:cxnLst>
              <a:rect l="l" t="t" r="r" b="b"/>
              <a:pathLst>
                <a:path w="111128" h="163104">
                  <a:moveTo>
                    <a:pt x="103" y="120095"/>
                  </a:moveTo>
                  <a:cubicBezTo>
                    <a:pt x="-3574" y="48136"/>
                    <a:pt x="91907" y="-50190"/>
                    <a:pt x="111128" y="29887"/>
                  </a:cubicBezTo>
                  <a:cubicBezTo>
                    <a:pt x="91699" y="65831"/>
                    <a:pt x="21545" y="243471"/>
                    <a:pt x="103" y="120095"/>
                  </a:cubicBezTo>
                  <a:close/>
                </a:path>
              </a:pathLst>
            </a:custGeom>
            <a:solidFill>
              <a:srgbClr val="106D41"/>
            </a:solidFill>
            <a:ln w="6938" cap="flat">
              <a:noFill/>
              <a:prstDash val="solid"/>
              <a:miter/>
            </a:ln>
          </p:spPr>
          <p:txBody>
            <a:bodyPr rtlCol="0" anchor="ctr"/>
            <a:lstStyle/>
            <a:p>
              <a:endParaRPr lang="nl-BE"/>
            </a:p>
          </p:txBody>
        </p:sp>
        <p:sp>
          <p:nvSpPr>
            <p:cNvPr id="21" name="Graphic 4">
              <a:extLst>
                <a:ext uri="{FF2B5EF4-FFF2-40B4-BE49-F238E27FC236}">
                  <a16:creationId xmlns:a16="http://schemas.microsoft.com/office/drawing/2014/main" id="{6BE4582A-90DD-476B-A0F1-5196BFCEDA77}"/>
                </a:ext>
              </a:extLst>
            </p:cNvPr>
            <p:cNvSpPr/>
            <p:nvPr/>
          </p:nvSpPr>
          <p:spPr>
            <a:xfrm>
              <a:off x="3687393" y="5061714"/>
              <a:ext cx="183289" cy="269006"/>
            </a:xfrm>
            <a:custGeom>
              <a:avLst/>
              <a:gdLst>
                <a:gd name="connsiteX0" fmla="*/ 88945 w 183289"/>
                <a:gd name="connsiteY0" fmla="*/ 269006 h 269006"/>
                <a:gd name="connsiteX1" fmla="*/ 3664 w 183289"/>
                <a:gd name="connsiteY1" fmla="*/ 46401 h 269006"/>
                <a:gd name="connsiteX2" fmla="*/ 88945 w 183289"/>
                <a:gd name="connsiteY2" fmla="*/ 269006 h 269006"/>
              </a:gdLst>
              <a:ahLst/>
              <a:cxnLst>
                <a:cxn ang="0">
                  <a:pos x="connsiteX0" y="connsiteY0"/>
                </a:cxn>
                <a:cxn ang="0">
                  <a:pos x="connsiteX1" y="connsiteY1"/>
                </a:cxn>
                <a:cxn ang="0">
                  <a:pos x="connsiteX2" y="connsiteY2"/>
                </a:cxn>
              </a:cxnLst>
              <a:rect l="l" t="t" r="r" b="b"/>
              <a:pathLst>
                <a:path w="183289" h="269006">
                  <a:moveTo>
                    <a:pt x="88945" y="269006"/>
                  </a:moveTo>
                  <a:cubicBezTo>
                    <a:pt x="-51918" y="153262"/>
                    <a:pt x="38706" y="160826"/>
                    <a:pt x="3664" y="46401"/>
                  </a:cubicBezTo>
                  <a:cubicBezTo>
                    <a:pt x="-41995" y="-74062"/>
                    <a:pt x="359291" y="54103"/>
                    <a:pt x="88945" y="269006"/>
                  </a:cubicBezTo>
                  <a:close/>
                </a:path>
              </a:pathLst>
            </a:custGeom>
            <a:solidFill>
              <a:srgbClr val="106D41"/>
            </a:solidFill>
            <a:ln w="6938" cap="flat">
              <a:noFill/>
              <a:prstDash val="solid"/>
              <a:miter/>
            </a:ln>
          </p:spPr>
          <p:txBody>
            <a:bodyPr rtlCol="0" anchor="ctr"/>
            <a:lstStyle/>
            <a:p>
              <a:endParaRPr lang="nl-BE"/>
            </a:p>
          </p:txBody>
        </p:sp>
        <p:sp>
          <p:nvSpPr>
            <p:cNvPr id="22" name="Graphic 4">
              <a:extLst>
                <a:ext uri="{FF2B5EF4-FFF2-40B4-BE49-F238E27FC236}">
                  <a16:creationId xmlns:a16="http://schemas.microsoft.com/office/drawing/2014/main" id="{6BE4582A-90DD-476B-A0F1-5196BFCEDA77}"/>
                </a:ext>
              </a:extLst>
            </p:cNvPr>
            <p:cNvSpPr/>
            <p:nvPr/>
          </p:nvSpPr>
          <p:spPr>
            <a:xfrm>
              <a:off x="3853827" y="4894348"/>
              <a:ext cx="213611" cy="237539"/>
            </a:xfrm>
            <a:custGeom>
              <a:avLst/>
              <a:gdLst>
                <a:gd name="connsiteX0" fmla="*/ 40476 w 213611"/>
                <a:gd name="connsiteY0" fmla="*/ 214322 h 237539"/>
                <a:gd name="connsiteX1" fmla="*/ 47415 w 213611"/>
                <a:gd name="connsiteY1" fmla="*/ 96358 h 237539"/>
                <a:gd name="connsiteX2" fmla="*/ 200074 w 213611"/>
                <a:gd name="connsiteY2" fmla="*/ 68602 h 237539"/>
                <a:gd name="connsiteX3" fmla="*/ 40476 w 213611"/>
                <a:gd name="connsiteY3" fmla="*/ 214322 h 237539"/>
              </a:gdLst>
              <a:ahLst/>
              <a:cxnLst>
                <a:cxn ang="0">
                  <a:pos x="connsiteX0" y="connsiteY0"/>
                </a:cxn>
                <a:cxn ang="0">
                  <a:pos x="connsiteX1" y="connsiteY1"/>
                </a:cxn>
                <a:cxn ang="0">
                  <a:pos x="connsiteX2" y="connsiteY2"/>
                </a:cxn>
                <a:cxn ang="0">
                  <a:pos x="connsiteX3" y="connsiteY3"/>
                </a:cxn>
              </a:cxnLst>
              <a:rect l="l" t="t" r="r" b="b"/>
              <a:pathLst>
                <a:path w="213611" h="237539">
                  <a:moveTo>
                    <a:pt x="40476" y="214322"/>
                  </a:moveTo>
                  <a:cubicBezTo>
                    <a:pt x="19658" y="165749"/>
                    <a:pt x="-42793" y="172688"/>
                    <a:pt x="47415" y="96358"/>
                  </a:cubicBezTo>
                  <a:cubicBezTo>
                    <a:pt x="144006" y="-21606"/>
                    <a:pt x="252117" y="-31737"/>
                    <a:pt x="200074" y="68602"/>
                  </a:cubicBezTo>
                  <a:cubicBezTo>
                    <a:pt x="137345" y="144932"/>
                    <a:pt x="104246" y="295163"/>
                    <a:pt x="40476" y="214322"/>
                  </a:cubicBezTo>
                  <a:close/>
                </a:path>
              </a:pathLst>
            </a:custGeom>
            <a:solidFill>
              <a:srgbClr val="106D41"/>
            </a:solidFill>
            <a:ln w="6938" cap="flat">
              <a:noFill/>
              <a:prstDash val="solid"/>
              <a:miter/>
            </a:ln>
          </p:spPr>
          <p:txBody>
            <a:bodyPr rtlCol="0" anchor="ctr"/>
            <a:lstStyle/>
            <a:p>
              <a:endParaRPr lang="nl-BE"/>
            </a:p>
          </p:txBody>
        </p:sp>
        <p:sp>
          <p:nvSpPr>
            <p:cNvPr id="23" name="Graphic 4">
              <a:extLst>
                <a:ext uri="{FF2B5EF4-FFF2-40B4-BE49-F238E27FC236}">
                  <a16:creationId xmlns:a16="http://schemas.microsoft.com/office/drawing/2014/main" id="{6BE4582A-90DD-476B-A0F1-5196BFCEDA77}"/>
                </a:ext>
              </a:extLst>
            </p:cNvPr>
            <p:cNvSpPr/>
            <p:nvPr/>
          </p:nvSpPr>
          <p:spPr>
            <a:xfrm>
              <a:off x="3462639" y="4157047"/>
              <a:ext cx="625957" cy="818461"/>
            </a:xfrm>
            <a:custGeom>
              <a:avLst/>
              <a:gdLst>
                <a:gd name="connsiteX0" fmla="*/ 8380 w 625957"/>
                <a:gd name="connsiteY0" fmla="*/ 785086 h 818461"/>
                <a:gd name="connsiteX1" fmla="*/ 140223 w 625957"/>
                <a:gd name="connsiteY1" fmla="*/ 507523 h 818461"/>
                <a:gd name="connsiteX2" fmla="*/ 625957 w 625957"/>
                <a:gd name="connsiteY2" fmla="*/ 84240 h 818461"/>
                <a:gd name="connsiteX3" fmla="*/ 528810 w 625957"/>
                <a:gd name="connsiteY3" fmla="*/ 236899 h 818461"/>
                <a:gd name="connsiteX4" fmla="*/ 376151 w 625957"/>
                <a:gd name="connsiteY4" fmla="*/ 403437 h 818461"/>
                <a:gd name="connsiteX5" fmla="*/ 292882 w 625957"/>
                <a:gd name="connsiteY5" fmla="*/ 458949 h 818461"/>
                <a:gd name="connsiteX6" fmla="*/ 222381 w 625957"/>
                <a:gd name="connsiteY6" fmla="*/ 701886 h 818461"/>
                <a:gd name="connsiteX7" fmla="*/ 112466 w 625957"/>
                <a:gd name="connsiteY7" fmla="*/ 757329 h 818461"/>
                <a:gd name="connsiteX8" fmla="*/ 8380 w 625957"/>
                <a:gd name="connsiteY8" fmla="*/ 785086 h 818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5957" h="818461">
                  <a:moveTo>
                    <a:pt x="8380" y="785086"/>
                  </a:moveTo>
                  <a:cubicBezTo>
                    <a:pt x="184494" y="622573"/>
                    <a:pt x="103237" y="736096"/>
                    <a:pt x="140223" y="507523"/>
                  </a:cubicBezTo>
                  <a:cubicBezTo>
                    <a:pt x="103931" y="338695"/>
                    <a:pt x="572735" y="-207479"/>
                    <a:pt x="625957" y="84240"/>
                  </a:cubicBezTo>
                  <a:cubicBezTo>
                    <a:pt x="619018" y="125874"/>
                    <a:pt x="639835" y="125874"/>
                    <a:pt x="528810" y="236899"/>
                  </a:cubicBezTo>
                  <a:cubicBezTo>
                    <a:pt x="417785" y="347924"/>
                    <a:pt x="424724" y="382620"/>
                    <a:pt x="376151" y="403437"/>
                  </a:cubicBezTo>
                  <a:cubicBezTo>
                    <a:pt x="327577" y="424254"/>
                    <a:pt x="313699" y="347924"/>
                    <a:pt x="292882" y="458949"/>
                  </a:cubicBezTo>
                  <a:cubicBezTo>
                    <a:pt x="269706" y="635340"/>
                    <a:pt x="244309" y="576011"/>
                    <a:pt x="222381" y="701886"/>
                  </a:cubicBezTo>
                  <a:cubicBezTo>
                    <a:pt x="223491" y="757329"/>
                    <a:pt x="105527" y="715695"/>
                    <a:pt x="112466" y="757329"/>
                  </a:cubicBezTo>
                  <a:cubicBezTo>
                    <a:pt x="120238" y="809511"/>
                    <a:pt x="-37487" y="849688"/>
                    <a:pt x="8380" y="785086"/>
                  </a:cubicBezTo>
                  <a:close/>
                </a:path>
              </a:pathLst>
            </a:custGeom>
            <a:solidFill>
              <a:srgbClr val="106D41"/>
            </a:solidFill>
            <a:ln w="6938" cap="flat">
              <a:noFill/>
              <a:prstDash val="solid"/>
              <a:miter/>
            </a:ln>
          </p:spPr>
          <p:txBody>
            <a:bodyPr rtlCol="0" anchor="ctr"/>
            <a:lstStyle/>
            <a:p>
              <a:endParaRPr lang="nl-BE"/>
            </a:p>
          </p:txBody>
        </p:sp>
        <p:sp>
          <p:nvSpPr>
            <p:cNvPr id="24" name="Graphic 4">
              <a:extLst>
                <a:ext uri="{FF2B5EF4-FFF2-40B4-BE49-F238E27FC236}">
                  <a16:creationId xmlns:a16="http://schemas.microsoft.com/office/drawing/2014/main" id="{6BE4582A-90DD-476B-A0F1-5196BFCEDA77}"/>
                </a:ext>
              </a:extLst>
            </p:cNvPr>
            <p:cNvSpPr/>
            <p:nvPr/>
          </p:nvSpPr>
          <p:spPr>
            <a:xfrm>
              <a:off x="2833094" y="4955930"/>
              <a:ext cx="264649" cy="428212"/>
            </a:xfrm>
            <a:custGeom>
              <a:avLst/>
              <a:gdLst>
                <a:gd name="connsiteX0" fmla="*/ 187510 w 264649"/>
                <a:gd name="connsiteY0" fmla="*/ 425515 h 428212"/>
                <a:gd name="connsiteX1" fmla="*/ 228797 w 264649"/>
                <a:gd name="connsiteY1" fmla="*/ 183203 h 428212"/>
                <a:gd name="connsiteX2" fmla="*/ 110556 w 264649"/>
                <a:gd name="connsiteY2" fmla="*/ 11 h 428212"/>
                <a:gd name="connsiteX3" fmla="*/ 36308 w 264649"/>
                <a:gd name="connsiteY3" fmla="*/ 59895 h 428212"/>
                <a:gd name="connsiteX4" fmla="*/ 6470 w 264649"/>
                <a:gd name="connsiteY4" fmla="*/ 124984 h 428212"/>
                <a:gd name="connsiteX5" fmla="*/ 187510 w 264649"/>
                <a:gd name="connsiteY5" fmla="*/ 425515 h 42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4649" h="428212">
                  <a:moveTo>
                    <a:pt x="187510" y="425515"/>
                  </a:moveTo>
                  <a:cubicBezTo>
                    <a:pt x="257733" y="364521"/>
                    <a:pt x="297910" y="258075"/>
                    <a:pt x="228797" y="183203"/>
                  </a:cubicBezTo>
                  <a:cubicBezTo>
                    <a:pt x="190008" y="154822"/>
                    <a:pt x="160725" y="-1515"/>
                    <a:pt x="110556" y="11"/>
                  </a:cubicBezTo>
                  <a:cubicBezTo>
                    <a:pt x="68921" y="6950"/>
                    <a:pt x="52267" y="29502"/>
                    <a:pt x="36308" y="59895"/>
                  </a:cubicBezTo>
                  <a:cubicBezTo>
                    <a:pt x="20348" y="90288"/>
                    <a:pt x="-14348" y="62532"/>
                    <a:pt x="6470" y="124984"/>
                  </a:cubicBezTo>
                  <a:cubicBezTo>
                    <a:pt x="52267" y="208322"/>
                    <a:pt x="94457" y="456741"/>
                    <a:pt x="187510" y="425515"/>
                  </a:cubicBezTo>
                  <a:close/>
                </a:path>
              </a:pathLst>
            </a:custGeom>
            <a:solidFill>
              <a:srgbClr val="106D41"/>
            </a:solidFill>
            <a:ln w="6938" cap="flat">
              <a:noFill/>
              <a:prstDash val="solid"/>
              <a:miter/>
            </a:ln>
          </p:spPr>
          <p:txBody>
            <a:bodyPr rtlCol="0" anchor="ctr"/>
            <a:lstStyle/>
            <a:p>
              <a:endParaRPr lang="nl-BE"/>
            </a:p>
          </p:txBody>
        </p:sp>
        <p:sp>
          <p:nvSpPr>
            <p:cNvPr id="25" name="Graphic 4">
              <a:extLst>
                <a:ext uri="{FF2B5EF4-FFF2-40B4-BE49-F238E27FC236}">
                  <a16:creationId xmlns:a16="http://schemas.microsoft.com/office/drawing/2014/main" id="{6BE4582A-90DD-476B-A0F1-5196BFCEDA77}"/>
                </a:ext>
              </a:extLst>
            </p:cNvPr>
            <p:cNvSpPr/>
            <p:nvPr/>
          </p:nvSpPr>
          <p:spPr>
            <a:xfrm>
              <a:off x="4206560" y="4449819"/>
              <a:ext cx="706903" cy="583282"/>
            </a:xfrm>
            <a:custGeom>
              <a:avLst/>
              <a:gdLst>
                <a:gd name="connsiteX0" fmla="*/ 0 w 706903"/>
                <a:gd name="connsiteY0" fmla="*/ 291081 h 583282"/>
                <a:gd name="connsiteX1" fmla="*/ 700846 w 706903"/>
                <a:gd name="connsiteY1" fmla="*/ 55152 h 583282"/>
                <a:gd name="connsiteX2" fmla="*/ 624516 w 706903"/>
                <a:gd name="connsiteY2" fmla="*/ 284142 h 583282"/>
                <a:gd name="connsiteX3" fmla="*/ 274301 w 706903"/>
                <a:gd name="connsiteY3" fmla="*/ 566076 h 583282"/>
                <a:gd name="connsiteX4" fmla="*/ 312258 w 706903"/>
                <a:gd name="connsiteY4" fmla="*/ 270264 h 583282"/>
                <a:gd name="connsiteX5" fmla="*/ 138781 w 706903"/>
                <a:gd name="connsiteY5" fmla="*/ 304959 h 583282"/>
                <a:gd name="connsiteX6" fmla="*/ 0 w 706903"/>
                <a:gd name="connsiteY6" fmla="*/ 291081 h 583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6903" h="583282">
                  <a:moveTo>
                    <a:pt x="0" y="291081"/>
                  </a:moveTo>
                  <a:cubicBezTo>
                    <a:pt x="73138" y="36625"/>
                    <a:pt x="489274" y="-76135"/>
                    <a:pt x="700846" y="55152"/>
                  </a:cubicBezTo>
                  <a:cubicBezTo>
                    <a:pt x="732974" y="118229"/>
                    <a:pt x="626945" y="195599"/>
                    <a:pt x="624516" y="284142"/>
                  </a:cubicBezTo>
                  <a:cubicBezTo>
                    <a:pt x="614732" y="376778"/>
                    <a:pt x="329814" y="654688"/>
                    <a:pt x="274301" y="566076"/>
                  </a:cubicBezTo>
                  <a:cubicBezTo>
                    <a:pt x="443268" y="468235"/>
                    <a:pt x="558109" y="363178"/>
                    <a:pt x="312258" y="270264"/>
                  </a:cubicBezTo>
                  <a:cubicBezTo>
                    <a:pt x="281449" y="336185"/>
                    <a:pt x="183122" y="351937"/>
                    <a:pt x="138781" y="304959"/>
                  </a:cubicBezTo>
                  <a:cubicBezTo>
                    <a:pt x="118797" y="295106"/>
                    <a:pt x="15405" y="298991"/>
                    <a:pt x="0" y="291081"/>
                  </a:cubicBezTo>
                  <a:close/>
                </a:path>
              </a:pathLst>
            </a:custGeom>
            <a:solidFill>
              <a:srgbClr val="106D41"/>
            </a:solidFill>
            <a:ln w="6938" cap="flat">
              <a:noFill/>
              <a:prstDash val="solid"/>
              <a:miter/>
            </a:ln>
          </p:spPr>
          <p:txBody>
            <a:bodyPr rtlCol="0" anchor="ctr"/>
            <a:lstStyle/>
            <a:p>
              <a:endParaRPr lang="nl-BE"/>
            </a:p>
          </p:txBody>
        </p:sp>
        <p:sp>
          <p:nvSpPr>
            <p:cNvPr id="26" name="Graphic 4">
              <a:extLst>
                <a:ext uri="{FF2B5EF4-FFF2-40B4-BE49-F238E27FC236}">
                  <a16:creationId xmlns:a16="http://schemas.microsoft.com/office/drawing/2014/main" id="{6BE4582A-90DD-476B-A0F1-5196BFCEDA77}"/>
                </a:ext>
              </a:extLst>
            </p:cNvPr>
            <p:cNvSpPr/>
            <p:nvPr/>
          </p:nvSpPr>
          <p:spPr>
            <a:xfrm>
              <a:off x="4791199" y="3366964"/>
              <a:ext cx="1266119" cy="1070791"/>
            </a:xfrm>
            <a:custGeom>
              <a:avLst/>
              <a:gdLst>
                <a:gd name="connsiteX0" fmla="*/ 19061 w 1266119"/>
                <a:gd name="connsiteY0" fmla="*/ 1020043 h 1070791"/>
                <a:gd name="connsiteX1" fmla="*/ 324380 w 1266119"/>
                <a:gd name="connsiteY1" fmla="*/ 867384 h 1070791"/>
                <a:gd name="connsiteX2" fmla="*/ 435405 w 1266119"/>
                <a:gd name="connsiteY2" fmla="*/ 659211 h 1070791"/>
                <a:gd name="connsiteX3" fmla="*/ 810115 w 1266119"/>
                <a:gd name="connsiteY3" fmla="*/ 340014 h 1070791"/>
                <a:gd name="connsiteX4" fmla="*/ 1233398 w 1266119"/>
                <a:gd name="connsiteY4" fmla="*/ 0 h 1070791"/>
                <a:gd name="connsiteX5" fmla="*/ 907331 w 1266119"/>
                <a:gd name="connsiteY5" fmla="*/ 416414 h 1070791"/>
                <a:gd name="connsiteX6" fmla="*/ 19061 w 1266119"/>
                <a:gd name="connsiteY6" fmla="*/ 1020043 h 1070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6119" h="1070791">
                  <a:moveTo>
                    <a:pt x="19061" y="1020043"/>
                  </a:moveTo>
                  <a:cubicBezTo>
                    <a:pt x="-93074" y="872380"/>
                    <a:pt x="326254" y="918733"/>
                    <a:pt x="324380" y="867384"/>
                  </a:cubicBezTo>
                  <a:cubicBezTo>
                    <a:pt x="380448" y="762951"/>
                    <a:pt x="297664" y="708132"/>
                    <a:pt x="435405" y="659211"/>
                  </a:cubicBezTo>
                  <a:cubicBezTo>
                    <a:pt x="677787" y="595441"/>
                    <a:pt x="658149" y="473106"/>
                    <a:pt x="810115" y="340014"/>
                  </a:cubicBezTo>
                  <a:cubicBezTo>
                    <a:pt x="898796" y="317116"/>
                    <a:pt x="1163660" y="30948"/>
                    <a:pt x="1233398" y="0"/>
                  </a:cubicBezTo>
                  <a:cubicBezTo>
                    <a:pt x="1388070" y="8327"/>
                    <a:pt x="946329" y="328357"/>
                    <a:pt x="907331" y="416414"/>
                  </a:cubicBezTo>
                  <a:cubicBezTo>
                    <a:pt x="707694" y="660322"/>
                    <a:pt x="366500" y="1245632"/>
                    <a:pt x="19061" y="1020043"/>
                  </a:cubicBezTo>
                  <a:close/>
                </a:path>
              </a:pathLst>
            </a:custGeom>
            <a:solidFill>
              <a:srgbClr val="106D41"/>
            </a:solidFill>
            <a:ln w="6938" cap="flat">
              <a:noFill/>
              <a:prstDash val="solid"/>
              <a:miter/>
            </a:ln>
          </p:spPr>
          <p:txBody>
            <a:bodyPr rtlCol="0" anchor="ctr"/>
            <a:lstStyle/>
            <a:p>
              <a:endParaRPr lang="nl-BE"/>
            </a:p>
          </p:txBody>
        </p:sp>
        <p:sp>
          <p:nvSpPr>
            <p:cNvPr id="27" name="Graphic 4">
              <a:extLst>
                <a:ext uri="{FF2B5EF4-FFF2-40B4-BE49-F238E27FC236}">
                  <a16:creationId xmlns:a16="http://schemas.microsoft.com/office/drawing/2014/main" id="{6BE4582A-90DD-476B-A0F1-5196BFCEDA77}"/>
                </a:ext>
              </a:extLst>
            </p:cNvPr>
            <p:cNvSpPr/>
            <p:nvPr/>
          </p:nvSpPr>
          <p:spPr>
            <a:xfrm>
              <a:off x="4629182" y="3976669"/>
              <a:ext cx="445333" cy="320235"/>
            </a:xfrm>
            <a:custGeom>
              <a:avLst/>
              <a:gdLst>
                <a:gd name="connsiteX0" fmla="*/ 28418 w 445333"/>
                <a:gd name="connsiteY0" fmla="*/ 320131 h 320235"/>
                <a:gd name="connsiteX1" fmla="*/ 437823 w 445333"/>
                <a:gd name="connsiteY1" fmla="*/ 35629 h 320235"/>
                <a:gd name="connsiteX2" fmla="*/ 215772 w 445333"/>
                <a:gd name="connsiteY2" fmla="*/ 98080 h 320235"/>
                <a:gd name="connsiteX3" fmla="*/ 63113 w 445333"/>
                <a:gd name="connsiteY3" fmla="*/ 202166 h 320235"/>
                <a:gd name="connsiteX4" fmla="*/ 28418 w 445333"/>
                <a:gd name="connsiteY4" fmla="*/ 320131 h 3202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5333" h="320235">
                  <a:moveTo>
                    <a:pt x="28418" y="320131"/>
                  </a:moveTo>
                  <a:cubicBezTo>
                    <a:pt x="93922" y="326237"/>
                    <a:pt x="505617" y="64148"/>
                    <a:pt x="437823" y="35629"/>
                  </a:cubicBezTo>
                  <a:cubicBezTo>
                    <a:pt x="356566" y="-62143"/>
                    <a:pt x="267885" y="69214"/>
                    <a:pt x="215772" y="98080"/>
                  </a:cubicBezTo>
                  <a:cubicBezTo>
                    <a:pt x="134655" y="129653"/>
                    <a:pt x="128757" y="104812"/>
                    <a:pt x="63113" y="202166"/>
                  </a:cubicBezTo>
                  <a:cubicBezTo>
                    <a:pt x="-9123" y="268157"/>
                    <a:pt x="-17450" y="282659"/>
                    <a:pt x="28418" y="320131"/>
                  </a:cubicBezTo>
                  <a:close/>
                </a:path>
              </a:pathLst>
            </a:custGeom>
            <a:solidFill>
              <a:srgbClr val="106D41"/>
            </a:solidFill>
            <a:ln w="6938" cap="flat">
              <a:noFill/>
              <a:prstDash val="solid"/>
              <a:miter/>
            </a:ln>
          </p:spPr>
          <p:txBody>
            <a:bodyPr rtlCol="0" anchor="ctr"/>
            <a:lstStyle/>
            <a:p>
              <a:endParaRPr lang="nl-BE"/>
            </a:p>
          </p:txBody>
        </p:sp>
        <p:sp>
          <p:nvSpPr>
            <p:cNvPr id="28" name="Graphic 4">
              <a:extLst>
                <a:ext uri="{FF2B5EF4-FFF2-40B4-BE49-F238E27FC236}">
                  <a16:creationId xmlns:a16="http://schemas.microsoft.com/office/drawing/2014/main" id="{6BE4582A-90DD-476B-A0F1-5196BFCEDA77}"/>
                </a:ext>
              </a:extLst>
            </p:cNvPr>
            <p:cNvSpPr/>
            <p:nvPr/>
          </p:nvSpPr>
          <p:spPr>
            <a:xfrm>
              <a:off x="6486612" y="1788201"/>
              <a:ext cx="3241897" cy="1327098"/>
            </a:xfrm>
            <a:custGeom>
              <a:avLst/>
              <a:gdLst>
                <a:gd name="connsiteX0" fmla="*/ 30659 w 3241897"/>
                <a:gd name="connsiteY0" fmla="*/ 1280384 h 1327098"/>
                <a:gd name="connsiteX1" fmla="*/ 460881 w 3241897"/>
                <a:gd name="connsiteY1" fmla="*/ 1023569 h 1327098"/>
                <a:gd name="connsiteX2" fmla="*/ 766200 w 3241897"/>
                <a:gd name="connsiteY2" fmla="*/ 870979 h 1327098"/>
                <a:gd name="connsiteX3" fmla="*/ 1314386 w 3241897"/>
                <a:gd name="connsiteY3" fmla="*/ 482391 h 1327098"/>
                <a:gd name="connsiteX4" fmla="*/ 1605827 w 3241897"/>
                <a:gd name="connsiteY4" fmla="*/ 433817 h 1327098"/>
                <a:gd name="connsiteX5" fmla="*/ 2521784 w 3241897"/>
                <a:gd name="connsiteY5" fmla="*/ 225715 h 1327098"/>
                <a:gd name="connsiteX6" fmla="*/ 3167117 w 3241897"/>
                <a:gd name="connsiteY6" fmla="*/ 10534 h 1327098"/>
                <a:gd name="connsiteX7" fmla="*/ 3007519 w 3241897"/>
                <a:gd name="connsiteY7" fmla="*/ 378235 h 1327098"/>
                <a:gd name="connsiteX8" fmla="*/ 2278917 w 3241897"/>
                <a:gd name="connsiteY8" fmla="*/ 558721 h 1327098"/>
                <a:gd name="connsiteX9" fmla="*/ 1751548 w 3241897"/>
                <a:gd name="connsiteY9" fmla="*/ 711380 h 1327098"/>
                <a:gd name="connsiteX10" fmla="*/ 1467046 w 3241897"/>
                <a:gd name="connsiteY10" fmla="*/ 864040 h 1327098"/>
                <a:gd name="connsiteX11" fmla="*/ 703748 w 3241897"/>
                <a:gd name="connsiteY11" fmla="*/ 1211063 h 1327098"/>
                <a:gd name="connsiteX12" fmla="*/ 51476 w 3241897"/>
                <a:gd name="connsiteY12" fmla="*/ 1315079 h 1327098"/>
                <a:gd name="connsiteX13" fmla="*/ 30659 w 3241897"/>
                <a:gd name="connsiteY13" fmla="*/ 1280384 h 1327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41897" h="1327098">
                  <a:moveTo>
                    <a:pt x="30659" y="1280384"/>
                  </a:moveTo>
                  <a:cubicBezTo>
                    <a:pt x="432431" y="1148680"/>
                    <a:pt x="139116" y="1152289"/>
                    <a:pt x="460881" y="1023569"/>
                  </a:cubicBezTo>
                  <a:cubicBezTo>
                    <a:pt x="669053" y="954247"/>
                    <a:pt x="710687" y="926491"/>
                    <a:pt x="766200" y="870979"/>
                  </a:cubicBezTo>
                  <a:cubicBezTo>
                    <a:pt x="870702" y="734210"/>
                    <a:pt x="1162282" y="540610"/>
                    <a:pt x="1314386" y="482391"/>
                  </a:cubicBezTo>
                  <a:cubicBezTo>
                    <a:pt x="1376838" y="475452"/>
                    <a:pt x="1404594" y="544842"/>
                    <a:pt x="1605827" y="433817"/>
                  </a:cubicBezTo>
                  <a:cubicBezTo>
                    <a:pt x="2082125" y="63549"/>
                    <a:pt x="2117098" y="386424"/>
                    <a:pt x="2521784" y="225715"/>
                  </a:cubicBezTo>
                  <a:cubicBezTo>
                    <a:pt x="2743002" y="-1679"/>
                    <a:pt x="2957141" y="135784"/>
                    <a:pt x="3167117" y="10534"/>
                  </a:cubicBezTo>
                  <a:cubicBezTo>
                    <a:pt x="3347048" y="-71416"/>
                    <a:pt x="3165660" y="350826"/>
                    <a:pt x="3007519" y="378235"/>
                  </a:cubicBezTo>
                  <a:cubicBezTo>
                    <a:pt x="2827311" y="479685"/>
                    <a:pt x="2466549" y="613401"/>
                    <a:pt x="2278917" y="558721"/>
                  </a:cubicBezTo>
                  <a:cubicBezTo>
                    <a:pt x="2138331" y="549075"/>
                    <a:pt x="1901224" y="682444"/>
                    <a:pt x="1751548" y="711380"/>
                  </a:cubicBezTo>
                  <a:cubicBezTo>
                    <a:pt x="1622134" y="753917"/>
                    <a:pt x="1550870" y="771056"/>
                    <a:pt x="1467046" y="864040"/>
                  </a:cubicBezTo>
                  <a:cubicBezTo>
                    <a:pt x="1292806" y="990400"/>
                    <a:pt x="1031758" y="1131402"/>
                    <a:pt x="703748" y="1211063"/>
                  </a:cubicBezTo>
                  <a:cubicBezTo>
                    <a:pt x="309332" y="1308071"/>
                    <a:pt x="342084" y="1349636"/>
                    <a:pt x="51476" y="1315079"/>
                  </a:cubicBezTo>
                  <a:cubicBezTo>
                    <a:pt x="2902" y="1315079"/>
                    <a:pt x="-24854" y="1308140"/>
                    <a:pt x="30659" y="1280384"/>
                  </a:cubicBezTo>
                  <a:close/>
                </a:path>
              </a:pathLst>
            </a:custGeom>
            <a:solidFill>
              <a:srgbClr val="106D41"/>
            </a:solidFill>
            <a:ln w="6938" cap="flat">
              <a:noFill/>
              <a:prstDash val="solid"/>
              <a:miter/>
            </a:ln>
          </p:spPr>
          <p:txBody>
            <a:bodyPr rtlCol="0" anchor="ctr"/>
            <a:lstStyle/>
            <a:p>
              <a:endParaRPr lang="nl-BE"/>
            </a:p>
          </p:txBody>
        </p:sp>
        <p:sp>
          <p:nvSpPr>
            <p:cNvPr id="29" name="Graphic 4">
              <a:extLst>
                <a:ext uri="{FF2B5EF4-FFF2-40B4-BE49-F238E27FC236}">
                  <a16:creationId xmlns:a16="http://schemas.microsoft.com/office/drawing/2014/main" id="{6BE4582A-90DD-476B-A0F1-5196BFCEDA77}"/>
                </a:ext>
              </a:extLst>
            </p:cNvPr>
            <p:cNvSpPr/>
            <p:nvPr/>
          </p:nvSpPr>
          <p:spPr>
            <a:xfrm>
              <a:off x="9261468" y="586920"/>
              <a:ext cx="385204" cy="358141"/>
            </a:xfrm>
            <a:custGeom>
              <a:avLst/>
              <a:gdLst>
                <a:gd name="connsiteX0" fmla="*/ 204906 w 385204"/>
                <a:gd name="connsiteY0" fmla="*/ 247285 h 358141"/>
                <a:gd name="connsiteX1" fmla="*/ 10612 w 385204"/>
                <a:gd name="connsiteY1" fmla="*/ 39113 h 358141"/>
                <a:gd name="connsiteX2" fmla="*/ 52246 w 385204"/>
                <a:gd name="connsiteY2" fmla="*/ 4417 h 358141"/>
                <a:gd name="connsiteX3" fmla="*/ 359300 w 385204"/>
                <a:gd name="connsiteY3" fmla="*/ 247285 h 358141"/>
                <a:gd name="connsiteX4" fmla="*/ 204906 w 385204"/>
                <a:gd name="connsiteY4" fmla="*/ 309736 h 358141"/>
                <a:gd name="connsiteX5" fmla="*/ 204906 w 385204"/>
                <a:gd name="connsiteY5" fmla="*/ 247285 h 35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5204" h="358141">
                  <a:moveTo>
                    <a:pt x="204906" y="247285"/>
                  </a:moveTo>
                  <a:cubicBezTo>
                    <a:pt x="109563" y="104756"/>
                    <a:pt x="55577" y="134247"/>
                    <a:pt x="10612" y="39113"/>
                  </a:cubicBezTo>
                  <a:cubicBezTo>
                    <a:pt x="17551" y="11356"/>
                    <a:pt x="-37961" y="-9461"/>
                    <a:pt x="52246" y="4417"/>
                  </a:cubicBezTo>
                  <a:cubicBezTo>
                    <a:pt x="220519" y="28288"/>
                    <a:pt x="286440" y="130778"/>
                    <a:pt x="359300" y="247285"/>
                  </a:cubicBezTo>
                  <a:cubicBezTo>
                    <a:pt x="461027" y="331733"/>
                    <a:pt x="232177" y="412851"/>
                    <a:pt x="204906" y="309736"/>
                  </a:cubicBezTo>
                  <a:cubicBezTo>
                    <a:pt x="191028" y="268102"/>
                    <a:pt x="260418" y="316675"/>
                    <a:pt x="204906" y="247285"/>
                  </a:cubicBezTo>
                  <a:close/>
                </a:path>
              </a:pathLst>
            </a:custGeom>
            <a:solidFill>
              <a:srgbClr val="106D41"/>
            </a:solidFill>
            <a:ln w="6938" cap="flat">
              <a:noFill/>
              <a:prstDash val="solid"/>
              <a:miter/>
            </a:ln>
          </p:spPr>
          <p:txBody>
            <a:bodyPr rtlCol="0" anchor="ctr"/>
            <a:lstStyle/>
            <a:p>
              <a:endParaRPr lang="nl-BE"/>
            </a:p>
          </p:txBody>
        </p:sp>
        <p:sp>
          <p:nvSpPr>
            <p:cNvPr id="30" name="Graphic 4">
              <a:extLst>
                <a:ext uri="{FF2B5EF4-FFF2-40B4-BE49-F238E27FC236}">
                  <a16:creationId xmlns:a16="http://schemas.microsoft.com/office/drawing/2014/main" id="{6BE4582A-90DD-476B-A0F1-5196BFCEDA77}"/>
                </a:ext>
              </a:extLst>
            </p:cNvPr>
            <p:cNvSpPr/>
            <p:nvPr/>
          </p:nvSpPr>
          <p:spPr>
            <a:xfrm>
              <a:off x="9605156" y="1030990"/>
              <a:ext cx="126939" cy="193219"/>
            </a:xfrm>
            <a:custGeom>
              <a:avLst/>
              <a:gdLst>
                <a:gd name="connsiteX0" fmla="*/ 0 w 126939"/>
                <a:gd name="connsiteY0" fmla="*/ 136290 h 193219"/>
                <a:gd name="connsiteX1" fmla="*/ 124903 w 126939"/>
                <a:gd name="connsiteY1" fmla="*/ 25265 h 193219"/>
                <a:gd name="connsiteX2" fmla="*/ 0 w 126939"/>
                <a:gd name="connsiteY2" fmla="*/ 136290 h 193219"/>
              </a:gdLst>
              <a:ahLst/>
              <a:cxnLst>
                <a:cxn ang="0">
                  <a:pos x="connsiteX0" y="connsiteY0"/>
                </a:cxn>
                <a:cxn ang="0">
                  <a:pos x="connsiteX1" y="connsiteY1"/>
                </a:cxn>
                <a:cxn ang="0">
                  <a:pos x="connsiteX2" y="connsiteY2"/>
                </a:cxn>
              </a:cxnLst>
              <a:rect l="l" t="t" r="r" b="b"/>
              <a:pathLst>
                <a:path w="126939" h="193219">
                  <a:moveTo>
                    <a:pt x="0" y="136290"/>
                  </a:moveTo>
                  <a:cubicBezTo>
                    <a:pt x="2152" y="79597"/>
                    <a:pt x="67171" y="-55923"/>
                    <a:pt x="124903" y="25265"/>
                  </a:cubicBezTo>
                  <a:cubicBezTo>
                    <a:pt x="140933" y="111795"/>
                    <a:pt x="58843" y="282149"/>
                    <a:pt x="0" y="136290"/>
                  </a:cubicBezTo>
                  <a:close/>
                </a:path>
              </a:pathLst>
            </a:custGeom>
            <a:solidFill>
              <a:srgbClr val="106D41"/>
            </a:solidFill>
            <a:ln w="6938" cap="flat">
              <a:noFill/>
              <a:prstDash val="solid"/>
              <a:miter/>
            </a:ln>
          </p:spPr>
          <p:txBody>
            <a:bodyPr rtlCol="0" anchor="ctr"/>
            <a:lstStyle/>
            <a:p>
              <a:endParaRPr lang="nl-BE"/>
            </a:p>
          </p:txBody>
        </p:sp>
        <p:sp>
          <p:nvSpPr>
            <p:cNvPr id="31" name="Graphic 4">
              <a:extLst>
                <a:ext uri="{FF2B5EF4-FFF2-40B4-BE49-F238E27FC236}">
                  <a16:creationId xmlns:a16="http://schemas.microsoft.com/office/drawing/2014/main" id="{6BE4582A-90DD-476B-A0F1-5196BFCEDA77}"/>
                </a:ext>
              </a:extLst>
            </p:cNvPr>
            <p:cNvSpPr/>
            <p:nvPr/>
          </p:nvSpPr>
          <p:spPr>
            <a:xfrm>
              <a:off x="3989029" y="3533502"/>
              <a:ext cx="483169" cy="596590"/>
            </a:xfrm>
            <a:custGeom>
              <a:avLst/>
              <a:gdLst>
                <a:gd name="connsiteX0" fmla="*/ 37116 w 483169"/>
                <a:gd name="connsiteY0" fmla="*/ 575943 h 596590"/>
                <a:gd name="connsiteX1" fmla="*/ 9360 w 483169"/>
                <a:gd name="connsiteY1" fmla="*/ 464918 h 596590"/>
                <a:gd name="connsiteX2" fmla="*/ 141202 w 483169"/>
                <a:gd name="connsiteY2" fmla="*/ 372073 h 596590"/>
                <a:gd name="connsiteX3" fmla="*/ 307740 w 483169"/>
                <a:gd name="connsiteY3" fmla="*/ 117964 h 596590"/>
                <a:gd name="connsiteX4" fmla="*/ 397947 w 483169"/>
                <a:gd name="connsiteY4" fmla="*/ 0 h 596590"/>
                <a:gd name="connsiteX5" fmla="*/ 446521 w 483169"/>
                <a:gd name="connsiteY5" fmla="*/ 208172 h 596590"/>
                <a:gd name="connsiteX6" fmla="*/ 273044 w 483169"/>
                <a:gd name="connsiteY6" fmla="*/ 471857 h 596590"/>
                <a:gd name="connsiteX7" fmla="*/ 37116 w 483169"/>
                <a:gd name="connsiteY7" fmla="*/ 575943 h 596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169" h="596590">
                  <a:moveTo>
                    <a:pt x="37116" y="575943"/>
                  </a:moveTo>
                  <a:cubicBezTo>
                    <a:pt x="-8474" y="557693"/>
                    <a:pt x="-4519" y="478796"/>
                    <a:pt x="9360" y="464918"/>
                  </a:cubicBezTo>
                  <a:cubicBezTo>
                    <a:pt x="66260" y="448888"/>
                    <a:pt x="126561" y="437161"/>
                    <a:pt x="141202" y="372073"/>
                  </a:cubicBezTo>
                  <a:cubicBezTo>
                    <a:pt x="117956" y="243284"/>
                    <a:pt x="206776" y="202968"/>
                    <a:pt x="307740" y="117964"/>
                  </a:cubicBezTo>
                  <a:cubicBezTo>
                    <a:pt x="363252" y="76330"/>
                    <a:pt x="363252" y="0"/>
                    <a:pt x="397947" y="0"/>
                  </a:cubicBezTo>
                  <a:cubicBezTo>
                    <a:pt x="515010" y="25744"/>
                    <a:pt x="491000" y="82922"/>
                    <a:pt x="446521" y="208172"/>
                  </a:cubicBezTo>
                  <a:cubicBezTo>
                    <a:pt x="381502" y="357431"/>
                    <a:pt x="354093" y="357987"/>
                    <a:pt x="273044" y="471857"/>
                  </a:cubicBezTo>
                  <a:cubicBezTo>
                    <a:pt x="207331" y="592527"/>
                    <a:pt x="148627" y="622018"/>
                    <a:pt x="37116" y="575943"/>
                  </a:cubicBezTo>
                  <a:close/>
                </a:path>
              </a:pathLst>
            </a:custGeom>
            <a:solidFill>
              <a:srgbClr val="106D41"/>
            </a:solidFill>
            <a:ln w="6938" cap="flat">
              <a:noFill/>
              <a:prstDash val="solid"/>
              <a:miter/>
            </a:ln>
          </p:spPr>
          <p:txBody>
            <a:bodyPr rtlCol="0" anchor="ctr"/>
            <a:lstStyle/>
            <a:p>
              <a:endParaRPr lang="nl-BE"/>
            </a:p>
          </p:txBody>
        </p:sp>
        <p:sp>
          <p:nvSpPr>
            <p:cNvPr id="32" name="Graphic 4">
              <a:extLst>
                <a:ext uri="{FF2B5EF4-FFF2-40B4-BE49-F238E27FC236}">
                  <a16:creationId xmlns:a16="http://schemas.microsoft.com/office/drawing/2014/main" id="{6BE4582A-90DD-476B-A0F1-5196BFCEDA77}"/>
                </a:ext>
              </a:extLst>
            </p:cNvPr>
            <p:cNvSpPr/>
            <p:nvPr/>
          </p:nvSpPr>
          <p:spPr>
            <a:xfrm>
              <a:off x="4393811" y="3026516"/>
              <a:ext cx="459463" cy="471425"/>
            </a:xfrm>
            <a:custGeom>
              <a:avLst/>
              <a:gdLst>
                <a:gd name="connsiteX0" fmla="*/ 104 w 459463"/>
                <a:gd name="connsiteY0" fmla="*/ 416778 h 471425"/>
                <a:gd name="connsiteX1" fmla="*/ 249911 w 459463"/>
                <a:gd name="connsiteY1" fmla="*/ 35129 h 471425"/>
                <a:gd name="connsiteX2" fmla="*/ 423388 w 459463"/>
                <a:gd name="connsiteY2" fmla="*/ 7373 h 471425"/>
                <a:gd name="connsiteX3" fmla="*/ 313681 w 459463"/>
                <a:gd name="connsiteY3" fmla="*/ 330039 h 471425"/>
                <a:gd name="connsiteX4" fmla="*/ 152764 w 459463"/>
                <a:gd name="connsiteY4" fmla="*/ 465351 h 471425"/>
                <a:gd name="connsiteX5" fmla="*/ 104 w 459463"/>
                <a:gd name="connsiteY5" fmla="*/ 416778 h 471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9463" h="471425">
                  <a:moveTo>
                    <a:pt x="104" y="416778"/>
                  </a:moveTo>
                  <a:cubicBezTo>
                    <a:pt x="9056" y="290764"/>
                    <a:pt x="122371" y="57334"/>
                    <a:pt x="249911" y="35129"/>
                  </a:cubicBezTo>
                  <a:cubicBezTo>
                    <a:pt x="367875" y="14312"/>
                    <a:pt x="409509" y="-13444"/>
                    <a:pt x="423388" y="7373"/>
                  </a:cubicBezTo>
                  <a:cubicBezTo>
                    <a:pt x="545238" y="102646"/>
                    <a:pt x="319857" y="223733"/>
                    <a:pt x="313681" y="330039"/>
                  </a:cubicBezTo>
                  <a:cubicBezTo>
                    <a:pt x="241931" y="413447"/>
                    <a:pt x="246997" y="438705"/>
                    <a:pt x="152764" y="465351"/>
                  </a:cubicBezTo>
                  <a:cubicBezTo>
                    <a:pt x="76989" y="471596"/>
                    <a:pt x="-3296" y="487695"/>
                    <a:pt x="104" y="416778"/>
                  </a:cubicBezTo>
                  <a:close/>
                </a:path>
              </a:pathLst>
            </a:custGeom>
            <a:solidFill>
              <a:srgbClr val="106D41"/>
            </a:solidFill>
            <a:ln w="6938" cap="flat">
              <a:noFill/>
              <a:prstDash val="solid"/>
              <a:miter/>
            </a:ln>
          </p:spPr>
          <p:txBody>
            <a:bodyPr rtlCol="0" anchor="ctr"/>
            <a:lstStyle/>
            <a:p>
              <a:endParaRPr lang="nl-BE"/>
            </a:p>
          </p:txBody>
        </p:sp>
        <p:sp>
          <p:nvSpPr>
            <p:cNvPr id="33" name="Graphic 4">
              <a:extLst>
                <a:ext uri="{FF2B5EF4-FFF2-40B4-BE49-F238E27FC236}">
                  <a16:creationId xmlns:a16="http://schemas.microsoft.com/office/drawing/2014/main" id="{6BE4582A-90DD-476B-A0F1-5196BFCEDA77}"/>
                </a:ext>
              </a:extLst>
            </p:cNvPr>
            <p:cNvSpPr/>
            <p:nvPr/>
          </p:nvSpPr>
          <p:spPr>
            <a:xfrm>
              <a:off x="4735547" y="614146"/>
              <a:ext cx="3996244" cy="2360698"/>
            </a:xfrm>
            <a:custGeom>
              <a:avLst/>
              <a:gdLst>
                <a:gd name="connsiteX0" fmla="*/ 95529 w 3996244"/>
                <a:gd name="connsiteY0" fmla="*/ 2357292 h 2360698"/>
                <a:gd name="connsiteX1" fmla="*/ 886583 w 3996244"/>
                <a:gd name="connsiteY1" fmla="*/ 2065782 h 2360698"/>
                <a:gd name="connsiteX2" fmla="*/ 921279 w 3996244"/>
                <a:gd name="connsiteY2" fmla="*/ 2017278 h 2360698"/>
                <a:gd name="connsiteX3" fmla="*/ 1275171 w 3996244"/>
                <a:gd name="connsiteY3" fmla="*/ 1705019 h 2360698"/>
                <a:gd name="connsiteX4" fmla="*/ 1864992 w 3996244"/>
                <a:gd name="connsiteY4" fmla="*/ 1462152 h 2360698"/>
                <a:gd name="connsiteX5" fmla="*/ 2031530 w 3996244"/>
                <a:gd name="connsiteY5" fmla="*/ 1441335 h 2360698"/>
                <a:gd name="connsiteX6" fmla="*/ 2100851 w 3996244"/>
                <a:gd name="connsiteY6" fmla="*/ 1247041 h 2360698"/>
                <a:gd name="connsiteX7" fmla="*/ 2295145 w 3996244"/>
                <a:gd name="connsiteY7" fmla="*/ 1260919 h 2360698"/>
                <a:gd name="connsiteX8" fmla="*/ 2315962 w 3996244"/>
                <a:gd name="connsiteY8" fmla="*/ 1129077 h 2360698"/>
                <a:gd name="connsiteX9" fmla="*/ 2475561 w 3996244"/>
                <a:gd name="connsiteY9" fmla="*/ 1073564 h 2360698"/>
                <a:gd name="connsiteX10" fmla="*/ 2794758 w 3996244"/>
                <a:gd name="connsiteY10" fmla="*/ 1018052 h 2360698"/>
                <a:gd name="connsiteX11" fmla="*/ 2933539 w 3996244"/>
                <a:gd name="connsiteY11" fmla="*/ 997235 h 2360698"/>
                <a:gd name="connsiteX12" fmla="*/ 3467848 w 3996244"/>
                <a:gd name="connsiteY12" fmla="*/ 310267 h 2360698"/>
                <a:gd name="connsiteX13" fmla="*/ 3828679 w 3996244"/>
                <a:gd name="connsiteY13" fmla="*/ 136790 h 2360698"/>
                <a:gd name="connsiteX14" fmla="*/ 3988278 w 3996244"/>
                <a:gd name="connsiteY14" fmla="*/ 67399 h 2360698"/>
                <a:gd name="connsiteX15" fmla="*/ 3627446 w 3996244"/>
                <a:gd name="connsiteY15" fmla="*/ 74338 h 2360698"/>
                <a:gd name="connsiteX16" fmla="*/ 3287432 w 3996244"/>
                <a:gd name="connsiteY16" fmla="*/ 400475 h 2360698"/>
                <a:gd name="connsiteX17" fmla="*/ 2975174 w 3996244"/>
                <a:gd name="connsiteY17" fmla="*/ 525378 h 2360698"/>
                <a:gd name="connsiteX18" fmla="*/ 2440865 w 3996244"/>
                <a:gd name="connsiteY18" fmla="*/ 678037 h 2360698"/>
                <a:gd name="connsiteX19" fmla="*/ 2066156 w 3996244"/>
                <a:gd name="connsiteY19" fmla="*/ 997235 h 2360698"/>
                <a:gd name="connsiteX20" fmla="*/ 1864923 w 3996244"/>
                <a:gd name="connsiteY20" fmla="*/ 1094381 h 2360698"/>
                <a:gd name="connsiteX21" fmla="*/ 1490213 w 3996244"/>
                <a:gd name="connsiteY21" fmla="*/ 1309493 h 2360698"/>
                <a:gd name="connsiteX22" fmla="*/ 1143260 w 3996244"/>
                <a:gd name="connsiteY22" fmla="*/ 1496847 h 2360698"/>
                <a:gd name="connsiteX23" fmla="*/ 1136320 w 3996244"/>
                <a:gd name="connsiteY23" fmla="*/ 1670324 h 2360698"/>
                <a:gd name="connsiteX24" fmla="*/ 414657 w 3996244"/>
                <a:gd name="connsiteY24" fmla="*/ 1878496 h 2360698"/>
                <a:gd name="connsiteX25" fmla="*/ 109338 w 3996244"/>
                <a:gd name="connsiteY25" fmla="*/ 2162998 h 2360698"/>
                <a:gd name="connsiteX26" fmla="*/ 95529 w 3996244"/>
                <a:gd name="connsiteY26" fmla="*/ 2357292 h 2360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996244" h="2360698">
                  <a:moveTo>
                    <a:pt x="95529" y="2357292"/>
                  </a:moveTo>
                  <a:cubicBezTo>
                    <a:pt x="668003" y="2378040"/>
                    <a:pt x="459900" y="2306845"/>
                    <a:pt x="886583" y="2065782"/>
                  </a:cubicBezTo>
                  <a:cubicBezTo>
                    <a:pt x="914340" y="2051973"/>
                    <a:pt x="928218" y="2093607"/>
                    <a:pt x="921279" y="2017278"/>
                  </a:cubicBezTo>
                  <a:cubicBezTo>
                    <a:pt x="958056" y="1830131"/>
                    <a:pt x="1092604" y="1793215"/>
                    <a:pt x="1275171" y="1705019"/>
                  </a:cubicBezTo>
                  <a:cubicBezTo>
                    <a:pt x="1558424" y="1499484"/>
                    <a:pt x="1596797" y="1741103"/>
                    <a:pt x="1864992" y="1462152"/>
                  </a:cubicBezTo>
                  <a:cubicBezTo>
                    <a:pt x="1851114" y="1318097"/>
                    <a:pt x="1997112" y="1466177"/>
                    <a:pt x="2031530" y="1441335"/>
                  </a:cubicBezTo>
                  <a:cubicBezTo>
                    <a:pt x="2110704" y="1418228"/>
                    <a:pt x="2063241" y="1270495"/>
                    <a:pt x="2100851" y="1247041"/>
                  </a:cubicBezTo>
                  <a:cubicBezTo>
                    <a:pt x="2135546" y="1240102"/>
                    <a:pt x="2260450" y="1295614"/>
                    <a:pt x="2295145" y="1260919"/>
                  </a:cubicBezTo>
                  <a:cubicBezTo>
                    <a:pt x="2329840" y="1226224"/>
                    <a:pt x="2260450" y="1163772"/>
                    <a:pt x="2315962" y="1129077"/>
                  </a:cubicBezTo>
                  <a:cubicBezTo>
                    <a:pt x="2371475" y="1094381"/>
                    <a:pt x="2426987" y="1066625"/>
                    <a:pt x="2475561" y="1073564"/>
                  </a:cubicBezTo>
                  <a:cubicBezTo>
                    <a:pt x="2626902" y="1085777"/>
                    <a:pt x="2638976" y="1034497"/>
                    <a:pt x="2794758" y="1018052"/>
                  </a:cubicBezTo>
                  <a:cubicBezTo>
                    <a:pt x="2871088" y="1024991"/>
                    <a:pt x="2891905" y="1101321"/>
                    <a:pt x="2933539" y="997235"/>
                  </a:cubicBezTo>
                  <a:cubicBezTo>
                    <a:pt x="3195628" y="402487"/>
                    <a:pt x="3349398" y="852139"/>
                    <a:pt x="3467848" y="310267"/>
                  </a:cubicBezTo>
                  <a:cubicBezTo>
                    <a:pt x="3523499" y="221724"/>
                    <a:pt x="3729936" y="168432"/>
                    <a:pt x="3828679" y="136790"/>
                  </a:cubicBezTo>
                  <a:cubicBezTo>
                    <a:pt x="3904037" y="142272"/>
                    <a:pt x="4029010" y="155109"/>
                    <a:pt x="3988278" y="67399"/>
                  </a:cubicBezTo>
                  <a:cubicBezTo>
                    <a:pt x="3914585" y="-40295"/>
                    <a:pt x="3724454" y="-4559"/>
                    <a:pt x="3627446" y="74338"/>
                  </a:cubicBezTo>
                  <a:cubicBezTo>
                    <a:pt x="3484501" y="132627"/>
                    <a:pt x="3421425" y="334692"/>
                    <a:pt x="3287432" y="400475"/>
                  </a:cubicBezTo>
                  <a:cubicBezTo>
                    <a:pt x="3114094" y="435031"/>
                    <a:pt x="3101049" y="445717"/>
                    <a:pt x="2975174" y="525378"/>
                  </a:cubicBezTo>
                  <a:cubicBezTo>
                    <a:pt x="2801697" y="496511"/>
                    <a:pt x="2591860" y="630644"/>
                    <a:pt x="2440865" y="678037"/>
                  </a:cubicBezTo>
                  <a:cubicBezTo>
                    <a:pt x="2291398" y="717451"/>
                    <a:pt x="2177250" y="878785"/>
                    <a:pt x="2066156" y="997235"/>
                  </a:cubicBezTo>
                  <a:cubicBezTo>
                    <a:pt x="2017582" y="1059686"/>
                    <a:pt x="1934313" y="1073564"/>
                    <a:pt x="1864923" y="1094381"/>
                  </a:cubicBezTo>
                  <a:cubicBezTo>
                    <a:pt x="1684715" y="1149200"/>
                    <a:pt x="1640236" y="1231359"/>
                    <a:pt x="1490213" y="1309493"/>
                  </a:cubicBezTo>
                  <a:cubicBezTo>
                    <a:pt x="1308826" y="1354458"/>
                    <a:pt x="1219311" y="1245861"/>
                    <a:pt x="1143260" y="1496847"/>
                  </a:cubicBezTo>
                  <a:cubicBezTo>
                    <a:pt x="1105650" y="1556038"/>
                    <a:pt x="1258378" y="1662552"/>
                    <a:pt x="1136320" y="1670324"/>
                  </a:cubicBezTo>
                  <a:cubicBezTo>
                    <a:pt x="908788" y="1576994"/>
                    <a:pt x="629977" y="1836376"/>
                    <a:pt x="414657" y="1878496"/>
                  </a:cubicBezTo>
                  <a:cubicBezTo>
                    <a:pt x="345267" y="1899313"/>
                    <a:pt x="192607" y="2114425"/>
                    <a:pt x="109338" y="2162998"/>
                  </a:cubicBezTo>
                  <a:cubicBezTo>
                    <a:pt x="-11887" y="2243699"/>
                    <a:pt x="-53591" y="2345010"/>
                    <a:pt x="95529" y="2357292"/>
                  </a:cubicBezTo>
                  <a:close/>
                </a:path>
              </a:pathLst>
            </a:custGeom>
            <a:solidFill>
              <a:srgbClr val="106D41"/>
            </a:solidFill>
            <a:ln w="6938" cap="flat">
              <a:noFill/>
              <a:prstDash val="solid"/>
              <a:miter/>
            </a:ln>
          </p:spPr>
          <p:txBody>
            <a:bodyPr rtlCol="0" anchor="ctr"/>
            <a:lstStyle/>
            <a:p>
              <a:endParaRPr lang="nl-BE"/>
            </a:p>
          </p:txBody>
        </p:sp>
      </p:grpSp>
      <p:sp>
        <p:nvSpPr>
          <p:cNvPr id="7" name="!!SecondCut">
            <a:extLst>
              <a:ext uri="{FF2B5EF4-FFF2-40B4-BE49-F238E27FC236}">
                <a16:creationId xmlns:a16="http://schemas.microsoft.com/office/drawing/2014/main" id="{6BE4582A-90DD-476B-A0F1-5196BFCEDA77}"/>
              </a:ext>
            </a:extLst>
          </p:cNvPr>
          <p:cNvSpPr/>
          <p:nvPr/>
        </p:nvSpPr>
        <p:spPr>
          <a:xfrm>
            <a:off x="4587736" y="963132"/>
            <a:ext cx="5088653" cy="2989211"/>
          </a:xfrm>
          <a:custGeom>
            <a:avLst/>
            <a:gdLst>
              <a:gd name="connsiteX0" fmla="*/ 174991 w 5088653"/>
              <a:gd name="connsiteY0" fmla="*/ 2989212 h 2989211"/>
              <a:gd name="connsiteX1" fmla="*/ 75207 w 5088653"/>
              <a:gd name="connsiteY1" fmla="*/ 2974154 h 2989211"/>
              <a:gd name="connsiteX2" fmla="*/ 15115 w 5088653"/>
              <a:gd name="connsiteY2" fmla="*/ 2757378 h 2989211"/>
              <a:gd name="connsiteX3" fmla="*/ 295106 w 5088653"/>
              <a:gd name="connsiteY3" fmla="*/ 2344572 h 2989211"/>
              <a:gd name="connsiteX4" fmla="*/ 369979 w 5088653"/>
              <a:gd name="connsiteY4" fmla="*/ 2267063 h 2989211"/>
              <a:gd name="connsiteX5" fmla="*/ 827402 w 5088653"/>
              <a:gd name="connsiteY5" fmla="*/ 1833926 h 2989211"/>
              <a:gd name="connsiteX6" fmla="*/ 832884 w 5088653"/>
              <a:gd name="connsiteY6" fmla="*/ 1830179 h 2989211"/>
              <a:gd name="connsiteX7" fmla="*/ 1478564 w 5088653"/>
              <a:gd name="connsiteY7" fmla="*/ 1520419 h 2989211"/>
              <a:gd name="connsiteX8" fmla="*/ 1955209 w 5088653"/>
              <a:gd name="connsiteY8" fmla="*/ 1336326 h 2989211"/>
              <a:gd name="connsiteX9" fmla="*/ 2273712 w 5088653"/>
              <a:gd name="connsiteY9" fmla="*/ 1204692 h 2989211"/>
              <a:gd name="connsiteX10" fmla="*/ 2694012 w 5088653"/>
              <a:gd name="connsiteY10" fmla="*/ 962241 h 2989211"/>
              <a:gd name="connsiteX11" fmla="*/ 2836887 w 5088653"/>
              <a:gd name="connsiteY11" fmla="*/ 866967 h 2989211"/>
              <a:gd name="connsiteX12" fmla="*/ 3249207 w 5088653"/>
              <a:gd name="connsiteY12" fmla="*/ 573028 h 2989211"/>
              <a:gd name="connsiteX13" fmla="*/ 3268428 w 5088653"/>
              <a:gd name="connsiteY13" fmla="*/ 558248 h 2989211"/>
              <a:gd name="connsiteX14" fmla="*/ 3642097 w 5088653"/>
              <a:gd name="connsiteY14" fmla="*/ 426198 h 2989211"/>
              <a:gd name="connsiteX15" fmla="*/ 3679706 w 5088653"/>
              <a:gd name="connsiteY15" fmla="*/ 425365 h 2989211"/>
              <a:gd name="connsiteX16" fmla="*/ 3732444 w 5088653"/>
              <a:gd name="connsiteY16" fmla="*/ 429945 h 2989211"/>
              <a:gd name="connsiteX17" fmla="*/ 3739174 w 5088653"/>
              <a:gd name="connsiteY17" fmla="*/ 427794 h 2989211"/>
              <a:gd name="connsiteX18" fmla="*/ 3876776 w 5088653"/>
              <a:gd name="connsiteY18" fmla="*/ 385951 h 2989211"/>
              <a:gd name="connsiteX19" fmla="*/ 4222550 w 5088653"/>
              <a:gd name="connsiteY19" fmla="*/ 156962 h 2989211"/>
              <a:gd name="connsiteX20" fmla="*/ 4339265 w 5088653"/>
              <a:gd name="connsiteY20" fmla="*/ 58705 h 2989211"/>
              <a:gd name="connsiteX21" fmla="*/ 4592402 w 5088653"/>
              <a:gd name="connsiteY21" fmla="*/ 0 h 2989211"/>
              <a:gd name="connsiteX22" fmla="*/ 4739927 w 5088653"/>
              <a:gd name="connsiteY22" fmla="*/ 21927 h 2989211"/>
              <a:gd name="connsiteX23" fmla="*/ 5048993 w 5088653"/>
              <a:gd name="connsiteY23" fmla="*/ 291371 h 2989211"/>
              <a:gd name="connsiteX24" fmla="*/ 5084521 w 5088653"/>
              <a:gd name="connsiteY24" fmla="*/ 414679 h 2989211"/>
              <a:gd name="connsiteX25" fmla="*/ 4951707 w 5088653"/>
              <a:gd name="connsiteY25" fmla="*/ 515018 h 2989211"/>
              <a:gd name="connsiteX26" fmla="*/ 4817852 w 5088653"/>
              <a:gd name="connsiteY26" fmla="*/ 541733 h 2989211"/>
              <a:gd name="connsiteX27" fmla="*/ 4726396 w 5088653"/>
              <a:gd name="connsiteY27" fmla="*/ 529312 h 2989211"/>
              <a:gd name="connsiteX28" fmla="*/ 4675671 w 5088653"/>
              <a:gd name="connsiteY28" fmla="*/ 519528 h 2989211"/>
              <a:gd name="connsiteX29" fmla="*/ 4646874 w 5088653"/>
              <a:gd name="connsiteY29" fmla="*/ 516961 h 2989211"/>
              <a:gd name="connsiteX30" fmla="*/ 4553474 w 5088653"/>
              <a:gd name="connsiteY30" fmla="*/ 586837 h 2989211"/>
              <a:gd name="connsiteX31" fmla="*/ 4527036 w 5088653"/>
              <a:gd name="connsiteY31" fmla="*/ 618687 h 2989211"/>
              <a:gd name="connsiteX32" fmla="*/ 4142403 w 5088653"/>
              <a:gd name="connsiteY32" fmla="*/ 769681 h 2989211"/>
              <a:gd name="connsiteX33" fmla="*/ 3609275 w 5088653"/>
              <a:gd name="connsiteY33" fmla="*/ 861555 h 2989211"/>
              <a:gd name="connsiteX34" fmla="*/ 3522467 w 5088653"/>
              <a:gd name="connsiteY34" fmla="*/ 880082 h 2989211"/>
              <a:gd name="connsiteX35" fmla="*/ 3157958 w 5088653"/>
              <a:gd name="connsiteY35" fmla="*/ 1113165 h 2989211"/>
              <a:gd name="connsiteX36" fmla="*/ 3109593 w 5088653"/>
              <a:gd name="connsiteY36" fmla="*/ 1175964 h 2989211"/>
              <a:gd name="connsiteX37" fmla="*/ 3088012 w 5088653"/>
              <a:gd name="connsiteY37" fmla="*/ 1197822 h 2989211"/>
              <a:gd name="connsiteX38" fmla="*/ 2796224 w 5088653"/>
              <a:gd name="connsiteY38" fmla="*/ 1392949 h 2989211"/>
              <a:gd name="connsiteX39" fmla="*/ 2615670 w 5088653"/>
              <a:gd name="connsiteY39" fmla="*/ 1489818 h 2989211"/>
              <a:gd name="connsiteX40" fmla="*/ 2492709 w 5088653"/>
              <a:gd name="connsiteY40" fmla="*/ 1576418 h 2989211"/>
              <a:gd name="connsiteX41" fmla="*/ 2140413 w 5088653"/>
              <a:gd name="connsiteY41" fmla="*/ 1699655 h 2989211"/>
              <a:gd name="connsiteX42" fmla="*/ 2106134 w 5088653"/>
              <a:gd name="connsiteY42" fmla="*/ 1705901 h 2989211"/>
              <a:gd name="connsiteX43" fmla="*/ 1893868 w 5088653"/>
              <a:gd name="connsiteY43" fmla="*/ 1821714 h 2989211"/>
              <a:gd name="connsiteX44" fmla="*/ 1755156 w 5088653"/>
              <a:gd name="connsiteY44" fmla="*/ 1910603 h 2989211"/>
              <a:gd name="connsiteX45" fmla="*/ 1250547 w 5088653"/>
              <a:gd name="connsiteY45" fmla="*/ 2122522 h 2989211"/>
              <a:gd name="connsiteX46" fmla="*/ 972429 w 5088653"/>
              <a:gd name="connsiteY46" fmla="*/ 2265259 h 2989211"/>
              <a:gd name="connsiteX47" fmla="*/ 637757 w 5088653"/>
              <a:gd name="connsiteY47" fmla="*/ 2723237 h 2989211"/>
              <a:gd name="connsiteX48" fmla="*/ 174991 w 5088653"/>
              <a:gd name="connsiteY48" fmla="*/ 2989212 h 2989211"/>
              <a:gd name="connsiteX49" fmla="*/ 174991 w 5088653"/>
              <a:gd name="connsiteY49" fmla="*/ 2989212 h 2989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088653" h="2989211">
                <a:moveTo>
                  <a:pt x="174991" y="2989212"/>
                </a:moveTo>
                <a:cubicBezTo>
                  <a:pt x="136479" y="2989212"/>
                  <a:pt x="101992" y="2984008"/>
                  <a:pt x="75207" y="2974154"/>
                </a:cubicBezTo>
                <a:cubicBezTo>
                  <a:pt x="-23536" y="2937793"/>
                  <a:pt x="-2996" y="2841965"/>
                  <a:pt x="15115" y="2757378"/>
                </a:cubicBezTo>
                <a:cubicBezTo>
                  <a:pt x="38569" y="2648018"/>
                  <a:pt x="212393" y="2427356"/>
                  <a:pt x="295106" y="2344572"/>
                </a:cubicBezTo>
                <a:cubicBezTo>
                  <a:pt x="312107" y="2327572"/>
                  <a:pt x="337643" y="2300856"/>
                  <a:pt x="369979" y="2267063"/>
                </a:cubicBezTo>
                <a:cubicBezTo>
                  <a:pt x="494674" y="2136678"/>
                  <a:pt x="703401" y="1918514"/>
                  <a:pt x="827402" y="1833926"/>
                </a:cubicBezTo>
                <a:lnTo>
                  <a:pt x="832884" y="1830179"/>
                </a:lnTo>
                <a:cubicBezTo>
                  <a:pt x="983670" y="1727342"/>
                  <a:pt x="1190108" y="1586549"/>
                  <a:pt x="1478564" y="1520419"/>
                </a:cubicBezTo>
                <a:cubicBezTo>
                  <a:pt x="1638302" y="1483781"/>
                  <a:pt x="1806713" y="1405439"/>
                  <a:pt x="1955209" y="1336326"/>
                </a:cubicBezTo>
                <a:cubicBezTo>
                  <a:pt x="2070328" y="1282756"/>
                  <a:pt x="2179133" y="1232170"/>
                  <a:pt x="2273712" y="1204692"/>
                </a:cubicBezTo>
                <a:cubicBezTo>
                  <a:pt x="2413257" y="1164168"/>
                  <a:pt x="2575562" y="1047452"/>
                  <a:pt x="2694012" y="962241"/>
                </a:cubicBezTo>
                <a:cubicBezTo>
                  <a:pt x="2754868" y="918524"/>
                  <a:pt x="2802886" y="883968"/>
                  <a:pt x="2836887" y="866967"/>
                </a:cubicBezTo>
                <a:cubicBezTo>
                  <a:pt x="2924805" y="822974"/>
                  <a:pt x="3152129" y="647831"/>
                  <a:pt x="3249207" y="573028"/>
                </a:cubicBezTo>
                <a:lnTo>
                  <a:pt x="3268428" y="558248"/>
                </a:lnTo>
                <a:cubicBezTo>
                  <a:pt x="3367587" y="481988"/>
                  <a:pt x="3464665" y="433275"/>
                  <a:pt x="3642097" y="426198"/>
                </a:cubicBezTo>
                <a:cubicBezTo>
                  <a:pt x="3656183" y="425642"/>
                  <a:pt x="3668812" y="425365"/>
                  <a:pt x="3679706" y="425365"/>
                </a:cubicBezTo>
                <a:cubicBezTo>
                  <a:pt x="3708295" y="425365"/>
                  <a:pt x="3723076" y="427308"/>
                  <a:pt x="3732444" y="429945"/>
                </a:cubicBezTo>
                <a:cubicBezTo>
                  <a:pt x="3734456" y="429320"/>
                  <a:pt x="3736746" y="428557"/>
                  <a:pt x="3739174" y="427794"/>
                </a:cubicBezTo>
                <a:cubicBezTo>
                  <a:pt x="3757701" y="421757"/>
                  <a:pt x="3796352" y="409197"/>
                  <a:pt x="3876776" y="385951"/>
                </a:cubicBezTo>
                <a:cubicBezTo>
                  <a:pt x="4042759" y="337933"/>
                  <a:pt x="4142473" y="237524"/>
                  <a:pt x="4222550" y="156962"/>
                </a:cubicBezTo>
                <a:cubicBezTo>
                  <a:pt x="4264809" y="114425"/>
                  <a:pt x="4301378" y="77648"/>
                  <a:pt x="4339265" y="58705"/>
                </a:cubicBezTo>
                <a:cubicBezTo>
                  <a:pt x="4413860" y="21442"/>
                  <a:pt x="4506080" y="0"/>
                  <a:pt x="4592402" y="0"/>
                </a:cubicBezTo>
                <a:cubicBezTo>
                  <a:pt x="4644237" y="0"/>
                  <a:pt x="4693852" y="7355"/>
                  <a:pt x="4739927" y="21927"/>
                </a:cubicBezTo>
                <a:cubicBezTo>
                  <a:pt x="4886758" y="68280"/>
                  <a:pt x="5000420" y="224618"/>
                  <a:pt x="5048993" y="291371"/>
                </a:cubicBezTo>
                <a:cubicBezTo>
                  <a:pt x="5073071" y="324471"/>
                  <a:pt x="5098885" y="368395"/>
                  <a:pt x="5084521" y="414679"/>
                </a:cubicBezTo>
                <a:cubicBezTo>
                  <a:pt x="5071614" y="456244"/>
                  <a:pt x="5030604" y="487192"/>
                  <a:pt x="4951707" y="515018"/>
                </a:cubicBezTo>
                <a:cubicBezTo>
                  <a:pt x="4900011" y="533267"/>
                  <a:pt x="4857475" y="541733"/>
                  <a:pt x="4817852" y="541733"/>
                </a:cubicBezTo>
                <a:cubicBezTo>
                  <a:pt x="4783921" y="541733"/>
                  <a:pt x="4756026" y="535696"/>
                  <a:pt x="4726396" y="529312"/>
                </a:cubicBezTo>
                <a:cubicBezTo>
                  <a:pt x="4710505" y="525912"/>
                  <a:pt x="4694129" y="522373"/>
                  <a:pt x="4675671" y="519528"/>
                </a:cubicBezTo>
                <a:cubicBezTo>
                  <a:pt x="4664499" y="517793"/>
                  <a:pt x="4655131" y="516961"/>
                  <a:pt x="4646874" y="516961"/>
                </a:cubicBezTo>
                <a:cubicBezTo>
                  <a:pt x="4612248" y="516961"/>
                  <a:pt x="4599966" y="530284"/>
                  <a:pt x="4553474" y="586837"/>
                </a:cubicBezTo>
                <a:cubicBezTo>
                  <a:pt x="4545494" y="596552"/>
                  <a:pt x="4536751" y="607168"/>
                  <a:pt x="4527036" y="618687"/>
                </a:cubicBezTo>
                <a:cubicBezTo>
                  <a:pt x="4435857" y="726451"/>
                  <a:pt x="4307345" y="756983"/>
                  <a:pt x="4142403" y="769681"/>
                </a:cubicBezTo>
                <a:cubicBezTo>
                  <a:pt x="3981278" y="782102"/>
                  <a:pt x="3872335" y="805348"/>
                  <a:pt x="3609275" y="861555"/>
                </a:cubicBezTo>
                <a:lnTo>
                  <a:pt x="3522467" y="880082"/>
                </a:lnTo>
                <a:cubicBezTo>
                  <a:pt x="3281682" y="931292"/>
                  <a:pt x="3210140" y="1036419"/>
                  <a:pt x="3157958" y="1113165"/>
                </a:cubicBezTo>
                <a:cubicBezTo>
                  <a:pt x="3142137" y="1136411"/>
                  <a:pt x="3127148" y="1158408"/>
                  <a:pt x="3109593" y="1175964"/>
                </a:cubicBezTo>
                <a:cubicBezTo>
                  <a:pt x="3102584" y="1182972"/>
                  <a:pt x="3095367" y="1190328"/>
                  <a:pt x="3088012" y="1197822"/>
                </a:cubicBezTo>
                <a:cubicBezTo>
                  <a:pt x="3020217" y="1267005"/>
                  <a:pt x="2935838" y="1353049"/>
                  <a:pt x="2796224" y="1392949"/>
                </a:cubicBezTo>
                <a:cubicBezTo>
                  <a:pt x="2709139" y="1417860"/>
                  <a:pt x="2671946" y="1446449"/>
                  <a:pt x="2615670" y="1489818"/>
                </a:cubicBezTo>
                <a:cubicBezTo>
                  <a:pt x="2583195" y="1514799"/>
                  <a:pt x="2546418" y="1543179"/>
                  <a:pt x="2492709" y="1576418"/>
                </a:cubicBezTo>
                <a:cubicBezTo>
                  <a:pt x="2356356" y="1660797"/>
                  <a:pt x="2241654" y="1681475"/>
                  <a:pt x="2140413" y="1699655"/>
                </a:cubicBezTo>
                <a:cubicBezTo>
                  <a:pt x="2128894" y="1701737"/>
                  <a:pt x="2117444" y="1703750"/>
                  <a:pt x="2106134" y="1705901"/>
                </a:cubicBezTo>
                <a:cubicBezTo>
                  <a:pt x="2043613" y="1717628"/>
                  <a:pt x="1967491" y="1770573"/>
                  <a:pt x="1893868" y="1821714"/>
                </a:cubicBezTo>
                <a:cubicBezTo>
                  <a:pt x="1848070" y="1853564"/>
                  <a:pt x="1800746" y="1886455"/>
                  <a:pt x="1755156" y="1910603"/>
                </a:cubicBezTo>
                <a:cubicBezTo>
                  <a:pt x="1668834" y="1956332"/>
                  <a:pt x="1377185" y="2106701"/>
                  <a:pt x="1250547" y="2122522"/>
                </a:cubicBezTo>
                <a:cubicBezTo>
                  <a:pt x="1153677" y="2134666"/>
                  <a:pt x="1049661" y="2188027"/>
                  <a:pt x="972429" y="2265259"/>
                </a:cubicBezTo>
                <a:cubicBezTo>
                  <a:pt x="924757" y="2312930"/>
                  <a:pt x="796801" y="2452891"/>
                  <a:pt x="637757" y="2723237"/>
                </a:cubicBezTo>
                <a:cubicBezTo>
                  <a:pt x="522083" y="2919544"/>
                  <a:pt x="316201" y="2989212"/>
                  <a:pt x="174991" y="2989212"/>
                </a:cubicBezTo>
                <a:cubicBezTo>
                  <a:pt x="174991" y="2989212"/>
                  <a:pt x="174991" y="2989212"/>
                  <a:pt x="174991" y="2989212"/>
                </a:cubicBezTo>
                <a:close/>
              </a:path>
            </a:pathLst>
          </a:custGeom>
          <a:solidFill>
            <a:schemeClr val="accent6">
              <a:lumMod val="40000"/>
              <a:lumOff val="60000"/>
            </a:schemeClr>
          </a:solidFill>
          <a:ln w="6938" cap="flat">
            <a:noFill/>
            <a:prstDash val="solid"/>
            <a:miter/>
          </a:ln>
        </p:spPr>
        <p:txBody>
          <a:bodyPr rtlCol="0" anchor="ctr"/>
          <a:lstStyle/>
          <a:p>
            <a:endParaRPr lang="nl-BE"/>
          </a:p>
        </p:txBody>
      </p:sp>
      <p:sp>
        <p:nvSpPr>
          <p:cNvPr id="34" name="!!Teebox">
            <a:extLst>
              <a:ext uri="{FF2B5EF4-FFF2-40B4-BE49-F238E27FC236}">
                <a16:creationId xmlns:a16="http://schemas.microsoft.com/office/drawing/2014/main" id="{6BE4582A-90DD-476B-A0F1-5196BFCEDA77}"/>
              </a:ext>
            </a:extLst>
          </p:cNvPr>
          <p:cNvSpPr/>
          <p:nvPr/>
        </p:nvSpPr>
        <p:spPr>
          <a:xfrm rot="-2935248">
            <a:off x="2676701" y="5685110"/>
            <a:ext cx="208171" cy="119976"/>
          </a:xfrm>
          <a:custGeom>
            <a:avLst/>
            <a:gdLst>
              <a:gd name="connsiteX0" fmla="*/ 0 w 208171"/>
              <a:gd name="connsiteY0" fmla="*/ 0 h 119976"/>
              <a:gd name="connsiteX1" fmla="*/ 208172 w 208171"/>
              <a:gd name="connsiteY1" fmla="*/ 0 h 119976"/>
              <a:gd name="connsiteX2" fmla="*/ 208172 w 208171"/>
              <a:gd name="connsiteY2" fmla="*/ 119976 h 119976"/>
              <a:gd name="connsiteX3" fmla="*/ 0 w 208171"/>
              <a:gd name="connsiteY3" fmla="*/ 119976 h 119976"/>
            </a:gdLst>
            <a:ahLst/>
            <a:cxnLst>
              <a:cxn ang="0">
                <a:pos x="connsiteX0" y="connsiteY0"/>
              </a:cxn>
              <a:cxn ang="0">
                <a:pos x="connsiteX1" y="connsiteY1"/>
              </a:cxn>
              <a:cxn ang="0">
                <a:pos x="connsiteX2" y="connsiteY2"/>
              </a:cxn>
              <a:cxn ang="0">
                <a:pos x="connsiteX3" y="connsiteY3"/>
              </a:cxn>
            </a:cxnLst>
            <a:rect l="l" t="t" r="r" b="b"/>
            <a:pathLst>
              <a:path w="208171" h="119976">
                <a:moveTo>
                  <a:pt x="0" y="0"/>
                </a:moveTo>
                <a:lnTo>
                  <a:pt x="208172" y="0"/>
                </a:lnTo>
                <a:lnTo>
                  <a:pt x="208172" y="119976"/>
                </a:lnTo>
                <a:lnTo>
                  <a:pt x="0" y="119976"/>
                </a:lnTo>
                <a:close/>
              </a:path>
            </a:pathLst>
          </a:custGeom>
          <a:solidFill>
            <a:srgbClr val="B0D37C"/>
          </a:solidFill>
          <a:ln w="6938" cap="flat">
            <a:noFill/>
            <a:prstDash val="solid"/>
            <a:miter/>
          </a:ln>
        </p:spPr>
        <p:txBody>
          <a:bodyPr rtlCol="0" anchor="ctr"/>
          <a:lstStyle/>
          <a:p>
            <a:endParaRPr lang="nl-BE"/>
          </a:p>
        </p:txBody>
      </p:sp>
      <p:sp>
        <p:nvSpPr>
          <p:cNvPr id="72" name="!!Red">
            <a:extLst>
              <a:ext uri="{FF2B5EF4-FFF2-40B4-BE49-F238E27FC236}">
                <a16:creationId xmlns:a16="http://schemas.microsoft.com/office/drawing/2014/main" id="{F8CCE555-21D6-418F-8C5C-AA7A34486F9C}"/>
              </a:ext>
            </a:extLst>
          </p:cNvPr>
          <p:cNvSpPr/>
          <p:nvPr/>
        </p:nvSpPr>
        <p:spPr>
          <a:xfrm>
            <a:off x="-8039" y="924967"/>
            <a:ext cx="3199437"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3" name="!!Yellow">
            <a:extLst>
              <a:ext uri="{FF2B5EF4-FFF2-40B4-BE49-F238E27FC236}">
                <a16:creationId xmlns:a16="http://schemas.microsoft.com/office/drawing/2014/main" id="{CD9B4FAB-107E-40A1-80D8-B280A8EF1EB3}"/>
              </a:ext>
            </a:extLst>
          </p:cNvPr>
          <p:cNvSpPr/>
          <p:nvPr/>
        </p:nvSpPr>
        <p:spPr>
          <a:xfrm>
            <a:off x="1" y="924967"/>
            <a:ext cx="3111516"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4" name="!!Black">
            <a:extLst>
              <a:ext uri="{FF2B5EF4-FFF2-40B4-BE49-F238E27FC236}">
                <a16:creationId xmlns:a16="http://schemas.microsoft.com/office/drawing/2014/main" id="{41B27195-57CF-460E-9993-AD6F223ED200}"/>
              </a:ext>
            </a:extLst>
          </p:cNvPr>
          <p:cNvSpPr/>
          <p:nvPr/>
        </p:nvSpPr>
        <p:spPr>
          <a:xfrm>
            <a:off x="-8035" y="924967"/>
            <a:ext cx="3044826"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31" name="!!Green">
            <a:extLst>
              <a:ext uri="{FF2B5EF4-FFF2-40B4-BE49-F238E27FC236}">
                <a16:creationId xmlns:a16="http://schemas.microsoft.com/office/drawing/2014/main" id="{DD74554C-4137-467D-88E0-875EFAB84CF8}"/>
              </a:ext>
            </a:extLst>
          </p:cNvPr>
          <p:cNvSpPr/>
          <p:nvPr/>
        </p:nvSpPr>
        <p:spPr>
          <a:xfrm>
            <a:off x="9153807" y="1077671"/>
            <a:ext cx="487758" cy="377580"/>
          </a:xfrm>
          <a:custGeom>
            <a:avLst/>
            <a:gdLst>
              <a:gd name="connsiteX0" fmla="*/ 454819 w 487758"/>
              <a:gd name="connsiteY0" fmla="*/ 197164 h 377580"/>
              <a:gd name="connsiteX1" fmla="*/ 278705 w 487758"/>
              <a:gd name="connsiteY1" fmla="*/ 3426 h 377580"/>
              <a:gd name="connsiteX2" fmla="*/ 218890 w 487758"/>
              <a:gd name="connsiteY2" fmla="*/ 2870 h 377580"/>
              <a:gd name="connsiteX3" fmla="*/ 128683 w 487758"/>
              <a:gd name="connsiteY3" fmla="*/ 16749 h 377580"/>
              <a:gd name="connsiteX4" fmla="*/ 24597 w 487758"/>
              <a:gd name="connsiteY4" fmla="*/ 106956 h 377580"/>
              <a:gd name="connsiteX5" fmla="*/ 17658 w 487758"/>
              <a:gd name="connsiteY5" fmla="*/ 217982 h 377580"/>
              <a:gd name="connsiteX6" fmla="*/ 177256 w 487758"/>
              <a:gd name="connsiteY6" fmla="*/ 322068 h 377580"/>
              <a:gd name="connsiteX7" fmla="*/ 225829 w 487758"/>
              <a:gd name="connsiteY7" fmla="*/ 356763 h 377580"/>
              <a:gd name="connsiteX8" fmla="*/ 336854 w 487758"/>
              <a:gd name="connsiteY8" fmla="*/ 377580 h 377580"/>
              <a:gd name="connsiteX9" fmla="*/ 343655 w 487758"/>
              <a:gd name="connsiteY9" fmla="*/ 377511 h 377580"/>
              <a:gd name="connsiteX10" fmla="*/ 373979 w 487758"/>
              <a:gd name="connsiteY10" fmla="*/ 367657 h 377580"/>
              <a:gd name="connsiteX11" fmla="*/ 454819 w 487758"/>
              <a:gd name="connsiteY11" fmla="*/ 197164 h 377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7758" h="377580">
                <a:moveTo>
                  <a:pt x="454819" y="197164"/>
                </a:moveTo>
                <a:cubicBezTo>
                  <a:pt x="416723" y="144774"/>
                  <a:pt x="355798" y="63102"/>
                  <a:pt x="278705" y="3426"/>
                </a:cubicBezTo>
                <a:cubicBezTo>
                  <a:pt x="262259" y="-183"/>
                  <a:pt x="237487" y="-1779"/>
                  <a:pt x="218890" y="2870"/>
                </a:cubicBezTo>
                <a:cubicBezTo>
                  <a:pt x="191134" y="9809"/>
                  <a:pt x="177256" y="-4069"/>
                  <a:pt x="128683" y="16749"/>
                </a:cubicBezTo>
                <a:cubicBezTo>
                  <a:pt x="80109" y="37566"/>
                  <a:pt x="66231" y="65322"/>
                  <a:pt x="24597" y="106956"/>
                </a:cubicBezTo>
                <a:cubicBezTo>
                  <a:pt x="-17038" y="148591"/>
                  <a:pt x="3780" y="176347"/>
                  <a:pt x="17658" y="217982"/>
                </a:cubicBezTo>
                <a:cubicBezTo>
                  <a:pt x="31536" y="259616"/>
                  <a:pt x="109461" y="271274"/>
                  <a:pt x="177256" y="322068"/>
                </a:cubicBezTo>
                <a:cubicBezTo>
                  <a:pt x="205012" y="342885"/>
                  <a:pt x="198073" y="335946"/>
                  <a:pt x="225829" y="356763"/>
                </a:cubicBezTo>
                <a:cubicBezTo>
                  <a:pt x="253586" y="377580"/>
                  <a:pt x="295220" y="377580"/>
                  <a:pt x="336854" y="377580"/>
                </a:cubicBezTo>
                <a:cubicBezTo>
                  <a:pt x="339075" y="377580"/>
                  <a:pt x="341365" y="377580"/>
                  <a:pt x="343655" y="377511"/>
                </a:cubicBezTo>
                <a:cubicBezTo>
                  <a:pt x="353231" y="374666"/>
                  <a:pt x="363293" y="371474"/>
                  <a:pt x="373979" y="367657"/>
                </a:cubicBezTo>
                <a:cubicBezTo>
                  <a:pt x="503392" y="322068"/>
                  <a:pt x="510331" y="273494"/>
                  <a:pt x="454819" y="197164"/>
                </a:cubicBezTo>
                <a:close/>
              </a:path>
            </a:pathLst>
          </a:custGeom>
          <a:solidFill>
            <a:srgbClr val="BEDB94"/>
          </a:solidFill>
          <a:ln w="6938" cap="flat">
            <a:noFill/>
            <a:prstDash val="solid"/>
            <a:miter/>
          </a:ln>
        </p:spPr>
        <p:txBody>
          <a:bodyPr rtlCol="0" anchor="ctr"/>
          <a:lstStyle/>
          <a:p>
            <a:endParaRPr lang="nl-BE"/>
          </a:p>
        </p:txBody>
      </p:sp>
      <p:sp>
        <p:nvSpPr>
          <p:cNvPr id="75" name="!!White">
            <a:extLst>
              <a:ext uri="{FF2B5EF4-FFF2-40B4-BE49-F238E27FC236}">
                <a16:creationId xmlns:a16="http://schemas.microsoft.com/office/drawing/2014/main" id="{96B8559D-B7BB-41E8-8F00-FF9E075B0419}"/>
              </a:ext>
            </a:extLst>
          </p:cNvPr>
          <p:cNvSpPr/>
          <p:nvPr/>
        </p:nvSpPr>
        <p:spPr>
          <a:xfrm>
            <a:off x="-8036" y="924967"/>
            <a:ext cx="2959793"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4" name="Tekstvak 123">
            <a:extLst>
              <a:ext uri="{FF2B5EF4-FFF2-40B4-BE49-F238E27FC236}">
                <a16:creationId xmlns:a16="http://schemas.microsoft.com/office/drawing/2014/main" id="{BD2CFEC8-EA4C-482E-B9D6-29C1AF5CCA5F}"/>
              </a:ext>
            </a:extLst>
          </p:cNvPr>
          <p:cNvSpPr txBox="1"/>
          <p:nvPr/>
        </p:nvSpPr>
        <p:spPr>
          <a:xfrm>
            <a:off x="-8036" y="1056379"/>
            <a:ext cx="2951757" cy="492443"/>
          </a:xfrm>
          <a:prstGeom prst="rect">
            <a:avLst/>
          </a:prstGeom>
          <a:noFill/>
          <a:extLst>
            <a:ext uri="{909E8E84-426E-40DD-AFC4-6F175D3DCCD1}">
              <a14:hiddenFill xmlns:a14="http://schemas.microsoft.com/office/drawing/2010/main">
                <a:solidFill>
                  <a:scrgbClr r="0" g="0" b="0"/>
                </a:solidFill>
              </a14:hiddenFill>
            </a:ext>
          </a:extLst>
        </p:spPr>
        <p:txBody>
          <a:bodyPr vert="horz" wrap="none" lIns="396000" tIns="0" rIns="216000" bIns="0" rtlCol="0">
            <a:spAutoFit/>
          </a:bodyPr>
          <a:lstStyle/>
          <a:p>
            <a:r>
              <a:rPr lang="nl-BE" sz="3200" b="1" dirty="0">
                <a:latin typeface="Candara" panose="020E0502030303020204" pitchFamily="34" charset="0"/>
              </a:rPr>
              <a:t>Terminologie</a:t>
            </a:r>
          </a:p>
        </p:txBody>
      </p:sp>
      <p:sp>
        <p:nvSpPr>
          <p:cNvPr id="125" name="Rechthoek: afgeronde hoeken 124">
            <a:extLst>
              <a:ext uri="{FF2B5EF4-FFF2-40B4-BE49-F238E27FC236}">
                <a16:creationId xmlns:a16="http://schemas.microsoft.com/office/drawing/2014/main" id="{F8CDA6D5-4E13-477F-B740-C966D4EC114F}"/>
              </a:ext>
            </a:extLst>
          </p:cNvPr>
          <p:cNvSpPr/>
          <p:nvPr/>
        </p:nvSpPr>
        <p:spPr>
          <a:xfrm>
            <a:off x="1532754" y="3870416"/>
            <a:ext cx="1046539"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err="1">
                <a:solidFill>
                  <a:schemeClr val="tx1"/>
                </a:solidFill>
                <a:latin typeface="Candara" panose="020E0502030303020204" pitchFamily="34" charset="0"/>
              </a:rPr>
              <a:t>Teebox</a:t>
            </a:r>
            <a:endParaRPr lang="en-BE" dirty="0">
              <a:solidFill>
                <a:schemeClr val="tx1"/>
              </a:solidFill>
              <a:latin typeface="Candara" panose="020E0502030303020204" pitchFamily="34" charset="0"/>
            </a:endParaRPr>
          </a:p>
        </p:txBody>
      </p:sp>
      <p:cxnSp>
        <p:nvCxnSpPr>
          <p:cNvPr id="38" name="Rechte verbindingslijn 37">
            <a:extLst>
              <a:ext uri="{FF2B5EF4-FFF2-40B4-BE49-F238E27FC236}">
                <a16:creationId xmlns:a16="http://schemas.microsoft.com/office/drawing/2014/main" id="{7DB074A1-461C-48D3-A600-EC6C69C0AB40}"/>
              </a:ext>
            </a:extLst>
          </p:cNvPr>
          <p:cNvCxnSpPr/>
          <p:nvPr/>
        </p:nvCxnSpPr>
        <p:spPr>
          <a:xfrm flipH="1">
            <a:off x="2054721" y="5754016"/>
            <a:ext cx="735153" cy="0"/>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27" name="Rechte verbindingslijn 126">
            <a:extLst>
              <a:ext uri="{FF2B5EF4-FFF2-40B4-BE49-F238E27FC236}">
                <a16:creationId xmlns:a16="http://schemas.microsoft.com/office/drawing/2014/main" id="{14BA09E1-281A-406E-91E7-1E92500FBEEF}"/>
              </a:ext>
            </a:extLst>
          </p:cNvPr>
          <p:cNvCxnSpPr>
            <a:cxnSpLocks/>
          </p:cNvCxnSpPr>
          <p:nvPr/>
        </p:nvCxnSpPr>
        <p:spPr>
          <a:xfrm>
            <a:off x="2054721" y="4401822"/>
            <a:ext cx="0" cy="1347496"/>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32" name="Rechthoek: afgeronde hoeken 131">
            <a:extLst>
              <a:ext uri="{FF2B5EF4-FFF2-40B4-BE49-F238E27FC236}">
                <a16:creationId xmlns:a16="http://schemas.microsoft.com/office/drawing/2014/main" id="{DFA92D79-C852-44EB-8D50-DD3D733AFFC3}"/>
              </a:ext>
            </a:extLst>
          </p:cNvPr>
          <p:cNvSpPr/>
          <p:nvPr/>
        </p:nvSpPr>
        <p:spPr>
          <a:xfrm>
            <a:off x="5198735" y="5111503"/>
            <a:ext cx="1413698"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Second cut</a:t>
            </a:r>
            <a:endParaRPr lang="en-BE" dirty="0">
              <a:solidFill>
                <a:schemeClr val="tx1"/>
              </a:solidFill>
              <a:latin typeface="Candara" panose="020E0502030303020204" pitchFamily="34" charset="0"/>
            </a:endParaRPr>
          </a:p>
        </p:txBody>
      </p:sp>
      <p:cxnSp>
        <p:nvCxnSpPr>
          <p:cNvPr id="138" name="Rechte verbindingslijn 137">
            <a:extLst>
              <a:ext uri="{FF2B5EF4-FFF2-40B4-BE49-F238E27FC236}">
                <a16:creationId xmlns:a16="http://schemas.microsoft.com/office/drawing/2014/main" id="{7F632ECA-8434-41C0-85D0-DE792DA6C61B}"/>
              </a:ext>
            </a:extLst>
          </p:cNvPr>
          <p:cNvCxnSpPr/>
          <p:nvPr/>
        </p:nvCxnSpPr>
        <p:spPr>
          <a:xfrm flipH="1">
            <a:off x="5169125" y="3764007"/>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39" name="Rechte verbindingslijn 138">
            <a:extLst>
              <a:ext uri="{FF2B5EF4-FFF2-40B4-BE49-F238E27FC236}">
                <a16:creationId xmlns:a16="http://schemas.microsoft.com/office/drawing/2014/main" id="{6A37FD31-9E80-42C4-B9DE-D4B3FD955292}"/>
              </a:ext>
            </a:extLst>
          </p:cNvPr>
          <p:cNvCxnSpPr>
            <a:cxnSpLocks/>
          </p:cNvCxnSpPr>
          <p:nvPr/>
        </p:nvCxnSpPr>
        <p:spPr>
          <a:xfrm>
            <a:off x="5904278" y="3764007"/>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40" name="Rechthoek: afgeronde hoeken 139">
            <a:extLst>
              <a:ext uri="{FF2B5EF4-FFF2-40B4-BE49-F238E27FC236}">
                <a16:creationId xmlns:a16="http://schemas.microsoft.com/office/drawing/2014/main" id="{E998B862-DB5B-417E-8607-D319A04C3E2A}"/>
              </a:ext>
            </a:extLst>
          </p:cNvPr>
          <p:cNvSpPr/>
          <p:nvPr/>
        </p:nvSpPr>
        <p:spPr>
          <a:xfrm>
            <a:off x="3738217" y="1910109"/>
            <a:ext cx="977622"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err="1">
                <a:solidFill>
                  <a:schemeClr val="tx1"/>
                </a:solidFill>
                <a:latin typeface="Candara" panose="020E0502030303020204" pitchFamily="34" charset="0"/>
              </a:rPr>
              <a:t>Rough</a:t>
            </a:r>
            <a:endParaRPr lang="en-BE" dirty="0">
              <a:solidFill>
                <a:schemeClr val="tx1"/>
              </a:solidFill>
              <a:latin typeface="Candara" panose="020E0502030303020204" pitchFamily="34" charset="0"/>
            </a:endParaRPr>
          </a:p>
        </p:txBody>
      </p:sp>
      <p:cxnSp>
        <p:nvCxnSpPr>
          <p:cNvPr id="141" name="Rechte verbindingslijn 140">
            <a:extLst>
              <a:ext uri="{FF2B5EF4-FFF2-40B4-BE49-F238E27FC236}">
                <a16:creationId xmlns:a16="http://schemas.microsoft.com/office/drawing/2014/main" id="{280D5A94-D5C6-43D3-9F62-DD25B28BA826}"/>
              </a:ext>
            </a:extLst>
          </p:cNvPr>
          <p:cNvCxnSpPr/>
          <p:nvPr/>
        </p:nvCxnSpPr>
        <p:spPr>
          <a:xfrm flipH="1">
            <a:off x="4225725" y="3031617"/>
            <a:ext cx="735153" cy="0"/>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42" name="Rechte verbindingslijn 141">
            <a:extLst>
              <a:ext uri="{FF2B5EF4-FFF2-40B4-BE49-F238E27FC236}">
                <a16:creationId xmlns:a16="http://schemas.microsoft.com/office/drawing/2014/main" id="{3ED95FCC-2951-4696-954A-4CBD1A5BFD25}"/>
              </a:ext>
            </a:extLst>
          </p:cNvPr>
          <p:cNvCxnSpPr>
            <a:cxnSpLocks/>
          </p:cNvCxnSpPr>
          <p:nvPr/>
        </p:nvCxnSpPr>
        <p:spPr>
          <a:xfrm>
            <a:off x="4225725" y="2451750"/>
            <a:ext cx="0" cy="575169"/>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43" name="Rechthoek: afgeronde hoeken 142">
            <a:extLst>
              <a:ext uri="{FF2B5EF4-FFF2-40B4-BE49-F238E27FC236}">
                <a16:creationId xmlns:a16="http://schemas.microsoft.com/office/drawing/2014/main" id="{3E6B8A84-AF25-44F2-AE8A-39EC68F243D9}"/>
              </a:ext>
            </a:extLst>
          </p:cNvPr>
          <p:cNvSpPr/>
          <p:nvPr/>
        </p:nvSpPr>
        <p:spPr>
          <a:xfrm>
            <a:off x="9725252" y="2628718"/>
            <a:ext cx="920565"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Green</a:t>
            </a:r>
            <a:endParaRPr lang="en-BE" dirty="0">
              <a:solidFill>
                <a:schemeClr val="tx1"/>
              </a:solidFill>
              <a:latin typeface="Candara" panose="020E0502030303020204" pitchFamily="34" charset="0"/>
            </a:endParaRPr>
          </a:p>
        </p:txBody>
      </p:sp>
      <p:cxnSp>
        <p:nvCxnSpPr>
          <p:cNvPr id="144" name="Rechte verbindingslijn 143">
            <a:extLst>
              <a:ext uri="{FF2B5EF4-FFF2-40B4-BE49-F238E27FC236}">
                <a16:creationId xmlns:a16="http://schemas.microsoft.com/office/drawing/2014/main" id="{54558288-59D0-4681-BC2A-042E5B946C9C}"/>
              </a:ext>
            </a:extLst>
          </p:cNvPr>
          <p:cNvCxnSpPr/>
          <p:nvPr/>
        </p:nvCxnSpPr>
        <p:spPr>
          <a:xfrm flipH="1">
            <a:off x="9449076" y="1281222"/>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45" name="Rechte verbindingslijn 144">
            <a:extLst>
              <a:ext uri="{FF2B5EF4-FFF2-40B4-BE49-F238E27FC236}">
                <a16:creationId xmlns:a16="http://schemas.microsoft.com/office/drawing/2014/main" id="{F37DB3FC-621D-4628-8068-300C1B24BD16}"/>
              </a:ext>
            </a:extLst>
          </p:cNvPr>
          <p:cNvCxnSpPr>
            <a:cxnSpLocks/>
          </p:cNvCxnSpPr>
          <p:nvPr/>
        </p:nvCxnSpPr>
        <p:spPr>
          <a:xfrm>
            <a:off x="10184229" y="1281222"/>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46" name="Rechthoek: afgeronde hoeken 145">
            <a:extLst>
              <a:ext uri="{FF2B5EF4-FFF2-40B4-BE49-F238E27FC236}">
                <a16:creationId xmlns:a16="http://schemas.microsoft.com/office/drawing/2014/main" id="{C60048B1-710D-4C55-96E5-E392FE3BA484}"/>
              </a:ext>
            </a:extLst>
          </p:cNvPr>
          <p:cNvSpPr/>
          <p:nvPr/>
        </p:nvSpPr>
        <p:spPr>
          <a:xfrm>
            <a:off x="9615177" y="5676285"/>
            <a:ext cx="2148038" cy="367873"/>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100" dirty="0">
                <a:solidFill>
                  <a:schemeClr val="tx1"/>
                </a:solidFill>
                <a:latin typeface="Candara" panose="020E0502030303020204" pitchFamily="34" charset="0"/>
              </a:rPr>
              <a:t>Klik op de labels voor meer info</a:t>
            </a:r>
            <a:endParaRPr lang="en-BE" sz="1100" dirty="0">
              <a:solidFill>
                <a:schemeClr val="tx1"/>
              </a:solidFill>
              <a:latin typeface="Candara" panose="020E0502030303020204" pitchFamily="34" charset="0"/>
            </a:endParaRPr>
          </a:p>
        </p:txBody>
      </p:sp>
      <p:sp>
        <p:nvSpPr>
          <p:cNvPr id="49" name="Rechthoek 48">
            <a:extLst>
              <a:ext uri="{FF2B5EF4-FFF2-40B4-BE49-F238E27FC236}">
                <a16:creationId xmlns:a16="http://schemas.microsoft.com/office/drawing/2014/main" id="{5D1F16CB-D42E-4635-B9FF-CA0A5D31289E}"/>
              </a:ext>
            </a:extLst>
          </p:cNvPr>
          <p:cNvSpPr/>
          <p:nvPr/>
        </p:nvSpPr>
        <p:spPr>
          <a:xfrm>
            <a:off x="0" y="0"/>
            <a:ext cx="12196710" cy="6858000"/>
          </a:xfrm>
          <a:prstGeom prst="rect">
            <a:avLst/>
          </a:prstGeom>
          <a:gradFill>
            <a:gsLst>
              <a:gs pos="0">
                <a:schemeClr val="accent2">
                  <a:alpha val="70000"/>
                </a:schemeClr>
              </a:gs>
              <a:gs pos="100000">
                <a:schemeClr val="accent2">
                  <a:lumMod val="70000"/>
                  <a:lumOff val="3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 name="!!Fairway">
            <a:extLst>
              <a:ext uri="{FF2B5EF4-FFF2-40B4-BE49-F238E27FC236}">
                <a16:creationId xmlns:a16="http://schemas.microsoft.com/office/drawing/2014/main" id="{6BE4582A-90DD-476B-A0F1-5196BFCEDA77}"/>
              </a:ext>
            </a:extLst>
          </p:cNvPr>
          <p:cNvSpPr/>
          <p:nvPr/>
        </p:nvSpPr>
        <p:spPr>
          <a:xfrm>
            <a:off x="4622237" y="997778"/>
            <a:ext cx="5019331" cy="2919898"/>
          </a:xfrm>
          <a:custGeom>
            <a:avLst/>
            <a:gdLst>
              <a:gd name="connsiteX0" fmla="*/ 52711 w 5019331"/>
              <a:gd name="connsiteY0" fmla="*/ 2906964 h 2919898"/>
              <a:gd name="connsiteX1" fmla="*/ 573141 w 5019331"/>
              <a:gd name="connsiteY1" fmla="*/ 2671036 h 2919898"/>
              <a:gd name="connsiteX2" fmla="*/ 913155 w 5019331"/>
              <a:gd name="connsiteY2" fmla="*/ 2206118 h 2919898"/>
              <a:gd name="connsiteX3" fmla="*/ 1211535 w 5019331"/>
              <a:gd name="connsiteY3" fmla="*/ 2053459 h 2919898"/>
              <a:gd name="connsiteX4" fmla="*/ 1704209 w 5019331"/>
              <a:gd name="connsiteY4" fmla="*/ 1845287 h 2919898"/>
              <a:gd name="connsiteX5" fmla="*/ 2065041 w 5019331"/>
              <a:gd name="connsiteY5" fmla="*/ 1637115 h 2919898"/>
              <a:gd name="connsiteX6" fmla="*/ 2439751 w 5019331"/>
              <a:gd name="connsiteY6" fmla="*/ 1512211 h 2919898"/>
              <a:gd name="connsiteX7" fmla="*/ 2752009 w 5019331"/>
              <a:gd name="connsiteY7" fmla="*/ 1324856 h 2919898"/>
              <a:gd name="connsiteX8" fmla="*/ 3050389 w 5019331"/>
              <a:gd name="connsiteY8" fmla="*/ 1116684 h 2919898"/>
              <a:gd name="connsiteX9" fmla="*/ 3480611 w 5019331"/>
              <a:gd name="connsiteY9" fmla="*/ 811365 h 2919898"/>
              <a:gd name="connsiteX10" fmla="*/ 4105127 w 5019331"/>
              <a:gd name="connsiteY10" fmla="*/ 700340 h 2919898"/>
              <a:gd name="connsiteX11" fmla="*/ 4465959 w 5019331"/>
              <a:gd name="connsiteY11" fmla="*/ 561559 h 2919898"/>
              <a:gd name="connsiteX12" fmla="*/ 4646375 w 5019331"/>
              <a:gd name="connsiteY12" fmla="*/ 450534 h 2919898"/>
              <a:gd name="connsiteX13" fmla="*/ 4905618 w 5019331"/>
              <a:gd name="connsiteY13" fmla="*/ 447550 h 2919898"/>
              <a:gd name="connsiteX14" fmla="*/ 4986388 w 5019331"/>
              <a:gd name="connsiteY14" fmla="*/ 277057 h 2919898"/>
              <a:gd name="connsiteX15" fmla="*/ 4694948 w 5019331"/>
              <a:gd name="connsiteY15" fmla="*/ 20312 h 2919898"/>
              <a:gd name="connsiteX16" fmla="*/ 4320238 w 5019331"/>
              <a:gd name="connsiteY16" fmla="*/ 55007 h 2919898"/>
              <a:gd name="connsiteX17" fmla="*/ 3851851 w 5019331"/>
              <a:gd name="connsiteY17" fmla="*/ 384613 h 2919898"/>
              <a:gd name="connsiteX18" fmla="*/ 3608984 w 5019331"/>
              <a:gd name="connsiteY18" fmla="*/ 426247 h 2919898"/>
              <a:gd name="connsiteX19" fmla="*/ 3255091 w 5019331"/>
              <a:gd name="connsiteY19" fmla="*/ 551150 h 2919898"/>
              <a:gd name="connsiteX20" fmla="*/ 2817930 w 5019331"/>
              <a:gd name="connsiteY20" fmla="*/ 863408 h 2919898"/>
              <a:gd name="connsiteX21" fmla="*/ 2248926 w 5019331"/>
              <a:gd name="connsiteY21" fmla="*/ 1203423 h 2919898"/>
              <a:gd name="connsiteX22" fmla="*/ 1451835 w 5019331"/>
              <a:gd name="connsiteY22" fmla="*/ 1519567 h 2919898"/>
              <a:gd name="connsiteX23" fmla="*/ 812539 w 5019331"/>
              <a:gd name="connsiteY23" fmla="*/ 1827939 h 2919898"/>
              <a:gd name="connsiteX24" fmla="*/ 285170 w 5019331"/>
              <a:gd name="connsiteY24" fmla="*/ 2334491 h 2919898"/>
              <a:gd name="connsiteX25" fmla="*/ 14546 w 5019331"/>
              <a:gd name="connsiteY25" fmla="*/ 2730018 h 2919898"/>
              <a:gd name="connsiteX26" fmla="*/ 52711 w 5019331"/>
              <a:gd name="connsiteY26" fmla="*/ 2906964 h 291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19331" h="2919898">
                <a:moveTo>
                  <a:pt x="52711" y="2906964"/>
                </a:moveTo>
                <a:cubicBezTo>
                  <a:pt x="157074" y="2945407"/>
                  <a:pt x="434359" y="2906964"/>
                  <a:pt x="573141" y="2671036"/>
                </a:cubicBezTo>
                <a:cubicBezTo>
                  <a:pt x="711922" y="2435107"/>
                  <a:pt x="836825" y="2282448"/>
                  <a:pt x="913155" y="2206118"/>
                </a:cubicBezTo>
                <a:cubicBezTo>
                  <a:pt x="989485" y="2129788"/>
                  <a:pt x="1100510" y="2067337"/>
                  <a:pt x="1211535" y="2053459"/>
                </a:cubicBezTo>
                <a:cubicBezTo>
                  <a:pt x="1322561" y="2039580"/>
                  <a:pt x="1586245" y="1907738"/>
                  <a:pt x="1704209" y="1845287"/>
                </a:cubicBezTo>
                <a:cubicBezTo>
                  <a:pt x="1822173" y="1782835"/>
                  <a:pt x="1954016" y="1657932"/>
                  <a:pt x="2065041" y="1637115"/>
                </a:cubicBezTo>
                <a:cubicBezTo>
                  <a:pt x="2176066" y="1616297"/>
                  <a:pt x="2294030" y="1602419"/>
                  <a:pt x="2439751" y="1512211"/>
                </a:cubicBezTo>
                <a:cubicBezTo>
                  <a:pt x="2585471" y="1422003"/>
                  <a:pt x="2606288" y="1366491"/>
                  <a:pt x="2752009" y="1324856"/>
                </a:cubicBezTo>
                <a:cubicBezTo>
                  <a:pt x="2897729" y="1283222"/>
                  <a:pt x="2980998" y="1186075"/>
                  <a:pt x="3050389" y="1116684"/>
                </a:cubicBezTo>
                <a:cubicBezTo>
                  <a:pt x="3119779" y="1047294"/>
                  <a:pt x="3154475" y="880756"/>
                  <a:pt x="3480611" y="811365"/>
                </a:cubicBezTo>
                <a:cubicBezTo>
                  <a:pt x="3806747" y="741975"/>
                  <a:pt x="3924711" y="714218"/>
                  <a:pt x="4105127" y="700340"/>
                </a:cubicBezTo>
                <a:cubicBezTo>
                  <a:pt x="4285543" y="686462"/>
                  <a:pt x="4389629" y="651767"/>
                  <a:pt x="4465959" y="561559"/>
                </a:cubicBezTo>
                <a:cubicBezTo>
                  <a:pt x="4542289" y="471351"/>
                  <a:pt x="4556167" y="436656"/>
                  <a:pt x="4646375" y="450534"/>
                </a:cubicBezTo>
                <a:cubicBezTo>
                  <a:pt x="4736582" y="464412"/>
                  <a:pt x="4776274" y="493209"/>
                  <a:pt x="4905618" y="447550"/>
                </a:cubicBezTo>
                <a:cubicBezTo>
                  <a:pt x="5034962" y="401960"/>
                  <a:pt x="5041901" y="353387"/>
                  <a:pt x="4986388" y="277057"/>
                </a:cubicBezTo>
                <a:cubicBezTo>
                  <a:pt x="4930876" y="200727"/>
                  <a:pt x="4826790" y="61946"/>
                  <a:pt x="4694948" y="20312"/>
                </a:cubicBezTo>
                <a:cubicBezTo>
                  <a:pt x="4563106" y="-21323"/>
                  <a:pt x="4417385" y="6433"/>
                  <a:pt x="4320238" y="55007"/>
                </a:cubicBezTo>
                <a:cubicBezTo>
                  <a:pt x="4223091" y="103580"/>
                  <a:pt x="4115536" y="308283"/>
                  <a:pt x="3851851" y="384613"/>
                </a:cubicBezTo>
                <a:cubicBezTo>
                  <a:pt x="3588166" y="460942"/>
                  <a:pt x="3782460" y="419308"/>
                  <a:pt x="3608984" y="426247"/>
                </a:cubicBezTo>
                <a:cubicBezTo>
                  <a:pt x="3435507" y="433186"/>
                  <a:pt x="3345299" y="481760"/>
                  <a:pt x="3255091" y="551150"/>
                </a:cubicBezTo>
                <a:cubicBezTo>
                  <a:pt x="3164883" y="620541"/>
                  <a:pt x="2915077" y="814835"/>
                  <a:pt x="2817930" y="863408"/>
                </a:cubicBezTo>
                <a:cubicBezTo>
                  <a:pt x="2720783" y="911982"/>
                  <a:pt x="2464037" y="1140971"/>
                  <a:pt x="2248926" y="1203423"/>
                </a:cubicBezTo>
                <a:cubicBezTo>
                  <a:pt x="2033815" y="1265874"/>
                  <a:pt x="1737308" y="1454131"/>
                  <a:pt x="1451835" y="1519567"/>
                </a:cubicBezTo>
                <a:cubicBezTo>
                  <a:pt x="1166431" y="1585072"/>
                  <a:pt x="965198" y="1723853"/>
                  <a:pt x="812539" y="1827939"/>
                </a:cubicBezTo>
                <a:cubicBezTo>
                  <a:pt x="659879" y="1932025"/>
                  <a:pt x="368438" y="2251222"/>
                  <a:pt x="285170" y="2334491"/>
                </a:cubicBezTo>
                <a:cubicBezTo>
                  <a:pt x="201901" y="2417760"/>
                  <a:pt x="35363" y="2632871"/>
                  <a:pt x="14546" y="2730018"/>
                </a:cubicBezTo>
                <a:cubicBezTo>
                  <a:pt x="-6271" y="2827165"/>
                  <a:pt x="-13210" y="2882677"/>
                  <a:pt x="52711" y="2906964"/>
                </a:cubicBezTo>
                <a:close/>
              </a:path>
            </a:pathLst>
          </a:custGeom>
          <a:solidFill>
            <a:srgbClr val="89C44F"/>
          </a:solidFill>
          <a:ln w="6938" cap="flat">
            <a:noFill/>
            <a:prstDash val="solid"/>
            <a:miter/>
          </a:ln>
        </p:spPr>
        <p:txBody>
          <a:bodyPr rtlCol="0" anchor="ctr"/>
          <a:lstStyle/>
          <a:p>
            <a:endParaRPr lang="nl-BE"/>
          </a:p>
        </p:txBody>
      </p:sp>
      <p:sp>
        <p:nvSpPr>
          <p:cNvPr id="128" name="Rechthoek: afgeronde hoeken 127">
            <a:extLst>
              <a:ext uri="{FF2B5EF4-FFF2-40B4-BE49-F238E27FC236}">
                <a16:creationId xmlns:a16="http://schemas.microsoft.com/office/drawing/2014/main" id="{ED797F2C-3742-47B6-B295-FF78CA849E1D}"/>
              </a:ext>
            </a:extLst>
          </p:cNvPr>
          <p:cNvSpPr/>
          <p:nvPr/>
        </p:nvSpPr>
        <p:spPr>
          <a:xfrm>
            <a:off x="7065721" y="3723237"/>
            <a:ext cx="1085086" cy="519351"/>
          </a:xfrm>
          <a:prstGeom prst="roundRect">
            <a:avLst>
              <a:gd name="adj" fmla="val 50000"/>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a:solidFill>
                  <a:schemeClr val="tx1"/>
                </a:solidFill>
                <a:latin typeface="Candara" panose="020E0502030303020204" pitchFamily="34" charset="0"/>
              </a:rPr>
              <a:t>Fairway</a:t>
            </a:r>
            <a:endParaRPr lang="en-BE" dirty="0">
              <a:solidFill>
                <a:schemeClr val="tx1"/>
              </a:solidFill>
              <a:latin typeface="Candara" panose="020E0502030303020204" pitchFamily="34" charset="0"/>
            </a:endParaRPr>
          </a:p>
        </p:txBody>
      </p:sp>
      <p:cxnSp>
        <p:nvCxnSpPr>
          <p:cNvPr id="129" name="Rechte verbindingslijn 128">
            <a:extLst>
              <a:ext uri="{FF2B5EF4-FFF2-40B4-BE49-F238E27FC236}">
                <a16:creationId xmlns:a16="http://schemas.microsoft.com/office/drawing/2014/main" id="{61521167-5FFD-4B1D-99F5-98FA806FDBD9}"/>
              </a:ext>
            </a:extLst>
          </p:cNvPr>
          <p:cNvCxnSpPr/>
          <p:nvPr/>
        </p:nvCxnSpPr>
        <p:spPr>
          <a:xfrm flipH="1">
            <a:off x="6871807" y="2375741"/>
            <a:ext cx="735153" cy="0"/>
          </a:xfrm>
          <a:prstGeom prst="lin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130" name="Rechte verbindingslijn 129">
            <a:extLst>
              <a:ext uri="{FF2B5EF4-FFF2-40B4-BE49-F238E27FC236}">
                <a16:creationId xmlns:a16="http://schemas.microsoft.com/office/drawing/2014/main" id="{5D16C422-5B4E-4639-A1A8-8C660D0E2969}"/>
              </a:ext>
            </a:extLst>
          </p:cNvPr>
          <p:cNvCxnSpPr>
            <a:cxnSpLocks/>
          </p:cNvCxnSpPr>
          <p:nvPr/>
        </p:nvCxnSpPr>
        <p:spPr>
          <a:xfrm>
            <a:off x="7606960" y="2375741"/>
            <a:ext cx="0" cy="1347496"/>
          </a:xfrm>
          <a:prstGeom prst="lin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sp>
        <p:nvSpPr>
          <p:cNvPr id="51" name="!!Infobg">
            <a:extLst>
              <a:ext uri="{FF2B5EF4-FFF2-40B4-BE49-F238E27FC236}">
                <a16:creationId xmlns:a16="http://schemas.microsoft.com/office/drawing/2014/main" id="{4A6AF8D9-8104-44FA-BD9E-513D640017A2}"/>
              </a:ext>
            </a:extLst>
          </p:cNvPr>
          <p:cNvSpPr/>
          <p:nvPr/>
        </p:nvSpPr>
        <p:spPr>
          <a:xfrm>
            <a:off x="3324497" y="3365470"/>
            <a:ext cx="3603566" cy="1171648"/>
          </a:xfrm>
          <a:prstGeom prst="roundRect">
            <a:avLst>
              <a:gd name="adj" fmla="val 13463"/>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2" name="!!Infotitle">
            <a:extLst>
              <a:ext uri="{FF2B5EF4-FFF2-40B4-BE49-F238E27FC236}">
                <a16:creationId xmlns:a16="http://schemas.microsoft.com/office/drawing/2014/main" id="{1E52A723-A957-4033-A7DC-BA2172A4518C}"/>
              </a:ext>
            </a:extLst>
          </p:cNvPr>
          <p:cNvSpPr txBox="1"/>
          <p:nvPr/>
        </p:nvSpPr>
        <p:spPr>
          <a:xfrm>
            <a:off x="3425214" y="3417831"/>
            <a:ext cx="2032000" cy="43088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2800" b="1" dirty="0">
                <a:latin typeface="Candara" panose="020E0502030303020204" pitchFamily="34" charset="0"/>
              </a:rPr>
              <a:t>Fairway</a:t>
            </a:r>
            <a:endParaRPr lang="en-BE" sz="2800" b="1" dirty="0">
              <a:latin typeface="Candara" panose="020E0502030303020204" pitchFamily="34" charset="0"/>
            </a:endParaRPr>
          </a:p>
        </p:txBody>
      </p:sp>
      <p:sp>
        <p:nvSpPr>
          <p:cNvPr id="53" name="!!Infotext">
            <a:extLst>
              <a:ext uri="{FF2B5EF4-FFF2-40B4-BE49-F238E27FC236}">
                <a16:creationId xmlns:a16="http://schemas.microsoft.com/office/drawing/2014/main" id="{B5C0DD5E-E6BF-4E79-A997-4B71A59E6F1A}"/>
              </a:ext>
            </a:extLst>
          </p:cNvPr>
          <p:cNvSpPr txBox="1"/>
          <p:nvPr/>
        </p:nvSpPr>
        <p:spPr>
          <a:xfrm>
            <a:off x="3434594" y="3836486"/>
            <a:ext cx="3382934" cy="553998"/>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en-GB" sz="1200" dirty="0" err="1">
                <a:latin typeface="Candara" panose="020E0502030303020204" pitchFamily="34" charset="0"/>
              </a:rPr>
              <a:t>Kort</a:t>
            </a:r>
            <a:r>
              <a:rPr lang="en-GB" sz="1200" dirty="0">
                <a:latin typeface="Candara" panose="020E0502030303020204" pitchFamily="34" charset="0"/>
              </a:rPr>
              <a:t> </a:t>
            </a:r>
            <a:r>
              <a:rPr lang="en-GB" sz="1200" dirty="0" err="1">
                <a:latin typeface="Candara" panose="020E0502030303020204" pitchFamily="34" charset="0"/>
              </a:rPr>
              <a:t>gemaaide</a:t>
            </a:r>
            <a:r>
              <a:rPr lang="en-GB" sz="1200" dirty="0">
                <a:latin typeface="Candara" panose="020E0502030303020204" pitchFamily="34" charset="0"/>
              </a:rPr>
              <a:t> zone, </a:t>
            </a:r>
            <a:r>
              <a:rPr lang="en-GB" sz="1200" dirty="0" err="1">
                <a:latin typeface="Candara" panose="020E0502030303020204" pitchFamily="34" charset="0"/>
              </a:rPr>
              <a:t>en</a:t>
            </a:r>
            <a:r>
              <a:rPr lang="en-GB" sz="1200" dirty="0">
                <a:latin typeface="Candara" panose="020E0502030303020204" pitchFamily="34" charset="0"/>
              </a:rPr>
              <a:t> </a:t>
            </a:r>
            <a:r>
              <a:rPr lang="en-GB" sz="1200" dirty="0" err="1">
                <a:latin typeface="Candara" panose="020E0502030303020204" pitchFamily="34" charset="0"/>
              </a:rPr>
              <a:t>dus</a:t>
            </a:r>
            <a:r>
              <a:rPr lang="en-GB" sz="1200" dirty="0">
                <a:latin typeface="Candara" panose="020E0502030303020204" pitchFamily="34" charset="0"/>
              </a:rPr>
              <a:t> </a:t>
            </a:r>
            <a:r>
              <a:rPr lang="en-GB" sz="1200" dirty="0" err="1">
                <a:latin typeface="Candara" panose="020E0502030303020204" pitchFamily="34" charset="0"/>
              </a:rPr>
              <a:t>ideaal</a:t>
            </a:r>
            <a:r>
              <a:rPr lang="en-GB" sz="1200" dirty="0">
                <a:latin typeface="Candara" panose="020E0502030303020204" pitchFamily="34" charset="0"/>
              </a:rPr>
              <a:t> </a:t>
            </a:r>
            <a:r>
              <a:rPr lang="en-GB" sz="1200" dirty="0" err="1">
                <a:latin typeface="Candara" panose="020E0502030303020204" pitchFamily="34" charset="0"/>
              </a:rPr>
              <a:t>te</a:t>
            </a:r>
            <a:r>
              <a:rPr lang="en-GB" sz="1200" dirty="0">
                <a:latin typeface="Candara" panose="020E0502030303020204" pitchFamily="34" charset="0"/>
              </a:rPr>
              <a:t> </a:t>
            </a:r>
            <a:r>
              <a:rPr lang="en-GB" sz="1200" dirty="0" err="1">
                <a:latin typeface="Candara" panose="020E0502030303020204" pitchFamily="34" charset="0"/>
              </a:rPr>
              <a:t>bespelen</a:t>
            </a:r>
            <a:r>
              <a:rPr lang="en-GB" sz="1200" dirty="0">
                <a:latin typeface="Candara" panose="020E0502030303020204" pitchFamily="34" charset="0"/>
              </a:rPr>
              <a:t> gras. </a:t>
            </a:r>
            <a:r>
              <a:rPr lang="en-GB" sz="1200" dirty="0" err="1">
                <a:latin typeface="Candara" panose="020E0502030303020204" pitchFamily="34" charset="0"/>
              </a:rPr>
              <a:t>Spelers</a:t>
            </a:r>
            <a:r>
              <a:rPr lang="en-GB" sz="1200" dirty="0">
                <a:latin typeface="Candara" panose="020E0502030303020204" pitchFamily="34" charset="0"/>
              </a:rPr>
              <a:t> die </a:t>
            </a:r>
            <a:r>
              <a:rPr lang="en-GB" sz="1200" dirty="0" err="1">
                <a:latin typeface="Candara" panose="020E0502030303020204" pitchFamily="34" charset="0"/>
              </a:rPr>
              <a:t>vaker</a:t>
            </a:r>
            <a:r>
              <a:rPr lang="en-GB" sz="1200" dirty="0">
                <a:latin typeface="Candara" panose="020E0502030303020204" pitchFamily="34" charset="0"/>
              </a:rPr>
              <a:t> de fairway </a:t>
            </a:r>
            <a:r>
              <a:rPr lang="en-GB" sz="1200" dirty="0" err="1">
                <a:latin typeface="Candara" panose="020E0502030303020204" pitchFamily="34" charset="0"/>
              </a:rPr>
              <a:t>weten</a:t>
            </a:r>
            <a:r>
              <a:rPr lang="en-GB" sz="1200" dirty="0">
                <a:latin typeface="Candara" panose="020E0502030303020204" pitchFamily="34" charset="0"/>
              </a:rPr>
              <a:t> </a:t>
            </a:r>
            <a:r>
              <a:rPr lang="en-GB" sz="1200" dirty="0" err="1">
                <a:latin typeface="Candara" panose="020E0502030303020204" pitchFamily="34" charset="0"/>
              </a:rPr>
              <a:t>te</a:t>
            </a:r>
            <a:r>
              <a:rPr lang="en-GB" sz="1200" dirty="0">
                <a:latin typeface="Candara" panose="020E0502030303020204" pitchFamily="34" charset="0"/>
              </a:rPr>
              <a:t> </a:t>
            </a:r>
            <a:r>
              <a:rPr lang="en-GB" sz="1200" dirty="0" err="1">
                <a:latin typeface="Candara" panose="020E0502030303020204" pitchFamily="34" charset="0"/>
              </a:rPr>
              <a:t>vinden</a:t>
            </a:r>
            <a:r>
              <a:rPr lang="en-GB" sz="1200" dirty="0">
                <a:latin typeface="Candara" panose="020E0502030303020204" pitchFamily="34" charset="0"/>
              </a:rPr>
              <a:t> met </a:t>
            </a:r>
            <a:r>
              <a:rPr lang="en-GB" sz="1200" dirty="0" err="1">
                <a:latin typeface="Candara" panose="020E0502030303020204" pitchFamily="34" charset="0"/>
              </a:rPr>
              <a:t>hun</a:t>
            </a:r>
            <a:r>
              <a:rPr lang="en-GB" sz="1200" dirty="0">
                <a:latin typeface="Candara" panose="020E0502030303020204" pitchFamily="34" charset="0"/>
              </a:rPr>
              <a:t> shots, </a:t>
            </a:r>
            <a:r>
              <a:rPr lang="en-GB" sz="1200" dirty="0" err="1">
                <a:latin typeface="Candara" panose="020E0502030303020204" pitchFamily="34" charset="0"/>
              </a:rPr>
              <a:t>spelen</a:t>
            </a:r>
            <a:r>
              <a:rPr lang="en-GB" sz="1200" dirty="0">
                <a:latin typeface="Candara" panose="020E0502030303020204" pitchFamily="34" charset="0"/>
              </a:rPr>
              <a:t> </a:t>
            </a:r>
            <a:r>
              <a:rPr lang="en-GB" sz="1200" dirty="0" err="1">
                <a:latin typeface="Candara" panose="020E0502030303020204" pitchFamily="34" charset="0"/>
              </a:rPr>
              <a:t>betere</a:t>
            </a:r>
            <a:r>
              <a:rPr lang="en-GB" sz="1200" dirty="0">
                <a:latin typeface="Candara" panose="020E0502030303020204" pitchFamily="34" charset="0"/>
              </a:rPr>
              <a:t> scores.</a:t>
            </a:r>
            <a:endParaRPr lang="en-BE" sz="1200" dirty="0">
              <a:latin typeface="Candara" panose="020E0502030303020204" pitchFamily="34" charset="0"/>
            </a:endParaRPr>
          </a:p>
        </p:txBody>
      </p:sp>
      <p:sp>
        <p:nvSpPr>
          <p:cNvPr id="54" name="!!Info-close">
            <a:hlinkClick r:id="rId4" action="ppaction://hlinksldjump"/>
            <a:extLst>
              <a:ext uri="{FF2B5EF4-FFF2-40B4-BE49-F238E27FC236}">
                <a16:creationId xmlns:a16="http://schemas.microsoft.com/office/drawing/2014/main" id="{86335DA4-5FD4-43B6-9669-142A3C0889CF}"/>
              </a:ext>
            </a:extLst>
          </p:cNvPr>
          <p:cNvSpPr txBox="1"/>
          <p:nvPr/>
        </p:nvSpPr>
        <p:spPr>
          <a:xfrm>
            <a:off x="6211609" y="3366587"/>
            <a:ext cx="718069" cy="288147"/>
          </a:xfrm>
          <a:prstGeom prst="rect">
            <a:avLst/>
          </a:prstGeom>
          <a:noFill/>
          <a:extLst>
            <a:ext uri="{909E8E84-426E-40DD-AFC4-6F175D3DCCD1}">
              <a14:hiddenFill xmlns:a14="http://schemas.microsoft.com/office/drawing/2010/main">
                <a:solidFill>
                  <a:scrgbClr r="0" g="0" b="0"/>
                </a:solidFill>
              </a14:hiddenFill>
            </a:ext>
          </a:extLst>
        </p:spPr>
        <p:txBody>
          <a:bodyPr vert="horz" wrap="none" lIns="0" tIns="72000" rIns="108000" bIns="0" rtlCol="0">
            <a:spAutoFit/>
          </a:bodyPr>
          <a:lstStyle/>
          <a:p>
            <a:pPr algn="r"/>
            <a:r>
              <a:rPr lang="nl-BE" sz="1400" dirty="0">
                <a:solidFill>
                  <a:schemeClr val="accent4"/>
                </a:solidFill>
                <a:latin typeface="Calibri Light" panose="020F0302020204030204" pitchFamily="34" charset="0"/>
              </a:rPr>
              <a:t>Sluiten x</a:t>
            </a:r>
            <a:endParaRPr lang="en-BE" sz="1400" dirty="0">
              <a:solidFill>
                <a:schemeClr val="accent4"/>
              </a:solidFill>
              <a:latin typeface="Calibri Light" panose="020F0302020204030204" pitchFamily="34" charset="0"/>
            </a:endParaRPr>
          </a:p>
        </p:txBody>
      </p:sp>
      <p:sp>
        <p:nvSpPr>
          <p:cNvPr id="55" name="!!NextBG">
            <a:extLst>
              <a:ext uri="{FF2B5EF4-FFF2-40B4-BE49-F238E27FC236}">
                <a16:creationId xmlns:a16="http://schemas.microsoft.com/office/drawing/2014/main" id="{05087EE4-B8E9-4030-ABEC-D4BA93F552CB}"/>
              </a:ext>
            </a:extLst>
          </p:cNvPr>
          <p:cNvSpPr/>
          <p:nvPr/>
        </p:nvSpPr>
        <p:spPr>
          <a:xfrm>
            <a:off x="6206587" y="7058849"/>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6" name="!!NextArrow">
            <a:extLst>
              <a:ext uri="{FF2B5EF4-FFF2-40B4-BE49-F238E27FC236}">
                <a16:creationId xmlns:a16="http://schemas.microsoft.com/office/drawing/2014/main" id="{7817E30E-807A-400D-A282-CD5DC204932A}"/>
              </a:ext>
            </a:extLst>
          </p:cNvPr>
          <p:cNvSpPr/>
          <p:nvPr/>
        </p:nvSpPr>
        <p:spPr>
          <a:xfrm>
            <a:off x="6377711" y="7185218"/>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57" name="!!NextLabel">
            <a:extLst>
              <a:ext uri="{FF2B5EF4-FFF2-40B4-BE49-F238E27FC236}">
                <a16:creationId xmlns:a16="http://schemas.microsoft.com/office/drawing/2014/main" id="{D3228C98-AD31-4A6C-B247-90F837FDA406}"/>
              </a:ext>
            </a:extLst>
          </p:cNvPr>
          <p:cNvSpPr txBox="1"/>
          <p:nvPr/>
        </p:nvSpPr>
        <p:spPr>
          <a:xfrm>
            <a:off x="6206587" y="7600466"/>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Volgende</a:t>
            </a:r>
            <a:endParaRPr lang="en-BE" sz="800" dirty="0">
              <a:solidFill>
                <a:schemeClr val="bg1"/>
              </a:solidFill>
              <a:latin typeface="Candara" panose="020E0502030303020204" pitchFamily="34" charset="0"/>
            </a:endParaRPr>
          </a:p>
        </p:txBody>
      </p:sp>
      <p:sp>
        <p:nvSpPr>
          <p:cNvPr id="58" name="!!NextTrigger">
            <a:hlinkClick r:id="" action="ppaction://hlinkshowjump?jump=nextslide"/>
            <a:extLst>
              <a:ext uri="{FF2B5EF4-FFF2-40B4-BE49-F238E27FC236}">
                <a16:creationId xmlns:a16="http://schemas.microsoft.com/office/drawing/2014/main" id="{DA8DA505-C254-4C21-8E70-527675AFDC0E}"/>
              </a:ext>
            </a:extLst>
          </p:cNvPr>
          <p:cNvSpPr/>
          <p:nvPr/>
        </p:nvSpPr>
        <p:spPr>
          <a:xfrm>
            <a:off x="6206586" y="7064360"/>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59" name="!!PrevBG">
            <a:extLst>
              <a:ext uri="{FF2B5EF4-FFF2-40B4-BE49-F238E27FC236}">
                <a16:creationId xmlns:a16="http://schemas.microsoft.com/office/drawing/2014/main" id="{1F9BBD33-A72D-41F9-A8E0-F7F8665D9875}"/>
              </a:ext>
            </a:extLst>
          </p:cNvPr>
          <p:cNvSpPr/>
          <p:nvPr/>
        </p:nvSpPr>
        <p:spPr>
          <a:xfrm>
            <a:off x="5519597" y="7053514"/>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0" name="!!PrevArrow">
            <a:extLst>
              <a:ext uri="{FF2B5EF4-FFF2-40B4-BE49-F238E27FC236}">
                <a16:creationId xmlns:a16="http://schemas.microsoft.com/office/drawing/2014/main" id="{E51B86D4-2C78-4835-BA11-EC951E7CF77D}"/>
              </a:ext>
            </a:extLst>
          </p:cNvPr>
          <p:cNvSpPr/>
          <p:nvPr/>
        </p:nvSpPr>
        <p:spPr>
          <a:xfrm flipH="1">
            <a:off x="5646270" y="7179883"/>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61" name="!!PrevLabel">
            <a:extLst>
              <a:ext uri="{FF2B5EF4-FFF2-40B4-BE49-F238E27FC236}">
                <a16:creationId xmlns:a16="http://schemas.microsoft.com/office/drawing/2014/main" id="{58ED5B6A-6A9C-4109-9653-10C583B8FBE6}"/>
              </a:ext>
            </a:extLst>
          </p:cNvPr>
          <p:cNvSpPr txBox="1"/>
          <p:nvPr/>
        </p:nvSpPr>
        <p:spPr>
          <a:xfrm>
            <a:off x="5519597" y="7595131"/>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Terug</a:t>
            </a:r>
            <a:endParaRPr lang="en-BE" sz="800" dirty="0">
              <a:solidFill>
                <a:schemeClr val="bg1"/>
              </a:solidFill>
              <a:latin typeface="Candara" panose="020E0502030303020204" pitchFamily="34" charset="0"/>
            </a:endParaRPr>
          </a:p>
        </p:txBody>
      </p:sp>
      <p:sp>
        <p:nvSpPr>
          <p:cNvPr id="62" name="!!PrevTrigger">
            <a:hlinkClick r:id="" action="ppaction://hlinkshowjump?jump=previousslide"/>
            <a:extLst>
              <a:ext uri="{FF2B5EF4-FFF2-40B4-BE49-F238E27FC236}">
                <a16:creationId xmlns:a16="http://schemas.microsoft.com/office/drawing/2014/main" id="{3C38FAEC-C1E2-46F0-BD33-BE2053CD71B2}"/>
              </a:ext>
            </a:extLst>
          </p:cNvPr>
          <p:cNvSpPr/>
          <p:nvPr/>
        </p:nvSpPr>
        <p:spPr>
          <a:xfrm>
            <a:off x="5519596" y="7059025"/>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97" name="!!MenuBlack">
            <a:extLst>
              <a:ext uri="{FF2B5EF4-FFF2-40B4-BE49-F238E27FC236}">
                <a16:creationId xmlns:a16="http://schemas.microsoft.com/office/drawing/2014/main" id="{B6865347-2F80-40FE-9033-544882CDEFB4}"/>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98" name="!!MenuYellow">
            <a:extLst>
              <a:ext uri="{FF2B5EF4-FFF2-40B4-BE49-F238E27FC236}">
                <a16:creationId xmlns:a16="http://schemas.microsoft.com/office/drawing/2014/main" id="{A2916C67-1107-4B7F-9E06-7EC5D170E811}"/>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99" name="!!MenuRed">
            <a:extLst>
              <a:ext uri="{FF2B5EF4-FFF2-40B4-BE49-F238E27FC236}">
                <a16:creationId xmlns:a16="http://schemas.microsoft.com/office/drawing/2014/main" id="{2A1B85B3-1AC9-4004-95F0-69F0BF6186F3}"/>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0" name="!!MenuWhite">
            <a:extLst>
              <a:ext uri="{FF2B5EF4-FFF2-40B4-BE49-F238E27FC236}">
                <a16:creationId xmlns:a16="http://schemas.microsoft.com/office/drawing/2014/main" id="{F05E5E3B-401B-442B-8B20-CA98B7FD17BC}"/>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1" name="!!Menu-1">
            <a:extLst>
              <a:ext uri="{FF2B5EF4-FFF2-40B4-BE49-F238E27FC236}">
                <a16:creationId xmlns:a16="http://schemas.microsoft.com/office/drawing/2014/main" id="{9A7728E7-F77D-4E68-A423-FC48465773C1}"/>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102" name="!!Menu-2">
            <a:extLst>
              <a:ext uri="{FF2B5EF4-FFF2-40B4-BE49-F238E27FC236}">
                <a16:creationId xmlns:a16="http://schemas.microsoft.com/office/drawing/2014/main" id="{C1BBB387-C1DC-46BF-BC4B-1B164CE64DBC}"/>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103" name="!!Menu-3">
            <a:extLst>
              <a:ext uri="{FF2B5EF4-FFF2-40B4-BE49-F238E27FC236}">
                <a16:creationId xmlns:a16="http://schemas.microsoft.com/office/drawing/2014/main" id="{F88F1377-D800-4B3A-A4B8-1540F8E41A43}"/>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104" name="!!Menu-4">
            <a:extLst>
              <a:ext uri="{FF2B5EF4-FFF2-40B4-BE49-F238E27FC236}">
                <a16:creationId xmlns:a16="http://schemas.microsoft.com/office/drawing/2014/main" id="{216ACAB6-255F-4A5D-9C2B-F81004B07535}"/>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105" name="!!Menu-5">
            <a:extLst>
              <a:ext uri="{FF2B5EF4-FFF2-40B4-BE49-F238E27FC236}">
                <a16:creationId xmlns:a16="http://schemas.microsoft.com/office/drawing/2014/main" id="{30812C45-DAD5-4F9D-AE22-676BA8ABA545}"/>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106" name="!!Menu-6">
            <a:extLst>
              <a:ext uri="{FF2B5EF4-FFF2-40B4-BE49-F238E27FC236}">
                <a16:creationId xmlns:a16="http://schemas.microsoft.com/office/drawing/2014/main" id="{04FF346A-1985-420B-A346-E4C737937D9A}"/>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107" name="!!Menu-Line5">
            <a:extLst>
              <a:ext uri="{FF2B5EF4-FFF2-40B4-BE49-F238E27FC236}">
                <a16:creationId xmlns:a16="http://schemas.microsoft.com/office/drawing/2014/main" id="{A75BA1C3-1745-4802-9597-235F63D435ED}"/>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8" name="!!Menu-Line4">
            <a:extLst>
              <a:ext uri="{FF2B5EF4-FFF2-40B4-BE49-F238E27FC236}">
                <a16:creationId xmlns:a16="http://schemas.microsoft.com/office/drawing/2014/main" id="{ADA9C4CA-A2A2-4081-A3DB-095FDD178416}"/>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9" name="!!Menu-Line3">
            <a:extLst>
              <a:ext uri="{FF2B5EF4-FFF2-40B4-BE49-F238E27FC236}">
                <a16:creationId xmlns:a16="http://schemas.microsoft.com/office/drawing/2014/main" id="{10C82FC1-44FC-4280-A068-961E43BCEA5D}"/>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0" name="!!Menu-Line2">
            <a:extLst>
              <a:ext uri="{FF2B5EF4-FFF2-40B4-BE49-F238E27FC236}">
                <a16:creationId xmlns:a16="http://schemas.microsoft.com/office/drawing/2014/main" id="{226386D6-5091-4CD4-B395-6B16D45817A4}"/>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1" name="!!Menu-Line1">
            <a:extLst>
              <a:ext uri="{FF2B5EF4-FFF2-40B4-BE49-F238E27FC236}">
                <a16:creationId xmlns:a16="http://schemas.microsoft.com/office/drawing/2014/main" id="{3BBB59BC-5CE2-43EC-9D8E-27BE8118A8ED}"/>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12" name="!!Menu-7">
            <a:extLst>
              <a:ext uri="{FF2B5EF4-FFF2-40B4-BE49-F238E27FC236}">
                <a16:creationId xmlns:a16="http://schemas.microsoft.com/office/drawing/2014/main" id="{19318121-8076-44CE-AEDF-FDAA9F49CA20}"/>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113" name="!!Menu-Line6">
            <a:extLst>
              <a:ext uri="{FF2B5EF4-FFF2-40B4-BE49-F238E27FC236}">
                <a16:creationId xmlns:a16="http://schemas.microsoft.com/office/drawing/2014/main" id="{1ED8344F-1F2C-403C-A993-711110BD9163}"/>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14" name="!!MenuTrigger1">
            <a:hlinkClick r:id="rId5" action="ppaction://hlinksldjump"/>
            <a:extLst>
              <a:ext uri="{FF2B5EF4-FFF2-40B4-BE49-F238E27FC236}">
                <a16:creationId xmlns:a16="http://schemas.microsoft.com/office/drawing/2014/main" id="{29259BA3-E07A-451C-87F6-DAB0CD8892F4}"/>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5" name="!!MenuTrigger2">
            <a:hlinkClick r:id="rId6" action="ppaction://hlinksldjump"/>
            <a:extLst>
              <a:ext uri="{FF2B5EF4-FFF2-40B4-BE49-F238E27FC236}">
                <a16:creationId xmlns:a16="http://schemas.microsoft.com/office/drawing/2014/main" id="{A09B7F44-60AB-4975-A403-AEBB430C948D}"/>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6" name="!!MenuTrigger3">
            <a:hlinkClick r:id="rId7" action="ppaction://hlinksldjump"/>
            <a:extLst>
              <a:ext uri="{FF2B5EF4-FFF2-40B4-BE49-F238E27FC236}">
                <a16:creationId xmlns:a16="http://schemas.microsoft.com/office/drawing/2014/main" id="{EB361F3C-E433-4D36-827D-BD829E4C91DD}"/>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7" name="!!MenuTrigger4">
            <a:hlinkClick r:id="rId8" action="ppaction://hlinksldjump"/>
            <a:extLst>
              <a:ext uri="{FF2B5EF4-FFF2-40B4-BE49-F238E27FC236}">
                <a16:creationId xmlns:a16="http://schemas.microsoft.com/office/drawing/2014/main" id="{4E813678-E013-403D-9543-50EF4B554C82}"/>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8" name="!!MenuTrigger5">
            <a:hlinkClick r:id="rId9" action="ppaction://hlinksldjump"/>
            <a:extLst>
              <a:ext uri="{FF2B5EF4-FFF2-40B4-BE49-F238E27FC236}">
                <a16:creationId xmlns:a16="http://schemas.microsoft.com/office/drawing/2014/main" id="{7CF316C1-83FD-4745-8A69-EB88AD00EE83}"/>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9" name="!!MenuTrigger6">
            <a:hlinkClick r:id="rId10" action="ppaction://hlinksldjump"/>
            <a:extLst>
              <a:ext uri="{FF2B5EF4-FFF2-40B4-BE49-F238E27FC236}">
                <a16:creationId xmlns:a16="http://schemas.microsoft.com/office/drawing/2014/main" id="{F3DC1A05-6F99-4954-92B7-628D40363837}"/>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20" name="!!MenuTrigger7">
            <a:hlinkClick r:id="rId11" action="ppaction://hlinksldjump"/>
            <a:extLst>
              <a:ext uri="{FF2B5EF4-FFF2-40B4-BE49-F238E27FC236}">
                <a16:creationId xmlns:a16="http://schemas.microsoft.com/office/drawing/2014/main" id="{FB6C1D46-31A2-4278-9116-67D58E7D5891}"/>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21" name="!!MenuBG">
            <a:extLst>
              <a:ext uri="{FF2B5EF4-FFF2-40B4-BE49-F238E27FC236}">
                <a16:creationId xmlns:a16="http://schemas.microsoft.com/office/drawing/2014/main" id="{D3824117-F3D6-4CA0-849C-5CCCC02ED4C8}"/>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2" name="!!MenuLabel">
            <a:extLst>
              <a:ext uri="{FF2B5EF4-FFF2-40B4-BE49-F238E27FC236}">
                <a16:creationId xmlns:a16="http://schemas.microsoft.com/office/drawing/2014/main" id="{8694E702-A41F-4F04-BE4B-B59FEE77E666}"/>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123" name="!!MenuTriggerComplete">
            <a:extLst>
              <a:ext uri="{FF2B5EF4-FFF2-40B4-BE49-F238E27FC236}">
                <a16:creationId xmlns:a16="http://schemas.microsoft.com/office/drawing/2014/main" id="{1E766F19-63B9-4B8E-8C36-922814E1A577}"/>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26" name="!!MenuCloseButton">
            <a:extLst>
              <a:ext uri="{FF2B5EF4-FFF2-40B4-BE49-F238E27FC236}">
                <a16:creationId xmlns:a16="http://schemas.microsoft.com/office/drawing/2014/main" id="{09E0BE01-A9D7-4EF2-BBFE-567DE65EB49B}"/>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33" name="!!MenuCloseTriggerComplete">
            <a:extLst>
              <a:ext uri="{FF2B5EF4-FFF2-40B4-BE49-F238E27FC236}">
                <a16:creationId xmlns:a16="http://schemas.microsoft.com/office/drawing/2014/main" id="{200C2F50-E686-4CA4-9F7A-922B51B02190}"/>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34784547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wipe(up)">
                                      <p:cBhvr>
                                        <p:cTn id="7" dur="500"/>
                                        <p:tgtEl>
                                          <p:spTgt spid="4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1"/>
                                        </p:tgtEl>
                                        <p:attrNameLst>
                                          <p:attrName>style.visibility</p:attrName>
                                        </p:attrNameLst>
                                      </p:cBhvr>
                                      <p:to>
                                        <p:strVal val="visible"/>
                                      </p:to>
                                    </p:set>
                                    <p:animEffect transition="in" filter="fade">
                                      <p:cBhvr>
                                        <p:cTn id="10" dur="500"/>
                                        <p:tgtEl>
                                          <p:spTgt spid="51"/>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52"/>
                                        </p:tgtEl>
                                        <p:attrNameLst>
                                          <p:attrName>style.visibility</p:attrName>
                                        </p:attrNameLst>
                                      </p:cBhvr>
                                      <p:to>
                                        <p:strVal val="visible"/>
                                      </p:to>
                                    </p:set>
                                    <p:animEffect transition="in" filter="fade">
                                      <p:cBhvr>
                                        <p:cTn id="14" dur="500"/>
                                        <p:tgtEl>
                                          <p:spTgt spid="52"/>
                                        </p:tgtEl>
                                      </p:cBhvr>
                                    </p:animEffect>
                                  </p:childTnLst>
                                </p:cTn>
                              </p:par>
                              <p:par>
                                <p:cTn id="15" presetID="10" presetClass="entr" presetSubtype="0" fill="hold" grpId="0" nodeType="withEffect">
                                  <p:stCondLst>
                                    <p:cond delay="250"/>
                                  </p:stCondLst>
                                  <p:childTnLst>
                                    <p:set>
                                      <p:cBhvr>
                                        <p:cTn id="16" dur="1" fill="hold">
                                          <p:stCondLst>
                                            <p:cond delay="0"/>
                                          </p:stCondLst>
                                        </p:cTn>
                                        <p:tgtEl>
                                          <p:spTgt spid="53"/>
                                        </p:tgtEl>
                                        <p:attrNameLst>
                                          <p:attrName>style.visibility</p:attrName>
                                        </p:attrNameLst>
                                      </p:cBhvr>
                                      <p:to>
                                        <p:strVal val="visible"/>
                                      </p:to>
                                    </p:set>
                                    <p:animEffect transition="in" filter="fade">
                                      <p:cBhvr>
                                        <p:cTn id="17" dur="500"/>
                                        <p:tgtEl>
                                          <p:spTgt spid="53"/>
                                        </p:tgtEl>
                                      </p:cBhvr>
                                    </p:animEffect>
                                  </p:childTnLst>
                                </p:cTn>
                              </p:par>
                            </p:childTnLst>
                          </p:cTn>
                        </p:par>
                        <p:par>
                          <p:cTn id="18" fill="hold">
                            <p:stCondLst>
                              <p:cond delay="1250"/>
                            </p:stCondLst>
                            <p:childTnLst>
                              <p:par>
                                <p:cTn id="19" presetID="10" presetClass="entr" presetSubtype="0" fill="hold" grpId="0" nodeType="afterEffect">
                                  <p:stCondLst>
                                    <p:cond delay="0"/>
                                  </p:stCondLst>
                                  <p:childTnLst>
                                    <p:set>
                                      <p:cBhvr>
                                        <p:cTn id="20" dur="1" fill="hold">
                                          <p:stCondLst>
                                            <p:cond delay="0"/>
                                          </p:stCondLst>
                                        </p:cTn>
                                        <p:tgtEl>
                                          <p:spTgt spid="54"/>
                                        </p:tgtEl>
                                        <p:attrNameLst>
                                          <p:attrName>style.visibility</p:attrName>
                                        </p:attrNameLst>
                                      </p:cBhvr>
                                      <p:to>
                                        <p:strVal val="visible"/>
                                      </p:to>
                                    </p:set>
                                    <p:animEffect transition="in" filter="fade">
                                      <p:cBhvr>
                                        <p:cTn id="21"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123"/>
                    </p:tgtEl>
                  </p:cond>
                </p:stCondLst>
                <p:endSync evt="end" delay="0">
                  <p:rtn val="all"/>
                </p:endSync>
                <p:childTnLst>
                  <p:par>
                    <p:cTn id="23" fill="hold">
                      <p:stCondLst>
                        <p:cond delay="0"/>
                      </p:stCondLst>
                      <p:childTnLst>
                        <p:par>
                          <p:cTn id="24" fill="hold">
                            <p:stCondLst>
                              <p:cond delay="0"/>
                            </p:stCondLst>
                            <p:childTnLst>
                              <p:par>
                                <p:cTn id="25" presetID="35" presetClass="path" presetSubtype="0" decel="100000" fill="hold" grpId="0" nodeType="withEffect">
                                  <p:stCondLst>
                                    <p:cond delay="0"/>
                                  </p:stCondLst>
                                  <p:childTnLst>
                                    <p:animMotion origin="layout" path="M 8.33333E-7 0 L -0.33698 0 " pathEditMode="relative" rAng="0" ptsTypes="AA">
                                      <p:cBhvr>
                                        <p:cTn id="26" dur="500" fill="hold"/>
                                        <p:tgtEl>
                                          <p:spTgt spid="97"/>
                                        </p:tgtEl>
                                        <p:attrNameLst>
                                          <p:attrName>ppt_x</p:attrName>
                                          <p:attrName>ppt_y</p:attrName>
                                        </p:attrNameLst>
                                      </p:cBhvr>
                                      <p:rCtr x="-16849" y="0"/>
                                    </p:animMotion>
                                  </p:childTnLst>
                                </p:cTn>
                              </p:par>
                              <p:par>
                                <p:cTn id="27" presetID="35" presetClass="path" presetSubtype="0" decel="100000" fill="hold" grpId="0" nodeType="withEffect">
                                  <p:stCondLst>
                                    <p:cond delay="0"/>
                                  </p:stCondLst>
                                  <p:childTnLst>
                                    <p:animMotion origin="layout" path="M 8.33333E-7 0 L -0.33698 0 " pathEditMode="relative" rAng="0" ptsTypes="AA">
                                      <p:cBhvr>
                                        <p:cTn id="28" dur="750" fill="hold"/>
                                        <p:tgtEl>
                                          <p:spTgt spid="98"/>
                                        </p:tgtEl>
                                        <p:attrNameLst>
                                          <p:attrName>ppt_x</p:attrName>
                                          <p:attrName>ppt_y</p:attrName>
                                        </p:attrNameLst>
                                      </p:cBhvr>
                                      <p:rCtr x="-16849" y="0"/>
                                    </p:animMotion>
                                  </p:childTnLst>
                                </p:cTn>
                              </p:par>
                              <p:par>
                                <p:cTn id="29" presetID="35" presetClass="path" presetSubtype="0" decel="100000" fill="hold" grpId="0" nodeType="withEffect">
                                  <p:stCondLst>
                                    <p:cond delay="0"/>
                                  </p:stCondLst>
                                  <p:childTnLst>
                                    <p:animMotion origin="layout" path="M 8.33333E-7 0 L -0.33698 0 " pathEditMode="relative" rAng="0" ptsTypes="AA">
                                      <p:cBhvr>
                                        <p:cTn id="30" dur="1000" fill="hold"/>
                                        <p:tgtEl>
                                          <p:spTgt spid="99"/>
                                        </p:tgtEl>
                                        <p:attrNameLst>
                                          <p:attrName>ppt_x</p:attrName>
                                          <p:attrName>ppt_y</p:attrName>
                                        </p:attrNameLst>
                                      </p:cBhvr>
                                      <p:rCtr x="-16849" y="0"/>
                                    </p:animMotion>
                                  </p:childTnLst>
                                </p:cTn>
                              </p:par>
                              <p:par>
                                <p:cTn id="31" presetID="35" presetClass="path" presetSubtype="0" decel="100000" fill="hold" grpId="0" nodeType="withEffect">
                                  <p:stCondLst>
                                    <p:cond delay="0"/>
                                  </p:stCondLst>
                                  <p:childTnLst>
                                    <p:animMotion origin="layout" path="M 8.33333E-7 0 L -0.33698 0 " pathEditMode="relative" rAng="0" ptsTypes="AA">
                                      <p:cBhvr>
                                        <p:cTn id="32" dur="1250" fill="hold"/>
                                        <p:tgtEl>
                                          <p:spTgt spid="100"/>
                                        </p:tgtEl>
                                        <p:attrNameLst>
                                          <p:attrName>ppt_x</p:attrName>
                                          <p:attrName>ppt_y</p:attrName>
                                        </p:attrNameLst>
                                      </p:cBhvr>
                                      <p:rCtr x="-16849" y="0"/>
                                    </p:animMotion>
                                  </p:childTnLst>
                                </p:cTn>
                              </p:par>
                              <p:par>
                                <p:cTn id="33" presetID="35" presetClass="path" presetSubtype="0" decel="100000" fill="hold" grpId="0" nodeType="withEffect">
                                  <p:stCondLst>
                                    <p:cond delay="750"/>
                                  </p:stCondLst>
                                  <p:childTnLst>
                                    <p:animMotion origin="layout" path="M 8.33333E-7 0 L -0.33698 0 " pathEditMode="relative" rAng="0" ptsTypes="AA">
                                      <p:cBhvr>
                                        <p:cTn id="34" dur="500" fill="hold"/>
                                        <p:tgtEl>
                                          <p:spTgt spid="101"/>
                                        </p:tgtEl>
                                        <p:attrNameLst>
                                          <p:attrName>ppt_x</p:attrName>
                                          <p:attrName>ppt_y</p:attrName>
                                        </p:attrNameLst>
                                      </p:cBhvr>
                                      <p:rCtr x="-16849" y="0"/>
                                    </p:animMotion>
                                  </p:childTnLst>
                                </p:cTn>
                              </p:par>
                              <p:par>
                                <p:cTn id="35" presetID="35" presetClass="path" presetSubtype="0" decel="100000" fill="hold" grpId="0" nodeType="withEffect" nodePh="1">
                                  <p:stCondLst>
                                    <p:cond delay="750"/>
                                  </p:stCondLst>
                                  <p:endCondLst>
                                    <p:cond evt="begin" delay="0">
                                      <p:tn val="35"/>
                                    </p:cond>
                                  </p:endCondLst>
                                  <p:childTnLst>
                                    <p:animMotion origin="layout" path="M 8.33333E-7 0 L -0.33698 0 " pathEditMode="relative" rAng="0" ptsTypes="AA">
                                      <p:cBhvr>
                                        <p:cTn id="36" dur="500" fill="hold"/>
                                        <p:tgtEl>
                                          <p:spTgt spid="114"/>
                                        </p:tgtEl>
                                        <p:attrNameLst>
                                          <p:attrName>ppt_x</p:attrName>
                                          <p:attrName>ppt_y</p:attrName>
                                        </p:attrNameLst>
                                      </p:cBhvr>
                                      <p:rCtr x="-16849" y="0"/>
                                    </p:animMotion>
                                  </p:childTnLst>
                                </p:cTn>
                              </p:par>
                              <p:par>
                                <p:cTn id="37" presetID="35" presetClass="path" presetSubtype="0" decel="100000" fill="hold" nodeType="withEffect">
                                  <p:stCondLst>
                                    <p:cond delay="850"/>
                                  </p:stCondLst>
                                  <p:childTnLst>
                                    <p:animMotion origin="layout" path="M 8.33333E-7 0 L -0.33698 0 " pathEditMode="relative" rAng="0" ptsTypes="AA">
                                      <p:cBhvr>
                                        <p:cTn id="38" dur="500" fill="hold"/>
                                        <p:tgtEl>
                                          <p:spTgt spid="111"/>
                                        </p:tgtEl>
                                        <p:attrNameLst>
                                          <p:attrName>ppt_x</p:attrName>
                                          <p:attrName>ppt_y</p:attrName>
                                        </p:attrNameLst>
                                      </p:cBhvr>
                                      <p:rCtr x="-16849" y="0"/>
                                    </p:animMotion>
                                  </p:childTnLst>
                                </p:cTn>
                              </p:par>
                              <p:par>
                                <p:cTn id="39" presetID="35" presetClass="path" presetSubtype="0" decel="100000" fill="hold" grpId="0" nodeType="withEffect">
                                  <p:stCondLst>
                                    <p:cond delay="850"/>
                                  </p:stCondLst>
                                  <p:childTnLst>
                                    <p:animMotion origin="layout" path="M 8.33333E-7 0 L -0.33698 0 " pathEditMode="relative" rAng="0" ptsTypes="AA">
                                      <p:cBhvr>
                                        <p:cTn id="40" dur="500" fill="hold"/>
                                        <p:tgtEl>
                                          <p:spTgt spid="102"/>
                                        </p:tgtEl>
                                        <p:attrNameLst>
                                          <p:attrName>ppt_x</p:attrName>
                                          <p:attrName>ppt_y</p:attrName>
                                        </p:attrNameLst>
                                      </p:cBhvr>
                                      <p:rCtr x="-16849" y="0"/>
                                    </p:animMotion>
                                  </p:childTnLst>
                                </p:cTn>
                              </p:par>
                              <p:par>
                                <p:cTn id="41" presetID="35" presetClass="path" presetSubtype="0" decel="100000" fill="hold" grpId="0" nodeType="withEffect" nodePh="1">
                                  <p:stCondLst>
                                    <p:cond delay="850"/>
                                  </p:stCondLst>
                                  <p:endCondLst>
                                    <p:cond evt="begin" delay="0">
                                      <p:tn val="41"/>
                                    </p:cond>
                                  </p:endCondLst>
                                  <p:childTnLst>
                                    <p:animMotion origin="layout" path="M 8.33333E-7 0 L -0.33698 0 " pathEditMode="relative" rAng="0" ptsTypes="AA">
                                      <p:cBhvr>
                                        <p:cTn id="42" dur="500" fill="hold"/>
                                        <p:tgtEl>
                                          <p:spTgt spid="115"/>
                                        </p:tgtEl>
                                        <p:attrNameLst>
                                          <p:attrName>ppt_x</p:attrName>
                                          <p:attrName>ppt_y</p:attrName>
                                        </p:attrNameLst>
                                      </p:cBhvr>
                                      <p:rCtr x="-16849" y="0"/>
                                    </p:animMotion>
                                  </p:childTnLst>
                                </p:cTn>
                              </p:par>
                              <p:par>
                                <p:cTn id="43" presetID="35" presetClass="path" presetSubtype="0" decel="100000" fill="hold" nodeType="withEffect">
                                  <p:stCondLst>
                                    <p:cond delay="950"/>
                                  </p:stCondLst>
                                  <p:childTnLst>
                                    <p:animMotion origin="layout" path="M 8.33333E-7 0 L -0.33698 0 " pathEditMode="relative" rAng="0" ptsTypes="AA">
                                      <p:cBhvr>
                                        <p:cTn id="44" dur="500" fill="hold"/>
                                        <p:tgtEl>
                                          <p:spTgt spid="110"/>
                                        </p:tgtEl>
                                        <p:attrNameLst>
                                          <p:attrName>ppt_x</p:attrName>
                                          <p:attrName>ppt_y</p:attrName>
                                        </p:attrNameLst>
                                      </p:cBhvr>
                                      <p:rCtr x="-16849" y="0"/>
                                    </p:animMotion>
                                  </p:childTnLst>
                                </p:cTn>
                              </p:par>
                              <p:par>
                                <p:cTn id="45" presetID="35" presetClass="path" presetSubtype="0" decel="100000" fill="hold" grpId="0" nodeType="withEffect">
                                  <p:stCondLst>
                                    <p:cond delay="950"/>
                                  </p:stCondLst>
                                  <p:childTnLst>
                                    <p:animMotion origin="layout" path="M 8.33333E-7 0 L -0.33698 0 " pathEditMode="relative" rAng="0" ptsTypes="AA">
                                      <p:cBhvr>
                                        <p:cTn id="46" dur="500" fill="hold"/>
                                        <p:tgtEl>
                                          <p:spTgt spid="103"/>
                                        </p:tgtEl>
                                        <p:attrNameLst>
                                          <p:attrName>ppt_x</p:attrName>
                                          <p:attrName>ppt_y</p:attrName>
                                        </p:attrNameLst>
                                      </p:cBhvr>
                                      <p:rCtr x="-16849" y="0"/>
                                    </p:animMotion>
                                  </p:childTnLst>
                                </p:cTn>
                              </p:par>
                              <p:par>
                                <p:cTn id="47" presetID="35" presetClass="path" presetSubtype="0" decel="100000" fill="hold" grpId="0" nodeType="withEffect" nodePh="1">
                                  <p:stCondLst>
                                    <p:cond delay="950"/>
                                  </p:stCondLst>
                                  <p:endCondLst>
                                    <p:cond evt="begin" delay="0">
                                      <p:tn val="47"/>
                                    </p:cond>
                                  </p:endCondLst>
                                  <p:childTnLst>
                                    <p:animMotion origin="layout" path="M 8.33333E-7 0 L -0.33698 0 " pathEditMode="relative" rAng="0" ptsTypes="AA">
                                      <p:cBhvr>
                                        <p:cTn id="48" dur="500" fill="hold"/>
                                        <p:tgtEl>
                                          <p:spTgt spid="116"/>
                                        </p:tgtEl>
                                        <p:attrNameLst>
                                          <p:attrName>ppt_x</p:attrName>
                                          <p:attrName>ppt_y</p:attrName>
                                        </p:attrNameLst>
                                      </p:cBhvr>
                                      <p:rCtr x="-16849" y="0"/>
                                    </p:animMotion>
                                  </p:childTnLst>
                                </p:cTn>
                              </p:par>
                              <p:par>
                                <p:cTn id="49" presetID="35" presetClass="path" presetSubtype="0" decel="100000" fill="hold" nodeType="withEffect">
                                  <p:stCondLst>
                                    <p:cond delay="1050"/>
                                  </p:stCondLst>
                                  <p:childTnLst>
                                    <p:animMotion origin="layout" path="M 8.33333E-7 0 L -0.33698 0 " pathEditMode="relative" rAng="0" ptsTypes="AA">
                                      <p:cBhvr>
                                        <p:cTn id="50" dur="500" fill="hold"/>
                                        <p:tgtEl>
                                          <p:spTgt spid="109"/>
                                        </p:tgtEl>
                                        <p:attrNameLst>
                                          <p:attrName>ppt_x</p:attrName>
                                          <p:attrName>ppt_y</p:attrName>
                                        </p:attrNameLst>
                                      </p:cBhvr>
                                      <p:rCtr x="-16849" y="0"/>
                                    </p:animMotion>
                                  </p:childTnLst>
                                </p:cTn>
                              </p:par>
                              <p:par>
                                <p:cTn id="51" presetID="35" presetClass="path" presetSubtype="0" decel="100000" fill="hold" grpId="0" nodeType="withEffect">
                                  <p:stCondLst>
                                    <p:cond delay="1050"/>
                                  </p:stCondLst>
                                  <p:childTnLst>
                                    <p:animMotion origin="layout" path="M 8.33333E-7 0 L -0.33698 0 " pathEditMode="relative" rAng="0" ptsTypes="AA">
                                      <p:cBhvr>
                                        <p:cTn id="52" dur="500" fill="hold"/>
                                        <p:tgtEl>
                                          <p:spTgt spid="104"/>
                                        </p:tgtEl>
                                        <p:attrNameLst>
                                          <p:attrName>ppt_x</p:attrName>
                                          <p:attrName>ppt_y</p:attrName>
                                        </p:attrNameLst>
                                      </p:cBhvr>
                                      <p:rCtr x="-16849" y="0"/>
                                    </p:animMotion>
                                  </p:childTnLst>
                                </p:cTn>
                              </p:par>
                              <p:par>
                                <p:cTn id="53" presetID="35" presetClass="path" presetSubtype="0" decel="100000" fill="hold" grpId="0" nodeType="withEffect" nodePh="1">
                                  <p:stCondLst>
                                    <p:cond delay="1050"/>
                                  </p:stCondLst>
                                  <p:endCondLst>
                                    <p:cond evt="begin" delay="0">
                                      <p:tn val="53"/>
                                    </p:cond>
                                  </p:endCondLst>
                                  <p:childTnLst>
                                    <p:animMotion origin="layout" path="M 8.33333E-7 0 L -0.33698 0 " pathEditMode="relative" rAng="0" ptsTypes="AA">
                                      <p:cBhvr>
                                        <p:cTn id="54" dur="500" fill="hold"/>
                                        <p:tgtEl>
                                          <p:spTgt spid="117"/>
                                        </p:tgtEl>
                                        <p:attrNameLst>
                                          <p:attrName>ppt_x</p:attrName>
                                          <p:attrName>ppt_y</p:attrName>
                                        </p:attrNameLst>
                                      </p:cBhvr>
                                      <p:rCtr x="-16849" y="0"/>
                                    </p:animMotion>
                                  </p:childTnLst>
                                </p:cTn>
                              </p:par>
                              <p:par>
                                <p:cTn id="55" presetID="35" presetClass="path" presetSubtype="0" decel="100000" fill="hold" nodeType="withEffect">
                                  <p:stCondLst>
                                    <p:cond delay="1150"/>
                                  </p:stCondLst>
                                  <p:childTnLst>
                                    <p:animMotion origin="layout" path="M 8.33333E-7 0 L -0.33698 0 " pathEditMode="relative" rAng="0" ptsTypes="AA">
                                      <p:cBhvr>
                                        <p:cTn id="56" dur="500" fill="hold"/>
                                        <p:tgtEl>
                                          <p:spTgt spid="108"/>
                                        </p:tgtEl>
                                        <p:attrNameLst>
                                          <p:attrName>ppt_x</p:attrName>
                                          <p:attrName>ppt_y</p:attrName>
                                        </p:attrNameLst>
                                      </p:cBhvr>
                                      <p:rCtr x="-16849" y="0"/>
                                    </p:animMotion>
                                  </p:childTnLst>
                                </p:cTn>
                              </p:par>
                              <p:par>
                                <p:cTn id="57" presetID="35" presetClass="path" presetSubtype="0" decel="100000" fill="hold" grpId="0" nodeType="withEffect">
                                  <p:stCondLst>
                                    <p:cond delay="1150"/>
                                  </p:stCondLst>
                                  <p:childTnLst>
                                    <p:animMotion origin="layout" path="M 8.33333E-7 0 L -0.33698 0 " pathEditMode="relative" rAng="0" ptsTypes="AA">
                                      <p:cBhvr>
                                        <p:cTn id="58" dur="500" fill="hold"/>
                                        <p:tgtEl>
                                          <p:spTgt spid="105"/>
                                        </p:tgtEl>
                                        <p:attrNameLst>
                                          <p:attrName>ppt_x</p:attrName>
                                          <p:attrName>ppt_y</p:attrName>
                                        </p:attrNameLst>
                                      </p:cBhvr>
                                      <p:rCtr x="-16849" y="0"/>
                                    </p:animMotion>
                                  </p:childTnLst>
                                </p:cTn>
                              </p:par>
                              <p:par>
                                <p:cTn id="59" presetID="35" presetClass="path" presetSubtype="0" decel="100000" fill="hold" grpId="0" nodeType="withEffect" nodePh="1">
                                  <p:stCondLst>
                                    <p:cond delay="1150"/>
                                  </p:stCondLst>
                                  <p:endCondLst>
                                    <p:cond evt="begin" delay="0">
                                      <p:tn val="59"/>
                                    </p:cond>
                                  </p:endCondLst>
                                  <p:childTnLst>
                                    <p:animMotion origin="layout" path="M 8.33333E-7 0 L -0.33698 0 " pathEditMode="relative" rAng="0" ptsTypes="AA">
                                      <p:cBhvr>
                                        <p:cTn id="60" dur="500" fill="hold"/>
                                        <p:tgtEl>
                                          <p:spTgt spid="118"/>
                                        </p:tgtEl>
                                        <p:attrNameLst>
                                          <p:attrName>ppt_x</p:attrName>
                                          <p:attrName>ppt_y</p:attrName>
                                        </p:attrNameLst>
                                      </p:cBhvr>
                                      <p:rCtr x="-16849" y="0"/>
                                    </p:animMotion>
                                  </p:childTnLst>
                                </p:cTn>
                              </p:par>
                              <p:par>
                                <p:cTn id="61" presetID="35" presetClass="path" presetSubtype="0" decel="100000" fill="hold" nodeType="withEffect">
                                  <p:stCondLst>
                                    <p:cond delay="1250"/>
                                  </p:stCondLst>
                                  <p:childTnLst>
                                    <p:animMotion origin="layout" path="M 8.33333E-7 0 L -0.33698 0 " pathEditMode="relative" rAng="0" ptsTypes="AA">
                                      <p:cBhvr>
                                        <p:cTn id="62" dur="500" fill="hold"/>
                                        <p:tgtEl>
                                          <p:spTgt spid="107"/>
                                        </p:tgtEl>
                                        <p:attrNameLst>
                                          <p:attrName>ppt_x</p:attrName>
                                          <p:attrName>ppt_y</p:attrName>
                                        </p:attrNameLst>
                                      </p:cBhvr>
                                      <p:rCtr x="-16849" y="0"/>
                                    </p:animMotion>
                                  </p:childTnLst>
                                </p:cTn>
                              </p:par>
                              <p:par>
                                <p:cTn id="63" presetID="35" presetClass="path" presetSubtype="0" decel="100000" fill="hold" grpId="0" nodeType="withEffect">
                                  <p:stCondLst>
                                    <p:cond delay="1250"/>
                                  </p:stCondLst>
                                  <p:childTnLst>
                                    <p:animMotion origin="layout" path="M 8.33333E-7 0 L -0.33698 0 " pathEditMode="relative" rAng="0" ptsTypes="AA">
                                      <p:cBhvr>
                                        <p:cTn id="64" dur="500" fill="hold"/>
                                        <p:tgtEl>
                                          <p:spTgt spid="106"/>
                                        </p:tgtEl>
                                        <p:attrNameLst>
                                          <p:attrName>ppt_x</p:attrName>
                                          <p:attrName>ppt_y</p:attrName>
                                        </p:attrNameLst>
                                      </p:cBhvr>
                                      <p:rCtr x="-16849" y="0"/>
                                    </p:animMotion>
                                  </p:childTnLst>
                                </p:cTn>
                              </p:par>
                              <p:par>
                                <p:cTn id="65" presetID="35" presetClass="path" presetSubtype="0" decel="100000" fill="hold" grpId="0" nodeType="withEffect" nodePh="1">
                                  <p:stCondLst>
                                    <p:cond delay="1250"/>
                                  </p:stCondLst>
                                  <p:endCondLst>
                                    <p:cond evt="begin" delay="0">
                                      <p:tn val="65"/>
                                    </p:cond>
                                  </p:endCondLst>
                                  <p:childTnLst>
                                    <p:animMotion origin="layout" path="M 8.33333E-7 0 L -0.33698 0 " pathEditMode="relative" rAng="0" ptsTypes="AA">
                                      <p:cBhvr>
                                        <p:cTn id="66" dur="500" fill="hold"/>
                                        <p:tgtEl>
                                          <p:spTgt spid="119"/>
                                        </p:tgtEl>
                                        <p:attrNameLst>
                                          <p:attrName>ppt_x</p:attrName>
                                          <p:attrName>ppt_y</p:attrName>
                                        </p:attrNameLst>
                                      </p:cBhvr>
                                      <p:rCtr x="-16849" y="0"/>
                                    </p:animMotion>
                                  </p:childTnLst>
                                </p:cTn>
                              </p:par>
                              <p:par>
                                <p:cTn id="67" presetID="35" presetClass="path" presetSubtype="0" decel="100000" fill="hold" nodeType="withEffect">
                                  <p:stCondLst>
                                    <p:cond delay="1350"/>
                                  </p:stCondLst>
                                  <p:childTnLst>
                                    <p:animMotion origin="layout" path="M 8.33333E-7 0 L -0.33698 0 " pathEditMode="relative" rAng="0" ptsTypes="AA">
                                      <p:cBhvr>
                                        <p:cTn id="68" dur="500" fill="hold"/>
                                        <p:tgtEl>
                                          <p:spTgt spid="113"/>
                                        </p:tgtEl>
                                        <p:attrNameLst>
                                          <p:attrName>ppt_x</p:attrName>
                                          <p:attrName>ppt_y</p:attrName>
                                        </p:attrNameLst>
                                      </p:cBhvr>
                                      <p:rCtr x="-16849" y="0"/>
                                    </p:animMotion>
                                  </p:childTnLst>
                                </p:cTn>
                              </p:par>
                              <p:par>
                                <p:cTn id="69" presetID="35" presetClass="path" presetSubtype="0" decel="100000" fill="hold" grpId="0" nodeType="withEffect">
                                  <p:stCondLst>
                                    <p:cond delay="1350"/>
                                  </p:stCondLst>
                                  <p:childTnLst>
                                    <p:animMotion origin="layout" path="M 8.33333E-7 0 L -0.33698 0 " pathEditMode="relative" rAng="0" ptsTypes="AA">
                                      <p:cBhvr>
                                        <p:cTn id="70" dur="500" fill="hold"/>
                                        <p:tgtEl>
                                          <p:spTgt spid="112"/>
                                        </p:tgtEl>
                                        <p:attrNameLst>
                                          <p:attrName>ppt_x</p:attrName>
                                          <p:attrName>ppt_y</p:attrName>
                                        </p:attrNameLst>
                                      </p:cBhvr>
                                      <p:rCtr x="-16849" y="0"/>
                                    </p:animMotion>
                                  </p:childTnLst>
                                </p:cTn>
                              </p:par>
                              <p:par>
                                <p:cTn id="71" presetID="35" presetClass="path" presetSubtype="0" decel="100000" fill="hold" grpId="0" nodeType="withEffect" nodePh="1">
                                  <p:stCondLst>
                                    <p:cond delay="1350"/>
                                  </p:stCondLst>
                                  <p:endCondLst>
                                    <p:cond evt="begin" delay="0">
                                      <p:tn val="71"/>
                                    </p:cond>
                                  </p:endCondLst>
                                  <p:childTnLst>
                                    <p:animMotion origin="layout" path="M 8.33333E-7 0 L -0.33698 0 " pathEditMode="relative" rAng="0" ptsTypes="AA">
                                      <p:cBhvr>
                                        <p:cTn id="72" dur="500" fill="hold"/>
                                        <p:tgtEl>
                                          <p:spTgt spid="120"/>
                                        </p:tgtEl>
                                        <p:attrNameLst>
                                          <p:attrName>ppt_x</p:attrName>
                                          <p:attrName>ppt_y</p:attrName>
                                        </p:attrNameLst>
                                      </p:cBhvr>
                                      <p:rCtr x="-16849" y="0"/>
                                    </p:animMotion>
                                  </p:childTnLst>
                                </p:cTn>
                              </p:par>
                              <p:par>
                                <p:cTn id="73" presetID="10" presetClass="entr" presetSubtype="0" fill="hold" grpId="0" nodeType="withEffect" nodePh="1">
                                  <p:stCondLst>
                                    <p:cond delay="0"/>
                                  </p:stCondLst>
                                  <p:endCondLst>
                                    <p:cond evt="begin" delay="0">
                                      <p:tn val="73"/>
                                    </p:cond>
                                  </p:endCondLst>
                                  <p:childTnLst>
                                    <p:set>
                                      <p:cBhvr>
                                        <p:cTn id="74" dur="1" fill="hold">
                                          <p:stCondLst>
                                            <p:cond delay="0"/>
                                          </p:stCondLst>
                                        </p:cTn>
                                        <p:tgtEl>
                                          <p:spTgt spid="133"/>
                                        </p:tgtEl>
                                        <p:attrNameLst>
                                          <p:attrName>style.visibility</p:attrName>
                                        </p:attrNameLst>
                                      </p:cBhvr>
                                      <p:to>
                                        <p:strVal val="visible"/>
                                      </p:to>
                                    </p:set>
                                    <p:animEffect transition="in" filter="fade">
                                      <p:cBhvr>
                                        <p:cTn id="75" dur="1000"/>
                                        <p:tgtEl>
                                          <p:spTgt spid="133"/>
                                        </p:tgtEl>
                                      </p:cBhvr>
                                    </p:animEffect>
                                  </p:childTnLst>
                                </p:cTn>
                              </p:par>
                              <p:par>
                                <p:cTn id="76" presetID="10" presetClass="exit" presetSubtype="0" fill="hold" grpId="0" nodeType="withEffect">
                                  <p:stCondLst>
                                    <p:cond delay="0"/>
                                  </p:stCondLst>
                                  <p:childTnLst>
                                    <p:animEffect transition="out" filter="fade">
                                      <p:cBhvr>
                                        <p:cTn id="77" dur="500"/>
                                        <p:tgtEl>
                                          <p:spTgt spid="122"/>
                                        </p:tgtEl>
                                      </p:cBhvr>
                                    </p:animEffect>
                                    <p:set>
                                      <p:cBhvr>
                                        <p:cTn id="78" dur="1" fill="hold">
                                          <p:stCondLst>
                                            <p:cond delay="499"/>
                                          </p:stCondLst>
                                        </p:cTn>
                                        <p:tgtEl>
                                          <p:spTgt spid="122"/>
                                        </p:tgtEl>
                                        <p:attrNameLst>
                                          <p:attrName>style.visibility</p:attrName>
                                        </p:attrNameLst>
                                      </p:cBhvr>
                                      <p:to>
                                        <p:strVal val="hidden"/>
                                      </p:to>
                                    </p:set>
                                  </p:childTnLst>
                                </p:cTn>
                              </p:par>
                              <p:par>
                                <p:cTn id="79" presetID="53" presetClass="entr" presetSubtype="16" fill="hold" grpId="0" nodeType="withEffect">
                                  <p:stCondLst>
                                    <p:cond delay="0"/>
                                  </p:stCondLst>
                                  <p:childTnLst>
                                    <p:set>
                                      <p:cBhvr>
                                        <p:cTn id="80" dur="1" fill="hold">
                                          <p:stCondLst>
                                            <p:cond delay="0"/>
                                          </p:stCondLst>
                                        </p:cTn>
                                        <p:tgtEl>
                                          <p:spTgt spid="126"/>
                                        </p:tgtEl>
                                        <p:attrNameLst>
                                          <p:attrName>style.visibility</p:attrName>
                                        </p:attrNameLst>
                                      </p:cBhvr>
                                      <p:to>
                                        <p:strVal val="visible"/>
                                      </p:to>
                                    </p:set>
                                    <p:anim calcmode="lin" valueType="num">
                                      <p:cBhvr>
                                        <p:cTn id="81" dur="500" fill="hold"/>
                                        <p:tgtEl>
                                          <p:spTgt spid="126"/>
                                        </p:tgtEl>
                                        <p:attrNameLst>
                                          <p:attrName>ppt_w</p:attrName>
                                        </p:attrNameLst>
                                      </p:cBhvr>
                                      <p:tavLst>
                                        <p:tav tm="0">
                                          <p:val>
                                            <p:fltVal val="0"/>
                                          </p:val>
                                        </p:tav>
                                        <p:tav tm="100000">
                                          <p:val>
                                            <p:strVal val="#ppt_w"/>
                                          </p:val>
                                        </p:tav>
                                      </p:tavLst>
                                    </p:anim>
                                    <p:anim calcmode="lin" valueType="num">
                                      <p:cBhvr>
                                        <p:cTn id="82" dur="500" fill="hold"/>
                                        <p:tgtEl>
                                          <p:spTgt spid="126"/>
                                        </p:tgtEl>
                                        <p:attrNameLst>
                                          <p:attrName>ppt_h</p:attrName>
                                        </p:attrNameLst>
                                      </p:cBhvr>
                                      <p:tavLst>
                                        <p:tav tm="0">
                                          <p:val>
                                            <p:fltVal val="0"/>
                                          </p:val>
                                        </p:tav>
                                        <p:tav tm="100000">
                                          <p:val>
                                            <p:strVal val="#ppt_h"/>
                                          </p:val>
                                        </p:tav>
                                      </p:tavLst>
                                    </p:anim>
                                    <p:animEffect transition="in" filter="fade">
                                      <p:cBhvr>
                                        <p:cTn id="83" dur="500"/>
                                        <p:tgtEl>
                                          <p:spTgt spid="126"/>
                                        </p:tgtEl>
                                      </p:cBhvr>
                                    </p:animEffect>
                                  </p:childTnLst>
                                </p:cTn>
                              </p:par>
                            </p:childTnLst>
                          </p:cTn>
                        </p:par>
                      </p:childTnLst>
                    </p:cTn>
                  </p:par>
                </p:childTnLst>
              </p:cTn>
              <p:nextCondLst>
                <p:cond evt="onClick" delay="0">
                  <p:tgtEl>
                    <p:spTgt spid="123"/>
                  </p:tgtEl>
                </p:cond>
              </p:nextCondLst>
            </p:seq>
            <p:seq concurrent="1" nextAc="seek">
              <p:cTn id="84" restart="whenNotActive" fill="hold" evtFilter="cancelBubble" nodeType="interactiveSeq">
                <p:stCondLst>
                  <p:cond evt="onClick" delay="0">
                    <p:tgtEl>
                      <p:spTgt spid="133"/>
                    </p:tgtEl>
                  </p:cond>
                </p:stCondLst>
                <p:endSync evt="end" delay="0">
                  <p:rtn val="all"/>
                </p:endSync>
                <p:childTnLst>
                  <p:par>
                    <p:cTn id="85" fill="hold">
                      <p:stCondLst>
                        <p:cond delay="0"/>
                      </p:stCondLst>
                      <p:childTnLst>
                        <p:par>
                          <p:cTn id="86" fill="hold">
                            <p:stCondLst>
                              <p:cond delay="0"/>
                            </p:stCondLst>
                            <p:childTnLst>
                              <p:par>
                                <p:cTn id="87" presetID="63" presetClass="path" presetSubtype="0" accel="100000" fill="hold" grpId="1" nodeType="withEffect">
                                  <p:stCondLst>
                                    <p:cond delay="600"/>
                                  </p:stCondLst>
                                  <p:childTnLst>
                                    <p:animMotion origin="layout" path="M -0.33698 0 L 1.66667E-6 0 " pathEditMode="relative" rAng="0" ptsTypes="AA">
                                      <p:cBhvr>
                                        <p:cTn id="88" dur="500" fill="hold"/>
                                        <p:tgtEl>
                                          <p:spTgt spid="101"/>
                                        </p:tgtEl>
                                        <p:attrNameLst>
                                          <p:attrName>ppt_x</p:attrName>
                                          <p:attrName>ppt_y</p:attrName>
                                        </p:attrNameLst>
                                      </p:cBhvr>
                                      <p:rCtr x="16823" y="0"/>
                                    </p:animMotion>
                                  </p:childTnLst>
                                </p:cTn>
                              </p:par>
                              <p:par>
                                <p:cTn id="89" presetID="63" presetClass="path" presetSubtype="0" accel="100000" fill="hold" grpId="1" nodeType="withEffect" nodePh="1">
                                  <p:stCondLst>
                                    <p:cond delay="600"/>
                                  </p:stCondLst>
                                  <p:endCondLst>
                                    <p:cond evt="begin" delay="0">
                                      <p:tn val="89"/>
                                    </p:cond>
                                  </p:endCondLst>
                                  <p:childTnLst>
                                    <p:animMotion origin="layout" path="M -0.33698 0 L 1.66667E-6 0 " pathEditMode="relative" rAng="0" ptsTypes="AA">
                                      <p:cBhvr>
                                        <p:cTn id="90" dur="500" fill="hold"/>
                                        <p:tgtEl>
                                          <p:spTgt spid="114"/>
                                        </p:tgtEl>
                                        <p:attrNameLst>
                                          <p:attrName>ppt_x</p:attrName>
                                          <p:attrName>ppt_y</p:attrName>
                                        </p:attrNameLst>
                                      </p:cBhvr>
                                      <p:rCtr x="16823" y="0"/>
                                    </p:animMotion>
                                  </p:childTnLst>
                                </p:cTn>
                              </p:par>
                              <p:par>
                                <p:cTn id="91" presetID="63" presetClass="path" presetSubtype="0" accel="100000" fill="hold" nodeType="withEffect">
                                  <p:stCondLst>
                                    <p:cond delay="600"/>
                                  </p:stCondLst>
                                  <p:childTnLst>
                                    <p:animMotion origin="layout" path="M -0.33698 0 L 1.66667E-6 0 " pathEditMode="relative" rAng="0" ptsTypes="AA">
                                      <p:cBhvr>
                                        <p:cTn id="92" dur="500" fill="hold"/>
                                        <p:tgtEl>
                                          <p:spTgt spid="111"/>
                                        </p:tgtEl>
                                        <p:attrNameLst>
                                          <p:attrName>ppt_x</p:attrName>
                                          <p:attrName>ppt_y</p:attrName>
                                        </p:attrNameLst>
                                      </p:cBhvr>
                                      <p:rCtr x="16823" y="0"/>
                                    </p:animMotion>
                                  </p:childTnLst>
                                </p:cTn>
                              </p:par>
                              <p:par>
                                <p:cTn id="93" presetID="63" presetClass="path" presetSubtype="0" accel="100000" fill="hold" grpId="1" nodeType="withEffect">
                                  <p:stCondLst>
                                    <p:cond delay="500"/>
                                  </p:stCondLst>
                                  <p:childTnLst>
                                    <p:animMotion origin="layout" path="M -0.33698 0 L 1.66667E-6 0 " pathEditMode="relative" rAng="0" ptsTypes="AA">
                                      <p:cBhvr>
                                        <p:cTn id="94" dur="500" fill="hold"/>
                                        <p:tgtEl>
                                          <p:spTgt spid="102"/>
                                        </p:tgtEl>
                                        <p:attrNameLst>
                                          <p:attrName>ppt_x</p:attrName>
                                          <p:attrName>ppt_y</p:attrName>
                                        </p:attrNameLst>
                                      </p:cBhvr>
                                      <p:rCtr x="16823" y="0"/>
                                    </p:animMotion>
                                  </p:childTnLst>
                                </p:cTn>
                              </p:par>
                              <p:par>
                                <p:cTn id="95" presetID="63" presetClass="path" presetSubtype="0" accel="100000" fill="hold" grpId="1" nodeType="withEffect" nodePh="1">
                                  <p:stCondLst>
                                    <p:cond delay="500"/>
                                  </p:stCondLst>
                                  <p:endCondLst>
                                    <p:cond evt="begin" delay="0">
                                      <p:tn val="95"/>
                                    </p:cond>
                                  </p:endCondLst>
                                  <p:childTnLst>
                                    <p:animMotion origin="layout" path="M -0.33698 0 L 1.66667E-6 0 " pathEditMode="relative" rAng="0" ptsTypes="AA">
                                      <p:cBhvr>
                                        <p:cTn id="96" dur="500" fill="hold"/>
                                        <p:tgtEl>
                                          <p:spTgt spid="115"/>
                                        </p:tgtEl>
                                        <p:attrNameLst>
                                          <p:attrName>ppt_x</p:attrName>
                                          <p:attrName>ppt_y</p:attrName>
                                        </p:attrNameLst>
                                      </p:cBhvr>
                                      <p:rCtr x="16823" y="0"/>
                                    </p:animMotion>
                                  </p:childTnLst>
                                </p:cTn>
                              </p:par>
                              <p:par>
                                <p:cTn id="97" presetID="63" presetClass="path" presetSubtype="0" accel="100000" fill="hold" nodeType="withEffect">
                                  <p:stCondLst>
                                    <p:cond delay="500"/>
                                  </p:stCondLst>
                                  <p:childTnLst>
                                    <p:animMotion origin="layout" path="M -0.33698 0 L 1.66667E-6 0 " pathEditMode="relative" rAng="0" ptsTypes="AA">
                                      <p:cBhvr>
                                        <p:cTn id="98" dur="500" fill="hold"/>
                                        <p:tgtEl>
                                          <p:spTgt spid="110"/>
                                        </p:tgtEl>
                                        <p:attrNameLst>
                                          <p:attrName>ppt_x</p:attrName>
                                          <p:attrName>ppt_y</p:attrName>
                                        </p:attrNameLst>
                                      </p:cBhvr>
                                      <p:rCtr x="16823" y="0"/>
                                    </p:animMotion>
                                  </p:childTnLst>
                                </p:cTn>
                              </p:par>
                              <p:par>
                                <p:cTn id="99" presetID="63" presetClass="path" presetSubtype="0" accel="100000" fill="hold" grpId="1" nodeType="withEffect">
                                  <p:stCondLst>
                                    <p:cond delay="400"/>
                                  </p:stCondLst>
                                  <p:childTnLst>
                                    <p:animMotion origin="layout" path="M -0.33698 0 L 1.66667E-6 0 " pathEditMode="relative" rAng="0" ptsTypes="AA">
                                      <p:cBhvr>
                                        <p:cTn id="100" dur="500" fill="hold"/>
                                        <p:tgtEl>
                                          <p:spTgt spid="103"/>
                                        </p:tgtEl>
                                        <p:attrNameLst>
                                          <p:attrName>ppt_x</p:attrName>
                                          <p:attrName>ppt_y</p:attrName>
                                        </p:attrNameLst>
                                      </p:cBhvr>
                                      <p:rCtr x="16823" y="0"/>
                                    </p:animMotion>
                                  </p:childTnLst>
                                </p:cTn>
                              </p:par>
                              <p:par>
                                <p:cTn id="101" presetID="63" presetClass="path" presetSubtype="0" accel="100000" fill="hold" grpId="1" nodeType="withEffect" nodePh="1">
                                  <p:stCondLst>
                                    <p:cond delay="400"/>
                                  </p:stCondLst>
                                  <p:endCondLst>
                                    <p:cond evt="begin" delay="0">
                                      <p:tn val="101"/>
                                    </p:cond>
                                  </p:endCondLst>
                                  <p:childTnLst>
                                    <p:animMotion origin="layout" path="M -0.33698 0 L 1.66667E-6 0 " pathEditMode="relative" rAng="0" ptsTypes="AA">
                                      <p:cBhvr>
                                        <p:cTn id="102" dur="500" fill="hold"/>
                                        <p:tgtEl>
                                          <p:spTgt spid="116"/>
                                        </p:tgtEl>
                                        <p:attrNameLst>
                                          <p:attrName>ppt_x</p:attrName>
                                          <p:attrName>ppt_y</p:attrName>
                                        </p:attrNameLst>
                                      </p:cBhvr>
                                      <p:rCtr x="16823" y="0"/>
                                    </p:animMotion>
                                  </p:childTnLst>
                                </p:cTn>
                              </p:par>
                              <p:par>
                                <p:cTn id="103" presetID="63" presetClass="path" presetSubtype="0" accel="100000" fill="hold" nodeType="withEffect">
                                  <p:stCondLst>
                                    <p:cond delay="400"/>
                                  </p:stCondLst>
                                  <p:childTnLst>
                                    <p:animMotion origin="layout" path="M -0.33698 0 L 1.66667E-6 0 " pathEditMode="relative" rAng="0" ptsTypes="AA">
                                      <p:cBhvr>
                                        <p:cTn id="104" dur="500" fill="hold"/>
                                        <p:tgtEl>
                                          <p:spTgt spid="109"/>
                                        </p:tgtEl>
                                        <p:attrNameLst>
                                          <p:attrName>ppt_x</p:attrName>
                                          <p:attrName>ppt_y</p:attrName>
                                        </p:attrNameLst>
                                      </p:cBhvr>
                                      <p:rCtr x="16823" y="0"/>
                                    </p:animMotion>
                                  </p:childTnLst>
                                </p:cTn>
                              </p:par>
                              <p:par>
                                <p:cTn id="105" presetID="63" presetClass="path" presetSubtype="0" accel="100000" fill="hold" grpId="1" nodeType="withEffect">
                                  <p:stCondLst>
                                    <p:cond delay="300"/>
                                  </p:stCondLst>
                                  <p:childTnLst>
                                    <p:animMotion origin="layout" path="M -0.33698 0 L 1.66667E-6 0 " pathEditMode="relative" rAng="0" ptsTypes="AA">
                                      <p:cBhvr>
                                        <p:cTn id="106" dur="500" fill="hold"/>
                                        <p:tgtEl>
                                          <p:spTgt spid="104"/>
                                        </p:tgtEl>
                                        <p:attrNameLst>
                                          <p:attrName>ppt_x</p:attrName>
                                          <p:attrName>ppt_y</p:attrName>
                                        </p:attrNameLst>
                                      </p:cBhvr>
                                      <p:rCtr x="16823" y="0"/>
                                    </p:animMotion>
                                  </p:childTnLst>
                                </p:cTn>
                              </p:par>
                              <p:par>
                                <p:cTn id="107" presetID="63" presetClass="path" presetSubtype="0" accel="100000" fill="hold" grpId="1" nodeType="withEffect" nodePh="1">
                                  <p:stCondLst>
                                    <p:cond delay="300"/>
                                  </p:stCondLst>
                                  <p:endCondLst>
                                    <p:cond evt="begin" delay="0">
                                      <p:tn val="107"/>
                                    </p:cond>
                                  </p:endCondLst>
                                  <p:childTnLst>
                                    <p:animMotion origin="layout" path="M -0.33698 0 L 1.66667E-6 0 " pathEditMode="relative" rAng="0" ptsTypes="AA">
                                      <p:cBhvr>
                                        <p:cTn id="108" dur="500" fill="hold"/>
                                        <p:tgtEl>
                                          <p:spTgt spid="117"/>
                                        </p:tgtEl>
                                        <p:attrNameLst>
                                          <p:attrName>ppt_x</p:attrName>
                                          <p:attrName>ppt_y</p:attrName>
                                        </p:attrNameLst>
                                      </p:cBhvr>
                                      <p:rCtr x="16823" y="0"/>
                                    </p:animMotion>
                                  </p:childTnLst>
                                </p:cTn>
                              </p:par>
                              <p:par>
                                <p:cTn id="109" presetID="63" presetClass="path" presetSubtype="0" accel="100000" fill="hold" nodeType="withEffect">
                                  <p:stCondLst>
                                    <p:cond delay="300"/>
                                  </p:stCondLst>
                                  <p:childTnLst>
                                    <p:animMotion origin="layout" path="M -0.33698 0 L 1.66667E-6 0 " pathEditMode="relative" rAng="0" ptsTypes="AA">
                                      <p:cBhvr>
                                        <p:cTn id="110" dur="500" fill="hold"/>
                                        <p:tgtEl>
                                          <p:spTgt spid="108"/>
                                        </p:tgtEl>
                                        <p:attrNameLst>
                                          <p:attrName>ppt_x</p:attrName>
                                          <p:attrName>ppt_y</p:attrName>
                                        </p:attrNameLst>
                                      </p:cBhvr>
                                      <p:rCtr x="16823" y="0"/>
                                    </p:animMotion>
                                  </p:childTnLst>
                                </p:cTn>
                              </p:par>
                              <p:par>
                                <p:cTn id="111" presetID="63" presetClass="path" presetSubtype="0" accel="100000" fill="hold" grpId="1" nodeType="withEffect">
                                  <p:stCondLst>
                                    <p:cond delay="200"/>
                                  </p:stCondLst>
                                  <p:childTnLst>
                                    <p:animMotion origin="layout" path="M -0.33698 0 L 1.66667E-6 0 " pathEditMode="relative" rAng="0" ptsTypes="AA">
                                      <p:cBhvr>
                                        <p:cTn id="112" dur="500" fill="hold"/>
                                        <p:tgtEl>
                                          <p:spTgt spid="105"/>
                                        </p:tgtEl>
                                        <p:attrNameLst>
                                          <p:attrName>ppt_x</p:attrName>
                                          <p:attrName>ppt_y</p:attrName>
                                        </p:attrNameLst>
                                      </p:cBhvr>
                                      <p:rCtr x="16823" y="0"/>
                                    </p:animMotion>
                                  </p:childTnLst>
                                </p:cTn>
                              </p:par>
                              <p:par>
                                <p:cTn id="113" presetID="63" presetClass="path" presetSubtype="0" accel="100000" fill="hold" grpId="1" nodeType="withEffect" nodePh="1">
                                  <p:stCondLst>
                                    <p:cond delay="200"/>
                                  </p:stCondLst>
                                  <p:endCondLst>
                                    <p:cond evt="begin" delay="0">
                                      <p:tn val="113"/>
                                    </p:cond>
                                  </p:endCondLst>
                                  <p:childTnLst>
                                    <p:animMotion origin="layout" path="M -0.33698 0 L 1.66667E-6 0 " pathEditMode="relative" rAng="0" ptsTypes="AA">
                                      <p:cBhvr>
                                        <p:cTn id="114" dur="500" fill="hold"/>
                                        <p:tgtEl>
                                          <p:spTgt spid="118"/>
                                        </p:tgtEl>
                                        <p:attrNameLst>
                                          <p:attrName>ppt_x</p:attrName>
                                          <p:attrName>ppt_y</p:attrName>
                                        </p:attrNameLst>
                                      </p:cBhvr>
                                      <p:rCtr x="16823" y="0"/>
                                    </p:animMotion>
                                  </p:childTnLst>
                                </p:cTn>
                              </p:par>
                              <p:par>
                                <p:cTn id="115" presetID="63" presetClass="path" presetSubtype="0" accel="100000" fill="hold" nodeType="withEffect">
                                  <p:stCondLst>
                                    <p:cond delay="200"/>
                                  </p:stCondLst>
                                  <p:childTnLst>
                                    <p:animMotion origin="layout" path="M -0.33698 0 L 1.66667E-6 0 " pathEditMode="relative" rAng="0" ptsTypes="AA">
                                      <p:cBhvr>
                                        <p:cTn id="116" dur="500" fill="hold"/>
                                        <p:tgtEl>
                                          <p:spTgt spid="107"/>
                                        </p:tgtEl>
                                        <p:attrNameLst>
                                          <p:attrName>ppt_x</p:attrName>
                                          <p:attrName>ppt_y</p:attrName>
                                        </p:attrNameLst>
                                      </p:cBhvr>
                                      <p:rCtr x="16823" y="0"/>
                                    </p:animMotion>
                                  </p:childTnLst>
                                </p:cTn>
                              </p:par>
                              <p:par>
                                <p:cTn id="117" presetID="63" presetClass="path" presetSubtype="0" accel="100000" fill="hold" grpId="1" nodeType="withEffect">
                                  <p:stCondLst>
                                    <p:cond delay="100"/>
                                  </p:stCondLst>
                                  <p:childTnLst>
                                    <p:animMotion origin="layout" path="M -0.33698 0 L 1.66667E-6 0 " pathEditMode="relative" rAng="0" ptsTypes="AA">
                                      <p:cBhvr>
                                        <p:cTn id="118" dur="500" fill="hold"/>
                                        <p:tgtEl>
                                          <p:spTgt spid="106"/>
                                        </p:tgtEl>
                                        <p:attrNameLst>
                                          <p:attrName>ppt_x</p:attrName>
                                          <p:attrName>ppt_y</p:attrName>
                                        </p:attrNameLst>
                                      </p:cBhvr>
                                      <p:rCtr x="16823" y="0"/>
                                    </p:animMotion>
                                  </p:childTnLst>
                                </p:cTn>
                              </p:par>
                              <p:par>
                                <p:cTn id="119" presetID="63" presetClass="path" presetSubtype="0" accel="100000" fill="hold" grpId="1" nodeType="withEffect" nodePh="1">
                                  <p:stCondLst>
                                    <p:cond delay="100"/>
                                  </p:stCondLst>
                                  <p:endCondLst>
                                    <p:cond evt="begin" delay="0">
                                      <p:tn val="119"/>
                                    </p:cond>
                                  </p:endCondLst>
                                  <p:childTnLst>
                                    <p:animMotion origin="layout" path="M -0.33698 0 L 1.66667E-6 0 " pathEditMode="relative" rAng="0" ptsTypes="AA">
                                      <p:cBhvr>
                                        <p:cTn id="120" dur="500" fill="hold"/>
                                        <p:tgtEl>
                                          <p:spTgt spid="119"/>
                                        </p:tgtEl>
                                        <p:attrNameLst>
                                          <p:attrName>ppt_x</p:attrName>
                                          <p:attrName>ppt_y</p:attrName>
                                        </p:attrNameLst>
                                      </p:cBhvr>
                                      <p:rCtr x="16823" y="0"/>
                                    </p:animMotion>
                                  </p:childTnLst>
                                </p:cTn>
                              </p:par>
                              <p:par>
                                <p:cTn id="121" presetID="63" presetClass="path" presetSubtype="0" accel="100000" fill="hold" nodeType="withEffect">
                                  <p:stCondLst>
                                    <p:cond delay="100"/>
                                  </p:stCondLst>
                                  <p:childTnLst>
                                    <p:animMotion origin="layout" path="M -0.33698 0 L 1.66667E-6 0 " pathEditMode="relative" rAng="0" ptsTypes="AA">
                                      <p:cBhvr>
                                        <p:cTn id="122" dur="500" fill="hold"/>
                                        <p:tgtEl>
                                          <p:spTgt spid="113"/>
                                        </p:tgtEl>
                                        <p:attrNameLst>
                                          <p:attrName>ppt_x</p:attrName>
                                          <p:attrName>ppt_y</p:attrName>
                                        </p:attrNameLst>
                                      </p:cBhvr>
                                      <p:rCtr x="16823" y="0"/>
                                    </p:animMotion>
                                  </p:childTnLst>
                                </p:cTn>
                              </p:par>
                              <p:par>
                                <p:cTn id="123" presetID="63" presetClass="path" presetSubtype="0" accel="100000" fill="hold" grpId="1" nodeType="withEffect">
                                  <p:stCondLst>
                                    <p:cond delay="0"/>
                                  </p:stCondLst>
                                  <p:childTnLst>
                                    <p:animMotion origin="layout" path="M -0.33698 0 L 1.66667E-6 0 " pathEditMode="relative" rAng="0" ptsTypes="AA">
                                      <p:cBhvr>
                                        <p:cTn id="124" dur="500" fill="hold"/>
                                        <p:tgtEl>
                                          <p:spTgt spid="112"/>
                                        </p:tgtEl>
                                        <p:attrNameLst>
                                          <p:attrName>ppt_x</p:attrName>
                                          <p:attrName>ppt_y</p:attrName>
                                        </p:attrNameLst>
                                      </p:cBhvr>
                                      <p:rCtr x="16823" y="0"/>
                                    </p:animMotion>
                                  </p:childTnLst>
                                </p:cTn>
                              </p:par>
                              <p:par>
                                <p:cTn id="125" presetID="63" presetClass="path" presetSubtype="0" accel="100000" fill="hold" grpId="1" nodeType="withEffect" nodePh="1">
                                  <p:stCondLst>
                                    <p:cond delay="0"/>
                                  </p:stCondLst>
                                  <p:endCondLst>
                                    <p:cond evt="begin" delay="0">
                                      <p:tn val="125"/>
                                    </p:cond>
                                  </p:endCondLst>
                                  <p:childTnLst>
                                    <p:animMotion origin="layout" path="M -0.33698 0 L 1.66667E-6 0 " pathEditMode="relative" rAng="0" ptsTypes="AA">
                                      <p:cBhvr>
                                        <p:cTn id="126" dur="500" fill="hold"/>
                                        <p:tgtEl>
                                          <p:spTgt spid="120"/>
                                        </p:tgtEl>
                                        <p:attrNameLst>
                                          <p:attrName>ppt_x</p:attrName>
                                          <p:attrName>ppt_y</p:attrName>
                                        </p:attrNameLst>
                                      </p:cBhvr>
                                      <p:rCtr x="16823" y="0"/>
                                    </p:animMotion>
                                  </p:childTnLst>
                                </p:cTn>
                              </p:par>
                              <p:par>
                                <p:cTn id="127" presetID="10" presetClass="exit" presetSubtype="0" fill="hold" grpId="1" nodeType="withEffect">
                                  <p:stCondLst>
                                    <p:cond delay="0"/>
                                  </p:stCondLst>
                                  <p:childTnLst>
                                    <p:animEffect transition="out" filter="fade">
                                      <p:cBhvr>
                                        <p:cTn id="128" dur="500"/>
                                        <p:tgtEl>
                                          <p:spTgt spid="133"/>
                                        </p:tgtEl>
                                      </p:cBhvr>
                                    </p:animEffect>
                                    <p:set>
                                      <p:cBhvr>
                                        <p:cTn id="129" dur="1" fill="hold">
                                          <p:stCondLst>
                                            <p:cond delay="499"/>
                                          </p:stCondLst>
                                        </p:cTn>
                                        <p:tgtEl>
                                          <p:spTgt spid="133"/>
                                        </p:tgtEl>
                                        <p:attrNameLst>
                                          <p:attrName>style.visibility</p:attrName>
                                        </p:attrNameLst>
                                      </p:cBhvr>
                                      <p:to>
                                        <p:strVal val="hidden"/>
                                      </p:to>
                                    </p:set>
                                  </p:childTnLst>
                                </p:cTn>
                              </p:par>
                              <p:par>
                                <p:cTn id="130" presetID="53" presetClass="exit" presetSubtype="32" fill="hold" grpId="1" nodeType="withEffect">
                                  <p:stCondLst>
                                    <p:cond delay="0"/>
                                  </p:stCondLst>
                                  <p:childTnLst>
                                    <p:anim calcmode="lin" valueType="num">
                                      <p:cBhvr>
                                        <p:cTn id="131" dur="500"/>
                                        <p:tgtEl>
                                          <p:spTgt spid="126"/>
                                        </p:tgtEl>
                                        <p:attrNameLst>
                                          <p:attrName>ppt_w</p:attrName>
                                        </p:attrNameLst>
                                      </p:cBhvr>
                                      <p:tavLst>
                                        <p:tav tm="0">
                                          <p:val>
                                            <p:strVal val="ppt_w"/>
                                          </p:val>
                                        </p:tav>
                                        <p:tav tm="100000">
                                          <p:val>
                                            <p:fltVal val="0"/>
                                          </p:val>
                                        </p:tav>
                                      </p:tavLst>
                                    </p:anim>
                                    <p:anim calcmode="lin" valueType="num">
                                      <p:cBhvr>
                                        <p:cTn id="132" dur="500"/>
                                        <p:tgtEl>
                                          <p:spTgt spid="126"/>
                                        </p:tgtEl>
                                        <p:attrNameLst>
                                          <p:attrName>ppt_h</p:attrName>
                                        </p:attrNameLst>
                                      </p:cBhvr>
                                      <p:tavLst>
                                        <p:tav tm="0">
                                          <p:val>
                                            <p:strVal val="ppt_h"/>
                                          </p:val>
                                        </p:tav>
                                        <p:tav tm="100000">
                                          <p:val>
                                            <p:fltVal val="0"/>
                                          </p:val>
                                        </p:tav>
                                      </p:tavLst>
                                    </p:anim>
                                    <p:animEffect transition="out" filter="fade">
                                      <p:cBhvr>
                                        <p:cTn id="133" dur="500"/>
                                        <p:tgtEl>
                                          <p:spTgt spid="126"/>
                                        </p:tgtEl>
                                      </p:cBhvr>
                                    </p:animEffect>
                                    <p:set>
                                      <p:cBhvr>
                                        <p:cTn id="134" dur="1" fill="hold">
                                          <p:stCondLst>
                                            <p:cond delay="499"/>
                                          </p:stCondLst>
                                        </p:cTn>
                                        <p:tgtEl>
                                          <p:spTgt spid="126"/>
                                        </p:tgtEl>
                                        <p:attrNameLst>
                                          <p:attrName>style.visibility</p:attrName>
                                        </p:attrNameLst>
                                      </p:cBhvr>
                                      <p:to>
                                        <p:strVal val="hidden"/>
                                      </p:to>
                                    </p:set>
                                  </p:childTnLst>
                                </p:cTn>
                              </p:par>
                              <p:par>
                                <p:cTn id="135" presetID="10" presetClass="entr" presetSubtype="0" fill="hold" grpId="1" nodeType="withEffect">
                                  <p:stCondLst>
                                    <p:cond delay="0"/>
                                  </p:stCondLst>
                                  <p:childTnLst>
                                    <p:set>
                                      <p:cBhvr>
                                        <p:cTn id="136" dur="1" fill="hold">
                                          <p:stCondLst>
                                            <p:cond delay="0"/>
                                          </p:stCondLst>
                                        </p:cTn>
                                        <p:tgtEl>
                                          <p:spTgt spid="122"/>
                                        </p:tgtEl>
                                        <p:attrNameLst>
                                          <p:attrName>style.visibility</p:attrName>
                                        </p:attrNameLst>
                                      </p:cBhvr>
                                      <p:to>
                                        <p:strVal val="visible"/>
                                      </p:to>
                                    </p:set>
                                    <p:animEffect transition="in" filter="fade">
                                      <p:cBhvr>
                                        <p:cTn id="137" dur="500"/>
                                        <p:tgtEl>
                                          <p:spTgt spid="122"/>
                                        </p:tgtEl>
                                      </p:cBhvr>
                                    </p:animEffect>
                                  </p:childTnLst>
                                </p:cTn>
                              </p:par>
                            </p:childTnLst>
                          </p:cTn>
                        </p:par>
                        <p:par>
                          <p:cTn id="138" fill="hold">
                            <p:stCondLst>
                              <p:cond delay="1100"/>
                            </p:stCondLst>
                            <p:childTnLst>
                              <p:par>
                                <p:cTn id="139" presetID="63" presetClass="path" presetSubtype="0" accel="100000" fill="hold" grpId="1" nodeType="afterEffect">
                                  <p:stCondLst>
                                    <p:cond delay="0"/>
                                  </p:stCondLst>
                                  <p:childTnLst>
                                    <p:animMotion origin="layout" path="M -0.33698 0 L 1.66667E-6 0 " pathEditMode="relative" rAng="0" ptsTypes="AA">
                                      <p:cBhvr>
                                        <p:cTn id="140" dur="500" fill="hold"/>
                                        <p:tgtEl>
                                          <p:spTgt spid="100"/>
                                        </p:tgtEl>
                                        <p:attrNameLst>
                                          <p:attrName>ppt_x</p:attrName>
                                          <p:attrName>ppt_y</p:attrName>
                                        </p:attrNameLst>
                                      </p:cBhvr>
                                      <p:rCtr x="16823" y="0"/>
                                    </p:animMotion>
                                  </p:childTnLst>
                                </p:cTn>
                              </p:par>
                              <p:par>
                                <p:cTn id="141" presetID="63" presetClass="path" presetSubtype="0" accel="100000" fill="hold" grpId="1" nodeType="withEffect">
                                  <p:stCondLst>
                                    <p:cond delay="0"/>
                                  </p:stCondLst>
                                  <p:childTnLst>
                                    <p:animMotion origin="layout" path="M -0.33698 0 L 1.66667E-6 0 " pathEditMode="relative" rAng="0" ptsTypes="AA">
                                      <p:cBhvr>
                                        <p:cTn id="142" dur="750" fill="hold"/>
                                        <p:tgtEl>
                                          <p:spTgt spid="99"/>
                                        </p:tgtEl>
                                        <p:attrNameLst>
                                          <p:attrName>ppt_x</p:attrName>
                                          <p:attrName>ppt_y</p:attrName>
                                        </p:attrNameLst>
                                      </p:cBhvr>
                                      <p:rCtr x="16823" y="0"/>
                                    </p:animMotion>
                                  </p:childTnLst>
                                </p:cTn>
                              </p:par>
                              <p:par>
                                <p:cTn id="143" presetID="63" presetClass="path" presetSubtype="0" accel="100000" fill="hold" grpId="1" nodeType="withEffect">
                                  <p:stCondLst>
                                    <p:cond delay="0"/>
                                  </p:stCondLst>
                                  <p:childTnLst>
                                    <p:animMotion origin="layout" path="M -0.33698 0 L 1.66667E-6 0 " pathEditMode="relative" rAng="0" ptsTypes="AA">
                                      <p:cBhvr>
                                        <p:cTn id="144" dur="1000" fill="hold"/>
                                        <p:tgtEl>
                                          <p:spTgt spid="98"/>
                                        </p:tgtEl>
                                        <p:attrNameLst>
                                          <p:attrName>ppt_x</p:attrName>
                                          <p:attrName>ppt_y</p:attrName>
                                        </p:attrNameLst>
                                      </p:cBhvr>
                                      <p:rCtr x="16823" y="0"/>
                                    </p:animMotion>
                                  </p:childTnLst>
                                </p:cTn>
                              </p:par>
                              <p:par>
                                <p:cTn id="145" presetID="63" presetClass="path" presetSubtype="0" accel="100000" fill="hold" grpId="1" nodeType="withEffect">
                                  <p:stCondLst>
                                    <p:cond delay="0"/>
                                  </p:stCondLst>
                                  <p:childTnLst>
                                    <p:animMotion origin="layout" path="M -0.33698 0 L 1.66667E-6 0 " pathEditMode="relative" rAng="0" ptsTypes="AA">
                                      <p:cBhvr>
                                        <p:cTn id="146" dur="1250" fill="hold"/>
                                        <p:tgtEl>
                                          <p:spTgt spid="97"/>
                                        </p:tgtEl>
                                        <p:attrNameLst>
                                          <p:attrName>ppt_x</p:attrName>
                                          <p:attrName>ppt_y</p:attrName>
                                        </p:attrNameLst>
                                      </p:cBhvr>
                                      <p:rCtr x="16823" y="0"/>
                                    </p:animMotion>
                                  </p:childTnLst>
                                </p:cTn>
                              </p:par>
                            </p:childTnLst>
                          </p:cTn>
                        </p:par>
                      </p:childTnLst>
                    </p:cTn>
                  </p:par>
                </p:childTnLst>
              </p:cTn>
              <p:nextCondLst>
                <p:cond evt="onClick" delay="0">
                  <p:tgtEl>
                    <p:spTgt spid="133"/>
                  </p:tgtEl>
                </p:cond>
              </p:nextCondLst>
            </p:seq>
          </p:childTnLst>
        </p:cTn>
      </p:par>
    </p:tnLst>
    <p:bldLst>
      <p:bldP spid="49" grpId="0" animBg="1"/>
      <p:bldP spid="51" grpId="0" animBg="1"/>
      <p:bldP spid="52" grpId="0"/>
      <p:bldP spid="53" grpId="0"/>
      <p:bldP spid="54" grpId="0"/>
      <p:bldP spid="97" grpId="0" animBg="1"/>
      <p:bldP spid="97" grpId="1" animBg="1"/>
      <p:bldP spid="98" grpId="0" animBg="1"/>
      <p:bldP spid="98" grpId="1" animBg="1"/>
      <p:bldP spid="99" grpId="0" animBg="1"/>
      <p:bldP spid="99" grpId="1" animBg="1"/>
      <p:bldP spid="100" grpId="0" animBg="1"/>
      <p:bldP spid="100" grpId="1" animBg="1"/>
      <p:bldP spid="101" grpId="0"/>
      <p:bldP spid="101" grpId="1"/>
      <p:bldP spid="102" grpId="0"/>
      <p:bldP spid="102" grpId="1"/>
      <p:bldP spid="103" grpId="0"/>
      <p:bldP spid="103" grpId="1"/>
      <p:bldP spid="104" grpId="0"/>
      <p:bldP spid="104" grpId="1"/>
      <p:bldP spid="105" grpId="0"/>
      <p:bldP spid="105" grpId="1"/>
      <p:bldP spid="106" grpId="0"/>
      <p:bldP spid="106" grpId="1"/>
      <p:bldP spid="112" grpId="0"/>
      <p:bldP spid="112" grpId="1"/>
      <p:bldP spid="114" grpId="0"/>
      <p:bldP spid="114" grpId="1"/>
      <p:bldP spid="115" grpId="0"/>
      <p:bldP spid="115" grpId="1"/>
      <p:bldP spid="116" grpId="0"/>
      <p:bldP spid="116" grpId="1"/>
      <p:bldP spid="117" grpId="0"/>
      <p:bldP spid="117" grpId="1"/>
      <p:bldP spid="118" grpId="0"/>
      <p:bldP spid="118" grpId="1"/>
      <p:bldP spid="119" grpId="0"/>
      <p:bldP spid="119" grpId="1"/>
      <p:bldP spid="120" grpId="0"/>
      <p:bldP spid="120" grpId="1"/>
      <p:bldP spid="122" grpId="0"/>
      <p:bldP spid="122" grpId="1"/>
      <p:bldP spid="126" grpId="0" animBg="1"/>
      <p:bldP spid="126" grpId="1" animBg="1"/>
      <p:bldP spid="133" grpId="0" animBg="1"/>
      <p:bldP spid="133" grpId="1" animBg="1"/>
    </p:bld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hthoek 1">
            <a:extLst>
              <a:ext uri="{FF2B5EF4-FFF2-40B4-BE49-F238E27FC236}">
                <a16:creationId xmlns:a16="http://schemas.microsoft.com/office/drawing/2014/main" id="{5CCC8073-4DE4-49F1-A8D3-810029733B97}"/>
              </a:ext>
            </a:extLst>
          </p:cNvPr>
          <p:cNvSpPr/>
          <p:nvPr/>
        </p:nvSpPr>
        <p:spPr>
          <a:xfrm>
            <a:off x="278" y="0"/>
            <a:ext cx="12192000" cy="6858000"/>
          </a:xfrm>
          <a:prstGeom prst="rect">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9" name="Graphic 8">
            <a:extLst>
              <a:ext uri="{FF2B5EF4-FFF2-40B4-BE49-F238E27FC236}">
                <a16:creationId xmlns:a16="http://schemas.microsoft.com/office/drawing/2014/main" id="{0C7259E9-36D7-4E7C-84AF-A21BDE044D1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3671092" y="-621"/>
            <a:ext cx="10760273" cy="6858000"/>
          </a:xfrm>
          <a:prstGeom prst="rect">
            <a:avLst/>
          </a:prstGeom>
        </p:spPr>
      </p:pic>
      <p:sp>
        <p:nvSpPr>
          <p:cNvPr id="6" name="!!Bounds">
            <a:extLst>
              <a:ext uri="{FF2B5EF4-FFF2-40B4-BE49-F238E27FC236}">
                <a16:creationId xmlns:a16="http://schemas.microsoft.com/office/drawing/2014/main" id="{6BE4582A-90DD-476B-A0F1-5196BFCEDA77}"/>
              </a:ext>
            </a:extLst>
          </p:cNvPr>
          <p:cNvSpPr/>
          <p:nvPr/>
        </p:nvSpPr>
        <p:spPr>
          <a:xfrm>
            <a:off x="2199721" y="420946"/>
            <a:ext cx="7791714" cy="6013816"/>
          </a:xfrm>
          <a:custGeom>
            <a:avLst/>
            <a:gdLst>
              <a:gd name="connsiteX0" fmla="*/ 483714 w 7791714"/>
              <a:gd name="connsiteY0" fmla="*/ 5995739 h 6013816"/>
              <a:gd name="connsiteX1" fmla="*/ 1191499 w 7791714"/>
              <a:gd name="connsiteY1" fmla="*/ 5815323 h 6013816"/>
              <a:gd name="connsiteX2" fmla="*/ 1462123 w 7791714"/>
              <a:gd name="connsiteY2" fmla="*/ 5607151 h 6013816"/>
              <a:gd name="connsiteX3" fmla="*/ 1757033 w 7791714"/>
              <a:gd name="connsiteY3" fmla="*/ 5249789 h 6013816"/>
              <a:gd name="connsiteX4" fmla="*/ 2312159 w 7791714"/>
              <a:gd name="connsiteY4" fmla="*/ 4784871 h 6013816"/>
              <a:gd name="connsiteX5" fmla="*/ 2985249 w 7791714"/>
              <a:gd name="connsiteY5" fmla="*/ 4132599 h 6013816"/>
              <a:gd name="connsiteX6" fmla="*/ 3498740 w 7791714"/>
              <a:gd name="connsiteY6" fmla="*/ 3521961 h 6013816"/>
              <a:gd name="connsiteX7" fmla="*/ 3963657 w 7791714"/>
              <a:gd name="connsiteY7" fmla="*/ 3063982 h 6013816"/>
              <a:gd name="connsiteX8" fmla="*/ 4497966 w 7791714"/>
              <a:gd name="connsiteY8" fmla="*/ 2814176 h 6013816"/>
              <a:gd name="connsiteX9" fmla="*/ 6080073 w 7791714"/>
              <a:gd name="connsiteY9" fmla="*/ 2259050 h 6013816"/>
              <a:gd name="connsiteX10" fmla="*/ 7585851 w 7791714"/>
              <a:gd name="connsiteY10" fmla="*/ 1627595 h 6013816"/>
              <a:gd name="connsiteX11" fmla="*/ 7759328 w 7791714"/>
              <a:gd name="connsiteY11" fmla="*/ 829602 h 6013816"/>
              <a:gd name="connsiteX12" fmla="*/ 7349923 w 7791714"/>
              <a:gd name="connsiteY12" fmla="*/ 184269 h 6013816"/>
              <a:gd name="connsiteX13" fmla="*/ 6607443 w 7791714"/>
              <a:gd name="connsiteY13" fmla="*/ 10792 h 6013816"/>
              <a:gd name="connsiteX14" fmla="*/ 6052317 w 7791714"/>
              <a:gd name="connsiteY14" fmla="*/ 218964 h 6013816"/>
              <a:gd name="connsiteX15" fmla="*/ 5635973 w 7791714"/>
              <a:gd name="connsiteY15" fmla="*/ 586735 h 6013816"/>
              <a:gd name="connsiteX16" fmla="*/ 5115543 w 7791714"/>
              <a:gd name="connsiteY16" fmla="*/ 739394 h 6013816"/>
              <a:gd name="connsiteX17" fmla="*/ 4810224 w 7791714"/>
              <a:gd name="connsiteY17" fmla="*/ 885115 h 6013816"/>
              <a:gd name="connsiteX18" fmla="*/ 4546539 w 7791714"/>
              <a:gd name="connsiteY18" fmla="*/ 1162677 h 6013816"/>
              <a:gd name="connsiteX19" fmla="*/ 3998353 w 7791714"/>
              <a:gd name="connsiteY19" fmla="*/ 1447179 h 6013816"/>
              <a:gd name="connsiteX20" fmla="*/ 3699973 w 7791714"/>
              <a:gd name="connsiteY20" fmla="*/ 1509631 h 6013816"/>
              <a:gd name="connsiteX21" fmla="*/ 3332202 w 7791714"/>
              <a:gd name="connsiteY21" fmla="*/ 1801072 h 6013816"/>
              <a:gd name="connsiteX22" fmla="*/ 2464818 w 7791714"/>
              <a:gd name="connsiteY22" fmla="*/ 2439466 h 6013816"/>
              <a:gd name="connsiteX23" fmla="*/ 1722338 w 7791714"/>
              <a:gd name="connsiteY23" fmla="*/ 3528900 h 6013816"/>
              <a:gd name="connsiteX24" fmla="*/ 709234 w 7791714"/>
              <a:gd name="connsiteY24" fmla="*/ 4465674 h 6013816"/>
              <a:gd name="connsiteX25" fmla="*/ 56962 w 7791714"/>
              <a:gd name="connsiteY25" fmla="*/ 5173459 h 6013816"/>
              <a:gd name="connsiteX26" fmla="*/ 56962 w 7791714"/>
              <a:gd name="connsiteY26" fmla="*/ 5606873 h 6013816"/>
              <a:gd name="connsiteX27" fmla="*/ 483714 w 7791714"/>
              <a:gd name="connsiteY27" fmla="*/ 5995739 h 6013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7791714" h="6013816">
                <a:moveTo>
                  <a:pt x="483714" y="5995739"/>
                </a:moveTo>
                <a:cubicBezTo>
                  <a:pt x="758918" y="6053333"/>
                  <a:pt x="1018023" y="5967982"/>
                  <a:pt x="1191499" y="5815323"/>
                </a:cubicBezTo>
                <a:cubicBezTo>
                  <a:pt x="1364976" y="5662663"/>
                  <a:pt x="1371915" y="5676541"/>
                  <a:pt x="1462123" y="5607151"/>
                </a:cubicBezTo>
                <a:cubicBezTo>
                  <a:pt x="1552331" y="5537760"/>
                  <a:pt x="1659887" y="5339997"/>
                  <a:pt x="1757033" y="5249789"/>
                </a:cubicBezTo>
                <a:cubicBezTo>
                  <a:pt x="1854180" y="5159581"/>
                  <a:pt x="2103987" y="4986104"/>
                  <a:pt x="2312159" y="4784871"/>
                </a:cubicBezTo>
                <a:cubicBezTo>
                  <a:pt x="2520331" y="4583638"/>
                  <a:pt x="2888102" y="4243624"/>
                  <a:pt x="2985249" y="4132599"/>
                </a:cubicBezTo>
                <a:cubicBezTo>
                  <a:pt x="3082396" y="4021574"/>
                  <a:pt x="3366897" y="3709315"/>
                  <a:pt x="3498740" y="3521961"/>
                </a:cubicBezTo>
                <a:cubicBezTo>
                  <a:pt x="3630582" y="3334606"/>
                  <a:pt x="3762424" y="3133373"/>
                  <a:pt x="3963657" y="3063982"/>
                </a:cubicBezTo>
                <a:cubicBezTo>
                  <a:pt x="4164890" y="2994591"/>
                  <a:pt x="4213464" y="2918262"/>
                  <a:pt x="4497966" y="2814176"/>
                </a:cubicBezTo>
                <a:cubicBezTo>
                  <a:pt x="4782468" y="2710090"/>
                  <a:pt x="5927414" y="2286807"/>
                  <a:pt x="6080073" y="2259050"/>
                </a:cubicBezTo>
                <a:cubicBezTo>
                  <a:pt x="6232733" y="2231294"/>
                  <a:pt x="7336044" y="1877401"/>
                  <a:pt x="7585851" y="1627595"/>
                </a:cubicBezTo>
                <a:cubicBezTo>
                  <a:pt x="7835657" y="1377789"/>
                  <a:pt x="7807901" y="954505"/>
                  <a:pt x="7759328" y="829602"/>
                </a:cubicBezTo>
                <a:cubicBezTo>
                  <a:pt x="7710754" y="704699"/>
                  <a:pt x="7578912" y="316111"/>
                  <a:pt x="7349923" y="184269"/>
                </a:cubicBezTo>
                <a:cubicBezTo>
                  <a:pt x="7120933" y="52427"/>
                  <a:pt x="6912762" y="-30842"/>
                  <a:pt x="6607443" y="10792"/>
                </a:cubicBezTo>
                <a:cubicBezTo>
                  <a:pt x="6302124" y="52427"/>
                  <a:pt x="6163342" y="24670"/>
                  <a:pt x="6052317" y="218964"/>
                </a:cubicBezTo>
                <a:cubicBezTo>
                  <a:pt x="5941292" y="413258"/>
                  <a:pt x="5851084" y="558978"/>
                  <a:pt x="5635973" y="586735"/>
                </a:cubicBezTo>
                <a:cubicBezTo>
                  <a:pt x="5420862" y="614491"/>
                  <a:pt x="5295959" y="642247"/>
                  <a:pt x="5115543" y="739394"/>
                </a:cubicBezTo>
                <a:cubicBezTo>
                  <a:pt x="4935127" y="836541"/>
                  <a:pt x="4928188" y="829602"/>
                  <a:pt x="4810224" y="885115"/>
                </a:cubicBezTo>
                <a:cubicBezTo>
                  <a:pt x="4692260" y="940627"/>
                  <a:pt x="4650625" y="1100226"/>
                  <a:pt x="4546539" y="1162677"/>
                </a:cubicBezTo>
                <a:cubicBezTo>
                  <a:pt x="4442453" y="1225129"/>
                  <a:pt x="4151012" y="1440240"/>
                  <a:pt x="3998353" y="1447179"/>
                </a:cubicBezTo>
                <a:cubicBezTo>
                  <a:pt x="3845693" y="1454118"/>
                  <a:pt x="3810998" y="1384728"/>
                  <a:pt x="3699973" y="1509631"/>
                </a:cubicBezTo>
                <a:cubicBezTo>
                  <a:pt x="3588948" y="1634534"/>
                  <a:pt x="3595887" y="1669229"/>
                  <a:pt x="3332202" y="1801072"/>
                </a:cubicBezTo>
                <a:cubicBezTo>
                  <a:pt x="3068517" y="1932914"/>
                  <a:pt x="2679930" y="2120269"/>
                  <a:pt x="2464818" y="2439466"/>
                </a:cubicBezTo>
                <a:cubicBezTo>
                  <a:pt x="2249707" y="2758663"/>
                  <a:pt x="1916632" y="3334606"/>
                  <a:pt x="1722338" y="3528900"/>
                </a:cubicBezTo>
                <a:cubicBezTo>
                  <a:pt x="1528044" y="3723194"/>
                  <a:pt x="848015" y="4340771"/>
                  <a:pt x="709234" y="4465674"/>
                </a:cubicBezTo>
                <a:cubicBezTo>
                  <a:pt x="570453" y="4590577"/>
                  <a:pt x="98596" y="4958348"/>
                  <a:pt x="56962" y="5173459"/>
                </a:cubicBezTo>
                <a:cubicBezTo>
                  <a:pt x="15327" y="5388570"/>
                  <a:pt x="-47124" y="5436588"/>
                  <a:pt x="56962" y="5606873"/>
                </a:cubicBezTo>
                <a:cubicBezTo>
                  <a:pt x="161048" y="5777158"/>
                  <a:pt x="334524" y="5964513"/>
                  <a:pt x="483714" y="5995739"/>
                </a:cubicBezTo>
                <a:close/>
              </a:path>
            </a:pathLst>
          </a:custGeom>
          <a:solidFill>
            <a:srgbClr val="22A241"/>
          </a:solidFill>
          <a:ln w="6938" cap="flat">
            <a:noFill/>
            <a:prstDash val="solid"/>
            <a:miter/>
          </a:ln>
        </p:spPr>
        <p:txBody>
          <a:bodyPr rtlCol="0" anchor="ctr"/>
          <a:lstStyle/>
          <a:p>
            <a:endParaRPr lang="nl-BE"/>
          </a:p>
        </p:txBody>
      </p:sp>
      <p:grpSp>
        <p:nvGrpSpPr>
          <p:cNvPr id="36" name="!!Bush">
            <a:extLst>
              <a:ext uri="{FF2B5EF4-FFF2-40B4-BE49-F238E27FC236}">
                <a16:creationId xmlns:a16="http://schemas.microsoft.com/office/drawing/2014/main" id="{4743AF7F-C7C1-47D1-9379-6C1F3BE81292}"/>
              </a:ext>
            </a:extLst>
          </p:cNvPr>
          <p:cNvGrpSpPr/>
          <p:nvPr/>
        </p:nvGrpSpPr>
        <p:grpSpPr>
          <a:xfrm>
            <a:off x="2748713" y="586920"/>
            <a:ext cx="6983382" cy="5850581"/>
            <a:chOff x="2748713" y="586920"/>
            <a:chExt cx="6983382" cy="5850581"/>
          </a:xfrm>
        </p:grpSpPr>
        <p:sp>
          <p:nvSpPr>
            <p:cNvPr id="11" name="Graphic 4">
              <a:extLst>
                <a:ext uri="{FF2B5EF4-FFF2-40B4-BE49-F238E27FC236}">
                  <a16:creationId xmlns:a16="http://schemas.microsoft.com/office/drawing/2014/main" id="{6BE4582A-90DD-476B-A0F1-5196BFCEDA77}"/>
                </a:ext>
              </a:extLst>
            </p:cNvPr>
            <p:cNvSpPr/>
            <p:nvPr/>
          </p:nvSpPr>
          <p:spPr>
            <a:xfrm>
              <a:off x="4622237" y="997778"/>
              <a:ext cx="5019331" cy="2919898"/>
            </a:xfrm>
            <a:custGeom>
              <a:avLst/>
              <a:gdLst>
                <a:gd name="connsiteX0" fmla="*/ 52711 w 5019331"/>
                <a:gd name="connsiteY0" fmla="*/ 2906964 h 2919898"/>
                <a:gd name="connsiteX1" fmla="*/ 573141 w 5019331"/>
                <a:gd name="connsiteY1" fmla="*/ 2671036 h 2919898"/>
                <a:gd name="connsiteX2" fmla="*/ 913155 w 5019331"/>
                <a:gd name="connsiteY2" fmla="*/ 2206118 h 2919898"/>
                <a:gd name="connsiteX3" fmla="*/ 1211535 w 5019331"/>
                <a:gd name="connsiteY3" fmla="*/ 2053459 h 2919898"/>
                <a:gd name="connsiteX4" fmla="*/ 1704209 w 5019331"/>
                <a:gd name="connsiteY4" fmla="*/ 1845287 h 2919898"/>
                <a:gd name="connsiteX5" fmla="*/ 2065041 w 5019331"/>
                <a:gd name="connsiteY5" fmla="*/ 1637115 h 2919898"/>
                <a:gd name="connsiteX6" fmla="*/ 2439751 w 5019331"/>
                <a:gd name="connsiteY6" fmla="*/ 1512211 h 2919898"/>
                <a:gd name="connsiteX7" fmla="*/ 2752009 w 5019331"/>
                <a:gd name="connsiteY7" fmla="*/ 1324856 h 2919898"/>
                <a:gd name="connsiteX8" fmla="*/ 3050389 w 5019331"/>
                <a:gd name="connsiteY8" fmla="*/ 1116684 h 2919898"/>
                <a:gd name="connsiteX9" fmla="*/ 3480611 w 5019331"/>
                <a:gd name="connsiteY9" fmla="*/ 811365 h 2919898"/>
                <a:gd name="connsiteX10" fmla="*/ 4105127 w 5019331"/>
                <a:gd name="connsiteY10" fmla="*/ 700340 h 2919898"/>
                <a:gd name="connsiteX11" fmla="*/ 4465959 w 5019331"/>
                <a:gd name="connsiteY11" fmla="*/ 561559 h 2919898"/>
                <a:gd name="connsiteX12" fmla="*/ 4646375 w 5019331"/>
                <a:gd name="connsiteY12" fmla="*/ 450534 h 2919898"/>
                <a:gd name="connsiteX13" fmla="*/ 4905618 w 5019331"/>
                <a:gd name="connsiteY13" fmla="*/ 447550 h 2919898"/>
                <a:gd name="connsiteX14" fmla="*/ 4986388 w 5019331"/>
                <a:gd name="connsiteY14" fmla="*/ 277057 h 2919898"/>
                <a:gd name="connsiteX15" fmla="*/ 4694948 w 5019331"/>
                <a:gd name="connsiteY15" fmla="*/ 20312 h 2919898"/>
                <a:gd name="connsiteX16" fmla="*/ 4320238 w 5019331"/>
                <a:gd name="connsiteY16" fmla="*/ 55007 h 2919898"/>
                <a:gd name="connsiteX17" fmla="*/ 3851851 w 5019331"/>
                <a:gd name="connsiteY17" fmla="*/ 384613 h 2919898"/>
                <a:gd name="connsiteX18" fmla="*/ 3608984 w 5019331"/>
                <a:gd name="connsiteY18" fmla="*/ 426247 h 2919898"/>
                <a:gd name="connsiteX19" fmla="*/ 3255091 w 5019331"/>
                <a:gd name="connsiteY19" fmla="*/ 551150 h 2919898"/>
                <a:gd name="connsiteX20" fmla="*/ 2817930 w 5019331"/>
                <a:gd name="connsiteY20" fmla="*/ 863408 h 2919898"/>
                <a:gd name="connsiteX21" fmla="*/ 2248926 w 5019331"/>
                <a:gd name="connsiteY21" fmla="*/ 1203423 h 2919898"/>
                <a:gd name="connsiteX22" fmla="*/ 1451835 w 5019331"/>
                <a:gd name="connsiteY22" fmla="*/ 1519567 h 2919898"/>
                <a:gd name="connsiteX23" fmla="*/ 812539 w 5019331"/>
                <a:gd name="connsiteY23" fmla="*/ 1827939 h 2919898"/>
                <a:gd name="connsiteX24" fmla="*/ 285170 w 5019331"/>
                <a:gd name="connsiteY24" fmla="*/ 2334491 h 2919898"/>
                <a:gd name="connsiteX25" fmla="*/ 14546 w 5019331"/>
                <a:gd name="connsiteY25" fmla="*/ 2730018 h 2919898"/>
                <a:gd name="connsiteX26" fmla="*/ 52711 w 5019331"/>
                <a:gd name="connsiteY26" fmla="*/ 2906964 h 291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19331" h="2919898">
                  <a:moveTo>
                    <a:pt x="52711" y="2906964"/>
                  </a:moveTo>
                  <a:cubicBezTo>
                    <a:pt x="157074" y="2945407"/>
                    <a:pt x="434359" y="2906964"/>
                    <a:pt x="573141" y="2671036"/>
                  </a:cubicBezTo>
                  <a:cubicBezTo>
                    <a:pt x="711922" y="2435107"/>
                    <a:pt x="836825" y="2282448"/>
                    <a:pt x="913155" y="2206118"/>
                  </a:cubicBezTo>
                  <a:cubicBezTo>
                    <a:pt x="989485" y="2129788"/>
                    <a:pt x="1100510" y="2067337"/>
                    <a:pt x="1211535" y="2053459"/>
                  </a:cubicBezTo>
                  <a:cubicBezTo>
                    <a:pt x="1322561" y="2039580"/>
                    <a:pt x="1586245" y="1907738"/>
                    <a:pt x="1704209" y="1845287"/>
                  </a:cubicBezTo>
                  <a:cubicBezTo>
                    <a:pt x="1822173" y="1782835"/>
                    <a:pt x="1954016" y="1657932"/>
                    <a:pt x="2065041" y="1637115"/>
                  </a:cubicBezTo>
                  <a:cubicBezTo>
                    <a:pt x="2176066" y="1616297"/>
                    <a:pt x="2294030" y="1602419"/>
                    <a:pt x="2439751" y="1512211"/>
                  </a:cubicBezTo>
                  <a:cubicBezTo>
                    <a:pt x="2585471" y="1422003"/>
                    <a:pt x="2606288" y="1366491"/>
                    <a:pt x="2752009" y="1324856"/>
                  </a:cubicBezTo>
                  <a:cubicBezTo>
                    <a:pt x="2897729" y="1283222"/>
                    <a:pt x="2980998" y="1186075"/>
                    <a:pt x="3050389" y="1116684"/>
                  </a:cubicBezTo>
                  <a:cubicBezTo>
                    <a:pt x="3119779" y="1047294"/>
                    <a:pt x="3154475" y="880756"/>
                    <a:pt x="3480611" y="811365"/>
                  </a:cubicBezTo>
                  <a:cubicBezTo>
                    <a:pt x="3806747" y="741975"/>
                    <a:pt x="3924711" y="714218"/>
                    <a:pt x="4105127" y="700340"/>
                  </a:cubicBezTo>
                  <a:cubicBezTo>
                    <a:pt x="4285543" y="686462"/>
                    <a:pt x="4389629" y="651767"/>
                    <a:pt x="4465959" y="561559"/>
                  </a:cubicBezTo>
                  <a:cubicBezTo>
                    <a:pt x="4542289" y="471351"/>
                    <a:pt x="4556167" y="436656"/>
                    <a:pt x="4646375" y="450534"/>
                  </a:cubicBezTo>
                  <a:cubicBezTo>
                    <a:pt x="4736582" y="464412"/>
                    <a:pt x="4776274" y="493209"/>
                    <a:pt x="4905618" y="447550"/>
                  </a:cubicBezTo>
                  <a:cubicBezTo>
                    <a:pt x="5034962" y="401960"/>
                    <a:pt x="5041901" y="353387"/>
                    <a:pt x="4986388" y="277057"/>
                  </a:cubicBezTo>
                  <a:cubicBezTo>
                    <a:pt x="4930876" y="200727"/>
                    <a:pt x="4826790" y="61946"/>
                    <a:pt x="4694948" y="20312"/>
                  </a:cubicBezTo>
                  <a:cubicBezTo>
                    <a:pt x="4563106" y="-21323"/>
                    <a:pt x="4417385" y="6433"/>
                    <a:pt x="4320238" y="55007"/>
                  </a:cubicBezTo>
                  <a:cubicBezTo>
                    <a:pt x="4223091" y="103580"/>
                    <a:pt x="4115536" y="308283"/>
                    <a:pt x="3851851" y="384613"/>
                  </a:cubicBezTo>
                  <a:cubicBezTo>
                    <a:pt x="3588166" y="460942"/>
                    <a:pt x="3782460" y="419308"/>
                    <a:pt x="3608984" y="426247"/>
                  </a:cubicBezTo>
                  <a:cubicBezTo>
                    <a:pt x="3435507" y="433186"/>
                    <a:pt x="3345299" y="481760"/>
                    <a:pt x="3255091" y="551150"/>
                  </a:cubicBezTo>
                  <a:cubicBezTo>
                    <a:pt x="3164883" y="620541"/>
                    <a:pt x="2915077" y="814835"/>
                    <a:pt x="2817930" y="863408"/>
                  </a:cubicBezTo>
                  <a:cubicBezTo>
                    <a:pt x="2720783" y="911982"/>
                    <a:pt x="2464037" y="1140971"/>
                    <a:pt x="2248926" y="1203423"/>
                  </a:cubicBezTo>
                  <a:cubicBezTo>
                    <a:pt x="2033815" y="1265874"/>
                    <a:pt x="1737308" y="1454131"/>
                    <a:pt x="1451835" y="1519567"/>
                  </a:cubicBezTo>
                  <a:cubicBezTo>
                    <a:pt x="1166431" y="1585072"/>
                    <a:pt x="965198" y="1723853"/>
                    <a:pt x="812539" y="1827939"/>
                  </a:cubicBezTo>
                  <a:cubicBezTo>
                    <a:pt x="659879" y="1932025"/>
                    <a:pt x="368438" y="2251222"/>
                    <a:pt x="285170" y="2334491"/>
                  </a:cubicBezTo>
                  <a:cubicBezTo>
                    <a:pt x="201901" y="2417760"/>
                    <a:pt x="35363" y="2632871"/>
                    <a:pt x="14546" y="2730018"/>
                  </a:cubicBezTo>
                  <a:cubicBezTo>
                    <a:pt x="-6271" y="2827165"/>
                    <a:pt x="-13210" y="2882677"/>
                    <a:pt x="52711" y="2906964"/>
                  </a:cubicBezTo>
                  <a:close/>
                </a:path>
              </a:pathLst>
            </a:custGeom>
            <a:solidFill>
              <a:srgbClr val="89C44F"/>
            </a:solidFill>
            <a:ln w="6938" cap="flat">
              <a:noFill/>
              <a:prstDash val="solid"/>
              <a:miter/>
            </a:ln>
          </p:spPr>
          <p:txBody>
            <a:bodyPr rtlCol="0" anchor="ctr"/>
            <a:lstStyle/>
            <a:p>
              <a:endParaRPr lang="nl-BE"/>
            </a:p>
          </p:txBody>
        </p:sp>
        <p:sp>
          <p:nvSpPr>
            <p:cNvPr id="12" name="Graphic 4">
              <a:extLst>
                <a:ext uri="{FF2B5EF4-FFF2-40B4-BE49-F238E27FC236}">
                  <a16:creationId xmlns:a16="http://schemas.microsoft.com/office/drawing/2014/main" id="{6BE4582A-90DD-476B-A0F1-5196BFCEDA77}"/>
                </a:ext>
              </a:extLst>
            </p:cNvPr>
            <p:cNvSpPr/>
            <p:nvPr/>
          </p:nvSpPr>
          <p:spPr>
            <a:xfrm>
              <a:off x="2748713" y="5549514"/>
              <a:ext cx="521035" cy="887987"/>
            </a:xfrm>
            <a:custGeom>
              <a:avLst/>
              <a:gdLst>
                <a:gd name="connsiteX0" fmla="*/ 191468 w 521035"/>
                <a:gd name="connsiteY0" fmla="*/ 887987 h 887987"/>
                <a:gd name="connsiteX1" fmla="*/ 4182 w 521035"/>
                <a:gd name="connsiteY1" fmla="*/ 449369 h 887987"/>
                <a:gd name="connsiteX2" fmla="*/ 170651 w 521035"/>
                <a:gd name="connsiteY2" fmla="*/ 388375 h 887987"/>
                <a:gd name="connsiteX3" fmla="*/ 309432 w 521035"/>
                <a:gd name="connsiteY3" fmla="*/ 89995 h 887987"/>
                <a:gd name="connsiteX4" fmla="*/ 462092 w 521035"/>
                <a:gd name="connsiteY4" fmla="*/ 126772 h 887987"/>
                <a:gd name="connsiteX5" fmla="*/ 510665 w 521035"/>
                <a:gd name="connsiteY5" fmla="*/ 342368 h 887987"/>
                <a:gd name="connsiteX6" fmla="*/ 499771 w 521035"/>
                <a:gd name="connsiteY6" fmla="*/ 443610 h 887987"/>
                <a:gd name="connsiteX7" fmla="*/ 323310 w 521035"/>
                <a:gd name="connsiteY7" fmla="*/ 714511 h 887987"/>
                <a:gd name="connsiteX8" fmla="*/ 299023 w 521035"/>
                <a:gd name="connsiteY8" fmla="*/ 690224 h 887987"/>
                <a:gd name="connsiteX9" fmla="*/ 191468 w 521035"/>
                <a:gd name="connsiteY9" fmla="*/ 887987 h 887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1035" h="887987">
                  <a:moveTo>
                    <a:pt x="191468" y="887987"/>
                  </a:moveTo>
                  <a:cubicBezTo>
                    <a:pt x="4460" y="794379"/>
                    <a:pt x="-10390" y="596339"/>
                    <a:pt x="4182" y="449369"/>
                  </a:cubicBezTo>
                  <a:cubicBezTo>
                    <a:pt x="88700" y="560741"/>
                    <a:pt x="92170" y="458875"/>
                    <a:pt x="170651" y="388375"/>
                  </a:cubicBezTo>
                  <a:cubicBezTo>
                    <a:pt x="439886" y="334666"/>
                    <a:pt x="71699" y="325229"/>
                    <a:pt x="309432" y="89995"/>
                  </a:cubicBezTo>
                  <a:cubicBezTo>
                    <a:pt x="341074" y="-58640"/>
                    <a:pt x="489987" y="-6805"/>
                    <a:pt x="462092" y="126772"/>
                  </a:cubicBezTo>
                  <a:cubicBezTo>
                    <a:pt x="503518" y="194289"/>
                    <a:pt x="531690" y="259932"/>
                    <a:pt x="510665" y="342368"/>
                  </a:cubicBezTo>
                  <a:cubicBezTo>
                    <a:pt x="503726" y="374427"/>
                    <a:pt x="544458" y="380880"/>
                    <a:pt x="499771" y="443610"/>
                  </a:cubicBezTo>
                  <a:cubicBezTo>
                    <a:pt x="434335" y="554496"/>
                    <a:pt x="446270" y="662815"/>
                    <a:pt x="323310" y="714511"/>
                  </a:cubicBezTo>
                  <a:cubicBezTo>
                    <a:pt x="253919" y="728389"/>
                    <a:pt x="326780" y="662468"/>
                    <a:pt x="299023" y="690224"/>
                  </a:cubicBezTo>
                  <a:cubicBezTo>
                    <a:pt x="252670" y="729499"/>
                    <a:pt x="185292" y="837263"/>
                    <a:pt x="191468" y="887987"/>
                  </a:cubicBezTo>
                  <a:close/>
                </a:path>
              </a:pathLst>
            </a:custGeom>
            <a:solidFill>
              <a:srgbClr val="106D41"/>
            </a:solidFill>
            <a:ln w="6938" cap="flat">
              <a:noFill/>
              <a:prstDash val="solid"/>
              <a:miter/>
            </a:ln>
          </p:spPr>
          <p:txBody>
            <a:bodyPr rtlCol="0" anchor="ctr"/>
            <a:lstStyle/>
            <a:p>
              <a:endParaRPr lang="nl-BE"/>
            </a:p>
          </p:txBody>
        </p:sp>
        <p:sp>
          <p:nvSpPr>
            <p:cNvPr id="13" name="Graphic 4">
              <a:extLst>
                <a:ext uri="{FF2B5EF4-FFF2-40B4-BE49-F238E27FC236}">
                  <a16:creationId xmlns:a16="http://schemas.microsoft.com/office/drawing/2014/main" id="{6BE4582A-90DD-476B-A0F1-5196BFCEDA77}"/>
                </a:ext>
              </a:extLst>
            </p:cNvPr>
            <p:cNvSpPr/>
            <p:nvPr/>
          </p:nvSpPr>
          <p:spPr>
            <a:xfrm>
              <a:off x="3352874" y="5519970"/>
              <a:ext cx="468429" cy="560180"/>
            </a:xfrm>
            <a:custGeom>
              <a:avLst/>
              <a:gdLst>
                <a:gd name="connsiteX0" fmla="*/ 27938 w 468429"/>
                <a:gd name="connsiteY0" fmla="*/ 504657 h 560180"/>
                <a:gd name="connsiteX1" fmla="*/ 27938 w 468429"/>
                <a:gd name="connsiteY1" fmla="*/ 268521 h 560180"/>
                <a:gd name="connsiteX2" fmla="*/ 243049 w 468429"/>
                <a:gd name="connsiteY2" fmla="*/ 60557 h 560180"/>
                <a:gd name="connsiteX3" fmla="*/ 305500 w 468429"/>
                <a:gd name="connsiteY3" fmla="*/ 5044 h 560180"/>
                <a:gd name="connsiteX4" fmla="*/ 423465 w 468429"/>
                <a:gd name="connsiteY4" fmla="*/ 95252 h 560180"/>
                <a:gd name="connsiteX5" fmla="*/ 437343 w 468429"/>
                <a:gd name="connsiteY5" fmla="*/ 171582 h 560180"/>
                <a:gd name="connsiteX6" fmla="*/ 208353 w 468429"/>
                <a:gd name="connsiteY6" fmla="*/ 317233 h 560180"/>
                <a:gd name="connsiteX7" fmla="*/ 111276 w 468429"/>
                <a:gd name="connsiteY7" fmla="*/ 560170 h 560180"/>
                <a:gd name="connsiteX8" fmla="*/ 27938 w 468429"/>
                <a:gd name="connsiteY8" fmla="*/ 504657 h 560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8429" h="560180">
                  <a:moveTo>
                    <a:pt x="27938" y="504657"/>
                  </a:moveTo>
                  <a:cubicBezTo>
                    <a:pt x="101631" y="368235"/>
                    <a:pt x="115786" y="354912"/>
                    <a:pt x="27938" y="268521"/>
                  </a:cubicBezTo>
                  <a:cubicBezTo>
                    <a:pt x="-101754" y="673"/>
                    <a:pt x="263311" y="320980"/>
                    <a:pt x="243049" y="60557"/>
                  </a:cubicBezTo>
                  <a:cubicBezTo>
                    <a:pt x="256927" y="32800"/>
                    <a:pt x="256927" y="-15773"/>
                    <a:pt x="305500" y="5044"/>
                  </a:cubicBezTo>
                  <a:cubicBezTo>
                    <a:pt x="354074" y="25861"/>
                    <a:pt x="381830" y="81374"/>
                    <a:pt x="423465" y="95252"/>
                  </a:cubicBezTo>
                  <a:cubicBezTo>
                    <a:pt x="465099" y="109130"/>
                    <a:pt x="492855" y="102191"/>
                    <a:pt x="437343" y="171582"/>
                  </a:cubicBezTo>
                  <a:cubicBezTo>
                    <a:pt x="366148" y="306269"/>
                    <a:pt x="290096" y="268312"/>
                    <a:pt x="208353" y="317233"/>
                  </a:cubicBezTo>
                  <a:cubicBezTo>
                    <a:pt x="160127" y="381697"/>
                    <a:pt x="240273" y="561766"/>
                    <a:pt x="111276" y="560170"/>
                  </a:cubicBezTo>
                  <a:cubicBezTo>
                    <a:pt x="27938" y="560170"/>
                    <a:pt x="27938" y="504657"/>
                    <a:pt x="27938" y="504657"/>
                  </a:cubicBezTo>
                  <a:close/>
                </a:path>
              </a:pathLst>
            </a:custGeom>
            <a:solidFill>
              <a:srgbClr val="106D41"/>
            </a:solidFill>
            <a:ln w="6938" cap="flat">
              <a:noFill/>
              <a:prstDash val="solid"/>
              <a:miter/>
            </a:ln>
          </p:spPr>
          <p:txBody>
            <a:bodyPr rtlCol="0" anchor="ctr"/>
            <a:lstStyle/>
            <a:p>
              <a:endParaRPr lang="nl-BE"/>
            </a:p>
          </p:txBody>
        </p:sp>
        <p:sp>
          <p:nvSpPr>
            <p:cNvPr id="14" name="Graphic 4">
              <a:extLst>
                <a:ext uri="{FF2B5EF4-FFF2-40B4-BE49-F238E27FC236}">
                  <a16:creationId xmlns:a16="http://schemas.microsoft.com/office/drawing/2014/main" id="{6BE4582A-90DD-476B-A0F1-5196BFCEDA77}"/>
                </a:ext>
              </a:extLst>
            </p:cNvPr>
            <p:cNvSpPr/>
            <p:nvPr/>
          </p:nvSpPr>
          <p:spPr>
            <a:xfrm>
              <a:off x="3680954" y="5387014"/>
              <a:ext cx="157496" cy="162695"/>
            </a:xfrm>
            <a:custGeom>
              <a:avLst/>
              <a:gdLst>
                <a:gd name="connsiteX0" fmla="*/ 46811 w 157496"/>
                <a:gd name="connsiteY0" fmla="*/ 144940 h 162695"/>
                <a:gd name="connsiteX1" fmla="*/ 107458 w 157496"/>
                <a:gd name="connsiteY1" fmla="*/ 161801 h 162695"/>
                <a:gd name="connsiteX2" fmla="*/ 46811 w 157496"/>
                <a:gd name="connsiteY2" fmla="*/ 144940 h 162695"/>
              </a:gdLst>
              <a:ahLst/>
              <a:cxnLst>
                <a:cxn ang="0">
                  <a:pos x="connsiteX0" y="connsiteY0"/>
                </a:cxn>
                <a:cxn ang="0">
                  <a:pos x="connsiteX1" y="connsiteY1"/>
                </a:cxn>
                <a:cxn ang="0">
                  <a:pos x="connsiteX2" y="connsiteY2"/>
                </a:cxn>
              </a:cxnLst>
              <a:rect l="l" t="t" r="r" b="b"/>
              <a:pathLst>
                <a:path w="157496" h="162695">
                  <a:moveTo>
                    <a:pt x="46811" y="144940"/>
                  </a:moveTo>
                  <a:cubicBezTo>
                    <a:pt x="-138671" y="-63440"/>
                    <a:pt x="300087" y="-37697"/>
                    <a:pt x="107458" y="161801"/>
                  </a:cubicBezTo>
                  <a:cubicBezTo>
                    <a:pt x="95384" y="158818"/>
                    <a:pt x="74567" y="172696"/>
                    <a:pt x="46811" y="144940"/>
                  </a:cubicBezTo>
                  <a:close/>
                </a:path>
              </a:pathLst>
            </a:custGeom>
            <a:solidFill>
              <a:srgbClr val="106D41"/>
            </a:solidFill>
            <a:ln w="6938" cap="flat">
              <a:noFill/>
              <a:prstDash val="solid"/>
              <a:miter/>
            </a:ln>
          </p:spPr>
          <p:txBody>
            <a:bodyPr rtlCol="0" anchor="ctr"/>
            <a:lstStyle/>
            <a:p>
              <a:endParaRPr lang="nl-BE"/>
            </a:p>
          </p:txBody>
        </p:sp>
        <p:sp>
          <p:nvSpPr>
            <p:cNvPr id="16" name="Graphic 4">
              <a:extLst>
                <a:ext uri="{FF2B5EF4-FFF2-40B4-BE49-F238E27FC236}">
                  <a16:creationId xmlns:a16="http://schemas.microsoft.com/office/drawing/2014/main" id="{6BE4582A-90DD-476B-A0F1-5196BFCEDA77}"/>
                </a:ext>
              </a:extLst>
            </p:cNvPr>
            <p:cNvSpPr/>
            <p:nvPr/>
          </p:nvSpPr>
          <p:spPr>
            <a:xfrm>
              <a:off x="3880321" y="5335529"/>
              <a:ext cx="111128" cy="163104"/>
            </a:xfrm>
            <a:custGeom>
              <a:avLst/>
              <a:gdLst>
                <a:gd name="connsiteX0" fmla="*/ 103 w 111128"/>
                <a:gd name="connsiteY0" fmla="*/ 120095 h 163104"/>
                <a:gd name="connsiteX1" fmla="*/ 111128 w 111128"/>
                <a:gd name="connsiteY1" fmla="*/ 29887 h 163104"/>
                <a:gd name="connsiteX2" fmla="*/ 103 w 111128"/>
                <a:gd name="connsiteY2" fmla="*/ 120095 h 163104"/>
              </a:gdLst>
              <a:ahLst/>
              <a:cxnLst>
                <a:cxn ang="0">
                  <a:pos x="connsiteX0" y="connsiteY0"/>
                </a:cxn>
                <a:cxn ang="0">
                  <a:pos x="connsiteX1" y="connsiteY1"/>
                </a:cxn>
                <a:cxn ang="0">
                  <a:pos x="connsiteX2" y="connsiteY2"/>
                </a:cxn>
              </a:cxnLst>
              <a:rect l="l" t="t" r="r" b="b"/>
              <a:pathLst>
                <a:path w="111128" h="163104">
                  <a:moveTo>
                    <a:pt x="103" y="120095"/>
                  </a:moveTo>
                  <a:cubicBezTo>
                    <a:pt x="-3574" y="48136"/>
                    <a:pt x="91907" y="-50190"/>
                    <a:pt x="111128" y="29887"/>
                  </a:cubicBezTo>
                  <a:cubicBezTo>
                    <a:pt x="91699" y="65831"/>
                    <a:pt x="21545" y="243471"/>
                    <a:pt x="103" y="120095"/>
                  </a:cubicBezTo>
                  <a:close/>
                </a:path>
              </a:pathLst>
            </a:custGeom>
            <a:solidFill>
              <a:srgbClr val="106D41"/>
            </a:solidFill>
            <a:ln w="6938" cap="flat">
              <a:noFill/>
              <a:prstDash val="solid"/>
              <a:miter/>
            </a:ln>
          </p:spPr>
          <p:txBody>
            <a:bodyPr rtlCol="0" anchor="ctr"/>
            <a:lstStyle/>
            <a:p>
              <a:endParaRPr lang="nl-BE"/>
            </a:p>
          </p:txBody>
        </p:sp>
        <p:sp>
          <p:nvSpPr>
            <p:cNvPr id="21" name="Graphic 4">
              <a:extLst>
                <a:ext uri="{FF2B5EF4-FFF2-40B4-BE49-F238E27FC236}">
                  <a16:creationId xmlns:a16="http://schemas.microsoft.com/office/drawing/2014/main" id="{6BE4582A-90DD-476B-A0F1-5196BFCEDA77}"/>
                </a:ext>
              </a:extLst>
            </p:cNvPr>
            <p:cNvSpPr/>
            <p:nvPr/>
          </p:nvSpPr>
          <p:spPr>
            <a:xfrm>
              <a:off x="3687393" y="5061714"/>
              <a:ext cx="183289" cy="269006"/>
            </a:xfrm>
            <a:custGeom>
              <a:avLst/>
              <a:gdLst>
                <a:gd name="connsiteX0" fmla="*/ 88945 w 183289"/>
                <a:gd name="connsiteY0" fmla="*/ 269006 h 269006"/>
                <a:gd name="connsiteX1" fmla="*/ 3664 w 183289"/>
                <a:gd name="connsiteY1" fmla="*/ 46401 h 269006"/>
                <a:gd name="connsiteX2" fmla="*/ 88945 w 183289"/>
                <a:gd name="connsiteY2" fmla="*/ 269006 h 269006"/>
              </a:gdLst>
              <a:ahLst/>
              <a:cxnLst>
                <a:cxn ang="0">
                  <a:pos x="connsiteX0" y="connsiteY0"/>
                </a:cxn>
                <a:cxn ang="0">
                  <a:pos x="connsiteX1" y="connsiteY1"/>
                </a:cxn>
                <a:cxn ang="0">
                  <a:pos x="connsiteX2" y="connsiteY2"/>
                </a:cxn>
              </a:cxnLst>
              <a:rect l="l" t="t" r="r" b="b"/>
              <a:pathLst>
                <a:path w="183289" h="269006">
                  <a:moveTo>
                    <a:pt x="88945" y="269006"/>
                  </a:moveTo>
                  <a:cubicBezTo>
                    <a:pt x="-51918" y="153262"/>
                    <a:pt x="38706" y="160826"/>
                    <a:pt x="3664" y="46401"/>
                  </a:cubicBezTo>
                  <a:cubicBezTo>
                    <a:pt x="-41995" y="-74062"/>
                    <a:pt x="359291" y="54103"/>
                    <a:pt x="88945" y="269006"/>
                  </a:cubicBezTo>
                  <a:close/>
                </a:path>
              </a:pathLst>
            </a:custGeom>
            <a:solidFill>
              <a:srgbClr val="106D41"/>
            </a:solidFill>
            <a:ln w="6938" cap="flat">
              <a:noFill/>
              <a:prstDash val="solid"/>
              <a:miter/>
            </a:ln>
          </p:spPr>
          <p:txBody>
            <a:bodyPr rtlCol="0" anchor="ctr"/>
            <a:lstStyle/>
            <a:p>
              <a:endParaRPr lang="nl-BE"/>
            </a:p>
          </p:txBody>
        </p:sp>
        <p:sp>
          <p:nvSpPr>
            <p:cNvPr id="22" name="Graphic 4">
              <a:extLst>
                <a:ext uri="{FF2B5EF4-FFF2-40B4-BE49-F238E27FC236}">
                  <a16:creationId xmlns:a16="http://schemas.microsoft.com/office/drawing/2014/main" id="{6BE4582A-90DD-476B-A0F1-5196BFCEDA77}"/>
                </a:ext>
              </a:extLst>
            </p:cNvPr>
            <p:cNvSpPr/>
            <p:nvPr/>
          </p:nvSpPr>
          <p:spPr>
            <a:xfrm>
              <a:off x="3853827" y="4894348"/>
              <a:ext cx="213611" cy="237539"/>
            </a:xfrm>
            <a:custGeom>
              <a:avLst/>
              <a:gdLst>
                <a:gd name="connsiteX0" fmla="*/ 40476 w 213611"/>
                <a:gd name="connsiteY0" fmla="*/ 214322 h 237539"/>
                <a:gd name="connsiteX1" fmla="*/ 47415 w 213611"/>
                <a:gd name="connsiteY1" fmla="*/ 96358 h 237539"/>
                <a:gd name="connsiteX2" fmla="*/ 200074 w 213611"/>
                <a:gd name="connsiteY2" fmla="*/ 68602 h 237539"/>
                <a:gd name="connsiteX3" fmla="*/ 40476 w 213611"/>
                <a:gd name="connsiteY3" fmla="*/ 214322 h 237539"/>
              </a:gdLst>
              <a:ahLst/>
              <a:cxnLst>
                <a:cxn ang="0">
                  <a:pos x="connsiteX0" y="connsiteY0"/>
                </a:cxn>
                <a:cxn ang="0">
                  <a:pos x="connsiteX1" y="connsiteY1"/>
                </a:cxn>
                <a:cxn ang="0">
                  <a:pos x="connsiteX2" y="connsiteY2"/>
                </a:cxn>
                <a:cxn ang="0">
                  <a:pos x="connsiteX3" y="connsiteY3"/>
                </a:cxn>
              </a:cxnLst>
              <a:rect l="l" t="t" r="r" b="b"/>
              <a:pathLst>
                <a:path w="213611" h="237539">
                  <a:moveTo>
                    <a:pt x="40476" y="214322"/>
                  </a:moveTo>
                  <a:cubicBezTo>
                    <a:pt x="19658" y="165749"/>
                    <a:pt x="-42793" y="172688"/>
                    <a:pt x="47415" y="96358"/>
                  </a:cubicBezTo>
                  <a:cubicBezTo>
                    <a:pt x="144006" y="-21606"/>
                    <a:pt x="252117" y="-31737"/>
                    <a:pt x="200074" y="68602"/>
                  </a:cubicBezTo>
                  <a:cubicBezTo>
                    <a:pt x="137345" y="144932"/>
                    <a:pt x="104246" y="295163"/>
                    <a:pt x="40476" y="214322"/>
                  </a:cubicBezTo>
                  <a:close/>
                </a:path>
              </a:pathLst>
            </a:custGeom>
            <a:solidFill>
              <a:srgbClr val="106D41"/>
            </a:solidFill>
            <a:ln w="6938" cap="flat">
              <a:noFill/>
              <a:prstDash val="solid"/>
              <a:miter/>
            </a:ln>
          </p:spPr>
          <p:txBody>
            <a:bodyPr rtlCol="0" anchor="ctr"/>
            <a:lstStyle/>
            <a:p>
              <a:endParaRPr lang="nl-BE"/>
            </a:p>
          </p:txBody>
        </p:sp>
        <p:sp>
          <p:nvSpPr>
            <p:cNvPr id="23" name="Graphic 4">
              <a:extLst>
                <a:ext uri="{FF2B5EF4-FFF2-40B4-BE49-F238E27FC236}">
                  <a16:creationId xmlns:a16="http://schemas.microsoft.com/office/drawing/2014/main" id="{6BE4582A-90DD-476B-A0F1-5196BFCEDA77}"/>
                </a:ext>
              </a:extLst>
            </p:cNvPr>
            <p:cNvSpPr/>
            <p:nvPr/>
          </p:nvSpPr>
          <p:spPr>
            <a:xfrm>
              <a:off x="3462639" y="4157047"/>
              <a:ext cx="625957" cy="818461"/>
            </a:xfrm>
            <a:custGeom>
              <a:avLst/>
              <a:gdLst>
                <a:gd name="connsiteX0" fmla="*/ 8380 w 625957"/>
                <a:gd name="connsiteY0" fmla="*/ 785086 h 818461"/>
                <a:gd name="connsiteX1" fmla="*/ 140223 w 625957"/>
                <a:gd name="connsiteY1" fmla="*/ 507523 h 818461"/>
                <a:gd name="connsiteX2" fmla="*/ 625957 w 625957"/>
                <a:gd name="connsiteY2" fmla="*/ 84240 h 818461"/>
                <a:gd name="connsiteX3" fmla="*/ 528810 w 625957"/>
                <a:gd name="connsiteY3" fmla="*/ 236899 h 818461"/>
                <a:gd name="connsiteX4" fmla="*/ 376151 w 625957"/>
                <a:gd name="connsiteY4" fmla="*/ 403437 h 818461"/>
                <a:gd name="connsiteX5" fmla="*/ 292882 w 625957"/>
                <a:gd name="connsiteY5" fmla="*/ 458949 h 818461"/>
                <a:gd name="connsiteX6" fmla="*/ 222381 w 625957"/>
                <a:gd name="connsiteY6" fmla="*/ 701886 h 818461"/>
                <a:gd name="connsiteX7" fmla="*/ 112466 w 625957"/>
                <a:gd name="connsiteY7" fmla="*/ 757329 h 818461"/>
                <a:gd name="connsiteX8" fmla="*/ 8380 w 625957"/>
                <a:gd name="connsiteY8" fmla="*/ 785086 h 818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5957" h="818461">
                  <a:moveTo>
                    <a:pt x="8380" y="785086"/>
                  </a:moveTo>
                  <a:cubicBezTo>
                    <a:pt x="184494" y="622573"/>
                    <a:pt x="103237" y="736096"/>
                    <a:pt x="140223" y="507523"/>
                  </a:cubicBezTo>
                  <a:cubicBezTo>
                    <a:pt x="103931" y="338695"/>
                    <a:pt x="572735" y="-207479"/>
                    <a:pt x="625957" y="84240"/>
                  </a:cubicBezTo>
                  <a:cubicBezTo>
                    <a:pt x="619018" y="125874"/>
                    <a:pt x="639835" y="125874"/>
                    <a:pt x="528810" y="236899"/>
                  </a:cubicBezTo>
                  <a:cubicBezTo>
                    <a:pt x="417785" y="347924"/>
                    <a:pt x="424724" y="382620"/>
                    <a:pt x="376151" y="403437"/>
                  </a:cubicBezTo>
                  <a:cubicBezTo>
                    <a:pt x="327577" y="424254"/>
                    <a:pt x="313699" y="347924"/>
                    <a:pt x="292882" y="458949"/>
                  </a:cubicBezTo>
                  <a:cubicBezTo>
                    <a:pt x="269706" y="635340"/>
                    <a:pt x="244309" y="576011"/>
                    <a:pt x="222381" y="701886"/>
                  </a:cubicBezTo>
                  <a:cubicBezTo>
                    <a:pt x="223491" y="757329"/>
                    <a:pt x="105527" y="715695"/>
                    <a:pt x="112466" y="757329"/>
                  </a:cubicBezTo>
                  <a:cubicBezTo>
                    <a:pt x="120238" y="809511"/>
                    <a:pt x="-37487" y="849688"/>
                    <a:pt x="8380" y="785086"/>
                  </a:cubicBezTo>
                  <a:close/>
                </a:path>
              </a:pathLst>
            </a:custGeom>
            <a:solidFill>
              <a:srgbClr val="106D41"/>
            </a:solidFill>
            <a:ln w="6938" cap="flat">
              <a:noFill/>
              <a:prstDash val="solid"/>
              <a:miter/>
            </a:ln>
          </p:spPr>
          <p:txBody>
            <a:bodyPr rtlCol="0" anchor="ctr"/>
            <a:lstStyle/>
            <a:p>
              <a:endParaRPr lang="nl-BE"/>
            </a:p>
          </p:txBody>
        </p:sp>
        <p:sp>
          <p:nvSpPr>
            <p:cNvPr id="24" name="Graphic 4">
              <a:extLst>
                <a:ext uri="{FF2B5EF4-FFF2-40B4-BE49-F238E27FC236}">
                  <a16:creationId xmlns:a16="http://schemas.microsoft.com/office/drawing/2014/main" id="{6BE4582A-90DD-476B-A0F1-5196BFCEDA77}"/>
                </a:ext>
              </a:extLst>
            </p:cNvPr>
            <p:cNvSpPr/>
            <p:nvPr/>
          </p:nvSpPr>
          <p:spPr>
            <a:xfrm>
              <a:off x="2833094" y="4955930"/>
              <a:ext cx="264649" cy="428212"/>
            </a:xfrm>
            <a:custGeom>
              <a:avLst/>
              <a:gdLst>
                <a:gd name="connsiteX0" fmla="*/ 187510 w 264649"/>
                <a:gd name="connsiteY0" fmla="*/ 425515 h 428212"/>
                <a:gd name="connsiteX1" fmla="*/ 228797 w 264649"/>
                <a:gd name="connsiteY1" fmla="*/ 183203 h 428212"/>
                <a:gd name="connsiteX2" fmla="*/ 110556 w 264649"/>
                <a:gd name="connsiteY2" fmla="*/ 11 h 428212"/>
                <a:gd name="connsiteX3" fmla="*/ 36308 w 264649"/>
                <a:gd name="connsiteY3" fmla="*/ 59895 h 428212"/>
                <a:gd name="connsiteX4" fmla="*/ 6470 w 264649"/>
                <a:gd name="connsiteY4" fmla="*/ 124984 h 428212"/>
                <a:gd name="connsiteX5" fmla="*/ 187510 w 264649"/>
                <a:gd name="connsiteY5" fmla="*/ 425515 h 42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4649" h="428212">
                  <a:moveTo>
                    <a:pt x="187510" y="425515"/>
                  </a:moveTo>
                  <a:cubicBezTo>
                    <a:pt x="257733" y="364521"/>
                    <a:pt x="297910" y="258075"/>
                    <a:pt x="228797" y="183203"/>
                  </a:cubicBezTo>
                  <a:cubicBezTo>
                    <a:pt x="190008" y="154822"/>
                    <a:pt x="160725" y="-1515"/>
                    <a:pt x="110556" y="11"/>
                  </a:cubicBezTo>
                  <a:cubicBezTo>
                    <a:pt x="68921" y="6950"/>
                    <a:pt x="52267" y="29502"/>
                    <a:pt x="36308" y="59895"/>
                  </a:cubicBezTo>
                  <a:cubicBezTo>
                    <a:pt x="20348" y="90288"/>
                    <a:pt x="-14348" y="62532"/>
                    <a:pt x="6470" y="124984"/>
                  </a:cubicBezTo>
                  <a:cubicBezTo>
                    <a:pt x="52267" y="208322"/>
                    <a:pt x="94457" y="456741"/>
                    <a:pt x="187510" y="425515"/>
                  </a:cubicBezTo>
                  <a:close/>
                </a:path>
              </a:pathLst>
            </a:custGeom>
            <a:solidFill>
              <a:srgbClr val="106D41"/>
            </a:solidFill>
            <a:ln w="6938" cap="flat">
              <a:noFill/>
              <a:prstDash val="solid"/>
              <a:miter/>
            </a:ln>
          </p:spPr>
          <p:txBody>
            <a:bodyPr rtlCol="0" anchor="ctr"/>
            <a:lstStyle/>
            <a:p>
              <a:endParaRPr lang="nl-BE"/>
            </a:p>
          </p:txBody>
        </p:sp>
        <p:sp>
          <p:nvSpPr>
            <p:cNvPr id="25" name="Graphic 4">
              <a:extLst>
                <a:ext uri="{FF2B5EF4-FFF2-40B4-BE49-F238E27FC236}">
                  <a16:creationId xmlns:a16="http://schemas.microsoft.com/office/drawing/2014/main" id="{6BE4582A-90DD-476B-A0F1-5196BFCEDA77}"/>
                </a:ext>
              </a:extLst>
            </p:cNvPr>
            <p:cNvSpPr/>
            <p:nvPr/>
          </p:nvSpPr>
          <p:spPr>
            <a:xfrm>
              <a:off x="4206560" y="4449819"/>
              <a:ext cx="706903" cy="583282"/>
            </a:xfrm>
            <a:custGeom>
              <a:avLst/>
              <a:gdLst>
                <a:gd name="connsiteX0" fmla="*/ 0 w 706903"/>
                <a:gd name="connsiteY0" fmla="*/ 291081 h 583282"/>
                <a:gd name="connsiteX1" fmla="*/ 700846 w 706903"/>
                <a:gd name="connsiteY1" fmla="*/ 55152 h 583282"/>
                <a:gd name="connsiteX2" fmla="*/ 624516 w 706903"/>
                <a:gd name="connsiteY2" fmla="*/ 284142 h 583282"/>
                <a:gd name="connsiteX3" fmla="*/ 274301 w 706903"/>
                <a:gd name="connsiteY3" fmla="*/ 566076 h 583282"/>
                <a:gd name="connsiteX4" fmla="*/ 312258 w 706903"/>
                <a:gd name="connsiteY4" fmla="*/ 270264 h 583282"/>
                <a:gd name="connsiteX5" fmla="*/ 138781 w 706903"/>
                <a:gd name="connsiteY5" fmla="*/ 304959 h 583282"/>
                <a:gd name="connsiteX6" fmla="*/ 0 w 706903"/>
                <a:gd name="connsiteY6" fmla="*/ 291081 h 583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6903" h="583282">
                  <a:moveTo>
                    <a:pt x="0" y="291081"/>
                  </a:moveTo>
                  <a:cubicBezTo>
                    <a:pt x="73138" y="36625"/>
                    <a:pt x="489274" y="-76135"/>
                    <a:pt x="700846" y="55152"/>
                  </a:cubicBezTo>
                  <a:cubicBezTo>
                    <a:pt x="732974" y="118229"/>
                    <a:pt x="626945" y="195599"/>
                    <a:pt x="624516" y="284142"/>
                  </a:cubicBezTo>
                  <a:cubicBezTo>
                    <a:pt x="614732" y="376778"/>
                    <a:pt x="329814" y="654688"/>
                    <a:pt x="274301" y="566076"/>
                  </a:cubicBezTo>
                  <a:cubicBezTo>
                    <a:pt x="443268" y="468235"/>
                    <a:pt x="558109" y="363178"/>
                    <a:pt x="312258" y="270264"/>
                  </a:cubicBezTo>
                  <a:cubicBezTo>
                    <a:pt x="281449" y="336185"/>
                    <a:pt x="183122" y="351937"/>
                    <a:pt x="138781" y="304959"/>
                  </a:cubicBezTo>
                  <a:cubicBezTo>
                    <a:pt x="118797" y="295106"/>
                    <a:pt x="15405" y="298991"/>
                    <a:pt x="0" y="291081"/>
                  </a:cubicBezTo>
                  <a:close/>
                </a:path>
              </a:pathLst>
            </a:custGeom>
            <a:solidFill>
              <a:srgbClr val="106D41"/>
            </a:solidFill>
            <a:ln w="6938" cap="flat">
              <a:noFill/>
              <a:prstDash val="solid"/>
              <a:miter/>
            </a:ln>
          </p:spPr>
          <p:txBody>
            <a:bodyPr rtlCol="0" anchor="ctr"/>
            <a:lstStyle/>
            <a:p>
              <a:endParaRPr lang="nl-BE"/>
            </a:p>
          </p:txBody>
        </p:sp>
        <p:sp>
          <p:nvSpPr>
            <p:cNvPr id="26" name="Graphic 4">
              <a:extLst>
                <a:ext uri="{FF2B5EF4-FFF2-40B4-BE49-F238E27FC236}">
                  <a16:creationId xmlns:a16="http://schemas.microsoft.com/office/drawing/2014/main" id="{6BE4582A-90DD-476B-A0F1-5196BFCEDA77}"/>
                </a:ext>
              </a:extLst>
            </p:cNvPr>
            <p:cNvSpPr/>
            <p:nvPr/>
          </p:nvSpPr>
          <p:spPr>
            <a:xfrm>
              <a:off x="4791199" y="3366964"/>
              <a:ext cx="1266119" cy="1070791"/>
            </a:xfrm>
            <a:custGeom>
              <a:avLst/>
              <a:gdLst>
                <a:gd name="connsiteX0" fmla="*/ 19061 w 1266119"/>
                <a:gd name="connsiteY0" fmla="*/ 1020043 h 1070791"/>
                <a:gd name="connsiteX1" fmla="*/ 324380 w 1266119"/>
                <a:gd name="connsiteY1" fmla="*/ 867384 h 1070791"/>
                <a:gd name="connsiteX2" fmla="*/ 435405 w 1266119"/>
                <a:gd name="connsiteY2" fmla="*/ 659211 h 1070791"/>
                <a:gd name="connsiteX3" fmla="*/ 810115 w 1266119"/>
                <a:gd name="connsiteY3" fmla="*/ 340014 h 1070791"/>
                <a:gd name="connsiteX4" fmla="*/ 1233398 w 1266119"/>
                <a:gd name="connsiteY4" fmla="*/ 0 h 1070791"/>
                <a:gd name="connsiteX5" fmla="*/ 907331 w 1266119"/>
                <a:gd name="connsiteY5" fmla="*/ 416414 h 1070791"/>
                <a:gd name="connsiteX6" fmla="*/ 19061 w 1266119"/>
                <a:gd name="connsiteY6" fmla="*/ 1020043 h 1070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6119" h="1070791">
                  <a:moveTo>
                    <a:pt x="19061" y="1020043"/>
                  </a:moveTo>
                  <a:cubicBezTo>
                    <a:pt x="-93074" y="872380"/>
                    <a:pt x="326254" y="918733"/>
                    <a:pt x="324380" y="867384"/>
                  </a:cubicBezTo>
                  <a:cubicBezTo>
                    <a:pt x="380448" y="762951"/>
                    <a:pt x="297664" y="708132"/>
                    <a:pt x="435405" y="659211"/>
                  </a:cubicBezTo>
                  <a:cubicBezTo>
                    <a:pt x="677787" y="595441"/>
                    <a:pt x="658149" y="473106"/>
                    <a:pt x="810115" y="340014"/>
                  </a:cubicBezTo>
                  <a:cubicBezTo>
                    <a:pt x="898796" y="317116"/>
                    <a:pt x="1163660" y="30948"/>
                    <a:pt x="1233398" y="0"/>
                  </a:cubicBezTo>
                  <a:cubicBezTo>
                    <a:pt x="1388070" y="8327"/>
                    <a:pt x="946329" y="328357"/>
                    <a:pt x="907331" y="416414"/>
                  </a:cubicBezTo>
                  <a:cubicBezTo>
                    <a:pt x="707694" y="660322"/>
                    <a:pt x="366500" y="1245632"/>
                    <a:pt x="19061" y="1020043"/>
                  </a:cubicBezTo>
                  <a:close/>
                </a:path>
              </a:pathLst>
            </a:custGeom>
            <a:solidFill>
              <a:srgbClr val="106D41"/>
            </a:solidFill>
            <a:ln w="6938" cap="flat">
              <a:noFill/>
              <a:prstDash val="solid"/>
              <a:miter/>
            </a:ln>
          </p:spPr>
          <p:txBody>
            <a:bodyPr rtlCol="0" anchor="ctr"/>
            <a:lstStyle/>
            <a:p>
              <a:endParaRPr lang="nl-BE"/>
            </a:p>
          </p:txBody>
        </p:sp>
        <p:sp>
          <p:nvSpPr>
            <p:cNvPr id="27" name="Graphic 4">
              <a:extLst>
                <a:ext uri="{FF2B5EF4-FFF2-40B4-BE49-F238E27FC236}">
                  <a16:creationId xmlns:a16="http://schemas.microsoft.com/office/drawing/2014/main" id="{6BE4582A-90DD-476B-A0F1-5196BFCEDA77}"/>
                </a:ext>
              </a:extLst>
            </p:cNvPr>
            <p:cNvSpPr/>
            <p:nvPr/>
          </p:nvSpPr>
          <p:spPr>
            <a:xfrm>
              <a:off x="4629182" y="3976669"/>
              <a:ext cx="445333" cy="320235"/>
            </a:xfrm>
            <a:custGeom>
              <a:avLst/>
              <a:gdLst>
                <a:gd name="connsiteX0" fmla="*/ 28418 w 445333"/>
                <a:gd name="connsiteY0" fmla="*/ 320131 h 320235"/>
                <a:gd name="connsiteX1" fmla="*/ 437823 w 445333"/>
                <a:gd name="connsiteY1" fmla="*/ 35629 h 320235"/>
                <a:gd name="connsiteX2" fmla="*/ 215772 w 445333"/>
                <a:gd name="connsiteY2" fmla="*/ 98080 h 320235"/>
                <a:gd name="connsiteX3" fmla="*/ 63113 w 445333"/>
                <a:gd name="connsiteY3" fmla="*/ 202166 h 320235"/>
                <a:gd name="connsiteX4" fmla="*/ 28418 w 445333"/>
                <a:gd name="connsiteY4" fmla="*/ 320131 h 3202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5333" h="320235">
                  <a:moveTo>
                    <a:pt x="28418" y="320131"/>
                  </a:moveTo>
                  <a:cubicBezTo>
                    <a:pt x="93922" y="326237"/>
                    <a:pt x="505617" y="64148"/>
                    <a:pt x="437823" y="35629"/>
                  </a:cubicBezTo>
                  <a:cubicBezTo>
                    <a:pt x="356566" y="-62143"/>
                    <a:pt x="267885" y="69214"/>
                    <a:pt x="215772" y="98080"/>
                  </a:cubicBezTo>
                  <a:cubicBezTo>
                    <a:pt x="134655" y="129653"/>
                    <a:pt x="128757" y="104812"/>
                    <a:pt x="63113" y="202166"/>
                  </a:cubicBezTo>
                  <a:cubicBezTo>
                    <a:pt x="-9123" y="268157"/>
                    <a:pt x="-17450" y="282659"/>
                    <a:pt x="28418" y="320131"/>
                  </a:cubicBezTo>
                  <a:close/>
                </a:path>
              </a:pathLst>
            </a:custGeom>
            <a:solidFill>
              <a:srgbClr val="106D41"/>
            </a:solidFill>
            <a:ln w="6938" cap="flat">
              <a:noFill/>
              <a:prstDash val="solid"/>
              <a:miter/>
            </a:ln>
          </p:spPr>
          <p:txBody>
            <a:bodyPr rtlCol="0" anchor="ctr"/>
            <a:lstStyle/>
            <a:p>
              <a:endParaRPr lang="nl-BE"/>
            </a:p>
          </p:txBody>
        </p:sp>
        <p:sp>
          <p:nvSpPr>
            <p:cNvPr id="28" name="Graphic 4">
              <a:extLst>
                <a:ext uri="{FF2B5EF4-FFF2-40B4-BE49-F238E27FC236}">
                  <a16:creationId xmlns:a16="http://schemas.microsoft.com/office/drawing/2014/main" id="{6BE4582A-90DD-476B-A0F1-5196BFCEDA77}"/>
                </a:ext>
              </a:extLst>
            </p:cNvPr>
            <p:cNvSpPr/>
            <p:nvPr/>
          </p:nvSpPr>
          <p:spPr>
            <a:xfrm>
              <a:off x="6486612" y="1788201"/>
              <a:ext cx="3241897" cy="1327098"/>
            </a:xfrm>
            <a:custGeom>
              <a:avLst/>
              <a:gdLst>
                <a:gd name="connsiteX0" fmla="*/ 30659 w 3241897"/>
                <a:gd name="connsiteY0" fmla="*/ 1280384 h 1327098"/>
                <a:gd name="connsiteX1" fmla="*/ 460881 w 3241897"/>
                <a:gd name="connsiteY1" fmla="*/ 1023569 h 1327098"/>
                <a:gd name="connsiteX2" fmla="*/ 766200 w 3241897"/>
                <a:gd name="connsiteY2" fmla="*/ 870979 h 1327098"/>
                <a:gd name="connsiteX3" fmla="*/ 1314386 w 3241897"/>
                <a:gd name="connsiteY3" fmla="*/ 482391 h 1327098"/>
                <a:gd name="connsiteX4" fmla="*/ 1605827 w 3241897"/>
                <a:gd name="connsiteY4" fmla="*/ 433817 h 1327098"/>
                <a:gd name="connsiteX5" fmla="*/ 2521784 w 3241897"/>
                <a:gd name="connsiteY5" fmla="*/ 225715 h 1327098"/>
                <a:gd name="connsiteX6" fmla="*/ 3167117 w 3241897"/>
                <a:gd name="connsiteY6" fmla="*/ 10534 h 1327098"/>
                <a:gd name="connsiteX7" fmla="*/ 3007519 w 3241897"/>
                <a:gd name="connsiteY7" fmla="*/ 378235 h 1327098"/>
                <a:gd name="connsiteX8" fmla="*/ 2278917 w 3241897"/>
                <a:gd name="connsiteY8" fmla="*/ 558721 h 1327098"/>
                <a:gd name="connsiteX9" fmla="*/ 1751548 w 3241897"/>
                <a:gd name="connsiteY9" fmla="*/ 711380 h 1327098"/>
                <a:gd name="connsiteX10" fmla="*/ 1467046 w 3241897"/>
                <a:gd name="connsiteY10" fmla="*/ 864040 h 1327098"/>
                <a:gd name="connsiteX11" fmla="*/ 703748 w 3241897"/>
                <a:gd name="connsiteY11" fmla="*/ 1211063 h 1327098"/>
                <a:gd name="connsiteX12" fmla="*/ 51476 w 3241897"/>
                <a:gd name="connsiteY12" fmla="*/ 1315079 h 1327098"/>
                <a:gd name="connsiteX13" fmla="*/ 30659 w 3241897"/>
                <a:gd name="connsiteY13" fmla="*/ 1280384 h 1327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41897" h="1327098">
                  <a:moveTo>
                    <a:pt x="30659" y="1280384"/>
                  </a:moveTo>
                  <a:cubicBezTo>
                    <a:pt x="432431" y="1148680"/>
                    <a:pt x="139116" y="1152289"/>
                    <a:pt x="460881" y="1023569"/>
                  </a:cubicBezTo>
                  <a:cubicBezTo>
                    <a:pt x="669053" y="954247"/>
                    <a:pt x="710687" y="926491"/>
                    <a:pt x="766200" y="870979"/>
                  </a:cubicBezTo>
                  <a:cubicBezTo>
                    <a:pt x="870702" y="734210"/>
                    <a:pt x="1162282" y="540610"/>
                    <a:pt x="1314386" y="482391"/>
                  </a:cubicBezTo>
                  <a:cubicBezTo>
                    <a:pt x="1376838" y="475452"/>
                    <a:pt x="1404594" y="544842"/>
                    <a:pt x="1605827" y="433817"/>
                  </a:cubicBezTo>
                  <a:cubicBezTo>
                    <a:pt x="2082125" y="63549"/>
                    <a:pt x="2117098" y="386424"/>
                    <a:pt x="2521784" y="225715"/>
                  </a:cubicBezTo>
                  <a:cubicBezTo>
                    <a:pt x="2743002" y="-1679"/>
                    <a:pt x="2957141" y="135784"/>
                    <a:pt x="3167117" y="10534"/>
                  </a:cubicBezTo>
                  <a:cubicBezTo>
                    <a:pt x="3347048" y="-71416"/>
                    <a:pt x="3165660" y="350826"/>
                    <a:pt x="3007519" y="378235"/>
                  </a:cubicBezTo>
                  <a:cubicBezTo>
                    <a:pt x="2827311" y="479685"/>
                    <a:pt x="2466549" y="613401"/>
                    <a:pt x="2278917" y="558721"/>
                  </a:cubicBezTo>
                  <a:cubicBezTo>
                    <a:pt x="2138331" y="549075"/>
                    <a:pt x="1901224" y="682444"/>
                    <a:pt x="1751548" y="711380"/>
                  </a:cubicBezTo>
                  <a:cubicBezTo>
                    <a:pt x="1622134" y="753917"/>
                    <a:pt x="1550870" y="771056"/>
                    <a:pt x="1467046" y="864040"/>
                  </a:cubicBezTo>
                  <a:cubicBezTo>
                    <a:pt x="1292806" y="990400"/>
                    <a:pt x="1031758" y="1131402"/>
                    <a:pt x="703748" y="1211063"/>
                  </a:cubicBezTo>
                  <a:cubicBezTo>
                    <a:pt x="309332" y="1308071"/>
                    <a:pt x="342084" y="1349636"/>
                    <a:pt x="51476" y="1315079"/>
                  </a:cubicBezTo>
                  <a:cubicBezTo>
                    <a:pt x="2902" y="1315079"/>
                    <a:pt x="-24854" y="1308140"/>
                    <a:pt x="30659" y="1280384"/>
                  </a:cubicBezTo>
                  <a:close/>
                </a:path>
              </a:pathLst>
            </a:custGeom>
            <a:solidFill>
              <a:srgbClr val="106D41"/>
            </a:solidFill>
            <a:ln w="6938" cap="flat">
              <a:noFill/>
              <a:prstDash val="solid"/>
              <a:miter/>
            </a:ln>
          </p:spPr>
          <p:txBody>
            <a:bodyPr rtlCol="0" anchor="ctr"/>
            <a:lstStyle/>
            <a:p>
              <a:endParaRPr lang="nl-BE"/>
            </a:p>
          </p:txBody>
        </p:sp>
        <p:sp>
          <p:nvSpPr>
            <p:cNvPr id="29" name="Graphic 4">
              <a:extLst>
                <a:ext uri="{FF2B5EF4-FFF2-40B4-BE49-F238E27FC236}">
                  <a16:creationId xmlns:a16="http://schemas.microsoft.com/office/drawing/2014/main" id="{6BE4582A-90DD-476B-A0F1-5196BFCEDA77}"/>
                </a:ext>
              </a:extLst>
            </p:cNvPr>
            <p:cNvSpPr/>
            <p:nvPr/>
          </p:nvSpPr>
          <p:spPr>
            <a:xfrm>
              <a:off x="9261468" y="586920"/>
              <a:ext cx="385204" cy="358141"/>
            </a:xfrm>
            <a:custGeom>
              <a:avLst/>
              <a:gdLst>
                <a:gd name="connsiteX0" fmla="*/ 204906 w 385204"/>
                <a:gd name="connsiteY0" fmla="*/ 247285 h 358141"/>
                <a:gd name="connsiteX1" fmla="*/ 10612 w 385204"/>
                <a:gd name="connsiteY1" fmla="*/ 39113 h 358141"/>
                <a:gd name="connsiteX2" fmla="*/ 52246 w 385204"/>
                <a:gd name="connsiteY2" fmla="*/ 4417 h 358141"/>
                <a:gd name="connsiteX3" fmla="*/ 359300 w 385204"/>
                <a:gd name="connsiteY3" fmla="*/ 247285 h 358141"/>
                <a:gd name="connsiteX4" fmla="*/ 204906 w 385204"/>
                <a:gd name="connsiteY4" fmla="*/ 309736 h 358141"/>
                <a:gd name="connsiteX5" fmla="*/ 204906 w 385204"/>
                <a:gd name="connsiteY5" fmla="*/ 247285 h 35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5204" h="358141">
                  <a:moveTo>
                    <a:pt x="204906" y="247285"/>
                  </a:moveTo>
                  <a:cubicBezTo>
                    <a:pt x="109563" y="104756"/>
                    <a:pt x="55577" y="134247"/>
                    <a:pt x="10612" y="39113"/>
                  </a:cubicBezTo>
                  <a:cubicBezTo>
                    <a:pt x="17551" y="11356"/>
                    <a:pt x="-37961" y="-9461"/>
                    <a:pt x="52246" y="4417"/>
                  </a:cubicBezTo>
                  <a:cubicBezTo>
                    <a:pt x="220519" y="28288"/>
                    <a:pt x="286440" y="130778"/>
                    <a:pt x="359300" y="247285"/>
                  </a:cubicBezTo>
                  <a:cubicBezTo>
                    <a:pt x="461027" y="331733"/>
                    <a:pt x="232177" y="412851"/>
                    <a:pt x="204906" y="309736"/>
                  </a:cubicBezTo>
                  <a:cubicBezTo>
                    <a:pt x="191028" y="268102"/>
                    <a:pt x="260418" y="316675"/>
                    <a:pt x="204906" y="247285"/>
                  </a:cubicBezTo>
                  <a:close/>
                </a:path>
              </a:pathLst>
            </a:custGeom>
            <a:solidFill>
              <a:srgbClr val="106D41"/>
            </a:solidFill>
            <a:ln w="6938" cap="flat">
              <a:noFill/>
              <a:prstDash val="solid"/>
              <a:miter/>
            </a:ln>
          </p:spPr>
          <p:txBody>
            <a:bodyPr rtlCol="0" anchor="ctr"/>
            <a:lstStyle/>
            <a:p>
              <a:endParaRPr lang="nl-BE"/>
            </a:p>
          </p:txBody>
        </p:sp>
        <p:sp>
          <p:nvSpPr>
            <p:cNvPr id="30" name="Graphic 4">
              <a:extLst>
                <a:ext uri="{FF2B5EF4-FFF2-40B4-BE49-F238E27FC236}">
                  <a16:creationId xmlns:a16="http://schemas.microsoft.com/office/drawing/2014/main" id="{6BE4582A-90DD-476B-A0F1-5196BFCEDA77}"/>
                </a:ext>
              </a:extLst>
            </p:cNvPr>
            <p:cNvSpPr/>
            <p:nvPr/>
          </p:nvSpPr>
          <p:spPr>
            <a:xfrm>
              <a:off x="9605156" y="1030990"/>
              <a:ext cx="126939" cy="193219"/>
            </a:xfrm>
            <a:custGeom>
              <a:avLst/>
              <a:gdLst>
                <a:gd name="connsiteX0" fmla="*/ 0 w 126939"/>
                <a:gd name="connsiteY0" fmla="*/ 136290 h 193219"/>
                <a:gd name="connsiteX1" fmla="*/ 124903 w 126939"/>
                <a:gd name="connsiteY1" fmla="*/ 25265 h 193219"/>
                <a:gd name="connsiteX2" fmla="*/ 0 w 126939"/>
                <a:gd name="connsiteY2" fmla="*/ 136290 h 193219"/>
              </a:gdLst>
              <a:ahLst/>
              <a:cxnLst>
                <a:cxn ang="0">
                  <a:pos x="connsiteX0" y="connsiteY0"/>
                </a:cxn>
                <a:cxn ang="0">
                  <a:pos x="connsiteX1" y="connsiteY1"/>
                </a:cxn>
                <a:cxn ang="0">
                  <a:pos x="connsiteX2" y="connsiteY2"/>
                </a:cxn>
              </a:cxnLst>
              <a:rect l="l" t="t" r="r" b="b"/>
              <a:pathLst>
                <a:path w="126939" h="193219">
                  <a:moveTo>
                    <a:pt x="0" y="136290"/>
                  </a:moveTo>
                  <a:cubicBezTo>
                    <a:pt x="2152" y="79597"/>
                    <a:pt x="67171" y="-55923"/>
                    <a:pt x="124903" y="25265"/>
                  </a:cubicBezTo>
                  <a:cubicBezTo>
                    <a:pt x="140933" y="111795"/>
                    <a:pt x="58843" y="282149"/>
                    <a:pt x="0" y="136290"/>
                  </a:cubicBezTo>
                  <a:close/>
                </a:path>
              </a:pathLst>
            </a:custGeom>
            <a:solidFill>
              <a:srgbClr val="106D41"/>
            </a:solidFill>
            <a:ln w="6938" cap="flat">
              <a:noFill/>
              <a:prstDash val="solid"/>
              <a:miter/>
            </a:ln>
          </p:spPr>
          <p:txBody>
            <a:bodyPr rtlCol="0" anchor="ctr"/>
            <a:lstStyle/>
            <a:p>
              <a:endParaRPr lang="nl-BE"/>
            </a:p>
          </p:txBody>
        </p:sp>
        <p:sp>
          <p:nvSpPr>
            <p:cNvPr id="31" name="Graphic 4">
              <a:extLst>
                <a:ext uri="{FF2B5EF4-FFF2-40B4-BE49-F238E27FC236}">
                  <a16:creationId xmlns:a16="http://schemas.microsoft.com/office/drawing/2014/main" id="{6BE4582A-90DD-476B-A0F1-5196BFCEDA77}"/>
                </a:ext>
              </a:extLst>
            </p:cNvPr>
            <p:cNvSpPr/>
            <p:nvPr/>
          </p:nvSpPr>
          <p:spPr>
            <a:xfrm>
              <a:off x="3989029" y="3533502"/>
              <a:ext cx="483169" cy="596590"/>
            </a:xfrm>
            <a:custGeom>
              <a:avLst/>
              <a:gdLst>
                <a:gd name="connsiteX0" fmla="*/ 37116 w 483169"/>
                <a:gd name="connsiteY0" fmla="*/ 575943 h 596590"/>
                <a:gd name="connsiteX1" fmla="*/ 9360 w 483169"/>
                <a:gd name="connsiteY1" fmla="*/ 464918 h 596590"/>
                <a:gd name="connsiteX2" fmla="*/ 141202 w 483169"/>
                <a:gd name="connsiteY2" fmla="*/ 372073 h 596590"/>
                <a:gd name="connsiteX3" fmla="*/ 307740 w 483169"/>
                <a:gd name="connsiteY3" fmla="*/ 117964 h 596590"/>
                <a:gd name="connsiteX4" fmla="*/ 397947 w 483169"/>
                <a:gd name="connsiteY4" fmla="*/ 0 h 596590"/>
                <a:gd name="connsiteX5" fmla="*/ 446521 w 483169"/>
                <a:gd name="connsiteY5" fmla="*/ 208172 h 596590"/>
                <a:gd name="connsiteX6" fmla="*/ 273044 w 483169"/>
                <a:gd name="connsiteY6" fmla="*/ 471857 h 596590"/>
                <a:gd name="connsiteX7" fmla="*/ 37116 w 483169"/>
                <a:gd name="connsiteY7" fmla="*/ 575943 h 596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169" h="596590">
                  <a:moveTo>
                    <a:pt x="37116" y="575943"/>
                  </a:moveTo>
                  <a:cubicBezTo>
                    <a:pt x="-8474" y="557693"/>
                    <a:pt x="-4519" y="478796"/>
                    <a:pt x="9360" y="464918"/>
                  </a:cubicBezTo>
                  <a:cubicBezTo>
                    <a:pt x="66260" y="448888"/>
                    <a:pt x="126561" y="437161"/>
                    <a:pt x="141202" y="372073"/>
                  </a:cubicBezTo>
                  <a:cubicBezTo>
                    <a:pt x="117956" y="243284"/>
                    <a:pt x="206776" y="202968"/>
                    <a:pt x="307740" y="117964"/>
                  </a:cubicBezTo>
                  <a:cubicBezTo>
                    <a:pt x="363252" y="76330"/>
                    <a:pt x="363252" y="0"/>
                    <a:pt x="397947" y="0"/>
                  </a:cubicBezTo>
                  <a:cubicBezTo>
                    <a:pt x="515010" y="25744"/>
                    <a:pt x="491000" y="82922"/>
                    <a:pt x="446521" y="208172"/>
                  </a:cubicBezTo>
                  <a:cubicBezTo>
                    <a:pt x="381502" y="357431"/>
                    <a:pt x="354093" y="357987"/>
                    <a:pt x="273044" y="471857"/>
                  </a:cubicBezTo>
                  <a:cubicBezTo>
                    <a:pt x="207331" y="592527"/>
                    <a:pt x="148627" y="622018"/>
                    <a:pt x="37116" y="575943"/>
                  </a:cubicBezTo>
                  <a:close/>
                </a:path>
              </a:pathLst>
            </a:custGeom>
            <a:solidFill>
              <a:srgbClr val="106D41"/>
            </a:solidFill>
            <a:ln w="6938" cap="flat">
              <a:noFill/>
              <a:prstDash val="solid"/>
              <a:miter/>
            </a:ln>
          </p:spPr>
          <p:txBody>
            <a:bodyPr rtlCol="0" anchor="ctr"/>
            <a:lstStyle/>
            <a:p>
              <a:endParaRPr lang="nl-BE"/>
            </a:p>
          </p:txBody>
        </p:sp>
        <p:sp>
          <p:nvSpPr>
            <p:cNvPr id="32" name="Graphic 4">
              <a:extLst>
                <a:ext uri="{FF2B5EF4-FFF2-40B4-BE49-F238E27FC236}">
                  <a16:creationId xmlns:a16="http://schemas.microsoft.com/office/drawing/2014/main" id="{6BE4582A-90DD-476B-A0F1-5196BFCEDA77}"/>
                </a:ext>
              </a:extLst>
            </p:cNvPr>
            <p:cNvSpPr/>
            <p:nvPr/>
          </p:nvSpPr>
          <p:spPr>
            <a:xfrm>
              <a:off x="4393811" y="3026516"/>
              <a:ext cx="459463" cy="471425"/>
            </a:xfrm>
            <a:custGeom>
              <a:avLst/>
              <a:gdLst>
                <a:gd name="connsiteX0" fmla="*/ 104 w 459463"/>
                <a:gd name="connsiteY0" fmla="*/ 416778 h 471425"/>
                <a:gd name="connsiteX1" fmla="*/ 249911 w 459463"/>
                <a:gd name="connsiteY1" fmla="*/ 35129 h 471425"/>
                <a:gd name="connsiteX2" fmla="*/ 423388 w 459463"/>
                <a:gd name="connsiteY2" fmla="*/ 7373 h 471425"/>
                <a:gd name="connsiteX3" fmla="*/ 313681 w 459463"/>
                <a:gd name="connsiteY3" fmla="*/ 330039 h 471425"/>
                <a:gd name="connsiteX4" fmla="*/ 152764 w 459463"/>
                <a:gd name="connsiteY4" fmla="*/ 465351 h 471425"/>
                <a:gd name="connsiteX5" fmla="*/ 104 w 459463"/>
                <a:gd name="connsiteY5" fmla="*/ 416778 h 471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9463" h="471425">
                  <a:moveTo>
                    <a:pt x="104" y="416778"/>
                  </a:moveTo>
                  <a:cubicBezTo>
                    <a:pt x="9056" y="290764"/>
                    <a:pt x="122371" y="57334"/>
                    <a:pt x="249911" y="35129"/>
                  </a:cubicBezTo>
                  <a:cubicBezTo>
                    <a:pt x="367875" y="14312"/>
                    <a:pt x="409509" y="-13444"/>
                    <a:pt x="423388" y="7373"/>
                  </a:cubicBezTo>
                  <a:cubicBezTo>
                    <a:pt x="545238" y="102646"/>
                    <a:pt x="319857" y="223733"/>
                    <a:pt x="313681" y="330039"/>
                  </a:cubicBezTo>
                  <a:cubicBezTo>
                    <a:pt x="241931" y="413447"/>
                    <a:pt x="246997" y="438705"/>
                    <a:pt x="152764" y="465351"/>
                  </a:cubicBezTo>
                  <a:cubicBezTo>
                    <a:pt x="76989" y="471596"/>
                    <a:pt x="-3296" y="487695"/>
                    <a:pt x="104" y="416778"/>
                  </a:cubicBezTo>
                  <a:close/>
                </a:path>
              </a:pathLst>
            </a:custGeom>
            <a:solidFill>
              <a:srgbClr val="106D41"/>
            </a:solidFill>
            <a:ln w="6938" cap="flat">
              <a:noFill/>
              <a:prstDash val="solid"/>
              <a:miter/>
            </a:ln>
          </p:spPr>
          <p:txBody>
            <a:bodyPr rtlCol="0" anchor="ctr"/>
            <a:lstStyle/>
            <a:p>
              <a:endParaRPr lang="nl-BE"/>
            </a:p>
          </p:txBody>
        </p:sp>
        <p:sp>
          <p:nvSpPr>
            <p:cNvPr id="33" name="Graphic 4">
              <a:extLst>
                <a:ext uri="{FF2B5EF4-FFF2-40B4-BE49-F238E27FC236}">
                  <a16:creationId xmlns:a16="http://schemas.microsoft.com/office/drawing/2014/main" id="{6BE4582A-90DD-476B-A0F1-5196BFCEDA77}"/>
                </a:ext>
              </a:extLst>
            </p:cNvPr>
            <p:cNvSpPr/>
            <p:nvPr/>
          </p:nvSpPr>
          <p:spPr>
            <a:xfrm>
              <a:off x="4735547" y="614146"/>
              <a:ext cx="3996244" cy="2360698"/>
            </a:xfrm>
            <a:custGeom>
              <a:avLst/>
              <a:gdLst>
                <a:gd name="connsiteX0" fmla="*/ 95529 w 3996244"/>
                <a:gd name="connsiteY0" fmla="*/ 2357292 h 2360698"/>
                <a:gd name="connsiteX1" fmla="*/ 886583 w 3996244"/>
                <a:gd name="connsiteY1" fmla="*/ 2065782 h 2360698"/>
                <a:gd name="connsiteX2" fmla="*/ 921279 w 3996244"/>
                <a:gd name="connsiteY2" fmla="*/ 2017278 h 2360698"/>
                <a:gd name="connsiteX3" fmla="*/ 1275171 w 3996244"/>
                <a:gd name="connsiteY3" fmla="*/ 1705019 h 2360698"/>
                <a:gd name="connsiteX4" fmla="*/ 1864992 w 3996244"/>
                <a:gd name="connsiteY4" fmla="*/ 1462152 h 2360698"/>
                <a:gd name="connsiteX5" fmla="*/ 2031530 w 3996244"/>
                <a:gd name="connsiteY5" fmla="*/ 1441335 h 2360698"/>
                <a:gd name="connsiteX6" fmla="*/ 2100851 w 3996244"/>
                <a:gd name="connsiteY6" fmla="*/ 1247041 h 2360698"/>
                <a:gd name="connsiteX7" fmla="*/ 2295145 w 3996244"/>
                <a:gd name="connsiteY7" fmla="*/ 1260919 h 2360698"/>
                <a:gd name="connsiteX8" fmla="*/ 2315962 w 3996244"/>
                <a:gd name="connsiteY8" fmla="*/ 1129077 h 2360698"/>
                <a:gd name="connsiteX9" fmla="*/ 2475561 w 3996244"/>
                <a:gd name="connsiteY9" fmla="*/ 1073564 h 2360698"/>
                <a:gd name="connsiteX10" fmla="*/ 2794758 w 3996244"/>
                <a:gd name="connsiteY10" fmla="*/ 1018052 h 2360698"/>
                <a:gd name="connsiteX11" fmla="*/ 2933539 w 3996244"/>
                <a:gd name="connsiteY11" fmla="*/ 997235 h 2360698"/>
                <a:gd name="connsiteX12" fmla="*/ 3467848 w 3996244"/>
                <a:gd name="connsiteY12" fmla="*/ 310267 h 2360698"/>
                <a:gd name="connsiteX13" fmla="*/ 3828679 w 3996244"/>
                <a:gd name="connsiteY13" fmla="*/ 136790 h 2360698"/>
                <a:gd name="connsiteX14" fmla="*/ 3988278 w 3996244"/>
                <a:gd name="connsiteY14" fmla="*/ 67399 h 2360698"/>
                <a:gd name="connsiteX15" fmla="*/ 3627446 w 3996244"/>
                <a:gd name="connsiteY15" fmla="*/ 74338 h 2360698"/>
                <a:gd name="connsiteX16" fmla="*/ 3287432 w 3996244"/>
                <a:gd name="connsiteY16" fmla="*/ 400475 h 2360698"/>
                <a:gd name="connsiteX17" fmla="*/ 2975174 w 3996244"/>
                <a:gd name="connsiteY17" fmla="*/ 525378 h 2360698"/>
                <a:gd name="connsiteX18" fmla="*/ 2440865 w 3996244"/>
                <a:gd name="connsiteY18" fmla="*/ 678037 h 2360698"/>
                <a:gd name="connsiteX19" fmla="*/ 2066156 w 3996244"/>
                <a:gd name="connsiteY19" fmla="*/ 997235 h 2360698"/>
                <a:gd name="connsiteX20" fmla="*/ 1864923 w 3996244"/>
                <a:gd name="connsiteY20" fmla="*/ 1094381 h 2360698"/>
                <a:gd name="connsiteX21" fmla="*/ 1490213 w 3996244"/>
                <a:gd name="connsiteY21" fmla="*/ 1309493 h 2360698"/>
                <a:gd name="connsiteX22" fmla="*/ 1143260 w 3996244"/>
                <a:gd name="connsiteY22" fmla="*/ 1496847 h 2360698"/>
                <a:gd name="connsiteX23" fmla="*/ 1136320 w 3996244"/>
                <a:gd name="connsiteY23" fmla="*/ 1670324 h 2360698"/>
                <a:gd name="connsiteX24" fmla="*/ 414657 w 3996244"/>
                <a:gd name="connsiteY24" fmla="*/ 1878496 h 2360698"/>
                <a:gd name="connsiteX25" fmla="*/ 109338 w 3996244"/>
                <a:gd name="connsiteY25" fmla="*/ 2162998 h 2360698"/>
                <a:gd name="connsiteX26" fmla="*/ 95529 w 3996244"/>
                <a:gd name="connsiteY26" fmla="*/ 2357292 h 2360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996244" h="2360698">
                  <a:moveTo>
                    <a:pt x="95529" y="2357292"/>
                  </a:moveTo>
                  <a:cubicBezTo>
                    <a:pt x="668003" y="2378040"/>
                    <a:pt x="459900" y="2306845"/>
                    <a:pt x="886583" y="2065782"/>
                  </a:cubicBezTo>
                  <a:cubicBezTo>
                    <a:pt x="914340" y="2051973"/>
                    <a:pt x="928218" y="2093607"/>
                    <a:pt x="921279" y="2017278"/>
                  </a:cubicBezTo>
                  <a:cubicBezTo>
                    <a:pt x="958056" y="1830131"/>
                    <a:pt x="1092604" y="1793215"/>
                    <a:pt x="1275171" y="1705019"/>
                  </a:cubicBezTo>
                  <a:cubicBezTo>
                    <a:pt x="1558424" y="1499484"/>
                    <a:pt x="1596797" y="1741103"/>
                    <a:pt x="1864992" y="1462152"/>
                  </a:cubicBezTo>
                  <a:cubicBezTo>
                    <a:pt x="1851114" y="1318097"/>
                    <a:pt x="1997112" y="1466177"/>
                    <a:pt x="2031530" y="1441335"/>
                  </a:cubicBezTo>
                  <a:cubicBezTo>
                    <a:pt x="2110704" y="1418228"/>
                    <a:pt x="2063241" y="1270495"/>
                    <a:pt x="2100851" y="1247041"/>
                  </a:cubicBezTo>
                  <a:cubicBezTo>
                    <a:pt x="2135546" y="1240102"/>
                    <a:pt x="2260450" y="1295614"/>
                    <a:pt x="2295145" y="1260919"/>
                  </a:cubicBezTo>
                  <a:cubicBezTo>
                    <a:pt x="2329840" y="1226224"/>
                    <a:pt x="2260450" y="1163772"/>
                    <a:pt x="2315962" y="1129077"/>
                  </a:cubicBezTo>
                  <a:cubicBezTo>
                    <a:pt x="2371475" y="1094381"/>
                    <a:pt x="2426987" y="1066625"/>
                    <a:pt x="2475561" y="1073564"/>
                  </a:cubicBezTo>
                  <a:cubicBezTo>
                    <a:pt x="2626902" y="1085777"/>
                    <a:pt x="2638976" y="1034497"/>
                    <a:pt x="2794758" y="1018052"/>
                  </a:cubicBezTo>
                  <a:cubicBezTo>
                    <a:pt x="2871088" y="1024991"/>
                    <a:pt x="2891905" y="1101321"/>
                    <a:pt x="2933539" y="997235"/>
                  </a:cubicBezTo>
                  <a:cubicBezTo>
                    <a:pt x="3195628" y="402487"/>
                    <a:pt x="3349398" y="852139"/>
                    <a:pt x="3467848" y="310267"/>
                  </a:cubicBezTo>
                  <a:cubicBezTo>
                    <a:pt x="3523499" y="221724"/>
                    <a:pt x="3729936" y="168432"/>
                    <a:pt x="3828679" y="136790"/>
                  </a:cubicBezTo>
                  <a:cubicBezTo>
                    <a:pt x="3904037" y="142272"/>
                    <a:pt x="4029010" y="155109"/>
                    <a:pt x="3988278" y="67399"/>
                  </a:cubicBezTo>
                  <a:cubicBezTo>
                    <a:pt x="3914585" y="-40295"/>
                    <a:pt x="3724454" y="-4559"/>
                    <a:pt x="3627446" y="74338"/>
                  </a:cubicBezTo>
                  <a:cubicBezTo>
                    <a:pt x="3484501" y="132627"/>
                    <a:pt x="3421425" y="334692"/>
                    <a:pt x="3287432" y="400475"/>
                  </a:cubicBezTo>
                  <a:cubicBezTo>
                    <a:pt x="3114094" y="435031"/>
                    <a:pt x="3101049" y="445717"/>
                    <a:pt x="2975174" y="525378"/>
                  </a:cubicBezTo>
                  <a:cubicBezTo>
                    <a:pt x="2801697" y="496511"/>
                    <a:pt x="2591860" y="630644"/>
                    <a:pt x="2440865" y="678037"/>
                  </a:cubicBezTo>
                  <a:cubicBezTo>
                    <a:pt x="2291398" y="717451"/>
                    <a:pt x="2177250" y="878785"/>
                    <a:pt x="2066156" y="997235"/>
                  </a:cubicBezTo>
                  <a:cubicBezTo>
                    <a:pt x="2017582" y="1059686"/>
                    <a:pt x="1934313" y="1073564"/>
                    <a:pt x="1864923" y="1094381"/>
                  </a:cubicBezTo>
                  <a:cubicBezTo>
                    <a:pt x="1684715" y="1149200"/>
                    <a:pt x="1640236" y="1231359"/>
                    <a:pt x="1490213" y="1309493"/>
                  </a:cubicBezTo>
                  <a:cubicBezTo>
                    <a:pt x="1308826" y="1354458"/>
                    <a:pt x="1219311" y="1245861"/>
                    <a:pt x="1143260" y="1496847"/>
                  </a:cubicBezTo>
                  <a:cubicBezTo>
                    <a:pt x="1105650" y="1556038"/>
                    <a:pt x="1258378" y="1662552"/>
                    <a:pt x="1136320" y="1670324"/>
                  </a:cubicBezTo>
                  <a:cubicBezTo>
                    <a:pt x="908788" y="1576994"/>
                    <a:pt x="629977" y="1836376"/>
                    <a:pt x="414657" y="1878496"/>
                  </a:cubicBezTo>
                  <a:cubicBezTo>
                    <a:pt x="345267" y="1899313"/>
                    <a:pt x="192607" y="2114425"/>
                    <a:pt x="109338" y="2162998"/>
                  </a:cubicBezTo>
                  <a:cubicBezTo>
                    <a:pt x="-11887" y="2243699"/>
                    <a:pt x="-53591" y="2345010"/>
                    <a:pt x="95529" y="2357292"/>
                  </a:cubicBezTo>
                  <a:close/>
                </a:path>
              </a:pathLst>
            </a:custGeom>
            <a:solidFill>
              <a:srgbClr val="106D41"/>
            </a:solidFill>
            <a:ln w="6938" cap="flat">
              <a:noFill/>
              <a:prstDash val="solid"/>
              <a:miter/>
            </a:ln>
          </p:spPr>
          <p:txBody>
            <a:bodyPr rtlCol="0" anchor="ctr"/>
            <a:lstStyle/>
            <a:p>
              <a:endParaRPr lang="nl-BE"/>
            </a:p>
          </p:txBody>
        </p:sp>
      </p:grpSp>
      <p:sp>
        <p:nvSpPr>
          <p:cNvPr id="7" name="!!SecondCut">
            <a:extLst>
              <a:ext uri="{FF2B5EF4-FFF2-40B4-BE49-F238E27FC236}">
                <a16:creationId xmlns:a16="http://schemas.microsoft.com/office/drawing/2014/main" id="{6BE4582A-90DD-476B-A0F1-5196BFCEDA77}"/>
              </a:ext>
            </a:extLst>
          </p:cNvPr>
          <p:cNvSpPr/>
          <p:nvPr/>
        </p:nvSpPr>
        <p:spPr>
          <a:xfrm>
            <a:off x="4587736" y="963132"/>
            <a:ext cx="5088653" cy="2989211"/>
          </a:xfrm>
          <a:custGeom>
            <a:avLst/>
            <a:gdLst>
              <a:gd name="connsiteX0" fmla="*/ 174991 w 5088653"/>
              <a:gd name="connsiteY0" fmla="*/ 2989212 h 2989211"/>
              <a:gd name="connsiteX1" fmla="*/ 75207 w 5088653"/>
              <a:gd name="connsiteY1" fmla="*/ 2974154 h 2989211"/>
              <a:gd name="connsiteX2" fmla="*/ 15115 w 5088653"/>
              <a:gd name="connsiteY2" fmla="*/ 2757378 h 2989211"/>
              <a:gd name="connsiteX3" fmla="*/ 295106 w 5088653"/>
              <a:gd name="connsiteY3" fmla="*/ 2344572 h 2989211"/>
              <a:gd name="connsiteX4" fmla="*/ 369979 w 5088653"/>
              <a:gd name="connsiteY4" fmla="*/ 2267063 h 2989211"/>
              <a:gd name="connsiteX5" fmla="*/ 827402 w 5088653"/>
              <a:gd name="connsiteY5" fmla="*/ 1833926 h 2989211"/>
              <a:gd name="connsiteX6" fmla="*/ 832884 w 5088653"/>
              <a:gd name="connsiteY6" fmla="*/ 1830179 h 2989211"/>
              <a:gd name="connsiteX7" fmla="*/ 1478564 w 5088653"/>
              <a:gd name="connsiteY7" fmla="*/ 1520419 h 2989211"/>
              <a:gd name="connsiteX8" fmla="*/ 1955209 w 5088653"/>
              <a:gd name="connsiteY8" fmla="*/ 1336326 h 2989211"/>
              <a:gd name="connsiteX9" fmla="*/ 2273712 w 5088653"/>
              <a:gd name="connsiteY9" fmla="*/ 1204692 h 2989211"/>
              <a:gd name="connsiteX10" fmla="*/ 2694012 w 5088653"/>
              <a:gd name="connsiteY10" fmla="*/ 962241 h 2989211"/>
              <a:gd name="connsiteX11" fmla="*/ 2836887 w 5088653"/>
              <a:gd name="connsiteY11" fmla="*/ 866967 h 2989211"/>
              <a:gd name="connsiteX12" fmla="*/ 3249207 w 5088653"/>
              <a:gd name="connsiteY12" fmla="*/ 573028 h 2989211"/>
              <a:gd name="connsiteX13" fmla="*/ 3268428 w 5088653"/>
              <a:gd name="connsiteY13" fmla="*/ 558248 h 2989211"/>
              <a:gd name="connsiteX14" fmla="*/ 3642097 w 5088653"/>
              <a:gd name="connsiteY14" fmla="*/ 426198 h 2989211"/>
              <a:gd name="connsiteX15" fmla="*/ 3679706 w 5088653"/>
              <a:gd name="connsiteY15" fmla="*/ 425365 h 2989211"/>
              <a:gd name="connsiteX16" fmla="*/ 3732444 w 5088653"/>
              <a:gd name="connsiteY16" fmla="*/ 429945 h 2989211"/>
              <a:gd name="connsiteX17" fmla="*/ 3739174 w 5088653"/>
              <a:gd name="connsiteY17" fmla="*/ 427794 h 2989211"/>
              <a:gd name="connsiteX18" fmla="*/ 3876776 w 5088653"/>
              <a:gd name="connsiteY18" fmla="*/ 385951 h 2989211"/>
              <a:gd name="connsiteX19" fmla="*/ 4222550 w 5088653"/>
              <a:gd name="connsiteY19" fmla="*/ 156962 h 2989211"/>
              <a:gd name="connsiteX20" fmla="*/ 4339265 w 5088653"/>
              <a:gd name="connsiteY20" fmla="*/ 58705 h 2989211"/>
              <a:gd name="connsiteX21" fmla="*/ 4592402 w 5088653"/>
              <a:gd name="connsiteY21" fmla="*/ 0 h 2989211"/>
              <a:gd name="connsiteX22" fmla="*/ 4739927 w 5088653"/>
              <a:gd name="connsiteY22" fmla="*/ 21927 h 2989211"/>
              <a:gd name="connsiteX23" fmla="*/ 5048993 w 5088653"/>
              <a:gd name="connsiteY23" fmla="*/ 291371 h 2989211"/>
              <a:gd name="connsiteX24" fmla="*/ 5084521 w 5088653"/>
              <a:gd name="connsiteY24" fmla="*/ 414679 h 2989211"/>
              <a:gd name="connsiteX25" fmla="*/ 4951707 w 5088653"/>
              <a:gd name="connsiteY25" fmla="*/ 515018 h 2989211"/>
              <a:gd name="connsiteX26" fmla="*/ 4817852 w 5088653"/>
              <a:gd name="connsiteY26" fmla="*/ 541733 h 2989211"/>
              <a:gd name="connsiteX27" fmla="*/ 4726396 w 5088653"/>
              <a:gd name="connsiteY27" fmla="*/ 529312 h 2989211"/>
              <a:gd name="connsiteX28" fmla="*/ 4675671 w 5088653"/>
              <a:gd name="connsiteY28" fmla="*/ 519528 h 2989211"/>
              <a:gd name="connsiteX29" fmla="*/ 4646874 w 5088653"/>
              <a:gd name="connsiteY29" fmla="*/ 516961 h 2989211"/>
              <a:gd name="connsiteX30" fmla="*/ 4553474 w 5088653"/>
              <a:gd name="connsiteY30" fmla="*/ 586837 h 2989211"/>
              <a:gd name="connsiteX31" fmla="*/ 4527036 w 5088653"/>
              <a:gd name="connsiteY31" fmla="*/ 618687 h 2989211"/>
              <a:gd name="connsiteX32" fmla="*/ 4142403 w 5088653"/>
              <a:gd name="connsiteY32" fmla="*/ 769681 h 2989211"/>
              <a:gd name="connsiteX33" fmla="*/ 3609275 w 5088653"/>
              <a:gd name="connsiteY33" fmla="*/ 861555 h 2989211"/>
              <a:gd name="connsiteX34" fmla="*/ 3522467 w 5088653"/>
              <a:gd name="connsiteY34" fmla="*/ 880082 h 2989211"/>
              <a:gd name="connsiteX35" fmla="*/ 3157958 w 5088653"/>
              <a:gd name="connsiteY35" fmla="*/ 1113165 h 2989211"/>
              <a:gd name="connsiteX36" fmla="*/ 3109593 w 5088653"/>
              <a:gd name="connsiteY36" fmla="*/ 1175964 h 2989211"/>
              <a:gd name="connsiteX37" fmla="*/ 3088012 w 5088653"/>
              <a:gd name="connsiteY37" fmla="*/ 1197822 h 2989211"/>
              <a:gd name="connsiteX38" fmla="*/ 2796224 w 5088653"/>
              <a:gd name="connsiteY38" fmla="*/ 1392949 h 2989211"/>
              <a:gd name="connsiteX39" fmla="*/ 2615670 w 5088653"/>
              <a:gd name="connsiteY39" fmla="*/ 1489818 h 2989211"/>
              <a:gd name="connsiteX40" fmla="*/ 2492709 w 5088653"/>
              <a:gd name="connsiteY40" fmla="*/ 1576418 h 2989211"/>
              <a:gd name="connsiteX41" fmla="*/ 2140413 w 5088653"/>
              <a:gd name="connsiteY41" fmla="*/ 1699655 h 2989211"/>
              <a:gd name="connsiteX42" fmla="*/ 2106134 w 5088653"/>
              <a:gd name="connsiteY42" fmla="*/ 1705901 h 2989211"/>
              <a:gd name="connsiteX43" fmla="*/ 1893868 w 5088653"/>
              <a:gd name="connsiteY43" fmla="*/ 1821714 h 2989211"/>
              <a:gd name="connsiteX44" fmla="*/ 1755156 w 5088653"/>
              <a:gd name="connsiteY44" fmla="*/ 1910603 h 2989211"/>
              <a:gd name="connsiteX45" fmla="*/ 1250547 w 5088653"/>
              <a:gd name="connsiteY45" fmla="*/ 2122522 h 2989211"/>
              <a:gd name="connsiteX46" fmla="*/ 972429 w 5088653"/>
              <a:gd name="connsiteY46" fmla="*/ 2265259 h 2989211"/>
              <a:gd name="connsiteX47" fmla="*/ 637757 w 5088653"/>
              <a:gd name="connsiteY47" fmla="*/ 2723237 h 2989211"/>
              <a:gd name="connsiteX48" fmla="*/ 174991 w 5088653"/>
              <a:gd name="connsiteY48" fmla="*/ 2989212 h 2989211"/>
              <a:gd name="connsiteX49" fmla="*/ 174991 w 5088653"/>
              <a:gd name="connsiteY49" fmla="*/ 2989212 h 2989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088653" h="2989211">
                <a:moveTo>
                  <a:pt x="174991" y="2989212"/>
                </a:moveTo>
                <a:cubicBezTo>
                  <a:pt x="136479" y="2989212"/>
                  <a:pt x="101992" y="2984008"/>
                  <a:pt x="75207" y="2974154"/>
                </a:cubicBezTo>
                <a:cubicBezTo>
                  <a:pt x="-23536" y="2937793"/>
                  <a:pt x="-2996" y="2841965"/>
                  <a:pt x="15115" y="2757378"/>
                </a:cubicBezTo>
                <a:cubicBezTo>
                  <a:pt x="38569" y="2648018"/>
                  <a:pt x="212393" y="2427356"/>
                  <a:pt x="295106" y="2344572"/>
                </a:cubicBezTo>
                <a:cubicBezTo>
                  <a:pt x="312107" y="2327572"/>
                  <a:pt x="337643" y="2300856"/>
                  <a:pt x="369979" y="2267063"/>
                </a:cubicBezTo>
                <a:cubicBezTo>
                  <a:pt x="494674" y="2136678"/>
                  <a:pt x="703401" y="1918514"/>
                  <a:pt x="827402" y="1833926"/>
                </a:cubicBezTo>
                <a:lnTo>
                  <a:pt x="832884" y="1830179"/>
                </a:lnTo>
                <a:cubicBezTo>
                  <a:pt x="983670" y="1727342"/>
                  <a:pt x="1190108" y="1586549"/>
                  <a:pt x="1478564" y="1520419"/>
                </a:cubicBezTo>
                <a:cubicBezTo>
                  <a:pt x="1638302" y="1483781"/>
                  <a:pt x="1806713" y="1405439"/>
                  <a:pt x="1955209" y="1336326"/>
                </a:cubicBezTo>
                <a:cubicBezTo>
                  <a:pt x="2070328" y="1282756"/>
                  <a:pt x="2179133" y="1232170"/>
                  <a:pt x="2273712" y="1204692"/>
                </a:cubicBezTo>
                <a:cubicBezTo>
                  <a:pt x="2413257" y="1164168"/>
                  <a:pt x="2575562" y="1047452"/>
                  <a:pt x="2694012" y="962241"/>
                </a:cubicBezTo>
                <a:cubicBezTo>
                  <a:pt x="2754868" y="918524"/>
                  <a:pt x="2802886" y="883968"/>
                  <a:pt x="2836887" y="866967"/>
                </a:cubicBezTo>
                <a:cubicBezTo>
                  <a:pt x="2924805" y="822974"/>
                  <a:pt x="3152129" y="647831"/>
                  <a:pt x="3249207" y="573028"/>
                </a:cubicBezTo>
                <a:lnTo>
                  <a:pt x="3268428" y="558248"/>
                </a:lnTo>
                <a:cubicBezTo>
                  <a:pt x="3367587" y="481988"/>
                  <a:pt x="3464665" y="433275"/>
                  <a:pt x="3642097" y="426198"/>
                </a:cubicBezTo>
                <a:cubicBezTo>
                  <a:pt x="3656183" y="425642"/>
                  <a:pt x="3668812" y="425365"/>
                  <a:pt x="3679706" y="425365"/>
                </a:cubicBezTo>
                <a:cubicBezTo>
                  <a:pt x="3708295" y="425365"/>
                  <a:pt x="3723076" y="427308"/>
                  <a:pt x="3732444" y="429945"/>
                </a:cubicBezTo>
                <a:cubicBezTo>
                  <a:pt x="3734456" y="429320"/>
                  <a:pt x="3736746" y="428557"/>
                  <a:pt x="3739174" y="427794"/>
                </a:cubicBezTo>
                <a:cubicBezTo>
                  <a:pt x="3757701" y="421757"/>
                  <a:pt x="3796352" y="409197"/>
                  <a:pt x="3876776" y="385951"/>
                </a:cubicBezTo>
                <a:cubicBezTo>
                  <a:pt x="4042759" y="337933"/>
                  <a:pt x="4142473" y="237524"/>
                  <a:pt x="4222550" y="156962"/>
                </a:cubicBezTo>
                <a:cubicBezTo>
                  <a:pt x="4264809" y="114425"/>
                  <a:pt x="4301378" y="77648"/>
                  <a:pt x="4339265" y="58705"/>
                </a:cubicBezTo>
                <a:cubicBezTo>
                  <a:pt x="4413860" y="21442"/>
                  <a:pt x="4506080" y="0"/>
                  <a:pt x="4592402" y="0"/>
                </a:cubicBezTo>
                <a:cubicBezTo>
                  <a:pt x="4644237" y="0"/>
                  <a:pt x="4693852" y="7355"/>
                  <a:pt x="4739927" y="21927"/>
                </a:cubicBezTo>
                <a:cubicBezTo>
                  <a:pt x="4886758" y="68280"/>
                  <a:pt x="5000420" y="224618"/>
                  <a:pt x="5048993" y="291371"/>
                </a:cubicBezTo>
                <a:cubicBezTo>
                  <a:pt x="5073071" y="324471"/>
                  <a:pt x="5098885" y="368395"/>
                  <a:pt x="5084521" y="414679"/>
                </a:cubicBezTo>
                <a:cubicBezTo>
                  <a:pt x="5071614" y="456244"/>
                  <a:pt x="5030604" y="487192"/>
                  <a:pt x="4951707" y="515018"/>
                </a:cubicBezTo>
                <a:cubicBezTo>
                  <a:pt x="4900011" y="533267"/>
                  <a:pt x="4857475" y="541733"/>
                  <a:pt x="4817852" y="541733"/>
                </a:cubicBezTo>
                <a:cubicBezTo>
                  <a:pt x="4783921" y="541733"/>
                  <a:pt x="4756026" y="535696"/>
                  <a:pt x="4726396" y="529312"/>
                </a:cubicBezTo>
                <a:cubicBezTo>
                  <a:pt x="4710505" y="525912"/>
                  <a:pt x="4694129" y="522373"/>
                  <a:pt x="4675671" y="519528"/>
                </a:cubicBezTo>
                <a:cubicBezTo>
                  <a:pt x="4664499" y="517793"/>
                  <a:pt x="4655131" y="516961"/>
                  <a:pt x="4646874" y="516961"/>
                </a:cubicBezTo>
                <a:cubicBezTo>
                  <a:pt x="4612248" y="516961"/>
                  <a:pt x="4599966" y="530284"/>
                  <a:pt x="4553474" y="586837"/>
                </a:cubicBezTo>
                <a:cubicBezTo>
                  <a:pt x="4545494" y="596552"/>
                  <a:pt x="4536751" y="607168"/>
                  <a:pt x="4527036" y="618687"/>
                </a:cubicBezTo>
                <a:cubicBezTo>
                  <a:pt x="4435857" y="726451"/>
                  <a:pt x="4307345" y="756983"/>
                  <a:pt x="4142403" y="769681"/>
                </a:cubicBezTo>
                <a:cubicBezTo>
                  <a:pt x="3981278" y="782102"/>
                  <a:pt x="3872335" y="805348"/>
                  <a:pt x="3609275" y="861555"/>
                </a:cubicBezTo>
                <a:lnTo>
                  <a:pt x="3522467" y="880082"/>
                </a:lnTo>
                <a:cubicBezTo>
                  <a:pt x="3281682" y="931292"/>
                  <a:pt x="3210140" y="1036419"/>
                  <a:pt x="3157958" y="1113165"/>
                </a:cubicBezTo>
                <a:cubicBezTo>
                  <a:pt x="3142137" y="1136411"/>
                  <a:pt x="3127148" y="1158408"/>
                  <a:pt x="3109593" y="1175964"/>
                </a:cubicBezTo>
                <a:cubicBezTo>
                  <a:pt x="3102584" y="1182972"/>
                  <a:pt x="3095367" y="1190328"/>
                  <a:pt x="3088012" y="1197822"/>
                </a:cubicBezTo>
                <a:cubicBezTo>
                  <a:pt x="3020217" y="1267005"/>
                  <a:pt x="2935838" y="1353049"/>
                  <a:pt x="2796224" y="1392949"/>
                </a:cubicBezTo>
                <a:cubicBezTo>
                  <a:pt x="2709139" y="1417860"/>
                  <a:pt x="2671946" y="1446449"/>
                  <a:pt x="2615670" y="1489818"/>
                </a:cubicBezTo>
                <a:cubicBezTo>
                  <a:pt x="2583195" y="1514799"/>
                  <a:pt x="2546418" y="1543179"/>
                  <a:pt x="2492709" y="1576418"/>
                </a:cubicBezTo>
                <a:cubicBezTo>
                  <a:pt x="2356356" y="1660797"/>
                  <a:pt x="2241654" y="1681475"/>
                  <a:pt x="2140413" y="1699655"/>
                </a:cubicBezTo>
                <a:cubicBezTo>
                  <a:pt x="2128894" y="1701737"/>
                  <a:pt x="2117444" y="1703750"/>
                  <a:pt x="2106134" y="1705901"/>
                </a:cubicBezTo>
                <a:cubicBezTo>
                  <a:pt x="2043613" y="1717628"/>
                  <a:pt x="1967491" y="1770573"/>
                  <a:pt x="1893868" y="1821714"/>
                </a:cubicBezTo>
                <a:cubicBezTo>
                  <a:pt x="1848070" y="1853564"/>
                  <a:pt x="1800746" y="1886455"/>
                  <a:pt x="1755156" y="1910603"/>
                </a:cubicBezTo>
                <a:cubicBezTo>
                  <a:pt x="1668834" y="1956332"/>
                  <a:pt x="1377185" y="2106701"/>
                  <a:pt x="1250547" y="2122522"/>
                </a:cubicBezTo>
                <a:cubicBezTo>
                  <a:pt x="1153677" y="2134666"/>
                  <a:pt x="1049661" y="2188027"/>
                  <a:pt x="972429" y="2265259"/>
                </a:cubicBezTo>
                <a:cubicBezTo>
                  <a:pt x="924757" y="2312930"/>
                  <a:pt x="796801" y="2452891"/>
                  <a:pt x="637757" y="2723237"/>
                </a:cubicBezTo>
                <a:cubicBezTo>
                  <a:pt x="522083" y="2919544"/>
                  <a:pt x="316201" y="2989212"/>
                  <a:pt x="174991" y="2989212"/>
                </a:cubicBezTo>
                <a:cubicBezTo>
                  <a:pt x="174991" y="2989212"/>
                  <a:pt x="174991" y="2989212"/>
                  <a:pt x="174991" y="2989212"/>
                </a:cubicBezTo>
                <a:close/>
              </a:path>
            </a:pathLst>
          </a:custGeom>
          <a:solidFill>
            <a:schemeClr val="accent6">
              <a:lumMod val="40000"/>
              <a:lumOff val="60000"/>
            </a:schemeClr>
          </a:solidFill>
          <a:ln w="6938" cap="flat">
            <a:noFill/>
            <a:prstDash val="solid"/>
            <a:miter/>
          </a:ln>
        </p:spPr>
        <p:txBody>
          <a:bodyPr rtlCol="0" anchor="ctr"/>
          <a:lstStyle/>
          <a:p>
            <a:endParaRPr lang="nl-BE"/>
          </a:p>
        </p:txBody>
      </p:sp>
      <p:sp>
        <p:nvSpPr>
          <p:cNvPr id="10" name="!!Fairway">
            <a:extLst>
              <a:ext uri="{FF2B5EF4-FFF2-40B4-BE49-F238E27FC236}">
                <a16:creationId xmlns:a16="http://schemas.microsoft.com/office/drawing/2014/main" id="{6BE4582A-90DD-476B-A0F1-5196BFCEDA77}"/>
              </a:ext>
            </a:extLst>
          </p:cNvPr>
          <p:cNvSpPr/>
          <p:nvPr/>
        </p:nvSpPr>
        <p:spPr>
          <a:xfrm>
            <a:off x="4622237" y="997778"/>
            <a:ext cx="5019331" cy="2919898"/>
          </a:xfrm>
          <a:custGeom>
            <a:avLst/>
            <a:gdLst>
              <a:gd name="connsiteX0" fmla="*/ 52711 w 5019331"/>
              <a:gd name="connsiteY0" fmla="*/ 2906964 h 2919898"/>
              <a:gd name="connsiteX1" fmla="*/ 573141 w 5019331"/>
              <a:gd name="connsiteY1" fmla="*/ 2671036 h 2919898"/>
              <a:gd name="connsiteX2" fmla="*/ 913155 w 5019331"/>
              <a:gd name="connsiteY2" fmla="*/ 2206118 h 2919898"/>
              <a:gd name="connsiteX3" fmla="*/ 1211535 w 5019331"/>
              <a:gd name="connsiteY3" fmla="*/ 2053459 h 2919898"/>
              <a:gd name="connsiteX4" fmla="*/ 1704209 w 5019331"/>
              <a:gd name="connsiteY4" fmla="*/ 1845287 h 2919898"/>
              <a:gd name="connsiteX5" fmla="*/ 2065041 w 5019331"/>
              <a:gd name="connsiteY5" fmla="*/ 1637115 h 2919898"/>
              <a:gd name="connsiteX6" fmla="*/ 2439751 w 5019331"/>
              <a:gd name="connsiteY6" fmla="*/ 1512211 h 2919898"/>
              <a:gd name="connsiteX7" fmla="*/ 2752009 w 5019331"/>
              <a:gd name="connsiteY7" fmla="*/ 1324856 h 2919898"/>
              <a:gd name="connsiteX8" fmla="*/ 3050389 w 5019331"/>
              <a:gd name="connsiteY8" fmla="*/ 1116684 h 2919898"/>
              <a:gd name="connsiteX9" fmla="*/ 3480611 w 5019331"/>
              <a:gd name="connsiteY9" fmla="*/ 811365 h 2919898"/>
              <a:gd name="connsiteX10" fmla="*/ 4105127 w 5019331"/>
              <a:gd name="connsiteY10" fmla="*/ 700340 h 2919898"/>
              <a:gd name="connsiteX11" fmla="*/ 4465959 w 5019331"/>
              <a:gd name="connsiteY11" fmla="*/ 561559 h 2919898"/>
              <a:gd name="connsiteX12" fmla="*/ 4646375 w 5019331"/>
              <a:gd name="connsiteY12" fmla="*/ 450534 h 2919898"/>
              <a:gd name="connsiteX13" fmla="*/ 4905618 w 5019331"/>
              <a:gd name="connsiteY13" fmla="*/ 447550 h 2919898"/>
              <a:gd name="connsiteX14" fmla="*/ 4986388 w 5019331"/>
              <a:gd name="connsiteY14" fmla="*/ 277057 h 2919898"/>
              <a:gd name="connsiteX15" fmla="*/ 4694948 w 5019331"/>
              <a:gd name="connsiteY15" fmla="*/ 20312 h 2919898"/>
              <a:gd name="connsiteX16" fmla="*/ 4320238 w 5019331"/>
              <a:gd name="connsiteY16" fmla="*/ 55007 h 2919898"/>
              <a:gd name="connsiteX17" fmla="*/ 3851851 w 5019331"/>
              <a:gd name="connsiteY17" fmla="*/ 384613 h 2919898"/>
              <a:gd name="connsiteX18" fmla="*/ 3608984 w 5019331"/>
              <a:gd name="connsiteY18" fmla="*/ 426247 h 2919898"/>
              <a:gd name="connsiteX19" fmla="*/ 3255091 w 5019331"/>
              <a:gd name="connsiteY19" fmla="*/ 551150 h 2919898"/>
              <a:gd name="connsiteX20" fmla="*/ 2817930 w 5019331"/>
              <a:gd name="connsiteY20" fmla="*/ 863408 h 2919898"/>
              <a:gd name="connsiteX21" fmla="*/ 2248926 w 5019331"/>
              <a:gd name="connsiteY21" fmla="*/ 1203423 h 2919898"/>
              <a:gd name="connsiteX22" fmla="*/ 1451835 w 5019331"/>
              <a:gd name="connsiteY22" fmla="*/ 1519567 h 2919898"/>
              <a:gd name="connsiteX23" fmla="*/ 812539 w 5019331"/>
              <a:gd name="connsiteY23" fmla="*/ 1827939 h 2919898"/>
              <a:gd name="connsiteX24" fmla="*/ 285170 w 5019331"/>
              <a:gd name="connsiteY24" fmla="*/ 2334491 h 2919898"/>
              <a:gd name="connsiteX25" fmla="*/ 14546 w 5019331"/>
              <a:gd name="connsiteY25" fmla="*/ 2730018 h 2919898"/>
              <a:gd name="connsiteX26" fmla="*/ 52711 w 5019331"/>
              <a:gd name="connsiteY26" fmla="*/ 2906964 h 291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19331" h="2919898">
                <a:moveTo>
                  <a:pt x="52711" y="2906964"/>
                </a:moveTo>
                <a:cubicBezTo>
                  <a:pt x="157074" y="2945407"/>
                  <a:pt x="434359" y="2906964"/>
                  <a:pt x="573141" y="2671036"/>
                </a:cubicBezTo>
                <a:cubicBezTo>
                  <a:pt x="711922" y="2435107"/>
                  <a:pt x="836825" y="2282448"/>
                  <a:pt x="913155" y="2206118"/>
                </a:cubicBezTo>
                <a:cubicBezTo>
                  <a:pt x="989485" y="2129788"/>
                  <a:pt x="1100510" y="2067337"/>
                  <a:pt x="1211535" y="2053459"/>
                </a:cubicBezTo>
                <a:cubicBezTo>
                  <a:pt x="1322561" y="2039580"/>
                  <a:pt x="1586245" y="1907738"/>
                  <a:pt x="1704209" y="1845287"/>
                </a:cubicBezTo>
                <a:cubicBezTo>
                  <a:pt x="1822173" y="1782835"/>
                  <a:pt x="1954016" y="1657932"/>
                  <a:pt x="2065041" y="1637115"/>
                </a:cubicBezTo>
                <a:cubicBezTo>
                  <a:pt x="2176066" y="1616297"/>
                  <a:pt x="2294030" y="1602419"/>
                  <a:pt x="2439751" y="1512211"/>
                </a:cubicBezTo>
                <a:cubicBezTo>
                  <a:pt x="2585471" y="1422003"/>
                  <a:pt x="2606288" y="1366491"/>
                  <a:pt x="2752009" y="1324856"/>
                </a:cubicBezTo>
                <a:cubicBezTo>
                  <a:pt x="2897729" y="1283222"/>
                  <a:pt x="2980998" y="1186075"/>
                  <a:pt x="3050389" y="1116684"/>
                </a:cubicBezTo>
                <a:cubicBezTo>
                  <a:pt x="3119779" y="1047294"/>
                  <a:pt x="3154475" y="880756"/>
                  <a:pt x="3480611" y="811365"/>
                </a:cubicBezTo>
                <a:cubicBezTo>
                  <a:pt x="3806747" y="741975"/>
                  <a:pt x="3924711" y="714218"/>
                  <a:pt x="4105127" y="700340"/>
                </a:cubicBezTo>
                <a:cubicBezTo>
                  <a:pt x="4285543" y="686462"/>
                  <a:pt x="4389629" y="651767"/>
                  <a:pt x="4465959" y="561559"/>
                </a:cubicBezTo>
                <a:cubicBezTo>
                  <a:pt x="4542289" y="471351"/>
                  <a:pt x="4556167" y="436656"/>
                  <a:pt x="4646375" y="450534"/>
                </a:cubicBezTo>
                <a:cubicBezTo>
                  <a:pt x="4736582" y="464412"/>
                  <a:pt x="4776274" y="493209"/>
                  <a:pt x="4905618" y="447550"/>
                </a:cubicBezTo>
                <a:cubicBezTo>
                  <a:pt x="5034962" y="401960"/>
                  <a:pt x="5041901" y="353387"/>
                  <a:pt x="4986388" y="277057"/>
                </a:cubicBezTo>
                <a:cubicBezTo>
                  <a:pt x="4930876" y="200727"/>
                  <a:pt x="4826790" y="61946"/>
                  <a:pt x="4694948" y="20312"/>
                </a:cubicBezTo>
                <a:cubicBezTo>
                  <a:pt x="4563106" y="-21323"/>
                  <a:pt x="4417385" y="6433"/>
                  <a:pt x="4320238" y="55007"/>
                </a:cubicBezTo>
                <a:cubicBezTo>
                  <a:pt x="4223091" y="103580"/>
                  <a:pt x="4115536" y="308283"/>
                  <a:pt x="3851851" y="384613"/>
                </a:cubicBezTo>
                <a:cubicBezTo>
                  <a:pt x="3588166" y="460942"/>
                  <a:pt x="3782460" y="419308"/>
                  <a:pt x="3608984" y="426247"/>
                </a:cubicBezTo>
                <a:cubicBezTo>
                  <a:pt x="3435507" y="433186"/>
                  <a:pt x="3345299" y="481760"/>
                  <a:pt x="3255091" y="551150"/>
                </a:cubicBezTo>
                <a:cubicBezTo>
                  <a:pt x="3164883" y="620541"/>
                  <a:pt x="2915077" y="814835"/>
                  <a:pt x="2817930" y="863408"/>
                </a:cubicBezTo>
                <a:cubicBezTo>
                  <a:pt x="2720783" y="911982"/>
                  <a:pt x="2464037" y="1140971"/>
                  <a:pt x="2248926" y="1203423"/>
                </a:cubicBezTo>
                <a:cubicBezTo>
                  <a:pt x="2033815" y="1265874"/>
                  <a:pt x="1737308" y="1454131"/>
                  <a:pt x="1451835" y="1519567"/>
                </a:cubicBezTo>
                <a:cubicBezTo>
                  <a:pt x="1166431" y="1585072"/>
                  <a:pt x="965198" y="1723853"/>
                  <a:pt x="812539" y="1827939"/>
                </a:cubicBezTo>
                <a:cubicBezTo>
                  <a:pt x="659879" y="1932025"/>
                  <a:pt x="368438" y="2251222"/>
                  <a:pt x="285170" y="2334491"/>
                </a:cubicBezTo>
                <a:cubicBezTo>
                  <a:pt x="201901" y="2417760"/>
                  <a:pt x="35363" y="2632871"/>
                  <a:pt x="14546" y="2730018"/>
                </a:cubicBezTo>
                <a:cubicBezTo>
                  <a:pt x="-6271" y="2827165"/>
                  <a:pt x="-13210" y="2882677"/>
                  <a:pt x="52711" y="2906964"/>
                </a:cubicBezTo>
                <a:close/>
              </a:path>
            </a:pathLst>
          </a:custGeom>
          <a:solidFill>
            <a:srgbClr val="89C44F"/>
          </a:solidFill>
          <a:ln w="6938" cap="flat">
            <a:noFill/>
            <a:prstDash val="solid"/>
            <a:miter/>
          </a:ln>
        </p:spPr>
        <p:txBody>
          <a:bodyPr rtlCol="0" anchor="ctr"/>
          <a:lstStyle/>
          <a:p>
            <a:endParaRPr lang="nl-BE"/>
          </a:p>
        </p:txBody>
      </p:sp>
      <p:sp>
        <p:nvSpPr>
          <p:cNvPr id="34" name="!!Teebox">
            <a:extLst>
              <a:ext uri="{FF2B5EF4-FFF2-40B4-BE49-F238E27FC236}">
                <a16:creationId xmlns:a16="http://schemas.microsoft.com/office/drawing/2014/main" id="{6BE4582A-90DD-476B-A0F1-5196BFCEDA77}"/>
              </a:ext>
            </a:extLst>
          </p:cNvPr>
          <p:cNvSpPr/>
          <p:nvPr/>
        </p:nvSpPr>
        <p:spPr>
          <a:xfrm rot="-2935248">
            <a:off x="2676701" y="5685110"/>
            <a:ext cx="208171" cy="119976"/>
          </a:xfrm>
          <a:custGeom>
            <a:avLst/>
            <a:gdLst>
              <a:gd name="connsiteX0" fmla="*/ 0 w 208171"/>
              <a:gd name="connsiteY0" fmla="*/ 0 h 119976"/>
              <a:gd name="connsiteX1" fmla="*/ 208172 w 208171"/>
              <a:gd name="connsiteY1" fmla="*/ 0 h 119976"/>
              <a:gd name="connsiteX2" fmla="*/ 208172 w 208171"/>
              <a:gd name="connsiteY2" fmla="*/ 119976 h 119976"/>
              <a:gd name="connsiteX3" fmla="*/ 0 w 208171"/>
              <a:gd name="connsiteY3" fmla="*/ 119976 h 119976"/>
            </a:gdLst>
            <a:ahLst/>
            <a:cxnLst>
              <a:cxn ang="0">
                <a:pos x="connsiteX0" y="connsiteY0"/>
              </a:cxn>
              <a:cxn ang="0">
                <a:pos x="connsiteX1" y="connsiteY1"/>
              </a:cxn>
              <a:cxn ang="0">
                <a:pos x="connsiteX2" y="connsiteY2"/>
              </a:cxn>
              <a:cxn ang="0">
                <a:pos x="connsiteX3" y="connsiteY3"/>
              </a:cxn>
            </a:cxnLst>
            <a:rect l="l" t="t" r="r" b="b"/>
            <a:pathLst>
              <a:path w="208171" h="119976">
                <a:moveTo>
                  <a:pt x="0" y="0"/>
                </a:moveTo>
                <a:lnTo>
                  <a:pt x="208172" y="0"/>
                </a:lnTo>
                <a:lnTo>
                  <a:pt x="208172" y="119976"/>
                </a:lnTo>
                <a:lnTo>
                  <a:pt x="0" y="119976"/>
                </a:lnTo>
                <a:close/>
              </a:path>
            </a:pathLst>
          </a:custGeom>
          <a:solidFill>
            <a:srgbClr val="B0D37C"/>
          </a:solidFill>
          <a:ln w="6938" cap="flat">
            <a:noFill/>
            <a:prstDash val="solid"/>
            <a:miter/>
          </a:ln>
        </p:spPr>
        <p:txBody>
          <a:bodyPr rtlCol="0" anchor="ctr"/>
          <a:lstStyle/>
          <a:p>
            <a:endParaRPr lang="nl-BE"/>
          </a:p>
        </p:txBody>
      </p:sp>
      <p:sp>
        <p:nvSpPr>
          <p:cNvPr id="72" name="!!Red">
            <a:extLst>
              <a:ext uri="{FF2B5EF4-FFF2-40B4-BE49-F238E27FC236}">
                <a16:creationId xmlns:a16="http://schemas.microsoft.com/office/drawing/2014/main" id="{F8CCE555-21D6-418F-8C5C-AA7A34486F9C}"/>
              </a:ext>
            </a:extLst>
          </p:cNvPr>
          <p:cNvSpPr/>
          <p:nvPr/>
        </p:nvSpPr>
        <p:spPr>
          <a:xfrm>
            <a:off x="-8039" y="924967"/>
            <a:ext cx="3199437"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3" name="!!Yellow">
            <a:extLst>
              <a:ext uri="{FF2B5EF4-FFF2-40B4-BE49-F238E27FC236}">
                <a16:creationId xmlns:a16="http://schemas.microsoft.com/office/drawing/2014/main" id="{CD9B4FAB-107E-40A1-80D8-B280A8EF1EB3}"/>
              </a:ext>
            </a:extLst>
          </p:cNvPr>
          <p:cNvSpPr/>
          <p:nvPr/>
        </p:nvSpPr>
        <p:spPr>
          <a:xfrm>
            <a:off x="1" y="924967"/>
            <a:ext cx="3111516"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4" name="!!Black">
            <a:extLst>
              <a:ext uri="{FF2B5EF4-FFF2-40B4-BE49-F238E27FC236}">
                <a16:creationId xmlns:a16="http://schemas.microsoft.com/office/drawing/2014/main" id="{41B27195-57CF-460E-9993-AD6F223ED200}"/>
              </a:ext>
            </a:extLst>
          </p:cNvPr>
          <p:cNvSpPr/>
          <p:nvPr/>
        </p:nvSpPr>
        <p:spPr>
          <a:xfrm>
            <a:off x="-8035" y="924967"/>
            <a:ext cx="3044826"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5" name="!!White">
            <a:extLst>
              <a:ext uri="{FF2B5EF4-FFF2-40B4-BE49-F238E27FC236}">
                <a16:creationId xmlns:a16="http://schemas.microsoft.com/office/drawing/2014/main" id="{96B8559D-B7BB-41E8-8F00-FF9E075B0419}"/>
              </a:ext>
            </a:extLst>
          </p:cNvPr>
          <p:cNvSpPr/>
          <p:nvPr/>
        </p:nvSpPr>
        <p:spPr>
          <a:xfrm>
            <a:off x="-8036" y="924967"/>
            <a:ext cx="2959793"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4" name="Tekstvak 123">
            <a:extLst>
              <a:ext uri="{FF2B5EF4-FFF2-40B4-BE49-F238E27FC236}">
                <a16:creationId xmlns:a16="http://schemas.microsoft.com/office/drawing/2014/main" id="{BD2CFEC8-EA4C-482E-B9D6-29C1AF5CCA5F}"/>
              </a:ext>
            </a:extLst>
          </p:cNvPr>
          <p:cNvSpPr txBox="1"/>
          <p:nvPr/>
        </p:nvSpPr>
        <p:spPr>
          <a:xfrm>
            <a:off x="-8036" y="1056379"/>
            <a:ext cx="2951757" cy="492443"/>
          </a:xfrm>
          <a:prstGeom prst="rect">
            <a:avLst/>
          </a:prstGeom>
          <a:noFill/>
          <a:extLst>
            <a:ext uri="{909E8E84-426E-40DD-AFC4-6F175D3DCCD1}">
              <a14:hiddenFill xmlns:a14="http://schemas.microsoft.com/office/drawing/2010/main">
                <a:solidFill>
                  <a:scrgbClr r="0" g="0" b="0"/>
                </a:solidFill>
              </a14:hiddenFill>
            </a:ext>
          </a:extLst>
        </p:spPr>
        <p:txBody>
          <a:bodyPr vert="horz" wrap="none" lIns="396000" tIns="0" rIns="216000" bIns="0" rtlCol="0">
            <a:spAutoFit/>
          </a:bodyPr>
          <a:lstStyle/>
          <a:p>
            <a:r>
              <a:rPr lang="nl-BE" sz="3200" b="1" dirty="0">
                <a:latin typeface="Candara" panose="020E0502030303020204" pitchFamily="34" charset="0"/>
              </a:rPr>
              <a:t>Terminologie</a:t>
            </a:r>
          </a:p>
        </p:txBody>
      </p:sp>
      <p:sp>
        <p:nvSpPr>
          <p:cNvPr id="125" name="Rechthoek: afgeronde hoeken 124">
            <a:extLst>
              <a:ext uri="{FF2B5EF4-FFF2-40B4-BE49-F238E27FC236}">
                <a16:creationId xmlns:a16="http://schemas.microsoft.com/office/drawing/2014/main" id="{F8CDA6D5-4E13-477F-B740-C966D4EC114F}"/>
              </a:ext>
            </a:extLst>
          </p:cNvPr>
          <p:cNvSpPr/>
          <p:nvPr/>
        </p:nvSpPr>
        <p:spPr>
          <a:xfrm>
            <a:off x="1532754" y="3870416"/>
            <a:ext cx="1046539"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err="1">
                <a:solidFill>
                  <a:schemeClr val="tx1"/>
                </a:solidFill>
                <a:latin typeface="Candara" panose="020E0502030303020204" pitchFamily="34" charset="0"/>
              </a:rPr>
              <a:t>Teebox</a:t>
            </a:r>
            <a:endParaRPr lang="en-BE" dirty="0">
              <a:solidFill>
                <a:schemeClr val="tx1"/>
              </a:solidFill>
              <a:latin typeface="Candara" panose="020E0502030303020204" pitchFamily="34" charset="0"/>
            </a:endParaRPr>
          </a:p>
        </p:txBody>
      </p:sp>
      <p:cxnSp>
        <p:nvCxnSpPr>
          <p:cNvPr id="38" name="Rechte verbindingslijn 37">
            <a:extLst>
              <a:ext uri="{FF2B5EF4-FFF2-40B4-BE49-F238E27FC236}">
                <a16:creationId xmlns:a16="http://schemas.microsoft.com/office/drawing/2014/main" id="{7DB074A1-461C-48D3-A600-EC6C69C0AB40}"/>
              </a:ext>
            </a:extLst>
          </p:cNvPr>
          <p:cNvCxnSpPr/>
          <p:nvPr/>
        </p:nvCxnSpPr>
        <p:spPr>
          <a:xfrm flipH="1">
            <a:off x="2054721" y="5754016"/>
            <a:ext cx="735153" cy="0"/>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27" name="Rechte verbindingslijn 126">
            <a:extLst>
              <a:ext uri="{FF2B5EF4-FFF2-40B4-BE49-F238E27FC236}">
                <a16:creationId xmlns:a16="http://schemas.microsoft.com/office/drawing/2014/main" id="{14BA09E1-281A-406E-91E7-1E92500FBEEF}"/>
              </a:ext>
            </a:extLst>
          </p:cNvPr>
          <p:cNvCxnSpPr>
            <a:cxnSpLocks/>
          </p:cNvCxnSpPr>
          <p:nvPr/>
        </p:nvCxnSpPr>
        <p:spPr>
          <a:xfrm>
            <a:off x="2054721" y="4401822"/>
            <a:ext cx="0" cy="1347496"/>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28" name="Rechthoek: afgeronde hoeken 127">
            <a:extLst>
              <a:ext uri="{FF2B5EF4-FFF2-40B4-BE49-F238E27FC236}">
                <a16:creationId xmlns:a16="http://schemas.microsoft.com/office/drawing/2014/main" id="{ED797F2C-3742-47B6-B295-FF78CA849E1D}"/>
              </a:ext>
            </a:extLst>
          </p:cNvPr>
          <p:cNvSpPr/>
          <p:nvPr/>
        </p:nvSpPr>
        <p:spPr>
          <a:xfrm>
            <a:off x="7065721" y="3723237"/>
            <a:ext cx="1085086"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Fairway</a:t>
            </a:r>
            <a:endParaRPr lang="en-BE" dirty="0">
              <a:solidFill>
                <a:schemeClr val="tx1"/>
              </a:solidFill>
              <a:latin typeface="Candara" panose="020E0502030303020204" pitchFamily="34" charset="0"/>
            </a:endParaRPr>
          </a:p>
        </p:txBody>
      </p:sp>
      <p:cxnSp>
        <p:nvCxnSpPr>
          <p:cNvPr id="129" name="Rechte verbindingslijn 128">
            <a:extLst>
              <a:ext uri="{FF2B5EF4-FFF2-40B4-BE49-F238E27FC236}">
                <a16:creationId xmlns:a16="http://schemas.microsoft.com/office/drawing/2014/main" id="{61521167-5FFD-4B1D-99F5-98FA806FDBD9}"/>
              </a:ext>
            </a:extLst>
          </p:cNvPr>
          <p:cNvCxnSpPr/>
          <p:nvPr/>
        </p:nvCxnSpPr>
        <p:spPr>
          <a:xfrm flipH="1">
            <a:off x="6871807" y="2375741"/>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30" name="Rechte verbindingslijn 129">
            <a:extLst>
              <a:ext uri="{FF2B5EF4-FFF2-40B4-BE49-F238E27FC236}">
                <a16:creationId xmlns:a16="http://schemas.microsoft.com/office/drawing/2014/main" id="{5D16C422-5B4E-4639-A1A8-8C660D0E2969}"/>
              </a:ext>
            </a:extLst>
          </p:cNvPr>
          <p:cNvCxnSpPr>
            <a:cxnSpLocks/>
          </p:cNvCxnSpPr>
          <p:nvPr/>
        </p:nvCxnSpPr>
        <p:spPr>
          <a:xfrm>
            <a:off x="7606960" y="2375741"/>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32" name="Rechthoek: afgeronde hoeken 131">
            <a:extLst>
              <a:ext uri="{FF2B5EF4-FFF2-40B4-BE49-F238E27FC236}">
                <a16:creationId xmlns:a16="http://schemas.microsoft.com/office/drawing/2014/main" id="{DFA92D79-C852-44EB-8D50-DD3D733AFFC3}"/>
              </a:ext>
            </a:extLst>
          </p:cNvPr>
          <p:cNvSpPr/>
          <p:nvPr/>
        </p:nvSpPr>
        <p:spPr>
          <a:xfrm>
            <a:off x="5198735" y="5111503"/>
            <a:ext cx="1413698"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Second cut</a:t>
            </a:r>
            <a:endParaRPr lang="en-BE" dirty="0">
              <a:solidFill>
                <a:schemeClr val="tx1"/>
              </a:solidFill>
              <a:latin typeface="Candara" panose="020E0502030303020204" pitchFamily="34" charset="0"/>
            </a:endParaRPr>
          </a:p>
        </p:txBody>
      </p:sp>
      <p:cxnSp>
        <p:nvCxnSpPr>
          <p:cNvPr id="138" name="Rechte verbindingslijn 137">
            <a:extLst>
              <a:ext uri="{FF2B5EF4-FFF2-40B4-BE49-F238E27FC236}">
                <a16:creationId xmlns:a16="http://schemas.microsoft.com/office/drawing/2014/main" id="{7F632ECA-8434-41C0-85D0-DE792DA6C61B}"/>
              </a:ext>
            </a:extLst>
          </p:cNvPr>
          <p:cNvCxnSpPr/>
          <p:nvPr/>
        </p:nvCxnSpPr>
        <p:spPr>
          <a:xfrm flipH="1">
            <a:off x="5169125" y="3764007"/>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39" name="Rechte verbindingslijn 138">
            <a:extLst>
              <a:ext uri="{FF2B5EF4-FFF2-40B4-BE49-F238E27FC236}">
                <a16:creationId xmlns:a16="http://schemas.microsoft.com/office/drawing/2014/main" id="{6A37FD31-9E80-42C4-B9DE-D4B3FD955292}"/>
              </a:ext>
            </a:extLst>
          </p:cNvPr>
          <p:cNvCxnSpPr>
            <a:cxnSpLocks/>
          </p:cNvCxnSpPr>
          <p:nvPr/>
        </p:nvCxnSpPr>
        <p:spPr>
          <a:xfrm>
            <a:off x="5904278" y="3764007"/>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40" name="Rechthoek: afgeronde hoeken 139">
            <a:extLst>
              <a:ext uri="{FF2B5EF4-FFF2-40B4-BE49-F238E27FC236}">
                <a16:creationId xmlns:a16="http://schemas.microsoft.com/office/drawing/2014/main" id="{E998B862-DB5B-417E-8607-D319A04C3E2A}"/>
              </a:ext>
            </a:extLst>
          </p:cNvPr>
          <p:cNvSpPr/>
          <p:nvPr/>
        </p:nvSpPr>
        <p:spPr>
          <a:xfrm>
            <a:off x="3738217" y="1910109"/>
            <a:ext cx="977622"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err="1">
                <a:solidFill>
                  <a:schemeClr val="tx1"/>
                </a:solidFill>
                <a:latin typeface="Candara" panose="020E0502030303020204" pitchFamily="34" charset="0"/>
              </a:rPr>
              <a:t>Rough</a:t>
            </a:r>
            <a:endParaRPr lang="en-BE" dirty="0">
              <a:solidFill>
                <a:schemeClr val="tx1"/>
              </a:solidFill>
              <a:latin typeface="Candara" panose="020E0502030303020204" pitchFamily="34" charset="0"/>
            </a:endParaRPr>
          </a:p>
        </p:txBody>
      </p:sp>
      <p:cxnSp>
        <p:nvCxnSpPr>
          <p:cNvPr id="141" name="Rechte verbindingslijn 140">
            <a:extLst>
              <a:ext uri="{FF2B5EF4-FFF2-40B4-BE49-F238E27FC236}">
                <a16:creationId xmlns:a16="http://schemas.microsoft.com/office/drawing/2014/main" id="{280D5A94-D5C6-43D3-9F62-DD25B28BA826}"/>
              </a:ext>
            </a:extLst>
          </p:cNvPr>
          <p:cNvCxnSpPr/>
          <p:nvPr/>
        </p:nvCxnSpPr>
        <p:spPr>
          <a:xfrm flipH="1">
            <a:off x="4225725" y="3031617"/>
            <a:ext cx="735153" cy="0"/>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42" name="Rechte verbindingslijn 141">
            <a:extLst>
              <a:ext uri="{FF2B5EF4-FFF2-40B4-BE49-F238E27FC236}">
                <a16:creationId xmlns:a16="http://schemas.microsoft.com/office/drawing/2014/main" id="{3ED95FCC-2951-4696-954A-4CBD1A5BFD25}"/>
              </a:ext>
            </a:extLst>
          </p:cNvPr>
          <p:cNvCxnSpPr>
            <a:cxnSpLocks/>
          </p:cNvCxnSpPr>
          <p:nvPr/>
        </p:nvCxnSpPr>
        <p:spPr>
          <a:xfrm>
            <a:off x="4225725" y="2451750"/>
            <a:ext cx="0" cy="575169"/>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46" name="Rechthoek: afgeronde hoeken 145">
            <a:extLst>
              <a:ext uri="{FF2B5EF4-FFF2-40B4-BE49-F238E27FC236}">
                <a16:creationId xmlns:a16="http://schemas.microsoft.com/office/drawing/2014/main" id="{C60048B1-710D-4C55-96E5-E392FE3BA484}"/>
              </a:ext>
            </a:extLst>
          </p:cNvPr>
          <p:cNvSpPr/>
          <p:nvPr/>
        </p:nvSpPr>
        <p:spPr>
          <a:xfrm>
            <a:off x="9615177" y="5676285"/>
            <a:ext cx="2148038" cy="367873"/>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100" dirty="0">
                <a:solidFill>
                  <a:schemeClr val="tx1"/>
                </a:solidFill>
                <a:latin typeface="Candara" panose="020E0502030303020204" pitchFamily="34" charset="0"/>
              </a:rPr>
              <a:t>Klik op de labels voor meer info</a:t>
            </a:r>
            <a:endParaRPr lang="en-BE" sz="1100" dirty="0">
              <a:solidFill>
                <a:schemeClr val="tx1"/>
              </a:solidFill>
              <a:latin typeface="Candara" panose="020E0502030303020204" pitchFamily="34" charset="0"/>
            </a:endParaRPr>
          </a:p>
        </p:txBody>
      </p:sp>
      <p:sp>
        <p:nvSpPr>
          <p:cNvPr id="49" name="Rechthoek 48">
            <a:extLst>
              <a:ext uri="{FF2B5EF4-FFF2-40B4-BE49-F238E27FC236}">
                <a16:creationId xmlns:a16="http://schemas.microsoft.com/office/drawing/2014/main" id="{92EEB78D-72D4-4002-BEDD-2BC04464567A}"/>
              </a:ext>
            </a:extLst>
          </p:cNvPr>
          <p:cNvSpPr/>
          <p:nvPr/>
        </p:nvSpPr>
        <p:spPr>
          <a:xfrm>
            <a:off x="-3603" y="0"/>
            <a:ext cx="12203916" cy="6858000"/>
          </a:xfrm>
          <a:prstGeom prst="rect">
            <a:avLst/>
          </a:prstGeom>
          <a:gradFill>
            <a:gsLst>
              <a:gs pos="0">
                <a:schemeClr val="accent2">
                  <a:alpha val="70000"/>
                </a:schemeClr>
              </a:gs>
              <a:gs pos="100000">
                <a:schemeClr val="accent2">
                  <a:lumMod val="70000"/>
                  <a:lumOff val="3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1" name="!!Green">
            <a:extLst>
              <a:ext uri="{FF2B5EF4-FFF2-40B4-BE49-F238E27FC236}">
                <a16:creationId xmlns:a16="http://schemas.microsoft.com/office/drawing/2014/main" id="{DD74554C-4137-467D-88E0-875EFAB84CF8}"/>
              </a:ext>
            </a:extLst>
          </p:cNvPr>
          <p:cNvSpPr/>
          <p:nvPr/>
        </p:nvSpPr>
        <p:spPr>
          <a:xfrm>
            <a:off x="9153807" y="1077671"/>
            <a:ext cx="487758" cy="377580"/>
          </a:xfrm>
          <a:custGeom>
            <a:avLst/>
            <a:gdLst>
              <a:gd name="connsiteX0" fmla="*/ 454819 w 487758"/>
              <a:gd name="connsiteY0" fmla="*/ 197164 h 377580"/>
              <a:gd name="connsiteX1" fmla="*/ 278705 w 487758"/>
              <a:gd name="connsiteY1" fmla="*/ 3426 h 377580"/>
              <a:gd name="connsiteX2" fmla="*/ 218890 w 487758"/>
              <a:gd name="connsiteY2" fmla="*/ 2870 h 377580"/>
              <a:gd name="connsiteX3" fmla="*/ 128683 w 487758"/>
              <a:gd name="connsiteY3" fmla="*/ 16749 h 377580"/>
              <a:gd name="connsiteX4" fmla="*/ 24597 w 487758"/>
              <a:gd name="connsiteY4" fmla="*/ 106956 h 377580"/>
              <a:gd name="connsiteX5" fmla="*/ 17658 w 487758"/>
              <a:gd name="connsiteY5" fmla="*/ 217982 h 377580"/>
              <a:gd name="connsiteX6" fmla="*/ 177256 w 487758"/>
              <a:gd name="connsiteY6" fmla="*/ 322068 h 377580"/>
              <a:gd name="connsiteX7" fmla="*/ 225829 w 487758"/>
              <a:gd name="connsiteY7" fmla="*/ 356763 h 377580"/>
              <a:gd name="connsiteX8" fmla="*/ 336854 w 487758"/>
              <a:gd name="connsiteY8" fmla="*/ 377580 h 377580"/>
              <a:gd name="connsiteX9" fmla="*/ 343655 w 487758"/>
              <a:gd name="connsiteY9" fmla="*/ 377511 h 377580"/>
              <a:gd name="connsiteX10" fmla="*/ 373979 w 487758"/>
              <a:gd name="connsiteY10" fmla="*/ 367657 h 377580"/>
              <a:gd name="connsiteX11" fmla="*/ 454819 w 487758"/>
              <a:gd name="connsiteY11" fmla="*/ 197164 h 377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7758" h="377580">
                <a:moveTo>
                  <a:pt x="454819" y="197164"/>
                </a:moveTo>
                <a:cubicBezTo>
                  <a:pt x="416723" y="144774"/>
                  <a:pt x="355798" y="63102"/>
                  <a:pt x="278705" y="3426"/>
                </a:cubicBezTo>
                <a:cubicBezTo>
                  <a:pt x="262259" y="-183"/>
                  <a:pt x="237487" y="-1779"/>
                  <a:pt x="218890" y="2870"/>
                </a:cubicBezTo>
                <a:cubicBezTo>
                  <a:pt x="191134" y="9809"/>
                  <a:pt x="177256" y="-4069"/>
                  <a:pt x="128683" y="16749"/>
                </a:cubicBezTo>
                <a:cubicBezTo>
                  <a:pt x="80109" y="37566"/>
                  <a:pt x="66231" y="65322"/>
                  <a:pt x="24597" y="106956"/>
                </a:cubicBezTo>
                <a:cubicBezTo>
                  <a:pt x="-17038" y="148591"/>
                  <a:pt x="3780" y="176347"/>
                  <a:pt x="17658" y="217982"/>
                </a:cubicBezTo>
                <a:cubicBezTo>
                  <a:pt x="31536" y="259616"/>
                  <a:pt x="109461" y="271274"/>
                  <a:pt x="177256" y="322068"/>
                </a:cubicBezTo>
                <a:cubicBezTo>
                  <a:pt x="205012" y="342885"/>
                  <a:pt x="198073" y="335946"/>
                  <a:pt x="225829" y="356763"/>
                </a:cubicBezTo>
                <a:cubicBezTo>
                  <a:pt x="253586" y="377580"/>
                  <a:pt x="295220" y="377580"/>
                  <a:pt x="336854" y="377580"/>
                </a:cubicBezTo>
                <a:cubicBezTo>
                  <a:pt x="339075" y="377580"/>
                  <a:pt x="341365" y="377580"/>
                  <a:pt x="343655" y="377511"/>
                </a:cubicBezTo>
                <a:cubicBezTo>
                  <a:pt x="353231" y="374666"/>
                  <a:pt x="363293" y="371474"/>
                  <a:pt x="373979" y="367657"/>
                </a:cubicBezTo>
                <a:cubicBezTo>
                  <a:pt x="503392" y="322068"/>
                  <a:pt x="510331" y="273494"/>
                  <a:pt x="454819" y="197164"/>
                </a:cubicBezTo>
                <a:close/>
              </a:path>
            </a:pathLst>
          </a:custGeom>
          <a:solidFill>
            <a:srgbClr val="BEDB94"/>
          </a:solidFill>
          <a:ln w="6938" cap="flat">
            <a:noFill/>
            <a:prstDash val="solid"/>
            <a:miter/>
          </a:ln>
        </p:spPr>
        <p:txBody>
          <a:bodyPr rtlCol="0" anchor="ctr"/>
          <a:lstStyle/>
          <a:p>
            <a:endParaRPr lang="nl-BE"/>
          </a:p>
        </p:txBody>
      </p:sp>
      <p:sp>
        <p:nvSpPr>
          <p:cNvPr id="143" name="Rechthoek: afgeronde hoeken 142">
            <a:extLst>
              <a:ext uri="{FF2B5EF4-FFF2-40B4-BE49-F238E27FC236}">
                <a16:creationId xmlns:a16="http://schemas.microsoft.com/office/drawing/2014/main" id="{3E6B8A84-AF25-44F2-AE8A-39EC68F243D9}"/>
              </a:ext>
            </a:extLst>
          </p:cNvPr>
          <p:cNvSpPr/>
          <p:nvPr/>
        </p:nvSpPr>
        <p:spPr>
          <a:xfrm>
            <a:off x="9725252" y="2628718"/>
            <a:ext cx="920565" cy="519351"/>
          </a:xfrm>
          <a:prstGeom prst="roundRect">
            <a:avLst>
              <a:gd name="adj" fmla="val 50000"/>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a:solidFill>
                  <a:schemeClr val="tx1"/>
                </a:solidFill>
                <a:latin typeface="Candara" panose="020E0502030303020204" pitchFamily="34" charset="0"/>
              </a:rPr>
              <a:t>Green</a:t>
            </a:r>
            <a:endParaRPr lang="en-BE" dirty="0">
              <a:solidFill>
                <a:schemeClr val="tx1"/>
              </a:solidFill>
              <a:latin typeface="Candara" panose="020E0502030303020204" pitchFamily="34" charset="0"/>
            </a:endParaRPr>
          </a:p>
        </p:txBody>
      </p:sp>
      <p:cxnSp>
        <p:nvCxnSpPr>
          <p:cNvPr id="144" name="Rechte verbindingslijn 143">
            <a:extLst>
              <a:ext uri="{FF2B5EF4-FFF2-40B4-BE49-F238E27FC236}">
                <a16:creationId xmlns:a16="http://schemas.microsoft.com/office/drawing/2014/main" id="{54558288-59D0-4681-BC2A-042E5B946C9C}"/>
              </a:ext>
            </a:extLst>
          </p:cNvPr>
          <p:cNvCxnSpPr/>
          <p:nvPr/>
        </p:nvCxnSpPr>
        <p:spPr>
          <a:xfrm flipH="1">
            <a:off x="9449076" y="1281222"/>
            <a:ext cx="735153" cy="0"/>
          </a:xfrm>
          <a:prstGeom prst="lin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145" name="Rechte verbindingslijn 144">
            <a:extLst>
              <a:ext uri="{FF2B5EF4-FFF2-40B4-BE49-F238E27FC236}">
                <a16:creationId xmlns:a16="http://schemas.microsoft.com/office/drawing/2014/main" id="{F37DB3FC-621D-4628-8068-300C1B24BD16}"/>
              </a:ext>
            </a:extLst>
          </p:cNvPr>
          <p:cNvCxnSpPr>
            <a:cxnSpLocks/>
          </p:cNvCxnSpPr>
          <p:nvPr/>
        </p:nvCxnSpPr>
        <p:spPr>
          <a:xfrm>
            <a:off x="10184229" y="1281222"/>
            <a:ext cx="0" cy="1347496"/>
          </a:xfrm>
          <a:prstGeom prst="lin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sp>
        <p:nvSpPr>
          <p:cNvPr id="62" name="!!Infobg">
            <a:extLst>
              <a:ext uri="{FF2B5EF4-FFF2-40B4-BE49-F238E27FC236}">
                <a16:creationId xmlns:a16="http://schemas.microsoft.com/office/drawing/2014/main" id="{B61ADF46-F7D3-47C8-B264-A0512FFA82AB}"/>
              </a:ext>
            </a:extLst>
          </p:cNvPr>
          <p:cNvSpPr/>
          <p:nvPr/>
        </p:nvSpPr>
        <p:spPr>
          <a:xfrm>
            <a:off x="7017357" y="3236076"/>
            <a:ext cx="3603566" cy="1171648"/>
          </a:xfrm>
          <a:prstGeom prst="roundRect">
            <a:avLst>
              <a:gd name="adj" fmla="val 13463"/>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3" name="!!Infotitle">
            <a:extLst>
              <a:ext uri="{FF2B5EF4-FFF2-40B4-BE49-F238E27FC236}">
                <a16:creationId xmlns:a16="http://schemas.microsoft.com/office/drawing/2014/main" id="{65DF926F-FD3E-4722-BA64-629E7F8A728E}"/>
              </a:ext>
            </a:extLst>
          </p:cNvPr>
          <p:cNvSpPr txBox="1"/>
          <p:nvPr/>
        </p:nvSpPr>
        <p:spPr>
          <a:xfrm>
            <a:off x="7118074" y="3288437"/>
            <a:ext cx="2032000" cy="43088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2800" b="1" dirty="0">
                <a:latin typeface="Candara" panose="020E0502030303020204" pitchFamily="34" charset="0"/>
              </a:rPr>
              <a:t>Green</a:t>
            </a:r>
            <a:endParaRPr lang="en-BE" sz="2800" b="1" dirty="0">
              <a:latin typeface="Candara" panose="020E0502030303020204" pitchFamily="34" charset="0"/>
            </a:endParaRPr>
          </a:p>
        </p:txBody>
      </p:sp>
      <p:sp>
        <p:nvSpPr>
          <p:cNvPr id="64" name="!!Infotext">
            <a:extLst>
              <a:ext uri="{FF2B5EF4-FFF2-40B4-BE49-F238E27FC236}">
                <a16:creationId xmlns:a16="http://schemas.microsoft.com/office/drawing/2014/main" id="{69CBBD4A-9EF2-43CE-A2F1-E825C6C04B30}"/>
              </a:ext>
            </a:extLst>
          </p:cNvPr>
          <p:cNvSpPr txBox="1"/>
          <p:nvPr/>
        </p:nvSpPr>
        <p:spPr>
          <a:xfrm>
            <a:off x="7127454" y="3707092"/>
            <a:ext cx="3382934" cy="553998"/>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en-GB" sz="1200" dirty="0" err="1">
                <a:latin typeface="Candara" panose="020E0502030303020204" pitchFamily="34" charset="0"/>
              </a:rPr>
              <a:t>Zeer</a:t>
            </a:r>
            <a:r>
              <a:rPr lang="en-GB" sz="1200" dirty="0">
                <a:latin typeface="Candara" panose="020E0502030303020204" pitchFamily="34" charset="0"/>
              </a:rPr>
              <a:t> </a:t>
            </a:r>
            <a:r>
              <a:rPr lang="en-GB" sz="1200" dirty="0" err="1">
                <a:latin typeface="Candara" panose="020E0502030303020204" pitchFamily="34" charset="0"/>
              </a:rPr>
              <a:t>kort</a:t>
            </a:r>
            <a:r>
              <a:rPr lang="en-GB" sz="1200" dirty="0">
                <a:latin typeface="Candara" panose="020E0502030303020204" pitchFamily="34" charset="0"/>
              </a:rPr>
              <a:t> </a:t>
            </a:r>
            <a:r>
              <a:rPr lang="en-GB" sz="1200" dirty="0" err="1">
                <a:latin typeface="Candara" panose="020E0502030303020204" pitchFamily="34" charset="0"/>
              </a:rPr>
              <a:t>gemaaide</a:t>
            </a:r>
            <a:r>
              <a:rPr lang="en-GB" sz="1200" dirty="0">
                <a:latin typeface="Candara" panose="020E0502030303020204" pitchFamily="34" charset="0"/>
              </a:rPr>
              <a:t> zone, die </a:t>
            </a:r>
            <a:r>
              <a:rPr lang="en-GB" sz="1200" dirty="0" err="1">
                <a:latin typeface="Candara" panose="020E0502030303020204" pitchFamily="34" charset="0"/>
              </a:rPr>
              <a:t>zich</a:t>
            </a:r>
            <a:r>
              <a:rPr lang="en-GB" sz="1200" dirty="0">
                <a:latin typeface="Candara" panose="020E0502030303020204" pitchFamily="34" charset="0"/>
              </a:rPr>
              <a:t> </a:t>
            </a:r>
            <a:r>
              <a:rPr lang="en-GB" sz="1200" dirty="0" err="1">
                <a:latin typeface="Candara" panose="020E0502030303020204" pitchFamily="34" charset="0"/>
              </a:rPr>
              <a:t>bevindt</a:t>
            </a:r>
            <a:r>
              <a:rPr lang="en-GB" sz="1200" dirty="0">
                <a:latin typeface="Candara" panose="020E0502030303020204" pitchFamily="34" charset="0"/>
              </a:rPr>
              <a:t> </a:t>
            </a:r>
            <a:r>
              <a:rPr lang="en-GB" sz="1200" dirty="0" err="1">
                <a:latin typeface="Candara" panose="020E0502030303020204" pitchFamily="34" charset="0"/>
              </a:rPr>
              <a:t>aan</a:t>
            </a:r>
            <a:r>
              <a:rPr lang="en-GB" sz="1200" dirty="0">
                <a:latin typeface="Candara" panose="020E0502030303020204" pitchFamily="34" charset="0"/>
              </a:rPr>
              <a:t> het </a:t>
            </a:r>
            <a:r>
              <a:rPr lang="en-GB" sz="1200" dirty="0" err="1">
                <a:latin typeface="Candara" panose="020E0502030303020204" pitchFamily="34" charset="0"/>
              </a:rPr>
              <a:t>einde</a:t>
            </a:r>
            <a:r>
              <a:rPr lang="en-GB" sz="1200" dirty="0">
                <a:latin typeface="Candara" panose="020E0502030303020204" pitchFamily="34" charset="0"/>
              </a:rPr>
              <a:t> van de hole. De </a:t>
            </a:r>
            <a:r>
              <a:rPr lang="en-GB" sz="1200" dirty="0" err="1">
                <a:latin typeface="Candara" panose="020E0502030303020204" pitchFamily="34" charset="0"/>
              </a:rPr>
              <a:t>vlag</a:t>
            </a:r>
            <a:r>
              <a:rPr lang="en-GB" sz="1200" dirty="0">
                <a:latin typeface="Candara" panose="020E0502030303020204" pitchFamily="34" charset="0"/>
              </a:rPr>
              <a:t> </a:t>
            </a:r>
            <a:r>
              <a:rPr lang="en-GB" sz="1200" dirty="0" err="1">
                <a:latin typeface="Candara" panose="020E0502030303020204" pitchFamily="34" charset="0"/>
              </a:rPr>
              <a:t>en</a:t>
            </a:r>
            <a:r>
              <a:rPr lang="en-GB" sz="1200" dirty="0">
                <a:latin typeface="Candara" panose="020E0502030303020204" pitchFamily="34" charset="0"/>
              </a:rPr>
              <a:t> het </a:t>
            </a:r>
            <a:r>
              <a:rPr lang="en-GB" sz="1200" dirty="0" err="1">
                <a:latin typeface="Candara" panose="020E0502030303020204" pitchFamily="34" charset="0"/>
              </a:rPr>
              <a:t>uiteindelijke</a:t>
            </a:r>
            <a:r>
              <a:rPr lang="en-GB" sz="1200" dirty="0">
                <a:latin typeface="Candara" panose="020E0502030303020204" pitchFamily="34" charset="0"/>
              </a:rPr>
              <a:t> </a:t>
            </a:r>
            <a:r>
              <a:rPr lang="en-GB" sz="1200" dirty="0" err="1">
                <a:latin typeface="Candara" panose="020E0502030303020204" pitchFamily="34" charset="0"/>
              </a:rPr>
              <a:t>putje</a:t>
            </a:r>
            <a:r>
              <a:rPr lang="en-GB" sz="1200" dirty="0">
                <a:latin typeface="Candara" panose="020E0502030303020204" pitchFamily="34" charset="0"/>
              </a:rPr>
              <a:t> (hole) </a:t>
            </a:r>
            <a:r>
              <a:rPr lang="en-GB" sz="1200" dirty="0" err="1">
                <a:latin typeface="Candara" panose="020E0502030303020204" pitchFamily="34" charset="0"/>
              </a:rPr>
              <a:t>bevinden</a:t>
            </a:r>
            <a:r>
              <a:rPr lang="en-GB" sz="1200" dirty="0">
                <a:latin typeface="Candara" panose="020E0502030303020204" pitchFamily="34" charset="0"/>
              </a:rPr>
              <a:t> </a:t>
            </a:r>
            <a:r>
              <a:rPr lang="en-GB" sz="1200" dirty="0" err="1">
                <a:latin typeface="Candara" panose="020E0502030303020204" pitchFamily="34" charset="0"/>
              </a:rPr>
              <a:t>zich</a:t>
            </a:r>
            <a:r>
              <a:rPr lang="en-GB" sz="1200" dirty="0">
                <a:latin typeface="Candara" panose="020E0502030303020204" pitchFamily="34" charset="0"/>
              </a:rPr>
              <a:t> </a:t>
            </a:r>
            <a:r>
              <a:rPr lang="en-GB" sz="1200" dirty="0" err="1">
                <a:latin typeface="Candara" panose="020E0502030303020204" pitchFamily="34" charset="0"/>
              </a:rPr>
              <a:t>hier</a:t>
            </a:r>
            <a:r>
              <a:rPr lang="en-GB" sz="1200" dirty="0">
                <a:latin typeface="Candara" panose="020E0502030303020204" pitchFamily="34" charset="0"/>
              </a:rPr>
              <a:t>. </a:t>
            </a:r>
            <a:endParaRPr lang="en-BE" sz="1200" dirty="0">
              <a:latin typeface="Candara" panose="020E0502030303020204" pitchFamily="34" charset="0"/>
            </a:endParaRPr>
          </a:p>
        </p:txBody>
      </p:sp>
      <p:sp>
        <p:nvSpPr>
          <p:cNvPr id="65" name="!!Info-close">
            <a:hlinkClick r:id="rId4" action="ppaction://hlinksldjump"/>
            <a:extLst>
              <a:ext uri="{FF2B5EF4-FFF2-40B4-BE49-F238E27FC236}">
                <a16:creationId xmlns:a16="http://schemas.microsoft.com/office/drawing/2014/main" id="{6874B845-84F1-4B18-B287-6312FF61B2AE}"/>
              </a:ext>
            </a:extLst>
          </p:cNvPr>
          <p:cNvSpPr txBox="1"/>
          <p:nvPr/>
        </p:nvSpPr>
        <p:spPr>
          <a:xfrm>
            <a:off x="9904469" y="3237193"/>
            <a:ext cx="718069" cy="288147"/>
          </a:xfrm>
          <a:prstGeom prst="rect">
            <a:avLst/>
          </a:prstGeom>
          <a:noFill/>
          <a:extLst>
            <a:ext uri="{909E8E84-426E-40DD-AFC4-6F175D3DCCD1}">
              <a14:hiddenFill xmlns:a14="http://schemas.microsoft.com/office/drawing/2010/main">
                <a:solidFill>
                  <a:scrgbClr r="0" g="0" b="0"/>
                </a:solidFill>
              </a14:hiddenFill>
            </a:ext>
          </a:extLst>
        </p:spPr>
        <p:txBody>
          <a:bodyPr vert="horz" wrap="none" lIns="0" tIns="72000" rIns="108000" bIns="0" rtlCol="0">
            <a:spAutoFit/>
          </a:bodyPr>
          <a:lstStyle/>
          <a:p>
            <a:pPr algn="r"/>
            <a:r>
              <a:rPr lang="nl-BE" sz="1400" dirty="0">
                <a:solidFill>
                  <a:schemeClr val="accent4"/>
                </a:solidFill>
                <a:latin typeface="Calibri Light" panose="020F0302020204030204" pitchFamily="34" charset="0"/>
              </a:rPr>
              <a:t>Sluiten x</a:t>
            </a:r>
            <a:endParaRPr lang="en-BE" sz="1400" dirty="0">
              <a:solidFill>
                <a:schemeClr val="accent4"/>
              </a:solidFill>
              <a:latin typeface="Calibri Light" panose="020F0302020204030204" pitchFamily="34" charset="0"/>
            </a:endParaRPr>
          </a:p>
        </p:txBody>
      </p:sp>
      <p:sp>
        <p:nvSpPr>
          <p:cNvPr id="66" name="Rechthoek: afgeronde hoeken 65">
            <a:hlinkClick r:id="rId5" action="ppaction://hlinksldjump"/>
            <a:extLst>
              <a:ext uri="{FF2B5EF4-FFF2-40B4-BE49-F238E27FC236}">
                <a16:creationId xmlns:a16="http://schemas.microsoft.com/office/drawing/2014/main" id="{74F6F966-5E5F-4D31-A3D4-E5C02F522366}"/>
              </a:ext>
            </a:extLst>
          </p:cNvPr>
          <p:cNvSpPr/>
          <p:nvPr/>
        </p:nvSpPr>
        <p:spPr>
          <a:xfrm>
            <a:off x="7076175" y="4528201"/>
            <a:ext cx="1052350" cy="432792"/>
          </a:xfrm>
          <a:prstGeom prst="roundRect">
            <a:avLst>
              <a:gd name="adj" fmla="val 50000"/>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400" dirty="0">
                <a:solidFill>
                  <a:schemeClr val="bg1"/>
                </a:solidFill>
                <a:latin typeface="Candara" panose="020E0502030303020204" pitchFamily="34" charset="0"/>
              </a:rPr>
              <a:t>Approach</a:t>
            </a:r>
            <a:endParaRPr lang="en-BE" sz="1400" dirty="0">
              <a:solidFill>
                <a:schemeClr val="bg1"/>
              </a:solidFill>
              <a:latin typeface="Candara" panose="020E0502030303020204" pitchFamily="34" charset="0"/>
            </a:endParaRPr>
          </a:p>
        </p:txBody>
      </p:sp>
      <p:sp>
        <p:nvSpPr>
          <p:cNvPr id="67" name="Rechthoek: afgeronde hoeken 66">
            <a:hlinkClick r:id="rId6" action="ppaction://hlinksldjump"/>
            <a:extLst>
              <a:ext uri="{FF2B5EF4-FFF2-40B4-BE49-F238E27FC236}">
                <a16:creationId xmlns:a16="http://schemas.microsoft.com/office/drawing/2014/main" id="{2A88C919-F480-45FE-8CC6-E67632AF8CA0}"/>
              </a:ext>
            </a:extLst>
          </p:cNvPr>
          <p:cNvSpPr/>
          <p:nvPr/>
        </p:nvSpPr>
        <p:spPr>
          <a:xfrm>
            <a:off x="8210433" y="4533552"/>
            <a:ext cx="819071" cy="432792"/>
          </a:xfrm>
          <a:prstGeom prst="roundRect">
            <a:avLst>
              <a:gd name="adj" fmla="val 50000"/>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400" dirty="0">
                <a:solidFill>
                  <a:schemeClr val="bg1"/>
                </a:solidFill>
                <a:latin typeface="Candara" panose="020E0502030303020204" pitchFamily="34" charset="0"/>
              </a:rPr>
              <a:t>Putten</a:t>
            </a:r>
            <a:endParaRPr lang="en-BE" sz="1400" dirty="0">
              <a:solidFill>
                <a:schemeClr val="bg1"/>
              </a:solidFill>
              <a:latin typeface="Candara" panose="020E0502030303020204" pitchFamily="34" charset="0"/>
            </a:endParaRPr>
          </a:p>
        </p:txBody>
      </p:sp>
      <p:sp>
        <p:nvSpPr>
          <p:cNvPr id="56" name="!!NextBG">
            <a:extLst>
              <a:ext uri="{FF2B5EF4-FFF2-40B4-BE49-F238E27FC236}">
                <a16:creationId xmlns:a16="http://schemas.microsoft.com/office/drawing/2014/main" id="{F6D34BF2-A2CD-4E25-A23E-67DF51F0BC9B}"/>
              </a:ext>
            </a:extLst>
          </p:cNvPr>
          <p:cNvSpPr/>
          <p:nvPr/>
        </p:nvSpPr>
        <p:spPr>
          <a:xfrm>
            <a:off x="6206587" y="7058849"/>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7" name="!!NextArrow">
            <a:extLst>
              <a:ext uri="{FF2B5EF4-FFF2-40B4-BE49-F238E27FC236}">
                <a16:creationId xmlns:a16="http://schemas.microsoft.com/office/drawing/2014/main" id="{AF2C3749-E6B3-4C86-9AED-AC53751366DF}"/>
              </a:ext>
            </a:extLst>
          </p:cNvPr>
          <p:cNvSpPr/>
          <p:nvPr/>
        </p:nvSpPr>
        <p:spPr>
          <a:xfrm>
            <a:off x="6377711" y="7185218"/>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58" name="!!NextLabel">
            <a:extLst>
              <a:ext uri="{FF2B5EF4-FFF2-40B4-BE49-F238E27FC236}">
                <a16:creationId xmlns:a16="http://schemas.microsoft.com/office/drawing/2014/main" id="{CDCBBDAD-704B-4B30-8C1E-B9CCCE2361E0}"/>
              </a:ext>
            </a:extLst>
          </p:cNvPr>
          <p:cNvSpPr txBox="1"/>
          <p:nvPr/>
        </p:nvSpPr>
        <p:spPr>
          <a:xfrm>
            <a:off x="6206587" y="7600466"/>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Volgende</a:t>
            </a:r>
            <a:endParaRPr lang="en-BE" sz="800" dirty="0">
              <a:solidFill>
                <a:schemeClr val="bg1"/>
              </a:solidFill>
              <a:latin typeface="Candara" panose="020E0502030303020204" pitchFamily="34" charset="0"/>
            </a:endParaRPr>
          </a:p>
        </p:txBody>
      </p:sp>
      <p:sp>
        <p:nvSpPr>
          <p:cNvPr id="59" name="!!NextTrigger">
            <a:hlinkClick r:id="" action="ppaction://hlinkshowjump?jump=nextslide"/>
            <a:extLst>
              <a:ext uri="{FF2B5EF4-FFF2-40B4-BE49-F238E27FC236}">
                <a16:creationId xmlns:a16="http://schemas.microsoft.com/office/drawing/2014/main" id="{FF1FDE1E-4F76-40C0-84EA-D6BD9CD87E6C}"/>
              </a:ext>
            </a:extLst>
          </p:cNvPr>
          <p:cNvSpPr/>
          <p:nvPr/>
        </p:nvSpPr>
        <p:spPr>
          <a:xfrm>
            <a:off x="6206586" y="7064360"/>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60" name="!!PrevBG">
            <a:extLst>
              <a:ext uri="{FF2B5EF4-FFF2-40B4-BE49-F238E27FC236}">
                <a16:creationId xmlns:a16="http://schemas.microsoft.com/office/drawing/2014/main" id="{37ECAACC-9080-4188-AB66-6A9688678C74}"/>
              </a:ext>
            </a:extLst>
          </p:cNvPr>
          <p:cNvSpPr/>
          <p:nvPr/>
        </p:nvSpPr>
        <p:spPr>
          <a:xfrm>
            <a:off x="5519597" y="7053514"/>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1" name="!!PrevArrow">
            <a:extLst>
              <a:ext uri="{FF2B5EF4-FFF2-40B4-BE49-F238E27FC236}">
                <a16:creationId xmlns:a16="http://schemas.microsoft.com/office/drawing/2014/main" id="{D7C6A5CA-3F97-43F7-AB37-EA0A651A27C7}"/>
              </a:ext>
            </a:extLst>
          </p:cNvPr>
          <p:cNvSpPr/>
          <p:nvPr/>
        </p:nvSpPr>
        <p:spPr>
          <a:xfrm flipH="1">
            <a:off x="5646270" y="7179883"/>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68" name="!!PrevLabel">
            <a:extLst>
              <a:ext uri="{FF2B5EF4-FFF2-40B4-BE49-F238E27FC236}">
                <a16:creationId xmlns:a16="http://schemas.microsoft.com/office/drawing/2014/main" id="{BC6BF835-C5D6-4C08-96D4-2FE6D5DFCC07}"/>
              </a:ext>
            </a:extLst>
          </p:cNvPr>
          <p:cNvSpPr txBox="1"/>
          <p:nvPr/>
        </p:nvSpPr>
        <p:spPr>
          <a:xfrm>
            <a:off x="5519597" y="7595131"/>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Terug</a:t>
            </a:r>
            <a:endParaRPr lang="en-BE" sz="800" dirty="0">
              <a:solidFill>
                <a:schemeClr val="bg1"/>
              </a:solidFill>
              <a:latin typeface="Candara" panose="020E0502030303020204" pitchFamily="34" charset="0"/>
            </a:endParaRPr>
          </a:p>
        </p:txBody>
      </p:sp>
      <p:sp>
        <p:nvSpPr>
          <p:cNvPr id="69" name="!!PrevTrigger">
            <a:hlinkClick r:id="" action="ppaction://hlinkshowjump?jump=previousslide"/>
            <a:extLst>
              <a:ext uri="{FF2B5EF4-FFF2-40B4-BE49-F238E27FC236}">
                <a16:creationId xmlns:a16="http://schemas.microsoft.com/office/drawing/2014/main" id="{80683C7C-3C84-4A15-B120-21E748B131A1}"/>
              </a:ext>
            </a:extLst>
          </p:cNvPr>
          <p:cNvSpPr/>
          <p:nvPr/>
        </p:nvSpPr>
        <p:spPr>
          <a:xfrm>
            <a:off x="5519596" y="7059025"/>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04" name="!!MenuBlack">
            <a:extLst>
              <a:ext uri="{FF2B5EF4-FFF2-40B4-BE49-F238E27FC236}">
                <a16:creationId xmlns:a16="http://schemas.microsoft.com/office/drawing/2014/main" id="{79B32496-5ED3-4590-969A-B1E04994B504}"/>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05" name="!!MenuYellow">
            <a:extLst>
              <a:ext uri="{FF2B5EF4-FFF2-40B4-BE49-F238E27FC236}">
                <a16:creationId xmlns:a16="http://schemas.microsoft.com/office/drawing/2014/main" id="{40211FA8-FF2D-46A7-8D6F-5D7DC43D606C}"/>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6" name="!!MenuRed">
            <a:extLst>
              <a:ext uri="{FF2B5EF4-FFF2-40B4-BE49-F238E27FC236}">
                <a16:creationId xmlns:a16="http://schemas.microsoft.com/office/drawing/2014/main" id="{B758D2DF-1335-46D3-A970-D1BA78F3FA39}"/>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7" name="!!MenuWhite">
            <a:extLst>
              <a:ext uri="{FF2B5EF4-FFF2-40B4-BE49-F238E27FC236}">
                <a16:creationId xmlns:a16="http://schemas.microsoft.com/office/drawing/2014/main" id="{FEFDDA0F-0F2F-41EE-A8E7-85E5FE24E9D9}"/>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8" name="!!Menu-1">
            <a:extLst>
              <a:ext uri="{FF2B5EF4-FFF2-40B4-BE49-F238E27FC236}">
                <a16:creationId xmlns:a16="http://schemas.microsoft.com/office/drawing/2014/main" id="{4826EA69-0C8C-4DCD-9DD9-4EE844B6D764}"/>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109" name="!!Menu-2">
            <a:extLst>
              <a:ext uri="{FF2B5EF4-FFF2-40B4-BE49-F238E27FC236}">
                <a16:creationId xmlns:a16="http://schemas.microsoft.com/office/drawing/2014/main" id="{BB8208B5-48A1-4718-8788-87BFF8114657}"/>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110" name="!!Menu-3">
            <a:extLst>
              <a:ext uri="{FF2B5EF4-FFF2-40B4-BE49-F238E27FC236}">
                <a16:creationId xmlns:a16="http://schemas.microsoft.com/office/drawing/2014/main" id="{DF935213-540F-43B0-AA37-7B9E56DEB5FF}"/>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111" name="!!Menu-4">
            <a:extLst>
              <a:ext uri="{FF2B5EF4-FFF2-40B4-BE49-F238E27FC236}">
                <a16:creationId xmlns:a16="http://schemas.microsoft.com/office/drawing/2014/main" id="{FFF162AD-E33C-4A53-9B20-55006C07F478}"/>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112" name="!!Menu-5">
            <a:extLst>
              <a:ext uri="{FF2B5EF4-FFF2-40B4-BE49-F238E27FC236}">
                <a16:creationId xmlns:a16="http://schemas.microsoft.com/office/drawing/2014/main" id="{11769FAA-0571-46AA-B895-B7222E64BF90}"/>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113" name="!!Menu-6">
            <a:extLst>
              <a:ext uri="{FF2B5EF4-FFF2-40B4-BE49-F238E27FC236}">
                <a16:creationId xmlns:a16="http://schemas.microsoft.com/office/drawing/2014/main" id="{939D227E-A38F-427F-A60C-B38D11BD271A}"/>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114" name="!!Menu-Line5">
            <a:extLst>
              <a:ext uri="{FF2B5EF4-FFF2-40B4-BE49-F238E27FC236}">
                <a16:creationId xmlns:a16="http://schemas.microsoft.com/office/drawing/2014/main" id="{58C80750-48CE-4D04-BB24-67C2DA5F1A11}"/>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5" name="!!Menu-Line4">
            <a:extLst>
              <a:ext uri="{FF2B5EF4-FFF2-40B4-BE49-F238E27FC236}">
                <a16:creationId xmlns:a16="http://schemas.microsoft.com/office/drawing/2014/main" id="{F36C2F50-BE11-4772-A2C4-E6F8BD6136CA}"/>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6" name="!!Menu-Line3">
            <a:extLst>
              <a:ext uri="{FF2B5EF4-FFF2-40B4-BE49-F238E27FC236}">
                <a16:creationId xmlns:a16="http://schemas.microsoft.com/office/drawing/2014/main" id="{3BDAA91B-7949-43F7-A297-625B7EF36154}"/>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7" name="!!Menu-Line2">
            <a:extLst>
              <a:ext uri="{FF2B5EF4-FFF2-40B4-BE49-F238E27FC236}">
                <a16:creationId xmlns:a16="http://schemas.microsoft.com/office/drawing/2014/main" id="{680C7CD7-F309-42EA-88ED-C8388319C1F1}"/>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Menu-Line1">
            <a:extLst>
              <a:ext uri="{FF2B5EF4-FFF2-40B4-BE49-F238E27FC236}">
                <a16:creationId xmlns:a16="http://schemas.microsoft.com/office/drawing/2014/main" id="{62E2BA02-7F53-41C2-986C-721681F589A8}"/>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19" name="!!Menu-7">
            <a:extLst>
              <a:ext uri="{FF2B5EF4-FFF2-40B4-BE49-F238E27FC236}">
                <a16:creationId xmlns:a16="http://schemas.microsoft.com/office/drawing/2014/main" id="{1E218165-5675-41A5-98FD-41A4D9090F1C}"/>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120" name="!!Menu-Line6">
            <a:extLst>
              <a:ext uri="{FF2B5EF4-FFF2-40B4-BE49-F238E27FC236}">
                <a16:creationId xmlns:a16="http://schemas.microsoft.com/office/drawing/2014/main" id="{224DB9B4-4C30-4A37-AFF8-432ABB64FD7E}"/>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21" name="!!MenuTrigger1">
            <a:hlinkClick r:id="rId7" action="ppaction://hlinksldjump"/>
            <a:extLst>
              <a:ext uri="{FF2B5EF4-FFF2-40B4-BE49-F238E27FC236}">
                <a16:creationId xmlns:a16="http://schemas.microsoft.com/office/drawing/2014/main" id="{063518BA-B267-4332-ABDC-05A39776BB52}"/>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22" name="!!MenuTrigger2">
            <a:hlinkClick r:id="rId8" action="ppaction://hlinksldjump"/>
            <a:extLst>
              <a:ext uri="{FF2B5EF4-FFF2-40B4-BE49-F238E27FC236}">
                <a16:creationId xmlns:a16="http://schemas.microsoft.com/office/drawing/2014/main" id="{17D15F88-CBEC-40F1-BC03-83D7A4011719}"/>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23" name="!!MenuTrigger3">
            <a:hlinkClick r:id="rId9" action="ppaction://hlinksldjump"/>
            <a:extLst>
              <a:ext uri="{FF2B5EF4-FFF2-40B4-BE49-F238E27FC236}">
                <a16:creationId xmlns:a16="http://schemas.microsoft.com/office/drawing/2014/main" id="{5EB61EBE-C5C2-44F3-9A56-48928DA3DB88}"/>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26" name="!!MenuTrigger4">
            <a:hlinkClick r:id="rId10" action="ppaction://hlinksldjump"/>
            <a:extLst>
              <a:ext uri="{FF2B5EF4-FFF2-40B4-BE49-F238E27FC236}">
                <a16:creationId xmlns:a16="http://schemas.microsoft.com/office/drawing/2014/main" id="{F27E66F6-0CE3-4A52-89F8-81555DFF5339}"/>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3" name="!!MenuTrigger5">
            <a:hlinkClick r:id="rId11" action="ppaction://hlinksldjump"/>
            <a:extLst>
              <a:ext uri="{FF2B5EF4-FFF2-40B4-BE49-F238E27FC236}">
                <a16:creationId xmlns:a16="http://schemas.microsoft.com/office/drawing/2014/main" id="{12C0DDEE-DE0D-449F-AE12-DB8567F560C1}"/>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4" name="!!MenuTrigger6">
            <a:hlinkClick r:id="rId12" action="ppaction://hlinksldjump"/>
            <a:extLst>
              <a:ext uri="{FF2B5EF4-FFF2-40B4-BE49-F238E27FC236}">
                <a16:creationId xmlns:a16="http://schemas.microsoft.com/office/drawing/2014/main" id="{FFBDE134-D8FA-4055-B7E8-90D0113914EF}"/>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5" name="!!MenuTrigger7">
            <a:hlinkClick r:id="rId13" action="ppaction://hlinksldjump"/>
            <a:extLst>
              <a:ext uri="{FF2B5EF4-FFF2-40B4-BE49-F238E27FC236}">
                <a16:creationId xmlns:a16="http://schemas.microsoft.com/office/drawing/2014/main" id="{681CEE8D-97B0-4114-B5BE-FF5BED3D7462}"/>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6" name="!!MenuBG">
            <a:extLst>
              <a:ext uri="{FF2B5EF4-FFF2-40B4-BE49-F238E27FC236}">
                <a16:creationId xmlns:a16="http://schemas.microsoft.com/office/drawing/2014/main" id="{1B4941E3-947C-4810-B49B-36F639019A90}"/>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37" name="!!MenuLabel">
            <a:extLst>
              <a:ext uri="{FF2B5EF4-FFF2-40B4-BE49-F238E27FC236}">
                <a16:creationId xmlns:a16="http://schemas.microsoft.com/office/drawing/2014/main" id="{09C48ECF-215D-41A9-9065-EC81A2AA2E2F}"/>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147" name="!!MenuTriggerComplete">
            <a:extLst>
              <a:ext uri="{FF2B5EF4-FFF2-40B4-BE49-F238E27FC236}">
                <a16:creationId xmlns:a16="http://schemas.microsoft.com/office/drawing/2014/main" id="{D4BDAD6F-0466-42F8-A6F8-11482C0B7E4D}"/>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48" name="!!MenuCloseButton">
            <a:extLst>
              <a:ext uri="{FF2B5EF4-FFF2-40B4-BE49-F238E27FC236}">
                <a16:creationId xmlns:a16="http://schemas.microsoft.com/office/drawing/2014/main" id="{CD5FAEBA-346B-4C7B-94E5-7B49786F5E3F}"/>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49" name="!!MenuCloseTriggerComplete">
            <a:extLst>
              <a:ext uri="{FF2B5EF4-FFF2-40B4-BE49-F238E27FC236}">
                <a16:creationId xmlns:a16="http://schemas.microsoft.com/office/drawing/2014/main" id="{E10FF029-257A-4E05-8C40-854C151B2294}"/>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404553534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wipe(up)">
                                      <p:cBhvr>
                                        <p:cTn id="7" dur="500"/>
                                        <p:tgtEl>
                                          <p:spTgt spid="4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2"/>
                                        </p:tgtEl>
                                        <p:attrNameLst>
                                          <p:attrName>style.visibility</p:attrName>
                                        </p:attrNameLst>
                                      </p:cBhvr>
                                      <p:to>
                                        <p:strVal val="visible"/>
                                      </p:to>
                                    </p:set>
                                    <p:animEffect transition="in" filter="fade">
                                      <p:cBhvr>
                                        <p:cTn id="10" dur="500"/>
                                        <p:tgtEl>
                                          <p:spTgt spid="62"/>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63"/>
                                        </p:tgtEl>
                                        <p:attrNameLst>
                                          <p:attrName>style.visibility</p:attrName>
                                        </p:attrNameLst>
                                      </p:cBhvr>
                                      <p:to>
                                        <p:strVal val="visible"/>
                                      </p:to>
                                    </p:set>
                                    <p:animEffect transition="in" filter="fade">
                                      <p:cBhvr>
                                        <p:cTn id="14" dur="500"/>
                                        <p:tgtEl>
                                          <p:spTgt spid="63"/>
                                        </p:tgtEl>
                                      </p:cBhvr>
                                    </p:animEffect>
                                  </p:childTnLst>
                                </p:cTn>
                              </p:par>
                              <p:par>
                                <p:cTn id="15" presetID="10" presetClass="entr" presetSubtype="0" fill="hold" grpId="0" nodeType="withEffect">
                                  <p:stCondLst>
                                    <p:cond delay="250"/>
                                  </p:stCondLst>
                                  <p:childTnLst>
                                    <p:set>
                                      <p:cBhvr>
                                        <p:cTn id="16" dur="1" fill="hold">
                                          <p:stCondLst>
                                            <p:cond delay="0"/>
                                          </p:stCondLst>
                                        </p:cTn>
                                        <p:tgtEl>
                                          <p:spTgt spid="64"/>
                                        </p:tgtEl>
                                        <p:attrNameLst>
                                          <p:attrName>style.visibility</p:attrName>
                                        </p:attrNameLst>
                                      </p:cBhvr>
                                      <p:to>
                                        <p:strVal val="visible"/>
                                      </p:to>
                                    </p:set>
                                    <p:animEffect transition="in" filter="fade">
                                      <p:cBhvr>
                                        <p:cTn id="17" dur="500"/>
                                        <p:tgtEl>
                                          <p:spTgt spid="64"/>
                                        </p:tgtEl>
                                      </p:cBhvr>
                                    </p:animEffect>
                                  </p:childTnLst>
                                </p:cTn>
                              </p:par>
                            </p:childTnLst>
                          </p:cTn>
                        </p:par>
                        <p:par>
                          <p:cTn id="18" fill="hold">
                            <p:stCondLst>
                              <p:cond delay="1250"/>
                            </p:stCondLst>
                            <p:childTnLst>
                              <p:par>
                                <p:cTn id="19" presetID="10" presetClass="entr" presetSubtype="0" fill="hold" grpId="0" nodeType="afterEffect">
                                  <p:stCondLst>
                                    <p:cond delay="0"/>
                                  </p:stCondLst>
                                  <p:childTnLst>
                                    <p:set>
                                      <p:cBhvr>
                                        <p:cTn id="20" dur="1" fill="hold">
                                          <p:stCondLst>
                                            <p:cond delay="0"/>
                                          </p:stCondLst>
                                        </p:cTn>
                                        <p:tgtEl>
                                          <p:spTgt spid="65"/>
                                        </p:tgtEl>
                                        <p:attrNameLst>
                                          <p:attrName>style.visibility</p:attrName>
                                        </p:attrNameLst>
                                      </p:cBhvr>
                                      <p:to>
                                        <p:strVal val="visible"/>
                                      </p:to>
                                    </p:set>
                                    <p:animEffect transition="in" filter="fade">
                                      <p:cBhvr>
                                        <p:cTn id="21" dur="500"/>
                                        <p:tgtEl>
                                          <p:spTgt spid="65"/>
                                        </p:tgtEl>
                                      </p:cBhvr>
                                    </p:animEffect>
                                  </p:childTnLst>
                                </p:cTn>
                              </p:par>
                            </p:childTnLst>
                          </p:cTn>
                        </p:par>
                        <p:par>
                          <p:cTn id="22" fill="hold">
                            <p:stCondLst>
                              <p:cond delay="1750"/>
                            </p:stCondLst>
                            <p:childTnLst>
                              <p:par>
                                <p:cTn id="23" presetID="2" presetClass="entr" presetSubtype="4" decel="100000" fill="hold" grpId="0" nodeType="afterEffect">
                                  <p:stCondLst>
                                    <p:cond delay="0"/>
                                  </p:stCondLst>
                                  <p:childTnLst>
                                    <p:set>
                                      <p:cBhvr>
                                        <p:cTn id="24" dur="1" fill="hold">
                                          <p:stCondLst>
                                            <p:cond delay="0"/>
                                          </p:stCondLst>
                                        </p:cTn>
                                        <p:tgtEl>
                                          <p:spTgt spid="66"/>
                                        </p:tgtEl>
                                        <p:attrNameLst>
                                          <p:attrName>style.visibility</p:attrName>
                                        </p:attrNameLst>
                                      </p:cBhvr>
                                      <p:to>
                                        <p:strVal val="visible"/>
                                      </p:to>
                                    </p:set>
                                    <p:anim calcmode="lin" valueType="num">
                                      <p:cBhvr additive="base">
                                        <p:cTn id="25" dur="500" fill="hold"/>
                                        <p:tgtEl>
                                          <p:spTgt spid="66"/>
                                        </p:tgtEl>
                                        <p:attrNameLst>
                                          <p:attrName>ppt_x</p:attrName>
                                        </p:attrNameLst>
                                      </p:cBhvr>
                                      <p:tavLst>
                                        <p:tav tm="0">
                                          <p:val>
                                            <p:strVal val="#ppt_x"/>
                                          </p:val>
                                        </p:tav>
                                        <p:tav tm="100000">
                                          <p:val>
                                            <p:strVal val="#ppt_x"/>
                                          </p:val>
                                        </p:tav>
                                      </p:tavLst>
                                    </p:anim>
                                    <p:anim calcmode="lin" valueType="num">
                                      <p:cBhvr additive="base">
                                        <p:cTn id="26" dur="500" fill="hold"/>
                                        <p:tgtEl>
                                          <p:spTgt spid="66"/>
                                        </p:tgtEl>
                                        <p:attrNameLst>
                                          <p:attrName>ppt_y</p:attrName>
                                        </p:attrNameLst>
                                      </p:cBhvr>
                                      <p:tavLst>
                                        <p:tav tm="0">
                                          <p:val>
                                            <p:strVal val="1+#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67"/>
                                        </p:tgtEl>
                                        <p:attrNameLst>
                                          <p:attrName>style.visibility</p:attrName>
                                        </p:attrNameLst>
                                      </p:cBhvr>
                                      <p:to>
                                        <p:strVal val="visible"/>
                                      </p:to>
                                    </p:set>
                                    <p:anim calcmode="lin" valueType="num">
                                      <p:cBhvr additive="base">
                                        <p:cTn id="29" dur="750" fill="hold"/>
                                        <p:tgtEl>
                                          <p:spTgt spid="67"/>
                                        </p:tgtEl>
                                        <p:attrNameLst>
                                          <p:attrName>ppt_x</p:attrName>
                                        </p:attrNameLst>
                                      </p:cBhvr>
                                      <p:tavLst>
                                        <p:tav tm="0">
                                          <p:val>
                                            <p:strVal val="#ppt_x"/>
                                          </p:val>
                                        </p:tav>
                                        <p:tav tm="100000">
                                          <p:val>
                                            <p:strVal val="#ppt_x"/>
                                          </p:val>
                                        </p:tav>
                                      </p:tavLst>
                                    </p:anim>
                                    <p:anim calcmode="lin" valueType="num">
                                      <p:cBhvr additive="base">
                                        <p:cTn id="30" dur="750" fill="hold"/>
                                        <p:tgtEl>
                                          <p:spTgt spid="6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31" restart="whenNotActive" fill="hold" evtFilter="cancelBubble" nodeType="interactiveSeq">
                <p:stCondLst>
                  <p:cond evt="onClick" delay="0">
                    <p:tgtEl>
                      <p:spTgt spid="147"/>
                    </p:tgtEl>
                  </p:cond>
                </p:stCondLst>
                <p:endSync evt="end" delay="0">
                  <p:rtn val="all"/>
                </p:endSync>
                <p:childTnLst>
                  <p:par>
                    <p:cTn id="32" fill="hold">
                      <p:stCondLst>
                        <p:cond delay="0"/>
                      </p:stCondLst>
                      <p:childTnLst>
                        <p:par>
                          <p:cTn id="33" fill="hold">
                            <p:stCondLst>
                              <p:cond delay="0"/>
                            </p:stCondLst>
                            <p:childTnLst>
                              <p:par>
                                <p:cTn id="34" presetID="35" presetClass="path" presetSubtype="0" decel="100000" fill="hold" grpId="0" nodeType="withEffect">
                                  <p:stCondLst>
                                    <p:cond delay="0"/>
                                  </p:stCondLst>
                                  <p:childTnLst>
                                    <p:animMotion origin="layout" path="M 8.33333E-7 0 L -0.33698 0 " pathEditMode="relative" rAng="0" ptsTypes="AA">
                                      <p:cBhvr>
                                        <p:cTn id="35" dur="500" fill="hold"/>
                                        <p:tgtEl>
                                          <p:spTgt spid="104"/>
                                        </p:tgtEl>
                                        <p:attrNameLst>
                                          <p:attrName>ppt_x</p:attrName>
                                          <p:attrName>ppt_y</p:attrName>
                                        </p:attrNameLst>
                                      </p:cBhvr>
                                      <p:rCtr x="-16849" y="0"/>
                                    </p:animMotion>
                                  </p:childTnLst>
                                </p:cTn>
                              </p:par>
                              <p:par>
                                <p:cTn id="36" presetID="35" presetClass="path" presetSubtype="0" decel="100000" fill="hold" grpId="0" nodeType="withEffect">
                                  <p:stCondLst>
                                    <p:cond delay="0"/>
                                  </p:stCondLst>
                                  <p:childTnLst>
                                    <p:animMotion origin="layout" path="M 8.33333E-7 0 L -0.33698 0 " pathEditMode="relative" rAng="0" ptsTypes="AA">
                                      <p:cBhvr>
                                        <p:cTn id="37" dur="750" fill="hold"/>
                                        <p:tgtEl>
                                          <p:spTgt spid="105"/>
                                        </p:tgtEl>
                                        <p:attrNameLst>
                                          <p:attrName>ppt_x</p:attrName>
                                          <p:attrName>ppt_y</p:attrName>
                                        </p:attrNameLst>
                                      </p:cBhvr>
                                      <p:rCtr x="-16849" y="0"/>
                                    </p:animMotion>
                                  </p:childTnLst>
                                </p:cTn>
                              </p:par>
                              <p:par>
                                <p:cTn id="38" presetID="35" presetClass="path" presetSubtype="0" decel="100000" fill="hold" grpId="0" nodeType="withEffect">
                                  <p:stCondLst>
                                    <p:cond delay="0"/>
                                  </p:stCondLst>
                                  <p:childTnLst>
                                    <p:animMotion origin="layout" path="M 8.33333E-7 0 L -0.33698 0 " pathEditMode="relative" rAng="0" ptsTypes="AA">
                                      <p:cBhvr>
                                        <p:cTn id="39" dur="1000" fill="hold"/>
                                        <p:tgtEl>
                                          <p:spTgt spid="106"/>
                                        </p:tgtEl>
                                        <p:attrNameLst>
                                          <p:attrName>ppt_x</p:attrName>
                                          <p:attrName>ppt_y</p:attrName>
                                        </p:attrNameLst>
                                      </p:cBhvr>
                                      <p:rCtr x="-16849" y="0"/>
                                    </p:animMotion>
                                  </p:childTnLst>
                                </p:cTn>
                              </p:par>
                              <p:par>
                                <p:cTn id="40" presetID="35" presetClass="path" presetSubtype="0" decel="100000" fill="hold" grpId="0" nodeType="withEffect">
                                  <p:stCondLst>
                                    <p:cond delay="0"/>
                                  </p:stCondLst>
                                  <p:childTnLst>
                                    <p:animMotion origin="layout" path="M 8.33333E-7 0 L -0.33698 0 " pathEditMode="relative" rAng="0" ptsTypes="AA">
                                      <p:cBhvr>
                                        <p:cTn id="41" dur="1250" fill="hold"/>
                                        <p:tgtEl>
                                          <p:spTgt spid="107"/>
                                        </p:tgtEl>
                                        <p:attrNameLst>
                                          <p:attrName>ppt_x</p:attrName>
                                          <p:attrName>ppt_y</p:attrName>
                                        </p:attrNameLst>
                                      </p:cBhvr>
                                      <p:rCtr x="-16849" y="0"/>
                                    </p:animMotion>
                                  </p:childTnLst>
                                </p:cTn>
                              </p:par>
                              <p:par>
                                <p:cTn id="42" presetID="35" presetClass="path" presetSubtype="0" decel="100000" fill="hold" grpId="0" nodeType="withEffect">
                                  <p:stCondLst>
                                    <p:cond delay="750"/>
                                  </p:stCondLst>
                                  <p:childTnLst>
                                    <p:animMotion origin="layout" path="M 8.33333E-7 0 L -0.33698 0 " pathEditMode="relative" rAng="0" ptsTypes="AA">
                                      <p:cBhvr>
                                        <p:cTn id="43" dur="500" fill="hold"/>
                                        <p:tgtEl>
                                          <p:spTgt spid="108"/>
                                        </p:tgtEl>
                                        <p:attrNameLst>
                                          <p:attrName>ppt_x</p:attrName>
                                          <p:attrName>ppt_y</p:attrName>
                                        </p:attrNameLst>
                                      </p:cBhvr>
                                      <p:rCtr x="-16849" y="0"/>
                                    </p:animMotion>
                                  </p:childTnLst>
                                </p:cTn>
                              </p:par>
                              <p:par>
                                <p:cTn id="44" presetID="35" presetClass="path" presetSubtype="0" decel="100000" fill="hold" grpId="0" nodeType="withEffect" nodePh="1">
                                  <p:stCondLst>
                                    <p:cond delay="750"/>
                                  </p:stCondLst>
                                  <p:endCondLst>
                                    <p:cond evt="begin" delay="0">
                                      <p:tn val="44"/>
                                    </p:cond>
                                  </p:endCondLst>
                                  <p:childTnLst>
                                    <p:animMotion origin="layout" path="M 8.33333E-7 0 L -0.33698 0 " pathEditMode="relative" rAng="0" ptsTypes="AA">
                                      <p:cBhvr>
                                        <p:cTn id="45" dur="500" fill="hold"/>
                                        <p:tgtEl>
                                          <p:spTgt spid="121"/>
                                        </p:tgtEl>
                                        <p:attrNameLst>
                                          <p:attrName>ppt_x</p:attrName>
                                          <p:attrName>ppt_y</p:attrName>
                                        </p:attrNameLst>
                                      </p:cBhvr>
                                      <p:rCtr x="-16849" y="0"/>
                                    </p:animMotion>
                                  </p:childTnLst>
                                </p:cTn>
                              </p:par>
                              <p:par>
                                <p:cTn id="46" presetID="35" presetClass="path" presetSubtype="0" decel="100000" fill="hold" nodeType="withEffect">
                                  <p:stCondLst>
                                    <p:cond delay="850"/>
                                  </p:stCondLst>
                                  <p:childTnLst>
                                    <p:animMotion origin="layout" path="M 8.33333E-7 0 L -0.33698 0 " pathEditMode="relative" rAng="0" ptsTypes="AA">
                                      <p:cBhvr>
                                        <p:cTn id="47" dur="500" fill="hold"/>
                                        <p:tgtEl>
                                          <p:spTgt spid="118"/>
                                        </p:tgtEl>
                                        <p:attrNameLst>
                                          <p:attrName>ppt_x</p:attrName>
                                          <p:attrName>ppt_y</p:attrName>
                                        </p:attrNameLst>
                                      </p:cBhvr>
                                      <p:rCtr x="-16849" y="0"/>
                                    </p:animMotion>
                                  </p:childTnLst>
                                </p:cTn>
                              </p:par>
                              <p:par>
                                <p:cTn id="48" presetID="35" presetClass="path" presetSubtype="0" decel="100000" fill="hold" grpId="0" nodeType="withEffect">
                                  <p:stCondLst>
                                    <p:cond delay="850"/>
                                  </p:stCondLst>
                                  <p:childTnLst>
                                    <p:animMotion origin="layout" path="M 8.33333E-7 0 L -0.33698 0 " pathEditMode="relative" rAng="0" ptsTypes="AA">
                                      <p:cBhvr>
                                        <p:cTn id="49" dur="500" fill="hold"/>
                                        <p:tgtEl>
                                          <p:spTgt spid="109"/>
                                        </p:tgtEl>
                                        <p:attrNameLst>
                                          <p:attrName>ppt_x</p:attrName>
                                          <p:attrName>ppt_y</p:attrName>
                                        </p:attrNameLst>
                                      </p:cBhvr>
                                      <p:rCtr x="-16849" y="0"/>
                                    </p:animMotion>
                                  </p:childTnLst>
                                </p:cTn>
                              </p:par>
                              <p:par>
                                <p:cTn id="50" presetID="35" presetClass="path" presetSubtype="0" decel="100000" fill="hold" grpId="0" nodeType="withEffect" nodePh="1">
                                  <p:stCondLst>
                                    <p:cond delay="850"/>
                                  </p:stCondLst>
                                  <p:endCondLst>
                                    <p:cond evt="begin" delay="0">
                                      <p:tn val="50"/>
                                    </p:cond>
                                  </p:endCondLst>
                                  <p:childTnLst>
                                    <p:animMotion origin="layout" path="M 8.33333E-7 0 L -0.33698 0 " pathEditMode="relative" rAng="0" ptsTypes="AA">
                                      <p:cBhvr>
                                        <p:cTn id="51" dur="500" fill="hold"/>
                                        <p:tgtEl>
                                          <p:spTgt spid="122"/>
                                        </p:tgtEl>
                                        <p:attrNameLst>
                                          <p:attrName>ppt_x</p:attrName>
                                          <p:attrName>ppt_y</p:attrName>
                                        </p:attrNameLst>
                                      </p:cBhvr>
                                      <p:rCtr x="-16849" y="0"/>
                                    </p:animMotion>
                                  </p:childTnLst>
                                </p:cTn>
                              </p:par>
                              <p:par>
                                <p:cTn id="52" presetID="35" presetClass="path" presetSubtype="0" decel="100000" fill="hold" nodeType="withEffect">
                                  <p:stCondLst>
                                    <p:cond delay="950"/>
                                  </p:stCondLst>
                                  <p:childTnLst>
                                    <p:animMotion origin="layout" path="M 8.33333E-7 0 L -0.33698 0 " pathEditMode="relative" rAng="0" ptsTypes="AA">
                                      <p:cBhvr>
                                        <p:cTn id="53" dur="500" fill="hold"/>
                                        <p:tgtEl>
                                          <p:spTgt spid="117"/>
                                        </p:tgtEl>
                                        <p:attrNameLst>
                                          <p:attrName>ppt_x</p:attrName>
                                          <p:attrName>ppt_y</p:attrName>
                                        </p:attrNameLst>
                                      </p:cBhvr>
                                      <p:rCtr x="-16849" y="0"/>
                                    </p:animMotion>
                                  </p:childTnLst>
                                </p:cTn>
                              </p:par>
                              <p:par>
                                <p:cTn id="54" presetID="35" presetClass="path" presetSubtype="0" decel="100000" fill="hold" grpId="0" nodeType="withEffect">
                                  <p:stCondLst>
                                    <p:cond delay="950"/>
                                  </p:stCondLst>
                                  <p:childTnLst>
                                    <p:animMotion origin="layout" path="M 8.33333E-7 0 L -0.33698 0 " pathEditMode="relative" rAng="0" ptsTypes="AA">
                                      <p:cBhvr>
                                        <p:cTn id="55" dur="500" fill="hold"/>
                                        <p:tgtEl>
                                          <p:spTgt spid="110"/>
                                        </p:tgtEl>
                                        <p:attrNameLst>
                                          <p:attrName>ppt_x</p:attrName>
                                          <p:attrName>ppt_y</p:attrName>
                                        </p:attrNameLst>
                                      </p:cBhvr>
                                      <p:rCtr x="-16849" y="0"/>
                                    </p:animMotion>
                                  </p:childTnLst>
                                </p:cTn>
                              </p:par>
                              <p:par>
                                <p:cTn id="56" presetID="35" presetClass="path" presetSubtype="0" decel="100000" fill="hold" grpId="0" nodeType="withEffect" nodePh="1">
                                  <p:stCondLst>
                                    <p:cond delay="950"/>
                                  </p:stCondLst>
                                  <p:endCondLst>
                                    <p:cond evt="begin" delay="0">
                                      <p:tn val="56"/>
                                    </p:cond>
                                  </p:endCondLst>
                                  <p:childTnLst>
                                    <p:animMotion origin="layout" path="M 8.33333E-7 0 L -0.33698 0 " pathEditMode="relative" rAng="0" ptsTypes="AA">
                                      <p:cBhvr>
                                        <p:cTn id="57" dur="500" fill="hold"/>
                                        <p:tgtEl>
                                          <p:spTgt spid="123"/>
                                        </p:tgtEl>
                                        <p:attrNameLst>
                                          <p:attrName>ppt_x</p:attrName>
                                          <p:attrName>ppt_y</p:attrName>
                                        </p:attrNameLst>
                                      </p:cBhvr>
                                      <p:rCtr x="-16849" y="0"/>
                                    </p:animMotion>
                                  </p:childTnLst>
                                </p:cTn>
                              </p:par>
                              <p:par>
                                <p:cTn id="58" presetID="35" presetClass="path" presetSubtype="0" decel="100000" fill="hold" nodeType="withEffect">
                                  <p:stCondLst>
                                    <p:cond delay="1050"/>
                                  </p:stCondLst>
                                  <p:childTnLst>
                                    <p:animMotion origin="layout" path="M 8.33333E-7 0 L -0.33698 0 " pathEditMode="relative" rAng="0" ptsTypes="AA">
                                      <p:cBhvr>
                                        <p:cTn id="59" dur="500" fill="hold"/>
                                        <p:tgtEl>
                                          <p:spTgt spid="116"/>
                                        </p:tgtEl>
                                        <p:attrNameLst>
                                          <p:attrName>ppt_x</p:attrName>
                                          <p:attrName>ppt_y</p:attrName>
                                        </p:attrNameLst>
                                      </p:cBhvr>
                                      <p:rCtr x="-16849" y="0"/>
                                    </p:animMotion>
                                  </p:childTnLst>
                                </p:cTn>
                              </p:par>
                              <p:par>
                                <p:cTn id="60" presetID="35" presetClass="path" presetSubtype="0" decel="100000" fill="hold" grpId="0" nodeType="withEffect">
                                  <p:stCondLst>
                                    <p:cond delay="1050"/>
                                  </p:stCondLst>
                                  <p:childTnLst>
                                    <p:animMotion origin="layout" path="M 8.33333E-7 0 L -0.33698 0 " pathEditMode="relative" rAng="0" ptsTypes="AA">
                                      <p:cBhvr>
                                        <p:cTn id="61" dur="500" fill="hold"/>
                                        <p:tgtEl>
                                          <p:spTgt spid="111"/>
                                        </p:tgtEl>
                                        <p:attrNameLst>
                                          <p:attrName>ppt_x</p:attrName>
                                          <p:attrName>ppt_y</p:attrName>
                                        </p:attrNameLst>
                                      </p:cBhvr>
                                      <p:rCtr x="-16849" y="0"/>
                                    </p:animMotion>
                                  </p:childTnLst>
                                </p:cTn>
                              </p:par>
                              <p:par>
                                <p:cTn id="62" presetID="35" presetClass="path" presetSubtype="0" decel="100000" fill="hold" grpId="0" nodeType="withEffect" nodePh="1">
                                  <p:stCondLst>
                                    <p:cond delay="1050"/>
                                  </p:stCondLst>
                                  <p:endCondLst>
                                    <p:cond evt="begin" delay="0">
                                      <p:tn val="62"/>
                                    </p:cond>
                                  </p:endCondLst>
                                  <p:childTnLst>
                                    <p:animMotion origin="layout" path="M 8.33333E-7 0 L -0.33698 0 " pathEditMode="relative" rAng="0" ptsTypes="AA">
                                      <p:cBhvr>
                                        <p:cTn id="63" dur="500" fill="hold"/>
                                        <p:tgtEl>
                                          <p:spTgt spid="126"/>
                                        </p:tgtEl>
                                        <p:attrNameLst>
                                          <p:attrName>ppt_x</p:attrName>
                                          <p:attrName>ppt_y</p:attrName>
                                        </p:attrNameLst>
                                      </p:cBhvr>
                                      <p:rCtr x="-16849" y="0"/>
                                    </p:animMotion>
                                  </p:childTnLst>
                                </p:cTn>
                              </p:par>
                              <p:par>
                                <p:cTn id="64" presetID="35" presetClass="path" presetSubtype="0" decel="100000" fill="hold" nodeType="withEffect">
                                  <p:stCondLst>
                                    <p:cond delay="1150"/>
                                  </p:stCondLst>
                                  <p:childTnLst>
                                    <p:animMotion origin="layout" path="M 8.33333E-7 0 L -0.33698 0 " pathEditMode="relative" rAng="0" ptsTypes="AA">
                                      <p:cBhvr>
                                        <p:cTn id="65" dur="500" fill="hold"/>
                                        <p:tgtEl>
                                          <p:spTgt spid="115"/>
                                        </p:tgtEl>
                                        <p:attrNameLst>
                                          <p:attrName>ppt_x</p:attrName>
                                          <p:attrName>ppt_y</p:attrName>
                                        </p:attrNameLst>
                                      </p:cBhvr>
                                      <p:rCtr x="-16849" y="0"/>
                                    </p:animMotion>
                                  </p:childTnLst>
                                </p:cTn>
                              </p:par>
                              <p:par>
                                <p:cTn id="66" presetID="35" presetClass="path" presetSubtype="0" decel="100000" fill="hold" grpId="0" nodeType="withEffect">
                                  <p:stCondLst>
                                    <p:cond delay="1150"/>
                                  </p:stCondLst>
                                  <p:childTnLst>
                                    <p:animMotion origin="layout" path="M 8.33333E-7 0 L -0.33698 0 " pathEditMode="relative" rAng="0" ptsTypes="AA">
                                      <p:cBhvr>
                                        <p:cTn id="67" dur="500" fill="hold"/>
                                        <p:tgtEl>
                                          <p:spTgt spid="112"/>
                                        </p:tgtEl>
                                        <p:attrNameLst>
                                          <p:attrName>ppt_x</p:attrName>
                                          <p:attrName>ppt_y</p:attrName>
                                        </p:attrNameLst>
                                      </p:cBhvr>
                                      <p:rCtr x="-16849" y="0"/>
                                    </p:animMotion>
                                  </p:childTnLst>
                                </p:cTn>
                              </p:par>
                              <p:par>
                                <p:cTn id="68" presetID="35" presetClass="path" presetSubtype="0" decel="100000" fill="hold" grpId="0" nodeType="withEffect" nodePh="1">
                                  <p:stCondLst>
                                    <p:cond delay="1150"/>
                                  </p:stCondLst>
                                  <p:endCondLst>
                                    <p:cond evt="begin" delay="0">
                                      <p:tn val="68"/>
                                    </p:cond>
                                  </p:endCondLst>
                                  <p:childTnLst>
                                    <p:animMotion origin="layout" path="M 8.33333E-7 0 L -0.33698 0 " pathEditMode="relative" rAng="0" ptsTypes="AA">
                                      <p:cBhvr>
                                        <p:cTn id="69" dur="500" fill="hold"/>
                                        <p:tgtEl>
                                          <p:spTgt spid="133"/>
                                        </p:tgtEl>
                                        <p:attrNameLst>
                                          <p:attrName>ppt_x</p:attrName>
                                          <p:attrName>ppt_y</p:attrName>
                                        </p:attrNameLst>
                                      </p:cBhvr>
                                      <p:rCtr x="-16849" y="0"/>
                                    </p:animMotion>
                                  </p:childTnLst>
                                </p:cTn>
                              </p:par>
                              <p:par>
                                <p:cTn id="70" presetID="35" presetClass="path" presetSubtype="0" decel="100000" fill="hold" nodeType="withEffect">
                                  <p:stCondLst>
                                    <p:cond delay="1250"/>
                                  </p:stCondLst>
                                  <p:childTnLst>
                                    <p:animMotion origin="layout" path="M 8.33333E-7 0 L -0.33698 0 " pathEditMode="relative" rAng="0" ptsTypes="AA">
                                      <p:cBhvr>
                                        <p:cTn id="71" dur="500" fill="hold"/>
                                        <p:tgtEl>
                                          <p:spTgt spid="114"/>
                                        </p:tgtEl>
                                        <p:attrNameLst>
                                          <p:attrName>ppt_x</p:attrName>
                                          <p:attrName>ppt_y</p:attrName>
                                        </p:attrNameLst>
                                      </p:cBhvr>
                                      <p:rCtr x="-16849" y="0"/>
                                    </p:animMotion>
                                  </p:childTnLst>
                                </p:cTn>
                              </p:par>
                              <p:par>
                                <p:cTn id="72" presetID="35" presetClass="path" presetSubtype="0" decel="100000" fill="hold" grpId="0" nodeType="withEffect">
                                  <p:stCondLst>
                                    <p:cond delay="1250"/>
                                  </p:stCondLst>
                                  <p:childTnLst>
                                    <p:animMotion origin="layout" path="M 8.33333E-7 0 L -0.33698 0 " pathEditMode="relative" rAng="0" ptsTypes="AA">
                                      <p:cBhvr>
                                        <p:cTn id="73" dur="500" fill="hold"/>
                                        <p:tgtEl>
                                          <p:spTgt spid="113"/>
                                        </p:tgtEl>
                                        <p:attrNameLst>
                                          <p:attrName>ppt_x</p:attrName>
                                          <p:attrName>ppt_y</p:attrName>
                                        </p:attrNameLst>
                                      </p:cBhvr>
                                      <p:rCtr x="-16849" y="0"/>
                                    </p:animMotion>
                                  </p:childTnLst>
                                </p:cTn>
                              </p:par>
                              <p:par>
                                <p:cTn id="74" presetID="35" presetClass="path" presetSubtype="0" decel="100000" fill="hold" grpId="0" nodeType="withEffect" nodePh="1">
                                  <p:stCondLst>
                                    <p:cond delay="1250"/>
                                  </p:stCondLst>
                                  <p:endCondLst>
                                    <p:cond evt="begin" delay="0">
                                      <p:tn val="74"/>
                                    </p:cond>
                                  </p:endCondLst>
                                  <p:childTnLst>
                                    <p:animMotion origin="layout" path="M 8.33333E-7 0 L -0.33698 0 " pathEditMode="relative" rAng="0" ptsTypes="AA">
                                      <p:cBhvr>
                                        <p:cTn id="75" dur="500" fill="hold"/>
                                        <p:tgtEl>
                                          <p:spTgt spid="134"/>
                                        </p:tgtEl>
                                        <p:attrNameLst>
                                          <p:attrName>ppt_x</p:attrName>
                                          <p:attrName>ppt_y</p:attrName>
                                        </p:attrNameLst>
                                      </p:cBhvr>
                                      <p:rCtr x="-16849" y="0"/>
                                    </p:animMotion>
                                  </p:childTnLst>
                                </p:cTn>
                              </p:par>
                              <p:par>
                                <p:cTn id="76" presetID="35" presetClass="path" presetSubtype="0" decel="100000" fill="hold" nodeType="withEffect">
                                  <p:stCondLst>
                                    <p:cond delay="1350"/>
                                  </p:stCondLst>
                                  <p:childTnLst>
                                    <p:animMotion origin="layout" path="M 8.33333E-7 0 L -0.33698 0 " pathEditMode="relative" rAng="0" ptsTypes="AA">
                                      <p:cBhvr>
                                        <p:cTn id="77" dur="500" fill="hold"/>
                                        <p:tgtEl>
                                          <p:spTgt spid="120"/>
                                        </p:tgtEl>
                                        <p:attrNameLst>
                                          <p:attrName>ppt_x</p:attrName>
                                          <p:attrName>ppt_y</p:attrName>
                                        </p:attrNameLst>
                                      </p:cBhvr>
                                      <p:rCtr x="-16849" y="0"/>
                                    </p:animMotion>
                                  </p:childTnLst>
                                </p:cTn>
                              </p:par>
                              <p:par>
                                <p:cTn id="78" presetID="35" presetClass="path" presetSubtype="0" decel="100000" fill="hold" grpId="0" nodeType="withEffect">
                                  <p:stCondLst>
                                    <p:cond delay="1350"/>
                                  </p:stCondLst>
                                  <p:childTnLst>
                                    <p:animMotion origin="layout" path="M 8.33333E-7 0 L -0.33698 0 " pathEditMode="relative" rAng="0" ptsTypes="AA">
                                      <p:cBhvr>
                                        <p:cTn id="79" dur="500" fill="hold"/>
                                        <p:tgtEl>
                                          <p:spTgt spid="119"/>
                                        </p:tgtEl>
                                        <p:attrNameLst>
                                          <p:attrName>ppt_x</p:attrName>
                                          <p:attrName>ppt_y</p:attrName>
                                        </p:attrNameLst>
                                      </p:cBhvr>
                                      <p:rCtr x="-16849" y="0"/>
                                    </p:animMotion>
                                  </p:childTnLst>
                                </p:cTn>
                              </p:par>
                              <p:par>
                                <p:cTn id="80" presetID="35" presetClass="path" presetSubtype="0" decel="100000" fill="hold" grpId="0" nodeType="withEffect" nodePh="1">
                                  <p:stCondLst>
                                    <p:cond delay="1350"/>
                                  </p:stCondLst>
                                  <p:endCondLst>
                                    <p:cond evt="begin" delay="0">
                                      <p:tn val="80"/>
                                    </p:cond>
                                  </p:endCondLst>
                                  <p:childTnLst>
                                    <p:animMotion origin="layout" path="M 8.33333E-7 0 L -0.33698 0 " pathEditMode="relative" rAng="0" ptsTypes="AA">
                                      <p:cBhvr>
                                        <p:cTn id="81" dur="500" fill="hold"/>
                                        <p:tgtEl>
                                          <p:spTgt spid="135"/>
                                        </p:tgtEl>
                                        <p:attrNameLst>
                                          <p:attrName>ppt_x</p:attrName>
                                          <p:attrName>ppt_y</p:attrName>
                                        </p:attrNameLst>
                                      </p:cBhvr>
                                      <p:rCtr x="-16849" y="0"/>
                                    </p:animMotion>
                                  </p:childTnLst>
                                </p:cTn>
                              </p:par>
                              <p:par>
                                <p:cTn id="82" presetID="10" presetClass="entr" presetSubtype="0" fill="hold" grpId="0" nodeType="withEffect" nodePh="1">
                                  <p:stCondLst>
                                    <p:cond delay="0"/>
                                  </p:stCondLst>
                                  <p:endCondLst>
                                    <p:cond evt="begin" delay="0">
                                      <p:tn val="82"/>
                                    </p:cond>
                                  </p:endCondLst>
                                  <p:childTnLst>
                                    <p:set>
                                      <p:cBhvr>
                                        <p:cTn id="83" dur="1" fill="hold">
                                          <p:stCondLst>
                                            <p:cond delay="0"/>
                                          </p:stCondLst>
                                        </p:cTn>
                                        <p:tgtEl>
                                          <p:spTgt spid="149"/>
                                        </p:tgtEl>
                                        <p:attrNameLst>
                                          <p:attrName>style.visibility</p:attrName>
                                        </p:attrNameLst>
                                      </p:cBhvr>
                                      <p:to>
                                        <p:strVal val="visible"/>
                                      </p:to>
                                    </p:set>
                                    <p:animEffect transition="in" filter="fade">
                                      <p:cBhvr>
                                        <p:cTn id="84" dur="1000"/>
                                        <p:tgtEl>
                                          <p:spTgt spid="149"/>
                                        </p:tgtEl>
                                      </p:cBhvr>
                                    </p:animEffect>
                                  </p:childTnLst>
                                </p:cTn>
                              </p:par>
                              <p:par>
                                <p:cTn id="85" presetID="10" presetClass="exit" presetSubtype="0" fill="hold" grpId="0" nodeType="withEffect">
                                  <p:stCondLst>
                                    <p:cond delay="0"/>
                                  </p:stCondLst>
                                  <p:childTnLst>
                                    <p:animEffect transition="out" filter="fade">
                                      <p:cBhvr>
                                        <p:cTn id="86" dur="500"/>
                                        <p:tgtEl>
                                          <p:spTgt spid="137"/>
                                        </p:tgtEl>
                                      </p:cBhvr>
                                    </p:animEffect>
                                    <p:set>
                                      <p:cBhvr>
                                        <p:cTn id="87" dur="1" fill="hold">
                                          <p:stCondLst>
                                            <p:cond delay="499"/>
                                          </p:stCondLst>
                                        </p:cTn>
                                        <p:tgtEl>
                                          <p:spTgt spid="137"/>
                                        </p:tgtEl>
                                        <p:attrNameLst>
                                          <p:attrName>style.visibility</p:attrName>
                                        </p:attrNameLst>
                                      </p:cBhvr>
                                      <p:to>
                                        <p:strVal val="hidden"/>
                                      </p:to>
                                    </p:set>
                                  </p:childTnLst>
                                </p:cTn>
                              </p:par>
                              <p:par>
                                <p:cTn id="88" presetID="53" presetClass="entr" presetSubtype="16" fill="hold" grpId="0" nodeType="withEffect">
                                  <p:stCondLst>
                                    <p:cond delay="0"/>
                                  </p:stCondLst>
                                  <p:childTnLst>
                                    <p:set>
                                      <p:cBhvr>
                                        <p:cTn id="89" dur="1" fill="hold">
                                          <p:stCondLst>
                                            <p:cond delay="0"/>
                                          </p:stCondLst>
                                        </p:cTn>
                                        <p:tgtEl>
                                          <p:spTgt spid="148"/>
                                        </p:tgtEl>
                                        <p:attrNameLst>
                                          <p:attrName>style.visibility</p:attrName>
                                        </p:attrNameLst>
                                      </p:cBhvr>
                                      <p:to>
                                        <p:strVal val="visible"/>
                                      </p:to>
                                    </p:set>
                                    <p:anim calcmode="lin" valueType="num">
                                      <p:cBhvr>
                                        <p:cTn id="90" dur="500" fill="hold"/>
                                        <p:tgtEl>
                                          <p:spTgt spid="148"/>
                                        </p:tgtEl>
                                        <p:attrNameLst>
                                          <p:attrName>ppt_w</p:attrName>
                                        </p:attrNameLst>
                                      </p:cBhvr>
                                      <p:tavLst>
                                        <p:tav tm="0">
                                          <p:val>
                                            <p:fltVal val="0"/>
                                          </p:val>
                                        </p:tav>
                                        <p:tav tm="100000">
                                          <p:val>
                                            <p:strVal val="#ppt_w"/>
                                          </p:val>
                                        </p:tav>
                                      </p:tavLst>
                                    </p:anim>
                                    <p:anim calcmode="lin" valueType="num">
                                      <p:cBhvr>
                                        <p:cTn id="91" dur="500" fill="hold"/>
                                        <p:tgtEl>
                                          <p:spTgt spid="148"/>
                                        </p:tgtEl>
                                        <p:attrNameLst>
                                          <p:attrName>ppt_h</p:attrName>
                                        </p:attrNameLst>
                                      </p:cBhvr>
                                      <p:tavLst>
                                        <p:tav tm="0">
                                          <p:val>
                                            <p:fltVal val="0"/>
                                          </p:val>
                                        </p:tav>
                                        <p:tav tm="100000">
                                          <p:val>
                                            <p:strVal val="#ppt_h"/>
                                          </p:val>
                                        </p:tav>
                                      </p:tavLst>
                                    </p:anim>
                                    <p:animEffect transition="in" filter="fade">
                                      <p:cBhvr>
                                        <p:cTn id="92" dur="500"/>
                                        <p:tgtEl>
                                          <p:spTgt spid="148"/>
                                        </p:tgtEl>
                                      </p:cBhvr>
                                    </p:animEffect>
                                  </p:childTnLst>
                                </p:cTn>
                              </p:par>
                            </p:childTnLst>
                          </p:cTn>
                        </p:par>
                      </p:childTnLst>
                    </p:cTn>
                  </p:par>
                </p:childTnLst>
              </p:cTn>
              <p:nextCondLst>
                <p:cond evt="onClick" delay="0">
                  <p:tgtEl>
                    <p:spTgt spid="147"/>
                  </p:tgtEl>
                </p:cond>
              </p:nextCondLst>
            </p:seq>
            <p:seq concurrent="1" nextAc="seek">
              <p:cTn id="93" restart="whenNotActive" fill="hold" evtFilter="cancelBubble" nodeType="interactiveSeq">
                <p:stCondLst>
                  <p:cond evt="onClick" delay="0">
                    <p:tgtEl>
                      <p:spTgt spid="149"/>
                    </p:tgtEl>
                  </p:cond>
                </p:stCondLst>
                <p:endSync evt="end" delay="0">
                  <p:rtn val="all"/>
                </p:endSync>
                <p:childTnLst>
                  <p:par>
                    <p:cTn id="94" fill="hold">
                      <p:stCondLst>
                        <p:cond delay="0"/>
                      </p:stCondLst>
                      <p:childTnLst>
                        <p:par>
                          <p:cTn id="95" fill="hold">
                            <p:stCondLst>
                              <p:cond delay="0"/>
                            </p:stCondLst>
                            <p:childTnLst>
                              <p:par>
                                <p:cTn id="96" presetID="63" presetClass="path" presetSubtype="0" accel="100000" fill="hold" grpId="1" nodeType="withEffect">
                                  <p:stCondLst>
                                    <p:cond delay="600"/>
                                  </p:stCondLst>
                                  <p:childTnLst>
                                    <p:animMotion origin="layout" path="M -0.33698 0 L 1.66667E-6 0 " pathEditMode="relative" rAng="0" ptsTypes="AA">
                                      <p:cBhvr>
                                        <p:cTn id="97" dur="500" fill="hold"/>
                                        <p:tgtEl>
                                          <p:spTgt spid="108"/>
                                        </p:tgtEl>
                                        <p:attrNameLst>
                                          <p:attrName>ppt_x</p:attrName>
                                          <p:attrName>ppt_y</p:attrName>
                                        </p:attrNameLst>
                                      </p:cBhvr>
                                      <p:rCtr x="16823" y="0"/>
                                    </p:animMotion>
                                  </p:childTnLst>
                                </p:cTn>
                              </p:par>
                              <p:par>
                                <p:cTn id="98" presetID="63" presetClass="path" presetSubtype="0" accel="100000" fill="hold" grpId="1" nodeType="withEffect" nodePh="1">
                                  <p:stCondLst>
                                    <p:cond delay="600"/>
                                  </p:stCondLst>
                                  <p:endCondLst>
                                    <p:cond evt="begin" delay="0">
                                      <p:tn val="98"/>
                                    </p:cond>
                                  </p:endCondLst>
                                  <p:childTnLst>
                                    <p:animMotion origin="layout" path="M -0.33698 0 L 1.66667E-6 0 " pathEditMode="relative" rAng="0" ptsTypes="AA">
                                      <p:cBhvr>
                                        <p:cTn id="99" dur="500" fill="hold"/>
                                        <p:tgtEl>
                                          <p:spTgt spid="121"/>
                                        </p:tgtEl>
                                        <p:attrNameLst>
                                          <p:attrName>ppt_x</p:attrName>
                                          <p:attrName>ppt_y</p:attrName>
                                        </p:attrNameLst>
                                      </p:cBhvr>
                                      <p:rCtr x="16823" y="0"/>
                                    </p:animMotion>
                                  </p:childTnLst>
                                </p:cTn>
                              </p:par>
                              <p:par>
                                <p:cTn id="100" presetID="63" presetClass="path" presetSubtype="0" accel="100000" fill="hold" nodeType="withEffect">
                                  <p:stCondLst>
                                    <p:cond delay="600"/>
                                  </p:stCondLst>
                                  <p:childTnLst>
                                    <p:animMotion origin="layout" path="M -0.33698 0 L 1.66667E-6 0 " pathEditMode="relative" rAng="0" ptsTypes="AA">
                                      <p:cBhvr>
                                        <p:cTn id="101" dur="500" fill="hold"/>
                                        <p:tgtEl>
                                          <p:spTgt spid="118"/>
                                        </p:tgtEl>
                                        <p:attrNameLst>
                                          <p:attrName>ppt_x</p:attrName>
                                          <p:attrName>ppt_y</p:attrName>
                                        </p:attrNameLst>
                                      </p:cBhvr>
                                      <p:rCtr x="16823" y="0"/>
                                    </p:animMotion>
                                  </p:childTnLst>
                                </p:cTn>
                              </p:par>
                              <p:par>
                                <p:cTn id="102" presetID="63" presetClass="path" presetSubtype="0" accel="100000" fill="hold" grpId="1" nodeType="withEffect">
                                  <p:stCondLst>
                                    <p:cond delay="500"/>
                                  </p:stCondLst>
                                  <p:childTnLst>
                                    <p:animMotion origin="layout" path="M -0.33698 0 L 1.66667E-6 0 " pathEditMode="relative" rAng="0" ptsTypes="AA">
                                      <p:cBhvr>
                                        <p:cTn id="103" dur="500" fill="hold"/>
                                        <p:tgtEl>
                                          <p:spTgt spid="109"/>
                                        </p:tgtEl>
                                        <p:attrNameLst>
                                          <p:attrName>ppt_x</p:attrName>
                                          <p:attrName>ppt_y</p:attrName>
                                        </p:attrNameLst>
                                      </p:cBhvr>
                                      <p:rCtr x="16823" y="0"/>
                                    </p:animMotion>
                                  </p:childTnLst>
                                </p:cTn>
                              </p:par>
                              <p:par>
                                <p:cTn id="104" presetID="63" presetClass="path" presetSubtype="0" accel="100000" fill="hold" grpId="1" nodeType="withEffect" nodePh="1">
                                  <p:stCondLst>
                                    <p:cond delay="500"/>
                                  </p:stCondLst>
                                  <p:endCondLst>
                                    <p:cond evt="begin" delay="0">
                                      <p:tn val="104"/>
                                    </p:cond>
                                  </p:endCondLst>
                                  <p:childTnLst>
                                    <p:animMotion origin="layout" path="M -0.33698 0 L 1.66667E-6 0 " pathEditMode="relative" rAng="0" ptsTypes="AA">
                                      <p:cBhvr>
                                        <p:cTn id="105" dur="500" fill="hold"/>
                                        <p:tgtEl>
                                          <p:spTgt spid="122"/>
                                        </p:tgtEl>
                                        <p:attrNameLst>
                                          <p:attrName>ppt_x</p:attrName>
                                          <p:attrName>ppt_y</p:attrName>
                                        </p:attrNameLst>
                                      </p:cBhvr>
                                      <p:rCtr x="16823" y="0"/>
                                    </p:animMotion>
                                  </p:childTnLst>
                                </p:cTn>
                              </p:par>
                              <p:par>
                                <p:cTn id="106" presetID="63" presetClass="path" presetSubtype="0" accel="100000" fill="hold" nodeType="withEffect">
                                  <p:stCondLst>
                                    <p:cond delay="500"/>
                                  </p:stCondLst>
                                  <p:childTnLst>
                                    <p:animMotion origin="layout" path="M -0.33698 0 L 1.66667E-6 0 " pathEditMode="relative" rAng="0" ptsTypes="AA">
                                      <p:cBhvr>
                                        <p:cTn id="107" dur="500" fill="hold"/>
                                        <p:tgtEl>
                                          <p:spTgt spid="117"/>
                                        </p:tgtEl>
                                        <p:attrNameLst>
                                          <p:attrName>ppt_x</p:attrName>
                                          <p:attrName>ppt_y</p:attrName>
                                        </p:attrNameLst>
                                      </p:cBhvr>
                                      <p:rCtr x="16823" y="0"/>
                                    </p:animMotion>
                                  </p:childTnLst>
                                </p:cTn>
                              </p:par>
                              <p:par>
                                <p:cTn id="108" presetID="63" presetClass="path" presetSubtype="0" accel="100000" fill="hold" grpId="1" nodeType="withEffect">
                                  <p:stCondLst>
                                    <p:cond delay="400"/>
                                  </p:stCondLst>
                                  <p:childTnLst>
                                    <p:animMotion origin="layout" path="M -0.33698 0 L 1.66667E-6 0 " pathEditMode="relative" rAng="0" ptsTypes="AA">
                                      <p:cBhvr>
                                        <p:cTn id="109" dur="500" fill="hold"/>
                                        <p:tgtEl>
                                          <p:spTgt spid="110"/>
                                        </p:tgtEl>
                                        <p:attrNameLst>
                                          <p:attrName>ppt_x</p:attrName>
                                          <p:attrName>ppt_y</p:attrName>
                                        </p:attrNameLst>
                                      </p:cBhvr>
                                      <p:rCtr x="16823" y="0"/>
                                    </p:animMotion>
                                  </p:childTnLst>
                                </p:cTn>
                              </p:par>
                              <p:par>
                                <p:cTn id="110" presetID="63" presetClass="path" presetSubtype="0" accel="100000" fill="hold" grpId="1" nodeType="withEffect" nodePh="1">
                                  <p:stCondLst>
                                    <p:cond delay="400"/>
                                  </p:stCondLst>
                                  <p:endCondLst>
                                    <p:cond evt="begin" delay="0">
                                      <p:tn val="110"/>
                                    </p:cond>
                                  </p:endCondLst>
                                  <p:childTnLst>
                                    <p:animMotion origin="layout" path="M -0.33698 0 L 1.66667E-6 0 " pathEditMode="relative" rAng="0" ptsTypes="AA">
                                      <p:cBhvr>
                                        <p:cTn id="111" dur="500" fill="hold"/>
                                        <p:tgtEl>
                                          <p:spTgt spid="123"/>
                                        </p:tgtEl>
                                        <p:attrNameLst>
                                          <p:attrName>ppt_x</p:attrName>
                                          <p:attrName>ppt_y</p:attrName>
                                        </p:attrNameLst>
                                      </p:cBhvr>
                                      <p:rCtr x="16823" y="0"/>
                                    </p:animMotion>
                                  </p:childTnLst>
                                </p:cTn>
                              </p:par>
                              <p:par>
                                <p:cTn id="112" presetID="63" presetClass="path" presetSubtype="0" accel="100000" fill="hold" nodeType="withEffect">
                                  <p:stCondLst>
                                    <p:cond delay="400"/>
                                  </p:stCondLst>
                                  <p:childTnLst>
                                    <p:animMotion origin="layout" path="M -0.33698 0 L 1.66667E-6 0 " pathEditMode="relative" rAng="0" ptsTypes="AA">
                                      <p:cBhvr>
                                        <p:cTn id="113" dur="500" fill="hold"/>
                                        <p:tgtEl>
                                          <p:spTgt spid="116"/>
                                        </p:tgtEl>
                                        <p:attrNameLst>
                                          <p:attrName>ppt_x</p:attrName>
                                          <p:attrName>ppt_y</p:attrName>
                                        </p:attrNameLst>
                                      </p:cBhvr>
                                      <p:rCtr x="16823" y="0"/>
                                    </p:animMotion>
                                  </p:childTnLst>
                                </p:cTn>
                              </p:par>
                              <p:par>
                                <p:cTn id="114" presetID="63" presetClass="path" presetSubtype="0" accel="100000" fill="hold" grpId="1" nodeType="withEffect">
                                  <p:stCondLst>
                                    <p:cond delay="300"/>
                                  </p:stCondLst>
                                  <p:childTnLst>
                                    <p:animMotion origin="layout" path="M -0.33698 0 L 1.66667E-6 0 " pathEditMode="relative" rAng="0" ptsTypes="AA">
                                      <p:cBhvr>
                                        <p:cTn id="115" dur="500" fill="hold"/>
                                        <p:tgtEl>
                                          <p:spTgt spid="111"/>
                                        </p:tgtEl>
                                        <p:attrNameLst>
                                          <p:attrName>ppt_x</p:attrName>
                                          <p:attrName>ppt_y</p:attrName>
                                        </p:attrNameLst>
                                      </p:cBhvr>
                                      <p:rCtr x="16823" y="0"/>
                                    </p:animMotion>
                                  </p:childTnLst>
                                </p:cTn>
                              </p:par>
                              <p:par>
                                <p:cTn id="116" presetID="63" presetClass="path" presetSubtype="0" accel="100000" fill="hold" grpId="1" nodeType="withEffect" nodePh="1">
                                  <p:stCondLst>
                                    <p:cond delay="300"/>
                                  </p:stCondLst>
                                  <p:endCondLst>
                                    <p:cond evt="begin" delay="0">
                                      <p:tn val="116"/>
                                    </p:cond>
                                  </p:endCondLst>
                                  <p:childTnLst>
                                    <p:animMotion origin="layout" path="M -0.33698 0 L 1.66667E-6 0 " pathEditMode="relative" rAng="0" ptsTypes="AA">
                                      <p:cBhvr>
                                        <p:cTn id="117" dur="500" fill="hold"/>
                                        <p:tgtEl>
                                          <p:spTgt spid="126"/>
                                        </p:tgtEl>
                                        <p:attrNameLst>
                                          <p:attrName>ppt_x</p:attrName>
                                          <p:attrName>ppt_y</p:attrName>
                                        </p:attrNameLst>
                                      </p:cBhvr>
                                      <p:rCtr x="16823" y="0"/>
                                    </p:animMotion>
                                  </p:childTnLst>
                                </p:cTn>
                              </p:par>
                              <p:par>
                                <p:cTn id="118" presetID="63" presetClass="path" presetSubtype="0" accel="100000" fill="hold" nodeType="withEffect">
                                  <p:stCondLst>
                                    <p:cond delay="300"/>
                                  </p:stCondLst>
                                  <p:childTnLst>
                                    <p:animMotion origin="layout" path="M -0.33698 0 L 1.66667E-6 0 " pathEditMode="relative" rAng="0" ptsTypes="AA">
                                      <p:cBhvr>
                                        <p:cTn id="119" dur="500" fill="hold"/>
                                        <p:tgtEl>
                                          <p:spTgt spid="115"/>
                                        </p:tgtEl>
                                        <p:attrNameLst>
                                          <p:attrName>ppt_x</p:attrName>
                                          <p:attrName>ppt_y</p:attrName>
                                        </p:attrNameLst>
                                      </p:cBhvr>
                                      <p:rCtr x="16823" y="0"/>
                                    </p:animMotion>
                                  </p:childTnLst>
                                </p:cTn>
                              </p:par>
                              <p:par>
                                <p:cTn id="120" presetID="63" presetClass="path" presetSubtype="0" accel="100000" fill="hold" grpId="1" nodeType="withEffect">
                                  <p:stCondLst>
                                    <p:cond delay="200"/>
                                  </p:stCondLst>
                                  <p:childTnLst>
                                    <p:animMotion origin="layout" path="M -0.33698 0 L 1.66667E-6 0 " pathEditMode="relative" rAng="0" ptsTypes="AA">
                                      <p:cBhvr>
                                        <p:cTn id="121" dur="500" fill="hold"/>
                                        <p:tgtEl>
                                          <p:spTgt spid="112"/>
                                        </p:tgtEl>
                                        <p:attrNameLst>
                                          <p:attrName>ppt_x</p:attrName>
                                          <p:attrName>ppt_y</p:attrName>
                                        </p:attrNameLst>
                                      </p:cBhvr>
                                      <p:rCtr x="16823" y="0"/>
                                    </p:animMotion>
                                  </p:childTnLst>
                                </p:cTn>
                              </p:par>
                              <p:par>
                                <p:cTn id="122" presetID="63" presetClass="path" presetSubtype="0" accel="100000" fill="hold" grpId="1" nodeType="withEffect" nodePh="1">
                                  <p:stCondLst>
                                    <p:cond delay="200"/>
                                  </p:stCondLst>
                                  <p:endCondLst>
                                    <p:cond evt="begin" delay="0">
                                      <p:tn val="122"/>
                                    </p:cond>
                                  </p:endCondLst>
                                  <p:childTnLst>
                                    <p:animMotion origin="layout" path="M -0.33698 0 L 1.66667E-6 0 " pathEditMode="relative" rAng="0" ptsTypes="AA">
                                      <p:cBhvr>
                                        <p:cTn id="123" dur="500" fill="hold"/>
                                        <p:tgtEl>
                                          <p:spTgt spid="133"/>
                                        </p:tgtEl>
                                        <p:attrNameLst>
                                          <p:attrName>ppt_x</p:attrName>
                                          <p:attrName>ppt_y</p:attrName>
                                        </p:attrNameLst>
                                      </p:cBhvr>
                                      <p:rCtr x="16823" y="0"/>
                                    </p:animMotion>
                                  </p:childTnLst>
                                </p:cTn>
                              </p:par>
                              <p:par>
                                <p:cTn id="124" presetID="63" presetClass="path" presetSubtype="0" accel="100000" fill="hold" nodeType="withEffect">
                                  <p:stCondLst>
                                    <p:cond delay="200"/>
                                  </p:stCondLst>
                                  <p:childTnLst>
                                    <p:animMotion origin="layout" path="M -0.33698 0 L 1.66667E-6 0 " pathEditMode="relative" rAng="0" ptsTypes="AA">
                                      <p:cBhvr>
                                        <p:cTn id="125" dur="500" fill="hold"/>
                                        <p:tgtEl>
                                          <p:spTgt spid="114"/>
                                        </p:tgtEl>
                                        <p:attrNameLst>
                                          <p:attrName>ppt_x</p:attrName>
                                          <p:attrName>ppt_y</p:attrName>
                                        </p:attrNameLst>
                                      </p:cBhvr>
                                      <p:rCtr x="16823" y="0"/>
                                    </p:animMotion>
                                  </p:childTnLst>
                                </p:cTn>
                              </p:par>
                              <p:par>
                                <p:cTn id="126" presetID="63" presetClass="path" presetSubtype="0" accel="100000" fill="hold" grpId="1" nodeType="withEffect">
                                  <p:stCondLst>
                                    <p:cond delay="100"/>
                                  </p:stCondLst>
                                  <p:childTnLst>
                                    <p:animMotion origin="layout" path="M -0.33698 0 L 1.66667E-6 0 " pathEditMode="relative" rAng="0" ptsTypes="AA">
                                      <p:cBhvr>
                                        <p:cTn id="127" dur="500" fill="hold"/>
                                        <p:tgtEl>
                                          <p:spTgt spid="113"/>
                                        </p:tgtEl>
                                        <p:attrNameLst>
                                          <p:attrName>ppt_x</p:attrName>
                                          <p:attrName>ppt_y</p:attrName>
                                        </p:attrNameLst>
                                      </p:cBhvr>
                                      <p:rCtr x="16823" y="0"/>
                                    </p:animMotion>
                                  </p:childTnLst>
                                </p:cTn>
                              </p:par>
                              <p:par>
                                <p:cTn id="128" presetID="63" presetClass="path" presetSubtype="0" accel="100000" fill="hold" grpId="1" nodeType="withEffect" nodePh="1">
                                  <p:stCondLst>
                                    <p:cond delay="100"/>
                                  </p:stCondLst>
                                  <p:endCondLst>
                                    <p:cond evt="begin" delay="0">
                                      <p:tn val="128"/>
                                    </p:cond>
                                  </p:endCondLst>
                                  <p:childTnLst>
                                    <p:animMotion origin="layout" path="M -0.33698 0 L 1.66667E-6 0 " pathEditMode="relative" rAng="0" ptsTypes="AA">
                                      <p:cBhvr>
                                        <p:cTn id="129" dur="500" fill="hold"/>
                                        <p:tgtEl>
                                          <p:spTgt spid="134"/>
                                        </p:tgtEl>
                                        <p:attrNameLst>
                                          <p:attrName>ppt_x</p:attrName>
                                          <p:attrName>ppt_y</p:attrName>
                                        </p:attrNameLst>
                                      </p:cBhvr>
                                      <p:rCtr x="16823" y="0"/>
                                    </p:animMotion>
                                  </p:childTnLst>
                                </p:cTn>
                              </p:par>
                              <p:par>
                                <p:cTn id="130" presetID="63" presetClass="path" presetSubtype="0" accel="100000" fill="hold" nodeType="withEffect">
                                  <p:stCondLst>
                                    <p:cond delay="100"/>
                                  </p:stCondLst>
                                  <p:childTnLst>
                                    <p:animMotion origin="layout" path="M -0.33698 0 L 1.66667E-6 0 " pathEditMode="relative" rAng="0" ptsTypes="AA">
                                      <p:cBhvr>
                                        <p:cTn id="131" dur="500" fill="hold"/>
                                        <p:tgtEl>
                                          <p:spTgt spid="120"/>
                                        </p:tgtEl>
                                        <p:attrNameLst>
                                          <p:attrName>ppt_x</p:attrName>
                                          <p:attrName>ppt_y</p:attrName>
                                        </p:attrNameLst>
                                      </p:cBhvr>
                                      <p:rCtr x="16823" y="0"/>
                                    </p:animMotion>
                                  </p:childTnLst>
                                </p:cTn>
                              </p:par>
                              <p:par>
                                <p:cTn id="132" presetID="63" presetClass="path" presetSubtype="0" accel="100000" fill="hold" grpId="1" nodeType="withEffect">
                                  <p:stCondLst>
                                    <p:cond delay="0"/>
                                  </p:stCondLst>
                                  <p:childTnLst>
                                    <p:animMotion origin="layout" path="M -0.33698 0 L 1.66667E-6 0 " pathEditMode="relative" rAng="0" ptsTypes="AA">
                                      <p:cBhvr>
                                        <p:cTn id="133" dur="500" fill="hold"/>
                                        <p:tgtEl>
                                          <p:spTgt spid="119"/>
                                        </p:tgtEl>
                                        <p:attrNameLst>
                                          <p:attrName>ppt_x</p:attrName>
                                          <p:attrName>ppt_y</p:attrName>
                                        </p:attrNameLst>
                                      </p:cBhvr>
                                      <p:rCtr x="16823" y="0"/>
                                    </p:animMotion>
                                  </p:childTnLst>
                                </p:cTn>
                              </p:par>
                              <p:par>
                                <p:cTn id="134" presetID="63" presetClass="path" presetSubtype="0" accel="100000" fill="hold" grpId="1" nodeType="withEffect" nodePh="1">
                                  <p:stCondLst>
                                    <p:cond delay="0"/>
                                  </p:stCondLst>
                                  <p:endCondLst>
                                    <p:cond evt="begin" delay="0">
                                      <p:tn val="134"/>
                                    </p:cond>
                                  </p:endCondLst>
                                  <p:childTnLst>
                                    <p:animMotion origin="layout" path="M -0.33698 0 L 1.66667E-6 0 " pathEditMode="relative" rAng="0" ptsTypes="AA">
                                      <p:cBhvr>
                                        <p:cTn id="135" dur="500" fill="hold"/>
                                        <p:tgtEl>
                                          <p:spTgt spid="135"/>
                                        </p:tgtEl>
                                        <p:attrNameLst>
                                          <p:attrName>ppt_x</p:attrName>
                                          <p:attrName>ppt_y</p:attrName>
                                        </p:attrNameLst>
                                      </p:cBhvr>
                                      <p:rCtr x="16823" y="0"/>
                                    </p:animMotion>
                                  </p:childTnLst>
                                </p:cTn>
                              </p:par>
                              <p:par>
                                <p:cTn id="136" presetID="10" presetClass="exit" presetSubtype="0" fill="hold" grpId="1" nodeType="withEffect">
                                  <p:stCondLst>
                                    <p:cond delay="0"/>
                                  </p:stCondLst>
                                  <p:childTnLst>
                                    <p:animEffect transition="out" filter="fade">
                                      <p:cBhvr>
                                        <p:cTn id="137" dur="500"/>
                                        <p:tgtEl>
                                          <p:spTgt spid="149"/>
                                        </p:tgtEl>
                                      </p:cBhvr>
                                    </p:animEffect>
                                    <p:set>
                                      <p:cBhvr>
                                        <p:cTn id="138" dur="1" fill="hold">
                                          <p:stCondLst>
                                            <p:cond delay="499"/>
                                          </p:stCondLst>
                                        </p:cTn>
                                        <p:tgtEl>
                                          <p:spTgt spid="149"/>
                                        </p:tgtEl>
                                        <p:attrNameLst>
                                          <p:attrName>style.visibility</p:attrName>
                                        </p:attrNameLst>
                                      </p:cBhvr>
                                      <p:to>
                                        <p:strVal val="hidden"/>
                                      </p:to>
                                    </p:set>
                                  </p:childTnLst>
                                </p:cTn>
                              </p:par>
                              <p:par>
                                <p:cTn id="139" presetID="53" presetClass="exit" presetSubtype="32" fill="hold" grpId="1" nodeType="withEffect">
                                  <p:stCondLst>
                                    <p:cond delay="0"/>
                                  </p:stCondLst>
                                  <p:childTnLst>
                                    <p:anim calcmode="lin" valueType="num">
                                      <p:cBhvr>
                                        <p:cTn id="140" dur="500"/>
                                        <p:tgtEl>
                                          <p:spTgt spid="148"/>
                                        </p:tgtEl>
                                        <p:attrNameLst>
                                          <p:attrName>ppt_w</p:attrName>
                                        </p:attrNameLst>
                                      </p:cBhvr>
                                      <p:tavLst>
                                        <p:tav tm="0">
                                          <p:val>
                                            <p:strVal val="ppt_w"/>
                                          </p:val>
                                        </p:tav>
                                        <p:tav tm="100000">
                                          <p:val>
                                            <p:fltVal val="0"/>
                                          </p:val>
                                        </p:tav>
                                      </p:tavLst>
                                    </p:anim>
                                    <p:anim calcmode="lin" valueType="num">
                                      <p:cBhvr>
                                        <p:cTn id="141" dur="500"/>
                                        <p:tgtEl>
                                          <p:spTgt spid="148"/>
                                        </p:tgtEl>
                                        <p:attrNameLst>
                                          <p:attrName>ppt_h</p:attrName>
                                        </p:attrNameLst>
                                      </p:cBhvr>
                                      <p:tavLst>
                                        <p:tav tm="0">
                                          <p:val>
                                            <p:strVal val="ppt_h"/>
                                          </p:val>
                                        </p:tav>
                                        <p:tav tm="100000">
                                          <p:val>
                                            <p:fltVal val="0"/>
                                          </p:val>
                                        </p:tav>
                                      </p:tavLst>
                                    </p:anim>
                                    <p:animEffect transition="out" filter="fade">
                                      <p:cBhvr>
                                        <p:cTn id="142" dur="500"/>
                                        <p:tgtEl>
                                          <p:spTgt spid="148"/>
                                        </p:tgtEl>
                                      </p:cBhvr>
                                    </p:animEffect>
                                    <p:set>
                                      <p:cBhvr>
                                        <p:cTn id="143" dur="1" fill="hold">
                                          <p:stCondLst>
                                            <p:cond delay="499"/>
                                          </p:stCondLst>
                                        </p:cTn>
                                        <p:tgtEl>
                                          <p:spTgt spid="148"/>
                                        </p:tgtEl>
                                        <p:attrNameLst>
                                          <p:attrName>style.visibility</p:attrName>
                                        </p:attrNameLst>
                                      </p:cBhvr>
                                      <p:to>
                                        <p:strVal val="hidden"/>
                                      </p:to>
                                    </p:set>
                                  </p:childTnLst>
                                </p:cTn>
                              </p:par>
                              <p:par>
                                <p:cTn id="144" presetID="10" presetClass="entr" presetSubtype="0" fill="hold" grpId="1" nodeType="withEffect">
                                  <p:stCondLst>
                                    <p:cond delay="0"/>
                                  </p:stCondLst>
                                  <p:childTnLst>
                                    <p:set>
                                      <p:cBhvr>
                                        <p:cTn id="145" dur="1" fill="hold">
                                          <p:stCondLst>
                                            <p:cond delay="0"/>
                                          </p:stCondLst>
                                        </p:cTn>
                                        <p:tgtEl>
                                          <p:spTgt spid="137"/>
                                        </p:tgtEl>
                                        <p:attrNameLst>
                                          <p:attrName>style.visibility</p:attrName>
                                        </p:attrNameLst>
                                      </p:cBhvr>
                                      <p:to>
                                        <p:strVal val="visible"/>
                                      </p:to>
                                    </p:set>
                                    <p:animEffect transition="in" filter="fade">
                                      <p:cBhvr>
                                        <p:cTn id="146" dur="500"/>
                                        <p:tgtEl>
                                          <p:spTgt spid="137"/>
                                        </p:tgtEl>
                                      </p:cBhvr>
                                    </p:animEffect>
                                  </p:childTnLst>
                                </p:cTn>
                              </p:par>
                            </p:childTnLst>
                          </p:cTn>
                        </p:par>
                        <p:par>
                          <p:cTn id="147" fill="hold">
                            <p:stCondLst>
                              <p:cond delay="1100"/>
                            </p:stCondLst>
                            <p:childTnLst>
                              <p:par>
                                <p:cTn id="148" presetID="63" presetClass="path" presetSubtype="0" accel="100000" fill="hold" grpId="1" nodeType="afterEffect">
                                  <p:stCondLst>
                                    <p:cond delay="0"/>
                                  </p:stCondLst>
                                  <p:childTnLst>
                                    <p:animMotion origin="layout" path="M -0.33698 0 L 1.66667E-6 0 " pathEditMode="relative" rAng="0" ptsTypes="AA">
                                      <p:cBhvr>
                                        <p:cTn id="149" dur="500" fill="hold"/>
                                        <p:tgtEl>
                                          <p:spTgt spid="107"/>
                                        </p:tgtEl>
                                        <p:attrNameLst>
                                          <p:attrName>ppt_x</p:attrName>
                                          <p:attrName>ppt_y</p:attrName>
                                        </p:attrNameLst>
                                      </p:cBhvr>
                                      <p:rCtr x="16823" y="0"/>
                                    </p:animMotion>
                                  </p:childTnLst>
                                </p:cTn>
                              </p:par>
                              <p:par>
                                <p:cTn id="150" presetID="63" presetClass="path" presetSubtype="0" accel="100000" fill="hold" grpId="1" nodeType="withEffect">
                                  <p:stCondLst>
                                    <p:cond delay="0"/>
                                  </p:stCondLst>
                                  <p:childTnLst>
                                    <p:animMotion origin="layout" path="M -0.33698 0 L 1.66667E-6 0 " pathEditMode="relative" rAng="0" ptsTypes="AA">
                                      <p:cBhvr>
                                        <p:cTn id="151" dur="750" fill="hold"/>
                                        <p:tgtEl>
                                          <p:spTgt spid="106"/>
                                        </p:tgtEl>
                                        <p:attrNameLst>
                                          <p:attrName>ppt_x</p:attrName>
                                          <p:attrName>ppt_y</p:attrName>
                                        </p:attrNameLst>
                                      </p:cBhvr>
                                      <p:rCtr x="16823" y="0"/>
                                    </p:animMotion>
                                  </p:childTnLst>
                                </p:cTn>
                              </p:par>
                              <p:par>
                                <p:cTn id="152" presetID="63" presetClass="path" presetSubtype="0" accel="100000" fill="hold" grpId="1" nodeType="withEffect">
                                  <p:stCondLst>
                                    <p:cond delay="0"/>
                                  </p:stCondLst>
                                  <p:childTnLst>
                                    <p:animMotion origin="layout" path="M -0.33698 0 L 1.66667E-6 0 " pathEditMode="relative" rAng="0" ptsTypes="AA">
                                      <p:cBhvr>
                                        <p:cTn id="153" dur="1000" fill="hold"/>
                                        <p:tgtEl>
                                          <p:spTgt spid="105"/>
                                        </p:tgtEl>
                                        <p:attrNameLst>
                                          <p:attrName>ppt_x</p:attrName>
                                          <p:attrName>ppt_y</p:attrName>
                                        </p:attrNameLst>
                                      </p:cBhvr>
                                      <p:rCtr x="16823" y="0"/>
                                    </p:animMotion>
                                  </p:childTnLst>
                                </p:cTn>
                              </p:par>
                              <p:par>
                                <p:cTn id="154" presetID="63" presetClass="path" presetSubtype="0" accel="100000" fill="hold" grpId="1" nodeType="withEffect">
                                  <p:stCondLst>
                                    <p:cond delay="0"/>
                                  </p:stCondLst>
                                  <p:childTnLst>
                                    <p:animMotion origin="layout" path="M -0.33698 0 L 1.66667E-6 0 " pathEditMode="relative" rAng="0" ptsTypes="AA">
                                      <p:cBhvr>
                                        <p:cTn id="155" dur="1250" fill="hold"/>
                                        <p:tgtEl>
                                          <p:spTgt spid="104"/>
                                        </p:tgtEl>
                                        <p:attrNameLst>
                                          <p:attrName>ppt_x</p:attrName>
                                          <p:attrName>ppt_y</p:attrName>
                                        </p:attrNameLst>
                                      </p:cBhvr>
                                      <p:rCtr x="16823" y="0"/>
                                    </p:animMotion>
                                  </p:childTnLst>
                                </p:cTn>
                              </p:par>
                            </p:childTnLst>
                          </p:cTn>
                        </p:par>
                      </p:childTnLst>
                    </p:cTn>
                  </p:par>
                </p:childTnLst>
              </p:cTn>
              <p:nextCondLst>
                <p:cond evt="onClick" delay="0">
                  <p:tgtEl>
                    <p:spTgt spid="149"/>
                  </p:tgtEl>
                </p:cond>
              </p:nextCondLst>
            </p:seq>
          </p:childTnLst>
        </p:cTn>
      </p:par>
    </p:tnLst>
    <p:bldLst>
      <p:bldP spid="49" grpId="0" animBg="1"/>
      <p:bldP spid="62" grpId="0" animBg="1"/>
      <p:bldP spid="63" grpId="0"/>
      <p:bldP spid="64" grpId="0"/>
      <p:bldP spid="65" grpId="0"/>
      <p:bldP spid="66" grpId="0" animBg="1"/>
      <p:bldP spid="67" grpId="0" animBg="1"/>
      <p:bldP spid="104" grpId="0" animBg="1"/>
      <p:bldP spid="104" grpId="1" animBg="1"/>
      <p:bldP spid="105" grpId="0" animBg="1"/>
      <p:bldP spid="105" grpId="1" animBg="1"/>
      <p:bldP spid="106" grpId="0" animBg="1"/>
      <p:bldP spid="106" grpId="1" animBg="1"/>
      <p:bldP spid="107" grpId="0" animBg="1"/>
      <p:bldP spid="107" grpId="1" animBg="1"/>
      <p:bldP spid="108" grpId="0"/>
      <p:bldP spid="108" grpId="1"/>
      <p:bldP spid="109" grpId="0"/>
      <p:bldP spid="109" grpId="1"/>
      <p:bldP spid="110" grpId="0"/>
      <p:bldP spid="110" grpId="1"/>
      <p:bldP spid="111" grpId="0"/>
      <p:bldP spid="111" grpId="1"/>
      <p:bldP spid="112" grpId="0"/>
      <p:bldP spid="112" grpId="1"/>
      <p:bldP spid="113" grpId="0"/>
      <p:bldP spid="113" grpId="1"/>
      <p:bldP spid="119" grpId="0"/>
      <p:bldP spid="119" grpId="1"/>
      <p:bldP spid="121" grpId="0"/>
      <p:bldP spid="121" grpId="1"/>
      <p:bldP spid="122" grpId="0"/>
      <p:bldP spid="122" grpId="1"/>
      <p:bldP spid="123" grpId="0"/>
      <p:bldP spid="123" grpId="1"/>
      <p:bldP spid="126" grpId="0"/>
      <p:bldP spid="126" grpId="1"/>
      <p:bldP spid="133" grpId="0"/>
      <p:bldP spid="133" grpId="1"/>
      <p:bldP spid="134" grpId="0"/>
      <p:bldP spid="134" grpId="1"/>
      <p:bldP spid="135" grpId="0"/>
      <p:bldP spid="135" grpId="1"/>
      <p:bldP spid="137" grpId="0"/>
      <p:bldP spid="137" grpId="1"/>
      <p:bldP spid="148" grpId="0" animBg="1"/>
      <p:bldP spid="148" grpId="1" animBg="1"/>
      <p:bldP spid="149" grpId="0" animBg="1"/>
      <p:bldP spid="149" grpId="1" animBg="1"/>
    </p:bld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hthoek 1">
            <a:extLst>
              <a:ext uri="{FF2B5EF4-FFF2-40B4-BE49-F238E27FC236}">
                <a16:creationId xmlns:a16="http://schemas.microsoft.com/office/drawing/2014/main" id="{5CCC8073-4DE4-49F1-A8D3-810029733B97}"/>
              </a:ext>
            </a:extLst>
          </p:cNvPr>
          <p:cNvSpPr/>
          <p:nvPr/>
        </p:nvSpPr>
        <p:spPr>
          <a:xfrm>
            <a:off x="278" y="0"/>
            <a:ext cx="12192000" cy="6858000"/>
          </a:xfrm>
          <a:prstGeom prst="rect">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9" name="Graphic 8">
            <a:extLst>
              <a:ext uri="{FF2B5EF4-FFF2-40B4-BE49-F238E27FC236}">
                <a16:creationId xmlns:a16="http://schemas.microsoft.com/office/drawing/2014/main" id="{0C7259E9-36D7-4E7C-84AF-A21BDE044D1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3671092" y="-621"/>
            <a:ext cx="10760273" cy="6858000"/>
          </a:xfrm>
          <a:prstGeom prst="rect">
            <a:avLst/>
          </a:prstGeom>
        </p:spPr>
      </p:pic>
      <p:sp>
        <p:nvSpPr>
          <p:cNvPr id="6" name="!!Bounds">
            <a:extLst>
              <a:ext uri="{FF2B5EF4-FFF2-40B4-BE49-F238E27FC236}">
                <a16:creationId xmlns:a16="http://schemas.microsoft.com/office/drawing/2014/main" id="{6BE4582A-90DD-476B-A0F1-5196BFCEDA77}"/>
              </a:ext>
            </a:extLst>
          </p:cNvPr>
          <p:cNvSpPr/>
          <p:nvPr/>
        </p:nvSpPr>
        <p:spPr>
          <a:xfrm>
            <a:off x="2199721" y="420946"/>
            <a:ext cx="7791714" cy="6013816"/>
          </a:xfrm>
          <a:custGeom>
            <a:avLst/>
            <a:gdLst>
              <a:gd name="connsiteX0" fmla="*/ 483714 w 7791714"/>
              <a:gd name="connsiteY0" fmla="*/ 5995739 h 6013816"/>
              <a:gd name="connsiteX1" fmla="*/ 1191499 w 7791714"/>
              <a:gd name="connsiteY1" fmla="*/ 5815323 h 6013816"/>
              <a:gd name="connsiteX2" fmla="*/ 1462123 w 7791714"/>
              <a:gd name="connsiteY2" fmla="*/ 5607151 h 6013816"/>
              <a:gd name="connsiteX3" fmla="*/ 1757033 w 7791714"/>
              <a:gd name="connsiteY3" fmla="*/ 5249789 h 6013816"/>
              <a:gd name="connsiteX4" fmla="*/ 2312159 w 7791714"/>
              <a:gd name="connsiteY4" fmla="*/ 4784871 h 6013816"/>
              <a:gd name="connsiteX5" fmla="*/ 2985249 w 7791714"/>
              <a:gd name="connsiteY5" fmla="*/ 4132599 h 6013816"/>
              <a:gd name="connsiteX6" fmla="*/ 3498740 w 7791714"/>
              <a:gd name="connsiteY6" fmla="*/ 3521961 h 6013816"/>
              <a:gd name="connsiteX7" fmla="*/ 3963657 w 7791714"/>
              <a:gd name="connsiteY7" fmla="*/ 3063982 h 6013816"/>
              <a:gd name="connsiteX8" fmla="*/ 4497966 w 7791714"/>
              <a:gd name="connsiteY8" fmla="*/ 2814176 h 6013816"/>
              <a:gd name="connsiteX9" fmla="*/ 6080073 w 7791714"/>
              <a:gd name="connsiteY9" fmla="*/ 2259050 h 6013816"/>
              <a:gd name="connsiteX10" fmla="*/ 7585851 w 7791714"/>
              <a:gd name="connsiteY10" fmla="*/ 1627595 h 6013816"/>
              <a:gd name="connsiteX11" fmla="*/ 7759328 w 7791714"/>
              <a:gd name="connsiteY11" fmla="*/ 829602 h 6013816"/>
              <a:gd name="connsiteX12" fmla="*/ 7349923 w 7791714"/>
              <a:gd name="connsiteY12" fmla="*/ 184269 h 6013816"/>
              <a:gd name="connsiteX13" fmla="*/ 6607443 w 7791714"/>
              <a:gd name="connsiteY13" fmla="*/ 10792 h 6013816"/>
              <a:gd name="connsiteX14" fmla="*/ 6052317 w 7791714"/>
              <a:gd name="connsiteY14" fmla="*/ 218964 h 6013816"/>
              <a:gd name="connsiteX15" fmla="*/ 5635973 w 7791714"/>
              <a:gd name="connsiteY15" fmla="*/ 586735 h 6013816"/>
              <a:gd name="connsiteX16" fmla="*/ 5115543 w 7791714"/>
              <a:gd name="connsiteY16" fmla="*/ 739394 h 6013816"/>
              <a:gd name="connsiteX17" fmla="*/ 4810224 w 7791714"/>
              <a:gd name="connsiteY17" fmla="*/ 885115 h 6013816"/>
              <a:gd name="connsiteX18" fmla="*/ 4546539 w 7791714"/>
              <a:gd name="connsiteY18" fmla="*/ 1162677 h 6013816"/>
              <a:gd name="connsiteX19" fmla="*/ 3998353 w 7791714"/>
              <a:gd name="connsiteY19" fmla="*/ 1447179 h 6013816"/>
              <a:gd name="connsiteX20" fmla="*/ 3699973 w 7791714"/>
              <a:gd name="connsiteY20" fmla="*/ 1509631 h 6013816"/>
              <a:gd name="connsiteX21" fmla="*/ 3332202 w 7791714"/>
              <a:gd name="connsiteY21" fmla="*/ 1801072 h 6013816"/>
              <a:gd name="connsiteX22" fmla="*/ 2464818 w 7791714"/>
              <a:gd name="connsiteY22" fmla="*/ 2439466 h 6013816"/>
              <a:gd name="connsiteX23" fmla="*/ 1722338 w 7791714"/>
              <a:gd name="connsiteY23" fmla="*/ 3528900 h 6013816"/>
              <a:gd name="connsiteX24" fmla="*/ 709234 w 7791714"/>
              <a:gd name="connsiteY24" fmla="*/ 4465674 h 6013816"/>
              <a:gd name="connsiteX25" fmla="*/ 56962 w 7791714"/>
              <a:gd name="connsiteY25" fmla="*/ 5173459 h 6013816"/>
              <a:gd name="connsiteX26" fmla="*/ 56962 w 7791714"/>
              <a:gd name="connsiteY26" fmla="*/ 5606873 h 6013816"/>
              <a:gd name="connsiteX27" fmla="*/ 483714 w 7791714"/>
              <a:gd name="connsiteY27" fmla="*/ 5995739 h 6013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7791714" h="6013816">
                <a:moveTo>
                  <a:pt x="483714" y="5995739"/>
                </a:moveTo>
                <a:cubicBezTo>
                  <a:pt x="758918" y="6053333"/>
                  <a:pt x="1018023" y="5967982"/>
                  <a:pt x="1191499" y="5815323"/>
                </a:cubicBezTo>
                <a:cubicBezTo>
                  <a:pt x="1364976" y="5662663"/>
                  <a:pt x="1371915" y="5676541"/>
                  <a:pt x="1462123" y="5607151"/>
                </a:cubicBezTo>
                <a:cubicBezTo>
                  <a:pt x="1552331" y="5537760"/>
                  <a:pt x="1659887" y="5339997"/>
                  <a:pt x="1757033" y="5249789"/>
                </a:cubicBezTo>
                <a:cubicBezTo>
                  <a:pt x="1854180" y="5159581"/>
                  <a:pt x="2103987" y="4986104"/>
                  <a:pt x="2312159" y="4784871"/>
                </a:cubicBezTo>
                <a:cubicBezTo>
                  <a:pt x="2520331" y="4583638"/>
                  <a:pt x="2888102" y="4243624"/>
                  <a:pt x="2985249" y="4132599"/>
                </a:cubicBezTo>
                <a:cubicBezTo>
                  <a:pt x="3082396" y="4021574"/>
                  <a:pt x="3366897" y="3709315"/>
                  <a:pt x="3498740" y="3521961"/>
                </a:cubicBezTo>
                <a:cubicBezTo>
                  <a:pt x="3630582" y="3334606"/>
                  <a:pt x="3762424" y="3133373"/>
                  <a:pt x="3963657" y="3063982"/>
                </a:cubicBezTo>
                <a:cubicBezTo>
                  <a:pt x="4164890" y="2994591"/>
                  <a:pt x="4213464" y="2918262"/>
                  <a:pt x="4497966" y="2814176"/>
                </a:cubicBezTo>
                <a:cubicBezTo>
                  <a:pt x="4782468" y="2710090"/>
                  <a:pt x="5927414" y="2286807"/>
                  <a:pt x="6080073" y="2259050"/>
                </a:cubicBezTo>
                <a:cubicBezTo>
                  <a:pt x="6232733" y="2231294"/>
                  <a:pt x="7336044" y="1877401"/>
                  <a:pt x="7585851" y="1627595"/>
                </a:cubicBezTo>
                <a:cubicBezTo>
                  <a:pt x="7835657" y="1377789"/>
                  <a:pt x="7807901" y="954505"/>
                  <a:pt x="7759328" y="829602"/>
                </a:cubicBezTo>
                <a:cubicBezTo>
                  <a:pt x="7710754" y="704699"/>
                  <a:pt x="7578912" y="316111"/>
                  <a:pt x="7349923" y="184269"/>
                </a:cubicBezTo>
                <a:cubicBezTo>
                  <a:pt x="7120933" y="52427"/>
                  <a:pt x="6912762" y="-30842"/>
                  <a:pt x="6607443" y="10792"/>
                </a:cubicBezTo>
                <a:cubicBezTo>
                  <a:pt x="6302124" y="52427"/>
                  <a:pt x="6163342" y="24670"/>
                  <a:pt x="6052317" y="218964"/>
                </a:cubicBezTo>
                <a:cubicBezTo>
                  <a:pt x="5941292" y="413258"/>
                  <a:pt x="5851084" y="558978"/>
                  <a:pt x="5635973" y="586735"/>
                </a:cubicBezTo>
                <a:cubicBezTo>
                  <a:pt x="5420862" y="614491"/>
                  <a:pt x="5295959" y="642247"/>
                  <a:pt x="5115543" y="739394"/>
                </a:cubicBezTo>
                <a:cubicBezTo>
                  <a:pt x="4935127" y="836541"/>
                  <a:pt x="4928188" y="829602"/>
                  <a:pt x="4810224" y="885115"/>
                </a:cubicBezTo>
                <a:cubicBezTo>
                  <a:pt x="4692260" y="940627"/>
                  <a:pt x="4650625" y="1100226"/>
                  <a:pt x="4546539" y="1162677"/>
                </a:cubicBezTo>
                <a:cubicBezTo>
                  <a:pt x="4442453" y="1225129"/>
                  <a:pt x="4151012" y="1440240"/>
                  <a:pt x="3998353" y="1447179"/>
                </a:cubicBezTo>
                <a:cubicBezTo>
                  <a:pt x="3845693" y="1454118"/>
                  <a:pt x="3810998" y="1384728"/>
                  <a:pt x="3699973" y="1509631"/>
                </a:cubicBezTo>
                <a:cubicBezTo>
                  <a:pt x="3588948" y="1634534"/>
                  <a:pt x="3595887" y="1669229"/>
                  <a:pt x="3332202" y="1801072"/>
                </a:cubicBezTo>
                <a:cubicBezTo>
                  <a:pt x="3068517" y="1932914"/>
                  <a:pt x="2679930" y="2120269"/>
                  <a:pt x="2464818" y="2439466"/>
                </a:cubicBezTo>
                <a:cubicBezTo>
                  <a:pt x="2249707" y="2758663"/>
                  <a:pt x="1916632" y="3334606"/>
                  <a:pt x="1722338" y="3528900"/>
                </a:cubicBezTo>
                <a:cubicBezTo>
                  <a:pt x="1528044" y="3723194"/>
                  <a:pt x="848015" y="4340771"/>
                  <a:pt x="709234" y="4465674"/>
                </a:cubicBezTo>
                <a:cubicBezTo>
                  <a:pt x="570453" y="4590577"/>
                  <a:pt x="98596" y="4958348"/>
                  <a:pt x="56962" y="5173459"/>
                </a:cubicBezTo>
                <a:cubicBezTo>
                  <a:pt x="15327" y="5388570"/>
                  <a:pt x="-47124" y="5436588"/>
                  <a:pt x="56962" y="5606873"/>
                </a:cubicBezTo>
                <a:cubicBezTo>
                  <a:pt x="161048" y="5777158"/>
                  <a:pt x="334524" y="5964513"/>
                  <a:pt x="483714" y="5995739"/>
                </a:cubicBezTo>
                <a:close/>
              </a:path>
            </a:pathLst>
          </a:custGeom>
          <a:solidFill>
            <a:srgbClr val="22A241"/>
          </a:solidFill>
          <a:ln w="6938" cap="flat">
            <a:noFill/>
            <a:prstDash val="solid"/>
            <a:miter/>
          </a:ln>
        </p:spPr>
        <p:txBody>
          <a:bodyPr rtlCol="0" anchor="ctr"/>
          <a:lstStyle/>
          <a:p>
            <a:endParaRPr lang="nl-BE"/>
          </a:p>
        </p:txBody>
      </p:sp>
      <p:grpSp>
        <p:nvGrpSpPr>
          <p:cNvPr id="36" name="!!Bush">
            <a:extLst>
              <a:ext uri="{FF2B5EF4-FFF2-40B4-BE49-F238E27FC236}">
                <a16:creationId xmlns:a16="http://schemas.microsoft.com/office/drawing/2014/main" id="{4743AF7F-C7C1-47D1-9379-6C1F3BE81292}"/>
              </a:ext>
            </a:extLst>
          </p:cNvPr>
          <p:cNvGrpSpPr/>
          <p:nvPr/>
        </p:nvGrpSpPr>
        <p:grpSpPr>
          <a:xfrm>
            <a:off x="2748713" y="586920"/>
            <a:ext cx="6983382" cy="5850581"/>
            <a:chOff x="2748713" y="586920"/>
            <a:chExt cx="6983382" cy="5850581"/>
          </a:xfrm>
        </p:grpSpPr>
        <p:sp>
          <p:nvSpPr>
            <p:cNvPr id="11" name="Graphic 4">
              <a:extLst>
                <a:ext uri="{FF2B5EF4-FFF2-40B4-BE49-F238E27FC236}">
                  <a16:creationId xmlns:a16="http://schemas.microsoft.com/office/drawing/2014/main" id="{6BE4582A-90DD-476B-A0F1-5196BFCEDA77}"/>
                </a:ext>
              </a:extLst>
            </p:cNvPr>
            <p:cNvSpPr/>
            <p:nvPr/>
          </p:nvSpPr>
          <p:spPr>
            <a:xfrm>
              <a:off x="4622237" y="997778"/>
              <a:ext cx="5019331" cy="2919898"/>
            </a:xfrm>
            <a:custGeom>
              <a:avLst/>
              <a:gdLst>
                <a:gd name="connsiteX0" fmla="*/ 52711 w 5019331"/>
                <a:gd name="connsiteY0" fmla="*/ 2906964 h 2919898"/>
                <a:gd name="connsiteX1" fmla="*/ 573141 w 5019331"/>
                <a:gd name="connsiteY1" fmla="*/ 2671036 h 2919898"/>
                <a:gd name="connsiteX2" fmla="*/ 913155 w 5019331"/>
                <a:gd name="connsiteY2" fmla="*/ 2206118 h 2919898"/>
                <a:gd name="connsiteX3" fmla="*/ 1211535 w 5019331"/>
                <a:gd name="connsiteY3" fmla="*/ 2053459 h 2919898"/>
                <a:gd name="connsiteX4" fmla="*/ 1704209 w 5019331"/>
                <a:gd name="connsiteY4" fmla="*/ 1845287 h 2919898"/>
                <a:gd name="connsiteX5" fmla="*/ 2065041 w 5019331"/>
                <a:gd name="connsiteY5" fmla="*/ 1637115 h 2919898"/>
                <a:gd name="connsiteX6" fmla="*/ 2439751 w 5019331"/>
                <a:gd name="connsiteY6" fmla="*/ 1512211 h 2919898"/>
                <a:gd name="connsiteX7" fmla="*/ 2752009 w 5019331"/>
                <a:gd name="connsiteY7" fmla="*/ 1324856 h 2919898"/>
                <a:gd name="connsiteX8" fmla="*/ 3050389 w 5019331"/>
                <a:gd name="connsiteY8" fmla="*/ 1116684 h 2919898"/>
                <a:gd name="connsiteX9" fmla="*/ 3480611 w 5019331"/>
                <a:gd name="connsiteY9" fmla="*/ 811365 h 2919898"/>
                <a:gd name="connsiteX10" fmla="*/ 4105127 w 5019331"/>
                <a:gd name="connsiteY10" fmla="*/ 700340 h 2919898"/>
                <a:gd name="connsiteX11" fmla="*/ 4465959 w 5019331"/>
                <a:gd name="connsiteY11" fmla="*/ 561559 h 2919898"/>
                <a:gd name="connsiteX12" fmla="*/ 4646375 w 5019331"/>
                <a:gd name="connsiteY12" fmla="*/ 450534 h 2919898"/>
                <a:gd name="connsiteX13" fmla="*/ 4905618 w 5019331"/>
                <a:gd name="connsiteY13" fmla="*/ 447550 h 2919898"/>
                <a:gd name="connsiteX14" fmla="*/ 4986388 w 5019331"/>
                <a:gd name="connsiteY14" fmla="*/ 277057 h 2919898"/>
                <a:gd name="connsiteX15" fmla="*/ 4694948 w 5019331"/>
                <a:gd name="connsiteY15" fmla="*/ 20312 h 2919898"/>
                <a:gd name="connsiteX16" fmla="*/ 4320238 w 5019331"/>
                <a:gd name="connsiteY16" fmla="*/ 55007 h 2919898"/>
                <a:gd name="connsiteX17" fmla="*/ 3851851 w 5019331"/>
                <a:gd name="connsiteY17" fmla="*/ 384613 h 2919898"/>
                <a:gd name="connsiteX18" fmla="*/ 3608984 w 5019331"/>
                <a:gd name="connsiteY18" fmla="*/ 426247 h 2919898"/>
                <a:gd name="connsiteX19" fmla="*/ 3255091 w 5019331"/>
                <a:gd name="connsiteY19" fmla="*/ 551150 h 2919898"/>
                <a:gd name="connsiteX20" fmla="*/ 2817930 w 5019331"/>
                <a:gd name="connsiteY20" fmla="*/ 863408 h 2919898"/>
                <a:gd name="connsiteX21" fmla="*/ 2248926 w 5019331"/>
                <a:gd name="connsiteY21" fmla="*/ 1203423 h 2919898"/>
                <a:gd name="connsiteX22" fmla="*/ 1451835 w 5019331"/>
                <a:gd name="connsiteY22" fmla="*/ 1519567 h 2919898"/>
                <a:gd name="connsiteX23" fmla="*/ 812539 w 5019331"/>
                <a:gd name="connsiteY23" fmla="*/ 1827939 h 2919898"/>
                <a:gd name="connsiteX24" fmla="*/ 285170 w 5019331"/>
                <a:gd name="connsiteY24" fmla="*/ 2334491 h 2919898"/>
                <a:gd name="connsiteX25" fmla="*/ 14546 w 5019331"/>
                <a:gd name="connsiteY25" fmla="*/ 2730018 h 2919898"/>
                <a:gd name="connsiteX26" fmla="*/ 52711 w 5019331"/>
                <a:gd name="connsiteY26" fmla="*/ 2906964 h 291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19331" h="2919898">
                  <a:moveTo>
                    <a:pt x="52711" y="2906964"/>
                  </a:moveTo>
                  <a:cubicBezTo>
                    <a:pt x="157074" y="2945407"/>
                    <a:pt x="434359" y="2906964"/>
                    <a:pt x="573141" y="2671036"/>
                  </a:cubicBezTo>
                  <a:cubicBezTo>
                    <a:pt x="711922" y="2435107"/>
                    <a:pt x="836825" y="2282448"/>
                    <a:pt x="913155" y="2206118"/>
                  </a:cubicBezTo>
                  <a:cubicBezTo>
                    <a:pt x="989485" y="2129788"/>
                    <a:pt x="1100510" y="2067337"/>
                    <a:pt x="1211535" y="2053459"/>
                  </a:cubicBezTo>
                  <a:cubicBezTo>
                    <a:pt x="1322561" y="2039580"/>
                    <a:pt x="1586245" y="1907738"/>
                    <a:pt x="1704209" y="1845287"/>
                  </a:cubicBezTo>
                  <a:cubicBezTo>
                    <a:pt x="1822173" y="1782835"/>
                    <a:pt x="1954016" y="1657932"/>
                    <a:pt x="2065041" y="1637115"/>
                  </a:cubicBezTo>
                  <a:cubicBezTo>
                    <a:pt x="2176066" y="1616297"/>
                    <a:pt x="2294030" y="1602419"/>
                    <a:pt x="2439751" y="1512211"/>
                  </a:cubicBezTo>
                  <a:cubicBezTo>
                    <a:pt x="2585471" y="1422003"/>
                    <a:pt x="2606288" y="1366491"/>
                    <a:pt x="2752009" y="1324856"/>
                  </a:cubicBezTo>
                  <a:cubicBezTo>
                    <a:pt x="2897729" y="1283222"/>
                    <a:pt x="2980998" y="1186075"/>
                    <a:pt x="3050389" y="1116684"/>
                  </a:cubicBezTo>
                  <a:cubicBezTo>
                    <a:pt x="3119779" y="1047294"/>
                    <a:pt x="3154475" y="880756"/>
                    <a:pt x="3480611" y="811365"/>
                  </a:cubicBezTo>
                  <a:cubicBezTo>
                    <a:pt x="3806747" y="741975"/>
                    <a:pt x="3924711" y="714218"/>
                    <a:pt x="4105127" y="700340"/>
                  </a:cubicBezTo>
                  <a:cubicBezTo>
                    <a:pt x="4285543" y="686462"/>
                    <a:pt x="4389629" y="651767"/>
                    <a:pt x="4465959" y="561559"/>
                  </a:cubicBezTo>
                  <a:cubicBezTo>
                    <a:pt x="4542289" y="471351"/>
                    <a:pt x="4556167" y="436656"/>
                    <a:pt x="4646375" y="450534"/>
                  </a:cubicBezTo>
                  <a:cubicBezTo>
                    <a:pt x="4736582" y="464412"/>
                    <a:pt x="4776274" y="493209"/>
                    <a:pt x="4905618" y="447550"/>
                  </a:cubicBezTo>
                  <a:cubicBezTo>
                    <a:pt x="5034962" y="401960"/>
                    <a:pt x="5041901" y="353387"/>
                    <a:pt x="4986388" y="277057"/>
                  </a:cubicBezTo>
                  <a:cubicBezTo>
                    <a:pt x="4930876" y="200727"/>
                    <a:pt x="4826790" y="61946"/>
                    <a:pt x="4694948" y="20312"/>
                  </a:cubicBezTo>
                  <a:cubicBezTo>
                    <a:pt x="4563106" y="-21323"/>
                    <a:pt x="4417385" y="6433"/>
                    <a:pt x="4320238" y="55007"/>
                  </a:cubicBezTo>
                  <a:cubicBezTo>
                    <a:pt x="4223091" y="103580"/>
                    <a:pt x="4115536" y="308283"/>
                    <a:pt x="3851851" y="384613"/>
                  </a:cubicBezTo>
                  <a:cubicBezTo>
                    <a:pt x="3588166" y="460942"/>
                    <a:pt x="3782460" y="419308"/>
                    <a:pt x="3608984" y="426247"/>
                  </a:cubicBezTo>
                  <a:cubicBezTo>
                    <a:pt x="3435507" y="433186"/>
                    <a:pt x="3345299" y="481760"/>
                    <a:pt x="3255091" y="551150"/>
                  </a:cubicBezTo>
                  <a:cubicBezTo>
                    <a:pt x="3164883" y="620541"/>
                    <a:pt x="2915077" y="814835"/>
                    <a:pt x="2817930" y="863408"/>
                  </a:cubicBezTo>
                  <a:cubicBezTo>
                    <a:pt x="2720783" y="911982"/>
                    <a:pt x="2464037" y="1140971"/>
                    <a:pt x="2248926" y="1203423"/>
                  </a:cubicBezTo>
                  <a:cubicBezTo>
                    <a:pt x="2033815" y="1265874"/>
                    <a:pt x="1737308" y="1454131"/>
                    <a:pt x="1451835" y="1519567"/>
                  </a:cubicBezTo>
                  <a:cubicBezTo>
                    <a:pt x="1166431" y="1585072"/>
                    <a:pt x="965198" y="1723853"/>
                    <a:pt x="812539" y="1827939"/>
                  </a:cubicBezTo>
                  <a:cubicBezTo>
                    <a:pt x="659879" y="1932025"/>
                    <a:pt x="368438" y="2251222"/>
                    <a:pt x="285170" y="2334491"/>
                  </a:cubicBezTo>
                  <a:cubicBezTo>
                    <a:pt x="201901" y="2417760"/>
                    <a:pt x="35363" y="2632871"/>
                    <a:pt x="14546" y="2730018"/>
                  </a:cubicBezTo>
                  <a:cubicBezTo>
                    <a:pt x="-6271" y="2827165"/>
                    <a:pt x="-13210" y="2882677"/>
                    <a:pt x="52711" y="2906964"/>
                  </a:cubicBezTo>
                  <a:close/>
                </a:path>
              </a:pathLst>
            </a:custGeom>
            <a:solidFill>
              <a:srgbClr val="89C44F"/>
            </a:solidFill>
            <a:ln w="6938" cap="flat">
              <a:noFill/>
              <a:prstDash val="solid"/>
              <a:miter/>
            </a:ln>
          </p:spPr>
          <p:txBody>
            <a:bodyPr rtlCol="0" anchor="ctr"/>
            <a:lstStyle/>
            <a:p>
              <a:endParaRPr lang="nl-BE"/>
            </a:p>
          </p:txBody>
        </p:sp>
        <p:sp>
          <p:nvSpPr>
            <p:cNvPr id="12" name="Graphic 4">
              <a:extLst>
                <a:ext uri="{FF2B5EF4-FFF2-40B4-BE49-F238E27FC236}">
                  <a16:creationId xmlns:a16="http://schemas.microsoft.com/office/drawing/2014/main" id="{6BE4582A-90DD-476B-A0F1-5196BFCEDA77}"/>
                </a:ext>
              </a:extLst>
            </p:cNvPr>
            <p:cNvSpPr/>
            <p:nvPr/>
          </p:nvSpPr>
          <p:spPr>
            <a:xfrm>
              <a:off x="2748713" y="5549514"/>
              <a:ext cx="521035" cy="887987"/>
            </a:xfrm>
            <a:custGeom>
              <a:avLst/>
              <a:gdLst>
                <a:gd name="connsiteX0" fmla="*/ 191468 w 521035"/>
                <a:gd name="connsiteY0" fmla="*/ 887987 h 887987"/>
                <a:gd name="connsiteX1" fmla="*/ 4182 w 521035"/>
                <a:gd name="connsiteY1" fmla="*/ 449369 h 887987"/>
                <a:gd name="connsiteX2" fmla="*/ 170651 w 521035"/>
                <a:gd name="connsiteY2" fmla="*/ 388375 h 887987"/>
                <a:gd name="connsiteX3" fmla="*/ 309432 w 521035"/>
                <a:gd name="connsiteY3" fmla="*/ 89995 h 887987"/>
                <a:gd name="connsiteX4" fmla="*/ 462092 w 521035"/>
                <a:gd name="connsiteY4" fmla="*/ 126772 h 887987"/>
                <a:gd name="connsiteX5" fmla="*/ 510665 w 521035"/>
                <a:gd name="connsiteY5" fmla="*/ 342368 h 887987"/>
                <a:gd name="connsiteX6" fmla="*/ 499771 w 521035"/>
                <a:gd name="connsiteY6" fmla="*/ 443610 h 887987"/>
                <a:gd name="connsiteX7" fmla="*/ 323310 w 521035"/>
                <a:gd name="connsiteY7" fmla="*/ 714511 h 887987"/>
                <a:gd name="connsiteX8" fmla="*/ 299023 w 521035"/>
                <a:gd name="connsiteY8" fmla="*/ 690224 h 887987"/>
                <a:gd name="connsiteX9" fmla="*/ 191468 w 521035"/>
                <a:gd name="connsiteY9" fmla="*/ 887987 h 887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1035" h="887987">
                  <a:moveTo>
                    <a:pt x="191468" y="887987"/>
                  </a:moveTo>
                  <a:cubicBezTo>
                    <a:pt x="4460" y="794379"/>
                    <a:pt x="-10390" y="596339"/>
                    <a:pt x="4182" y="449369"/>
                  </a:cubicBezTo>
                  <a:cubicBezTo>
                    <a:pt x="88700" y="560741"/>
                    <a:pt x="92170" y="458875"/>
                    <a:pt x="170651" y="388375"/>
                  </a:cubicBezTo>
                  <a:cubicBezTo>
                    <a:pt x="439886" y="334666"/>
                    <a:pt x="71699" y="325229"/>
                    <a:pt x="309432" y="89995"/>
                  </a:cubicBezTo>
                  <a:cubicBezTo>
                    <a:pt x="341074" y="-58640"/>
                    <a:pt x="489987" y="-6805"/>
                    <a:pt x="462092" y="126772"/>
                  </a:cubicBezTo>
                  <a:cubicBezTo>
                    <a:pt x="503518" y="194289"/>
                    <a:pt x="531690" y="259932"/>
                    <a:pt x="510665" y="342368"/>
                  </a:cubicBezTo>
                  <a:cubicBezTo>
                    <a:pt x="503726" y="374427"/>
                    <a:pt x="544458" y="380880"/>
                    <a:pt x="499771" y="443610"/>
                  </a:cubicBezTo>
                  <a:cubicBezTo>
                    <a:pt x="434335" y="554496"/>
                    <a:pt x="446270" y="662815"/>
                    <a:pt x="323310" y="714511"/>
                  </a:cubicBezTo>
                  <a:cubicBezTo>
                    <a:pt x="253919" y="728389"/>
                    <a:pt x="326780" y="662468"/>
                    <a:pt x="299023" y="690224"/>
                  </a:cubicBezTo>
                  <a:cubicBezTo>
                    <a:pt x="252670" y="729499"/>
                    <a:pt x="185292" y="837263"/>
                    <a:pt x="191468" y="887987"/>
                  </a:cubicBezTo>
                  <a:close/>
                </a:path>
              </a:pathLst>
            </a:custGeom>
            <a:solidFill>
              <a:srgbClr val="106D41"/>
            </a:solidFill>
            <a:ln w="6938" cap="flat">
              <a:noFill/>
              <a:prstDash val="solid"/>
              <a:miter/>
            </a:ln>
          </p:spPr>
          <p:txBody>
            <a:bodyPr rtlCol="0" anchor="ctr"/>
            <a:lstStyle/>
            <a:p>
              <a:endParaRPr lang="nl-BE"/>
            </a:p>
          </p:txBody>
        </p:sp>
        <p:sp>
          <p:nvSpPr>
            <p:cNvPr id="13" name="Graphic 4">
              <a:extLst>
                <a:ext uri="{FF2B5EF4-FFF2-40B4-BE49-F238E27FC236}">
                  <a16:creationId xmlns:a16="http://schemas.microsoft.com/office/drawing/2014/main" id="{6BE4582A-90DD-476B-A0F1-5196BFCEDA77}"/>
                </a:ext>
              </a:extLst>
            </p:cNvPr>
            <p:cNvSpPr/>
            <p:nvPr/>
          </p:nvSpPr>
          <p:spPr>
            <a:xfrm>
              <a:off x="3352874" y="5519970"/>
              <a:ext cx="468429" cy="560180"/>
            </a:xfrm>
            <a:custGeom>
              <a:avLst/>
              <a:gdLst>
                <a:gd name="connsiteX0" fmla="*/ 27938 w 468429"/>
                <a:gd name="connsiteY0" fmla="*/ 504657 h 560180"/>
                <a:gd name="connsiteX1" fmla="*/ 27938 w 468429"/>
                <a:gd name="connsiteY1" fmla="*/ 268521 h 560180"/>
                <a:gd name="connsiteX2" fmla="*/ 243049 w 468429"/>
                <a:gd name="connsiteY2" fmla="*/ 60557 h 560180"/>
                <a:gd name="connsiteX3" fmla="*/ 305500 w 468429"/>
                <a:gd name="connsiteY3" fmla="*/ 5044 h 560180"/>
                <a:gd name="connsiteX4" fmla="*/ 423465 w 468429"/>
                <a:gd name="connsiteY4" fmla="*/ 95252 h 560180"/>
                <a:gd name="connsiteX5" fmla="*/ 437343 w 468429"/>
                <a:gd name="connsiteY5" fmla="*/ 171582 h 560180"/>
                <a:gd name="connsiteX6" fmla="*/ 208353 w 468429"/>
                <a:gd name="connsiteY6" fmla="*/ 317233 h 560180"/>
                <a:gd name="connsiteX7" fmla="*/ 111276 w 468429"/>
                <a:gd name="connsiteY7" fmla="*/ 560170 h 560180"/>
                <a:gd name="connsiteX8" fmla="*/ 27938 w 468429"/>
                <a:gd name="connsiteY8" fmla="*/ 504657 h 560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8429" h="560180">
                  <a:moveTo>
                    <a:pt x="27938" y="504657"/>
                  </a:moveTo>
                  <a:cubicBezTo>
                    <a:pt x="101631" y="368235"/>
                    <a:pt x="115786" y="354912"/>
                    <a:pt x="27938" y="268521"/>
                  </a:cubicBezTo>
                  <a:cubicBezTo>
                    <a:pt x="-101754" y="673"/>
                    <a:pt x="263311" y="320980"/>
                    <a:pt x="243049" y="60557"/>
                  </a:cubicBezTo>
                  <a:cubicBezTo>
                    <a:pt x="256927" y="32800"/>
                    <a:pt x="256927" y="-15773"/>
                    <a:pt x="305500" y="5044"/>
                  </a:cubicBezTo>
                  <a:cubicBezTo>
                    <a:pt x="354074" y="25861"/>
                    <a:pt x="381830" y="81374"/>
                    <a:pt x="423465" y="95252"/>
                  </a:cubicBezTo>
                  <a:cubicBezTo>
                    <a:pt x="465099" y="109130"/>
                    <a:pt x="492855" y="102191"/>
                    <a:pt x="437343" y="171582"/>
                  </a:cubicBezTo>
                  <a:cubicBezTo>
                    <a:pt x="366148" y="306269"/>
                    <a:pt x="290096" y="268312"/>
                    <a:pt x="208353" y="317233"/>
                  </a:cubicBezTo>
                  <a:cubicBezTo>
                    <a:pt x="160127" y="381697"/>
                    <a:pt x="240273" y="561766"/>
                    <a:pt x="111276" y="560170"/>
                  </a:cubicBezTo>
                  <a:cubicBezTo>
                    <a:pt x="27938" y="560170"/>
                    <a:pt x="27938" y="504657"/>
                    <a:pt x="27938" y="504657"/>
                  </a:cubicBezTo>
                  <a:close/>
                </a:path>
              </a:pathLst>
            </a:custGeom>
            <a:solidFill>
              <a:srgbClr val="106D41"/>
            </a:solidFill>
            <a:ln w="6938" cap="flat">
              <a:noFill/>
              <a:prstDash val="solid"/>
              <a:miter/>
            </a:ln>
          </p:spPr>
          <p:txBody>
            <a:bodyPr rtlCol="0" anchor="ctr"/>
            <a:lstStyle/>
            <a:p>
              <a:endParaRPr lang="nl-BE"/>
            </a:p>
          </p:txBody>
        </p:sp>
        <p:sp>
          <p:nvSpPr>
            <p:cNvPr id="14" name="Graphic 4">
              <a:extLst>
                <a:ext uri="{FF2B5EF4-FFF2-40B4-BE49-F238E27FC236}">
                  <a16:creationId xmlns:a16="http://schemas.microsoft.com/office/drawing/2014/main" id="{6BE4582A-90DD-476B-A0F1-5196BFCEDA77}"/>
                </a:ext>
              </a:extLst>
            </p:cNvPr>
            <p:cNvSpPr/>
            <p:nvPr/>
          </p:nvSpPr>
          <p:spPr>
            <a:xfrm>
              <a:off x="3680954" y="5387014"/>
              <a:ext cx="157496" cy="162695"/>
            </a:xfrm>
            <a:custGeom>
              <a:avLst/>
              <a:gdLst>
                <a:gd name="connsiteX0" fmla="*/ 46811 w 157496"/>
                <a:gd name="connsiteY0" fmla="*/ 144940 h 162695"/>
                <a:gd name="connsiteX1" fmla="*/ 107458 w 157496"/>
                <a:gd name="connsiteY1" fmla="*/ 161801 h 162695"/>
                <a:gd name="connsiteX2" fmla="*/ 46811 w 157496"/>
                <a:gd name="connsiteY2" fmla="*/ 144940 h 162695"/>
              </a:gdLst>
              <a:ahLst/>
              <a:cxnLst>
                <a:cxn ang="0">
                  <a:pos x="connsiteX0" y="connsiteY0"/>
                </a:cxn>
                <a:cxn ang="0">
                  <a:pos x="connsiteX1" y="connsiteY1"/>
                </a:cxn>
                <a:cxn ang="0">
                  <a:pos x="connsiteX2" y="connsiteY2"/>
                </a:cxn>
              </a:cxnLst>
              <a:rect l="l" t="t" r="r" b="b"/>
              <a:pathLst>
                <a:path w="157496" h="162695">
                  <a:moveTo>
                    <a:pt x="46811" y="144940"/>
                  </a:moveTo>
                  <a:cubicBezTo>
                    <a:pt x="-138671" y="-63440"/>
                    <a:pt x="300087" y="-37697"/>
                    <a:pt x="107458" y="161801"/>
                  </a:cubicBezTo>
                  <a:cubicBezTo>
                    <a:pt x="95384" y="158818"/>
                    <a:pt x="74567" y="172696"/>
                    <a:pt x="46811" y="144940"/>
                  </a:cubicBezTo>
                  <a:close/>
                </a:path>
              </a:pathLst>
            </a:custGeom>
            <a:solidFill>
              <a:srgbClr val="106D41"/>
            </a:solidFill>
            <a:ln w="6938" cap="flat">
              <a:noFill/>
              <a:prstDash val="solid"/>
              <a:miter/>
            </a:ln>
          </p:spPr>
          <p:txBody>
            <a:bodyPr rtlCol="0" anchor="ctr"/>
            <a:lstStyle/>
            <a:p>
              <a:endParaRPr lang="nl-BE"/>
            </a:p>
          </p:txBody>
        </p:sp>
        <p:sp>
          <p:nvSpPr>
            <p:cNvPr id="16" name="Graphic 4">
              <a:extLst>
                <a:ext uri="{FF2B5EF4-FFF2-40B4-BE49-F238E27FC236}">
                  <a16:creationId xmlns:a16="http://schemas.microsoft.com/office/drawing/2014/main" id="{6BE4582A-90DD-476B-A0F1-5196BFCEDA77}"/>
                </a:ext>
              </a:extLst>
            </p:cNvPr>
            <p:cNvSpPr/>
            <p:nvPr/>
          </p:nvSpPr>
          <p:spPr>
            <a:xfrm>
              <a:off x="3880321" y="5335529"/>
              <a:ext cx="111128" cy="163104"/>
            </a:xfrm>
            <a:custGeom>
              <a:avLst/>
              <a:gdLst>
                <a:gd name="connsiteX0" fmla="*/ 103 w 111128"/>
                <a:gd name="connsiteY0" fmla="*/ 120095 h 163104"/>
                <a:gd name="connsiteX1" fmla="*/ 111128 w 111128"/>
                <a:gd name="connsiteY1" fmla="*/ 29887 h 163104"/>
                <a:gd name="connsiteX2" fmla="*/ 103 w 111128"/>
                <a:gd name="connsiteY2" fmla="*/ 120095 h 163104"/>
              </a:gdLst>
              <a:ahLst/>
              <a:cxnLst>
                <a:cxn ang="0">
                  <a:pos x="connsiteX0" y="connsiteY0"/>
                </a:cxn>
                <a:cxn ang="0">
                  <a:pos x="connsiteX1" y="connsiteY1"/>
                </a:cxn>
                <a:cxn ang="0">
                  <a:pos x="connsiteX2" y="connsiteY2"/>
                </a:cxn>
              </a:cxnLst>
              <a:rect l="l" t="t" r="r" b="b"/>
              <a:pathLst>
                <a:path w="111128" h="163104">
                  <a:moveTo>
                    <a:pt x="103" y="120095"/>
                  </a:moveTo>
                  <a:cubicBezTo>
                    <a:pt x="-3574" y="48136"/>
                    <a:pt x="91907" y="-50190"/>
                    <a:pt x="111128" y="29887"/>
                  </a:cubicBezTo>
                  <a:cubicBezTo>
                    <a:pt x="91699" y="65831"/>
                    <a:pt x="21545" y="243471"/>
                    <a:pt x="103" y="120095"/>
                  </a:cubicBezTo>
                  <a:close/>
                </a:path>
              </a:pathLst>
            </a:custGeom>
            <a:solidFill>
              <a:srgbClr val="106D41"/>
            </a:solidFill>
            <a:ln w="6938" cap="flat">
              <a:noFill/>
              <a:prstDash val="solid"/>
              <a:miter/>
            </a:ln>
          </p:spPr>
          <p:txBody>
            <a:bodyPr rtlCol="0" anchor="ctr"/>
            <a:lstStyle/>
            <a:p>
              <a:endParaRPr lang="nl-BE"/>
            </a:p>
          </p:txBody>
        </p:sp>
        <p:sp>
          <p:nvSpPr>
            <p:cNvPr id="21" name="Graphic 4">
              <a:extLst>
                <a:ext uri="{FF2B5EF4-FFF2-40B4-BE49-F238E27FC236}">
                  <a16:creationId xmlns:a16="http://schemas.microsoft.com/office/drawing/2014/main" id="{6BE4582A-90DD-476B-A0F1-5196BFCEDA77}"/>
                </a:ext>
              </a:extLst>
            </p:cNvPr>
            <p:cNvSpPr/>
            <p:nvPr/>
          </p:nvSpPr>
          <p:spPr>
            <a:xfrm>
              <a:off x="3687393" y="5061714"/>
              <a:ext cx="183289" cy="269006"/>
            </a:xfrm>
            <a:custGeom>
              <a:avLst/>
              <a:gdLst>
                <a:gd name="connsiteX0" fmla="*/ 88945 w 183289"/>
                <a:gd name="connsiteY0" fmla="*/ 269006 h 269006"/>
                <a:gd name="connsiteX1" fmla="*/ 3664 w 183289"/>
                <a:gd name="connsiteY1" fmla="*/ 46401 h 269006"/>
                <a:gd name="connsiteX2" fmla="*/ 88945 w 183289"/>
                <a:gd name="connsiteY2" fmla="*/ 269006 h 269006"/>
              </a:gdLst>
              <a:ahLst/>
              <a:cxnLst>
                <a:cxn ang="0">
                  <a:pos x="connsiteX0" y="connsiteY0"/>
                </a:cxn>
                <a:cxn ang="0">
                  <a:pos x="connsiteX1" y="connsiteY1"/>
                </a:cxn>
                <a:cxn ang="0">
                  <a:pos x="connsiteX2" y="connsiteY2"/>
                </a:cxn>
              </a:cxnLst>
              <a:rect l="l" t="t" r="r" b="b"/>
              <a:pathLst>
                <a:path w="183289" h="269006">
                  <a:moveTo>
                    <a:pt x="88945" y="269006"/>
                  </a:moveTo>
                  <a:cubicBezTo>
                    <a:pt x="-51918" y="153262"/>
                    <a:pt x="38706" y="160826"/>
                    <a:pt x="3664" y="46401"/>
                  </a:cubicBezTo>
                  <a:cubicBezTo>
                    <a:pt x="-41995" y="-74062"/>
                    <a:pt x="359291" y="54103"/>
                    <a:pt x="88945" y="269006"/>
                  </a:cubicBezTo>
                  <a:close/>
                </a:path>
              </a:pathLst>
            </a:custGeom>
            <a:solidFill>
              <a:srgbClr val="106D41"/>
            </a:solidFill>
            <a:ln w="6938" cap="flat">
              <a:noFill/>
              <a:prstDash val="solid"/>
              <a:miter/>
            </a:ln>
          </p:spPr>
          <p:txBody>
            <a:bodyPr rtlCol="0" anchor="ctr"/>
            <a:lstStyle/>
            <a:p>
              <a:endParaRPr lang="nl-BE"/>
            </a:p>
          </p:txBody>
        </p:sp>
        <p:sp>
          <p:nvSpPr>
            <p:cNvPr id="22" name="Graphic 4">
              <a:extLst>
                <a:ext uri="{FF2B5EF4-FFF2-40B4-BE49-F238E27FC236}">
                  <a16:creationId xmlns:a16="http://schemas.microsoft.com/office/drawing/2014/main" id="{6BE4582A-90DD-476B-A0F1-5196BFCEDA77}"/>
                </a:ext>
              </a:extLst>
            </p:cNvPr>
            <p:cNvSpPr/>
            <p:nvPr/>
          </p:nvSpPr>
          <p:spPr>
            <a:xfrm>
              <a:off x="3853827" y="4894348"/>
              <a:ext cx="213611" cy="237539"/>
            </a:xfrm>
            <a:custGeom>
              <a:avLst/>
              <a:gdLst>
                <a:gd name="connsiteX0" fmla="*/ 40476 w 213611"/>
                <a:gd name="connsiteY0" fmla="*/ 214322 h 237539"/>
                <a:gd name="connsiteX1" fmla="*/ 47415 w 213611"/>
                <a:gd name="connsiteY1" fmla="*/ 96358 h 237539"/>
                <a:gd name="connsiteX2" fmla="*/ 200074 w 213611"/>
                <a:gd name="connsiteY2" fmla="*/ 68602 h 237539"/>
                <a:gd name="connsiteX3" fmla="*/ 40476 w 213611"/>
                <a:gd name="connsiteY3" fmla="*/ 214322 h 237539"/>
              </a:gdLst>
              <a:ahLst/>
              <a:cxnLst>
                <a:cxn ang="0">
                  <a:pos x="connsiteX0" y="connsiteY0"/>
                </a:cxn>
                <a:cxn ang="0">
                  <a:pos x="connsiteX1" y="connsiteY1"/>
                </a:cxn>
                <a:cxn ang="0">
                  <a:pos x="connsiteX2" y="connsiteY2"/>
                </a:cxn>
                <a:cxn ang="0">
                  <a:pos x="connsiteX3" y="connsiteY3"/>
                </a:cxn>
              </a:cxnLst>
              <a:rect l="l" t="t" r="r" b="b"/>
              <a:pathLst>
                <a:path w="213611" h="237539">
                  <a:moveTo>
                    <a:pt x="40476" y="214322"/>
                  </a:moveTo>
                  <a:cubicBezTo>
                    <a:pt x="19658" y="165749"/>
                    <a:pt x="-42793" y="172688"/>
                    <a:pt x="47415" y="96358"/>
                  </a:cubicBezTo>
                  <a:cubicBezTo>
                    <a:pt x="144006" y="-21606"/>
                    <a:pt x="252117" y="-31737"/>
                    <a:pt x="200074" y="68602"/>
                  </a:cubicBezTo>
                  <a:cubicBezTo>
                    <a:pt x="137345" y="144932"/>
                    <a:pt x="104246" y="295163"/>
                    <a:pt x="40476" y="214322"/>
                  </a:cubicBezTo>
                  <a:close/>
                </a:path>
              </a:pathLst>
            </a:custGeom>
            <a:solidFill>
              <a:srgbClr val="106D41"/>
            </a:solidFill>
            <a:ln w="6938" cap="flat">
              <a:noFill/>
              <a:prstDash val="solid"/>
              <a:miter/>
            </a:ln>
          </p:spPr>
          <p:txBody>
            <a:bodyPr rtlCol="0" anchor="ctr"/>
            <a:lstStyle/>
            <a:p>
              <a:endParaRPr lang="nl-BE"/>
            </a:p>
          </p:txBody>
        </p:sp>
        <p:sp>
          <p:nvSpPr>
            <p:cNvPr id="23" name="Graphic 4">
              <a:extLst>
                <a:ext uri="{FF2B5EF4-FFF2-40B4-BE49-F238E27FC236}">
                  <a16:creationId xmlns:a16="http://schemas.microsoft.com/office/drawing/2014/main" id="{6BE4582A-90DD-476B-A0F1-5196BFCEDA77}"/>
                </a:ext>
              </a:extLst>
            </p:cNvPr>
            <p:cNvSpPr/>
            <p:nvPr/>
          </p:nvSpPr>
          <p:spPr>
            <a:xfrm>
              <a:off x="3462639" y="4157047"/>
              <a:ext cx="625957" cy="818461"/>
            </a:xfrm>
            <a:custGeom>
              <a:avLst/>
              <a:gdLst>
                <a:gd name="connsiteX0" fmla="*/ 8380 w 625957"/>
                <a:gd name="connsiteY0" fmla="*/ 785086 h 818461"/>
                <a:gd name="connsiteX1" fmla="*/ 140223 w 625957"/>
                <a:gd name="connsiteY1" fmla="*/ 507523 h 818461"/>
                <a:gd name="connsiteX2" fmla="*/ 625957 w 625957"/>
                <a:gd name="connsiteY2" fmla="*/ 84240 h 818461"/>
                <a:gd name="connsiteX3" fmla="*/ 528810 w 625957"/>
                <a:gd name="connsiteY3" fmla="*/ 236899 h 818461"/>
                <a:gd name="connsiteX4" fmla="*/ 376151 w 625957"/>
                <a:gd name="connsiteY4" fmla="*/ 403437 h 818461"/>
                <a:gd name="connsiteX5" fmla="*/ 292882 w 625957"/>
                <a:gd name="connsiteY5" fmla="*/ 458949 h 818461"/>
                <a:gd name="connsiteX6" fmla="*/ 222381 w 625957"/>
                <a:gd name="connsiteY6" fmla="*/ 701886 h 818461"/>
                <a:gd name="connsiteX7" fmla="*/ 112466 w 625957"/>
                <a:gd name="connsiteY7" fmla="*/ 757329 h 818461"/>
                <a:gd name="connsiteX8" fmla="*/ 8380 w 625957"/>
                <a:gd name="connsiteY8" fmla="*/ 785086 h 818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5957" h="818461">
                  <a:moveTo>
                    <a:pt x="8380" y="785086"/>
                  </a:moveTo>
                  <a:cubicBezTo>
                    <a:pt x="184494" y="622573"/>
                    <a:pt x="103237" y="736096"/>
                    <a:pt x="140223" y="507523"/>
                  </a:cubicBezTo>
                  <a:cubicBezTo>
                    <a:pt x="103931" y="338695"/>
                    <a:pt x="572735" y="-207479"/>
                    <a:pt x="625957" y="84240"/>
                  </a:cubicBezTo>
                  <a:cubicBezTo>
                    <a:pt x="619018" y="125874"/>
                    <a:pt x="639835" y="125874"/>
                    <a:pt x="528810" y="236899"/>
                  </a:cubicBezTo>
                  <a:cubicBezTo>
                    <a:pt x="417785" y="347924"/>
                    <a:pt x="424724" y="382620"/>
                    <a:pt x="376151" y="403437"/>
                  </a:cubicBezTo>
                  <a:cubicBezTo>
                    <a:pt x="327577" y="424254"/>
                    <a:pt x="313699" y="347924"/>
                    <a:pt x="292882" y="458949"/>
                  </a:cubicBezTo>
                  <a:cubicBezTo>
                    <a:pt x="269706" y="635340"/>
                    <a:pt x="244309" y="576011"/>
                    <a:pt x="222381" y="701886"/>
                  </a:cubicBezTo>
                  <a:cubicBezTo>
                    <a:pt x="223491" y="757329"/>
                    <a:pt x="105527" y="715695"/>
                    <a:pt x="112466" y="757329"/>
                  </a:cubicBezTo>
                  <a:cubicBezTo>
                    <a:pt x="120238" y="809511"/>
                    <a:pt x="-37487" y="849688"/>
                    <a:pt x="8380" y="785086"/>
                  </a:cubicBezTo>
                  <a:close/>
                </a:path>
              </a:pathLst>
            </a:custGeom>
            <a:solidFill>
              <a:srgbClr val="106D41"/>
            </a:solidFill>
            <a:ln w="6938" cap="flat">
              <a:noFill/>
              <a:prstDash val="solid"/>
              <a:miter/>
            </a:ln>
          </p:spPr>
          <p:txBody>
            <a:bodyPr rtlCol="0" anchor="ctr"/>
            <a:lstStyle/>
            <a:p>
              <a:endParaRPr lang="nl-BE"/>
            </a:p>
          </p:txBody>
        </p:sp>
        <p:sp>
          <p:nvSpPr>
            <p:cNvPr id="24" name="Graphic 4">
              <a:extLst>
                <a:ext uri="{FF2B5EF4-FFF2-40B4-BE49-F238E27FC236}">
                  <a16:creationId xmlns:a16="http://schemas.microsoft.com/office/drawing/2014/main" id="{6BE4582A-90DD-476B-A0F1-5196BFCEDA77}"/>
                </a:ext>
              </a:extLst>
            </p:cNvPr>
            <p:cNvSpPr/>
            <p:nvPr/>
          </p:nvSpPr>
          <p:spPr>
            <a:xfrm>
              <a:off x="2833094" y="4955930"/>
              <a:ext cx="264649" cy="428212"/>
            </a:xfrm>
            <a:custGeom>
              <a:avLst/>
              <a:gdLst>
                <a:gd name="connsiteX0" fmla="*/ 187510 w 264649"/>
                <a:gd name="connsiteY0" fmla="*/ 425515 h 428212"/>
                <a:gd name="connsiteX1" fmla="*/ 228797 w 264649"/>
                <a:gd name="connsiteY1" fmla="*/ 183203 h 428212"/>
                <a:gd name="connsiteX2" fmla="*/ 110556 w 264649"/>
                <a:gd name="connsiteY2" fmla="*/ 11 h 428212"/>
                <a:gd name="connsiteX3" fmla="*/ 36308 w 264649"/>
                <a:gd name="connsiteY3" fmla="*/ 59895 h 428212"/>
                <a:gd name="connsiteX4" fmla="*/ 6470 w 264649"/>
                <a:gd name="connsiteY4" fmla="*/ 124984 h 428212"/>
                <a:gd name="connsiteX5" fmla="*/ 187510 w 264649"/>
                <a:gd name="connsiteY5" fmla="*/ 425515 h 42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4649" h="428212">
                  <a:moveTo>
                    <a:pt x="187510" y="425515"/>
                  </a:moveTo>
                  <a:cubicBezTo>
                    <a:pt x="257733" y="364521"/>
                    <a:pt x="297910" y="258075"/>
                    <a:pt x="228797" y="183203"/>
                  </a:cubicBezTo>
                  <a:cubicBezTo>
                    <a:pt x="190008" y="154822"/>
                    <a:pt x="160725" y="-1515"/>
                    <a:pt x="110556" y="11"/>
                  </a:cubicBezTo>
                  <a:cubicBezTo>
                    <a:pt x="68921" y="6950"/>
                    <a:pt x="52267" y="29502"/>
                    <a:pt x="36308" y="59895"/>
                  </a:cubicBezTo>
                  <a:cubicBezTo>
                    <a:pt x="20348" y="90288"/>
                    <a:pt x="-14348" y="62532"/>
                    <a:pt x="6470" y="124984"/>
                  </a:cubicBezTo>
                  <a:cubicBezTo>
                    <a:pt x="52267" y="208322"/>
                    <a:pt x="94457" y="456741"/>
                    <a:pt x="187510" y="425515"/>
                  </a:cubicBezTo>
                  <a:close/>
                </a:path>
              </a:pathLst>
            </a:custGeom>
            <a:solidFill>
              <a:srgbClr val="106D41"/>
            </a:solidFill>
            <a:ln w="6938" cap="flat">
              <a:noFill/>
              <a:prstDash val="solid"/>
              <a:miter/>
            </a:ln>
          </p:spPr>
          <p:txBody>
            <a:bodyPr rtlCol="0" anchor="ctr"/>
            <a:lstStyle/>
            <a:p>
              <a:endParaRPr lang="nl-BE"/>
            </a:p>
          </p:txBody>
        </p:sp>
        <p:sp>
          <p:nvSpPr>
            <p:cNvPr id="25" name="Graphic 4">
              <a:extLst>
                <a:ext uri="{FF2B5EF4-FFF2-40B4-BE49-F238E27FC236}">
                  <a16:creationId xmlns:a16="http://schemas.microsoft.com/office/drawing/2014/main" id="{6BE4582A-90DD-476B-A0F1-5196BFCEDA77}"/>
                </a:ext>
              </a:extLst>
            </p:cNvPr>
            <p:cNvSpPr/>
            <p:nvPr/>
          </p:nvSpPr>
          <p:spPr>
            <a:xfrm>
              <a:off x="4206560" y="4449819"/>
              <a:ext cx="706903" cy="583282"/>
            </a:xfrm>
            <a:custGeom>
              <a:avLst/>
              <a:gdLst>
                <a:gd name="connsiteX0" fmla="*/ 0 w 706903"/>
                <a:gd name="connsiteY0" fmla="*/ 291081 h 583282"/>
                <a:gd name="connsiteX1" fmla="*/ 700846 w 706903"/>
                <a:gd name="connsiteY1" fmla="*/ 55152 h 583282"/>
                <a:gd name="connsiteX2" fmla="*/ 624516 w 706903"/>
                <a:gd name="connsiteY2" fmla="*/ 284142 h 583282"/>
                <a:gd name="connsiteX3" fmla="*/ 274301 w 706903"/>
                <a:gd name="connsiteY3" fmla="*/ 566076 h 583282"/>
                <a:gd name="connsiteX4" fmla="*/ 312258 w 706903"/>
                <a:gd name="connsiteY4" fmla="*/ 270264 h 583282"/>
                <a:gd name="connsiteX5" fmla="*/ 138781 w 706903"/>
                <a:gd name="connsiteY5" fmla="*/ 304959 h 583282"/>
                <a:gd name="connsiteX6" fmla="*/ 0 w 706903"/>
                <a:gd name="connsiteY6" fmla="*/ 291081 h 583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6903" h="583282">
                  <a:moveTo>
                    <a:pt x="0" y="291081"/>
                  </a:moveTo>
                  <a:cubicBezTo>
                    <a:pt x="73138" y="36625"/>
                    <a:pt x="489274" y="-76135"/>
                    <a:pt x="700846" y="55152"/>
                  </a:cubicBezTo>
                  <a:cubicBezTo>
                    <a:pt x="732974" y="118229"/>
                    <a:pt x="626945" y="195599"/>
                    <a:pt x="624516" y="284142"/>
                  </a:cubicBezTo>
                  <a:cubicBezTo>
                    <a:pt x="614732" y="376778"/>
                    <a:pt x="329814" y="654688"/>
                    <a:pt x="274301" y="566076"/>
                  </a:cubicBezTo>
                  <a:cubicBezTo>
                    <a:pt x="443268" y="468235"/>
                    <a:pt x="558109" y="363178"/>
                    <a:pt x="312258" y="270264"/>
                  </a:cubicBezTo>
                  <a:cubicBezTo>
                    <a:pt x="281449" y="336185"/>
                    <a:pt x="183122" y="351937"/>
                    <a:pt x="138781" y="304959"/>
                  </a:cubicBezTo>
                  <a:cubicBezTo>
                    <a:pt x="118797" y="295106"/>
                    <a:pt x="15405" y="298991"/>
                    <a:pt x="0" y="291081"/>
                  </a:cubicBezTo>
                  <a:close/>
                </a:path>
              </a:pathLst>
            </a:custGeom>
            <a:solidFill>
              <a:srgbClr val="106D41"/>
            </a:solidFill>
            <a:ln w="6938" cap="flat">
              <a:noFill/>
              <a:prstDash val="solid"/>
              <a:miter/>
            </a:ln>
          </p:spPr>
          <p:txBody>
            <a:bodyPr rtlCol="0" anchor="ctr"/>
            <a:lstStyle/>
            <a:p>
              <a:endParaRPr lang="nl-BE"/>
            </a:p>
          </p:txBody>
        </p:sp>
        <p:sp>
          <p:nvSpPr>
            <p:cNvPr id="26" name="Graphic 4">
              <a:extLst>
                <a:ext uri="{FF2B5EF4-FFF2-40B4-BE49-F238E27FC236}">
                  <a16:creationId xmlns:a16="http://schemas.microsoft.com/office/drawing/2014/main" id="{6BE4582A-90DD-476B-A0F1-5196BFCEDA77}"/>
                </a:ext>
              </a:extLst>
            </p:cNvPr>
            <p:cNvSpPr/>
            <p:nvPr/>
          </p:nvSpPr>
          <p:spPr>
            <a:xfrm>
              <a:off x="4791199" y="3366964"/>
              <a:ext cx="1266119" cy="1070791"/>
            </a:xfrm>
            <a:custGeom>
              <a:avLst/>
              <a:gdLst>
                <a:gd name="connsiteX0" fmla="*/ 19061 w 1266119"/>
                <a:gd name="connsiteY0" fmla="*/ 1020043 h 1070791"/>
                <a:gd name="connsiteX1" fmla="*/ 324380 w 1266119"/>
                <a:gd name="connsiteY1" fmla="*/ 867384 h 1070791"/>
                <a:gd name="connsiteX2" fmla="*/ 435405 w 1266119"/>
                <a:gd name="connsiteY2" fmla="*/ 659211 h 1070791"/>
                <a:gd name="connsiteX3" fmla="*/ 810115 w 1266119"/>
                <a:gd name="connsiteY3" fmla="*/ 340014 h 1070791"/>
                <a:gd name="connsiteX4" fmla="*/ 1233398 w 1266119"/>
                <a:gd name="connsiteY4" fmla="*/ 0 h 1070791"/>
                <a:gd name="connsiteX5" fmla="*/ 907331 w 1266119"/>
                <a:gd name="connsiteY5" fmla="*/ 416414 h 1070791"/>
                <a:gd name="connsiteX6" fmla="*/ 19061 w 1266119"/>
                <a:gd name="connsiteY6" fmla="*/ 1020043 h 1070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6119" h="1070791">
                  <a:moveTo>
                    <a:pt x="19061" y="1020043"/>
                  </a:moveTo>
                  <a:cubicBezTo>
                    <a:pt x="-93074" y="872380"/>
                    <a:pt x="326254" y="918733"/>
                    <a:pt x="324380" y="867384"/>
                  </a:cubicBezTo>
                  <a:cubicBezTo>
                    <a:pt x="380448" y="762951"/>
                    <a:pt x="297664" y="708132"/>
                    <a:pt x="435405" y="659211"/>
                  </a:cubicBezTo>
                  <a:cubicBezTo>
                    <a:pt x="677787" y="595441"/>
                    <a:pt x="658149" y="473106"/>
                    <a:pt x="810115" y="340014"/>
                  </a:cubicBezTo>
                  <a:cubicBezTo>
                    <a:pt x="898796" y="317116"/>
                    <a:pt x="1163660" y="30948"/>
                    <a:pt x="1233398" y="0"/>
                  </a:cubicBezTo>
                  <a:cubicBezTo>
                    <a:pt x="1388070" y="8327"/>
                    <a:pt x="946329" y="328357"/>
                    <a:pt x="907331" y="416414"/>
                  </a:cubicBezTo>
                  <a:cubicBezTo>
                    <a:pt x="707694" y="660322"/>
                    <a:pt x="366500" y="1245632"/>
                    <a:pt x="19061" y="1020043"/>
                  </a:cubicBezTo>
                  <a:close/>
                </a:path>
              </a:pathLst>
            </a:custGeom>
            <a:solidFill>
              <a:srgbClr val="106D41"/>
            </a:solidFill>
            <a:ln w="6938" cap="flat">
              <a:noFill/>
              <a:prstDash val="solid"/>
              <a:miter/>
            </a:ln>
          </p:spPr>
          <p:txBody>
            <a:bodyPr rtlCol="0" anchor="ctr"/>
            <a:lstStyle/>
            <a:p>
              <a:endParaRPr lang="nl-BE"/>
            </a:p>
          </p:txBody>
        </p:sp>
        <p:sp>
          <p:nvSpPr>
            <p:cNvPr id="27" name="Graphic 4">
              <a:extLst>
                <a:ext uri="{FF2B5EF4-FFF2-40B4-BE49-F238E27FC236}">
                  <a16:creationId xmlns:a16="http://schemas.microsoft.com/office/drawing/2014/main" id="{6BE4582A-90DD-476B-A0F1-5196BFCEDA77}"/>
                </a:ext>
              </a:extLst>
            </p:cNvPr>
            <p:cNvSpPr/>
            <p:nvPr/>
          </p:nvSpPr>
          <p:spPr>
            <a:xfrm>
              <a:off x="4629182" y="3976669"/>
              <a:ext cx="445333" cy="320235"/>
            </a:xfrm>
            <a:custGeom>
              <a:avLst/>
              <a:gdLst>
                <a:gd name="connsiteX0" fmla="*/ 28418 w 445333"/>
                <a:gd name="connsiteY0" fmla="*/ 320131 h 320235"/>
                <a:gd name="connsiteX1" fmla="*/ 437823 w 445333"/>
                <a:gd name="connsiteY1" fmla="*/ 35629 h 320235"/>
                <a:gd name="connsiteX2" fmla="*/ 215772 w 445333"/>
                <a:gd name="connsiteY2" fmla="*/ 98080 h 320235"/>
                <a:gd name="connsiteX3" fmla="*/ 63113 w 445333"/>
                <a:gd name="connsiteY3" fmla="*/ 202166 h 320235"/>
                <a:gd name="connsiteX4" fmla="*/ 28418 w 445333"/>
                <a:gd name="connsiteY4" fmla="*/ 320131 h 3202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5333" h="320235">
                  <a:moveTo>
                    <a:pt x="28418" y="320131"/>
                  </a:moveTo>
                  <a:cubicBezTo>
                    <a:pt x="93922" y="326237"/>
                    <a:pt x="505617" y="64148"/>
                    <a:pt x="437823" y="35629"/>
                  </a:cubicBezTo>
                  <a:cubicBezTo>
                    <a:pt x="356566" y="-62143"/>
                    <a:pt x="267885" y="69214"/>
                    <a:pt x="215772" y="98080"/>
                  </a:cubicBezTo>
                  <a:cubicBezTo>
                    <a:pt x="134655" y="129653"/>
                    <a:pt x="128757" y="104812"/>
                    <a:pt x="63113" y="202166"/>
                  </a:cubicBezTo>
                  <a:cubicBezTo>
                    <a:pt x="-9123" y="268157"/>
                    <a:pt x="-17450" y="282659"/>
                    <a:pt x="28418" y="320131"/>
                  </a:cubicBezTo>
                  <a:close/>
                </a:path>
              </a:pathLst>
            </a:custGeom>
            <a:solidFill>
              <a:srgbClr val="106D41"/>
            </a:solidFill>
            <a:ln w="6938" cap="flat">
              <a:noFill/>
              <a:prstDash val="solid"/>
              <a:miter/>
            </a:ln>
          </p:spPr>
          <p:txBody>
            <a:bodyPr rtlCol="0" anchor="ctr"/>
            <a:lstStyle/>
            <a:p>
              <a:endParaRPr lang="nl-BE"/>
            </a:p>
          </p:txBody>
        </p:sp>
        <p:sp>
          <p:nvSpPr>
            <p:cNvPr id="28" name="Graphic 4">
              <a:extLst>
                <a:ext uri="{FF2B5EF4-FFF2-40B4-BE49-F238E27FC236}">
                  <a16:creationId xmlns:a16="http://schemas.microsoft.com/office/drawing/2014/main" id="{6BE4582A-90DD-476B-A0F1-5196BFCEDA77}"/>
                </a:ext>
              </a:extLst>
            </p:cNvPr>
            <p:cNvSpPr/>
            <p:nvPr/>
          </p:nvSpPr>
          <p:spPr>
            <a:xfrm>
              <a:off x="6486612" y="1788201"/>
              <a:ext cx="3241897" cy="1327098"/>
            </a:xfrm>
            <a:custGeom>
              <a:avLst/>
              <a:gdLst>
                <a:gd name="connsiteX0" fmla="*/ 30659 w 3241897"/>
                <a:gd name="connsiteY0" fmla="*/ 1280384 h 1327098"/>
                <a:gd name="connsiteX1" fmla="*/ 460881 w 3241897"/>
                <a:gd name="connsiteY1" fmla="*/ 1023569 h 1327098"/>
                <a:gd name="connsiteX2" fmla="*/ 766200 w 3241897"/>
                <a:gd name="connsiteY2" fmla="*/ 870979 h 1327098"/>
                <a:gd name="connsiteX3" fmla="*/ 1314386 w 3241897"/>
                <a:gd name="connsiteY3" fmla="*/ 482391 h 1327098"/>
                <a:gd name="connsiteX4" fmla="*/ 1605827 w 3241897"/>
                <a:gd name="connsiteY4" fmla="*/ 433817 h 1327098"/>
                <a:gd name="connsiteX5" fmla="*/ 2521784 w 3241897"/>
                <a:gd name="connsiteY5" fmla="*/ 225715 h 1327098"/>
                <a:gd name="connsiteX6" fmla="*/ 3167117 w 3241897"/>
                <a:gd name="connsiteY6" fmla="*/ 10534 h 1327098"/>
                <a:gd name="connsiteX7" fmla="*/ 3007519 w 3241897"/>
                <a:gd name="connsiteY7" fmla="*/ 378235 h 1327098"/>
                <a:gd name="connsiteX8" fmla="*/ 2278917 w 3241897"/>
                <a:gd name="connsiteY8" fmla="*/ 558721 h 1327098"/>
                <a:gd name="connsiteX9" fmla="*/ 1751548 w 3241897"/>
                <a:gd name="connsiteY9" fmla="*/ 711380 h 1327098"/>
                <a:gd name="connsiteX10" fmla="*/ 1467046 w 3241897"/>
                <a:gd name="connsiteY10" fmla="*/ 864040 h 1327098"/>
                <a:gd name="connsiteX11" fmla="*/ 703748 w 3241897"/>
                <a:gd name="connsiteY11" fmla="*/ 1211063 h 1327098"/>
                <a:gd name="connsiteX12" fmla="*/ 51476 w 3241897"/>
                <a:gd name="connsiteY12" fmla="*/ 1315079 h 1327098"/>
                <a:gd name="connsiteX13" fmla="*/ 30659 w 3241897"/>
                <a:gd name="connsiteY13" fmla="*/ 1280384 h 1327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41897" h="1327098">
                  <a:moveTo>
                    <a:pt x="30659" y="1280384"/>
                  </a:moveTo>
                  <a:cubicBezTo>
                    <a:pt x="432431" y="1148680"/>
                    <a:pt x="139116" y="1152289"/>
                    <a:pt x="460881" y="1023569"/>
                  </a:cubicBezTo>
                  <a:cubicBezTo>
                    <a:pt x="669053" y="954247"/>
                    <a:pt x="710687" y="926491"/>
                    <a:pt x="766200" y="870979"/>
                  </a:cubicBezTo>
                  <a:cubicBezTo>
                    <a:pt x="870702" y="734210"/>
                    <a:pt x="1162282" y="540610"/>
                    <a:pt x="1314386" y="482391"/>
                  </a:cubicBezTo>
                  <a:cubicBezTo>
                    <a:pt x="1376838" y="475452"/>
                    <a:pt x="1404594" y="544842"/>
                    <a:pt x="1605827" y="433817"/>
                  </a:cubicBezTo>
                  <a:cubicBezTo>
                    <a:pt x="2082125" y="63549"/>
                    <a:pt x="2117098" y="386424"/>
                    <a:pt x="2521784" y="225715"/>
                  </a:cubicBezTo>
                  <a:cubicBezTo>
                    <a:pt x="2743002" y="-1679"/>
                    <a:pt x="2957141" y="135784"/>
                    <a:pt x="3167117" y="10534"/>
                  </a:cubicBezTo>
                  <a:cubicBezTo>
                    <a:pt x="3347048" y="-71416"/>
                    <a:pt x="3165660" y="350826"/>
                    <a:pt x="3007519" y="378235"/>
                  </a:cubicBezTo>
                  <a:cubicBezTo>
                    <a:pt x="2827311" y="479685"/>
                    <a:pt x="2466549" y="613401"/>
                    <a:pt x="2278917" y="558721"/>
                  </a:cubicBezTo>
                  <a:cubicBezTo>
                    <a:pt x="2138331" y="549075"/>
                    <a:pt x="1901224" y="682444"/>
                    <a:pt x="1751548" y="711380"/>
                  </a:cubicBezTo>
                  <a:cubicBezTo>
                    <a:pt x="1622134" y="753917"/>
                    <a:pt x="1550870" y="771056"/>
                    <a:pt x="1467046" y="864040"/>
                  </a:cubicBezTo>
                  <a:cubicBezTo>
                    <a:pt x="1292806" y="990400"/>
                    <a:pt x="1031758" y="1131402"/>
                    <a:pt x="703748" y="1211063"/>
                  </a:cubicBezTo>
                  <a:cubicBezTo>
                    <a:pt x="309332" y="1308071"/>
                    <a:pt x="342084" y="1349636"/>
                    <a:pt x="51476" y="1315079"/>
                  </a:cubicBezTo>
                  <a:cubicBezTo>
                    <a:pt x="2902" y="1315079"/>
                    <a:pt x="-24854" y="1308140"/>
                    <a:pt x="30659" y="1280384"/>
                  </a:cubicBezTo>
                  <a:close/>
                </a:path>
              </a:pathLst>
            </a:custGeom>
            <a:solidFill>
              <a:srgbClr val="106D41"/>
            </a:solidFill>
            <a:ln w="6938" cap="flat">
              <a:noFill/>
              <a:prstDash val="solid"/>
              <a:miter/>
            </a:ln>
          </p:spPr>
          <p:txBody>
            <a:bodyPr rtlCol="0" anchor="ctr"/>
            <a:lstStyle/>
            <a:p>
              <a:endParaRPr lang="nl-BE"/>
            </a:p>
          </p:txBody>
        </p:sp>
        <p:sp>
          <p:nvSpPr>
            <p:cNvPr id="29" name="Graphic 4">
              <a:extLst>
                <a:ext uri="{FF2B5EF4-FFF2-40B4-BE49-F238E27FC236}">
                  <a16:creationId xmlns:a16="http://schemas.microsoft.com/office/drawing/2014/main" id="{6BE4582A-90DD-476B-A0F1-5196BFCEDA77}"/>
                </a:ext>
              </a:extLst>
            </p:cNvPr>
            <p:cNvSpPr/>
            <p:nvPr/>
          </p:nvSpPr>
          <p:spPr>
            <a:xfrm>
              <a:off x="9261468" y="586920"/>
              <a:ext cx="385204" cy="358141"/>
            </a:xfrm>
            <a:custGeom>
              <a:avLst/>
              <a:gdLst>
                <a:gd name="connsiteX0" fmla="*/ 204906 w 385204"/>
                <a:gd name="connsiteY0" fmla="*/ 247285 h 358141"/>
                <a:gd name="connsiteX1" fmla="*/ 10612 w 385204"/>
                <a:gd name="connsiteY1" fmla="*/ 39113 h 358141"/>
                <a:gd name="connsiteX2" fmla="*/ 52246 w 385204"/>
                <a:gd name="connsiteY2" fmla="*/ 4417 h 358141"/>
                <a:gd name="connsiteX3" fmla="*/ 359300 w 385204"/>
                <a:gd name="connsiteY3" fmla="*/ 247285 h 358141"/>
                <a:gd name="connsiteX4" fmla="*/ 204906 w 385204"/>
                <a:gd name="connsiteY4" fmla="*/ 309736 h 358141"/>
                <a:gd name="connsiteX5" fmla="*/ 204906 w 385204"/>
                <a:gd name="connsiteY5" fmla="*/ 247285 h 35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5204" h="358141">
                  <a:moveTo>
                    <a:pt x="204906" y="247285"/>
                  </a:moveTo>
                  <a:cubicBezTo>
                    <a:pt x="109563" y="104756"/>
                    <a:pt x="55577" y="134247"/>
                    <a:pt x="10612" y="39113"/>
                  </a:cubicBezTo>
                  <a:cubicBezTo>
                    <a:pt x="17551" y="11356"/>
                    <a:pt x="-37961" y="-9461"/>
                    <a:pt x="52246" y="4417"/>
                  </a:cubicBezTo>
                  <a:cubicBezTo>
                    <a:pt x="220519" y="28288"/>
                    <a:pt x="286440" y="130778"/>
                    <a:pt x="359300" y="247285"/>
                  </a:cubicBezTo>
                  <a:cubicBezTo>
                    <a:pt x="461027" y="331733"/>
                    <a:pt x="232177" y="412851"/>
                    <a:pt x="204906" y="309736"/>
                  </a:cubicBezTo>
                  <a:cubicBezTo>
                    <a:pt x="191028" y="268102"/>
                    <a:pt x="260418" y="316675"/>
                    <a:pt x="204906" y="247285"/>
                  </a:cubicBezTo>
                  <a:close/>
                </a:path>
              </a:pathLst>
            </a:custGeom>
            <a:solidFill>
              <a:srgbClr val="106D41"/>
            </a:solidFill>
            <a:ln w="6938" cap="flat">
              <a:noFill/>
              <a:prstDash val="solid"/>
              <a:miter/>
            </a:ln>
          </p:spPr>
          <p:txBody>
            <a:bodyPr rtlCol="0" anchor="ctr"/>
            <a:lstStyle/>
            <a:p>
              <a:endParaRPr lang="nl-BE"/>
            </a:p>
          </p:txBody>
        </p:sp>
        <p:sp>
          <p:nvSpPr>
            <p:cNvPr id="30" name="Graphic 4">
              <a:extLst>
                <a:ext uri="{FF2B5EF4-FFF2-40B4-BE49-F238E27FC236}">
                  <a16:creationId xmlns:a16="http://schemas.microsoft.com/office/drawing/2014/main" id="{6BE4582A-90DD-476B-A0F1-5196BFCEDA77}"/>
                </a:ext>
              </a:extLst>
            </p:cNvPr>
            <p:cNvSpPr/>
            <p:nvPr/>
          </p:nvSpPr>
          <p:spPr>
            <a:xfrm>
              <a:off x="9605156" y="1030990"/>
              <a:ext cx="126939" cy="193219"/>
            </a:xfrm>
            <a:custGeom>
              <a:avLst/>
              <a:gdLst>
                <a:gd name="connsiteX0" fmla="*/ 0 w 126939"/>
                <a:gd name="connsiteY0" fmla="*/ 136290 h 193219"/>
                <a:gd name="connsiteX1" fmla="*/ 124903 w 126939"/>
                <a:gd name="connsiteY1" fmla="*/ 25265 h 193219"/>
                <a:gd name="connsiteX2" fmla="*/ 0 w 126939"/>
                <a:gd name="connsiteY2" fmla="*/ 136290 h 193219"/>
              </a:gdLst>
              <a:ahLst/>
              <a:cxnLst>
                <a:cxn ang="0">
                  <a:pos x="connsiteX0" y="connsiteY0"/>
                </a:cxn>
                <a:cxn ang="0">
                  <a:pos x="connsiteX1" y="connsiteY1"/>
                </a:cxn>
                <a:cxn ang="0">
                  <a:pos x="connsiteX2" y="connsiteY2"/>
                </a:cxn>
              </a:cxnLst>
              <a:rect l="l" t="t" r="r" b="b"/>
              <a:pathLst>
                <a:path w="126939" h="193219">
                  <a:moveTo>
                    <a:pt x="0" y="136290"/>
                  </a:moveTo>
                  <a:cubicBezTo>
                    <a:pt x="2152" y="79597"/>
                    <a:pt x="67171" y="-55923"/>
                    <a:pt x="124903" y="25265"/>
                  </a:cubicBezTo>
                  <a:cubicBezTo>
                    <a:pt x="140933" y="111795"/>
                    <a:pt x="58843" y="282149"/>
                    <a:pt x="0" y="136290"/>
                  </a:cubicBezTo>
                  <a:close/>
                </a:path>
              </a:pathLst>
            </a:custGeom>
            <a:solidFill>
              <a:srgbClr val="106D41"/>
            </a:solidFill>
            <a:ln w="6938" cap="flat">
              <a:noFill/>
              <a:prstDash val="solid"/>
              <a:miter/>
            </a:ln>
          </p:spPr>
          <p:txBody>
            <a:bodyPr rtlCol="0" anchor="ctr"/>
            <a:lstStyle/>
            <a:p>
              <a:endParaRPr lang="nl-BE"/>
            </a:p>
          </p:txBody>
        </p:sp>
        <p:sp>
          <p:nvSpPr>
            <p:cNvPr id="31" name="Graphic 4">
              <a:extLst>
                <a:ext uri="{FF2B5EF4-FFF2-40B4-BE49-F238E27FC236}">
                  <a16:creationId xmlns:a16="http://schemas.microsoft.com/office/drawing/2014/main" id="{6BE4582A-90DD-476B-A0F1-5196BFCEDA77}"/>
                </a:ext>
              </a:extLst>
            </p:cNvPr>
            <p:cNvSpPr/>
            <p:nvPr/>
          </p:nvSpPr>
          <p:spPr>
            <a:xfrm>
              <a:off x="3989029" y="3533502"/>
              <a:ext cx="483169" cy="596590"/>
            </a:xfrm>
            <a:custGeom>
              <a:avLst/>
              <a:gdLst>
                <a:gd name="connsiteX0" fmla="*/ 37116 w 483169"/>
                <a:gd name="connsiteY0" fmla="*/ 575943 h 596590"/>
                <a:gd name="connsiteX1" fmla="*/ 9360 w 483169"/>
                <a:gd name="connsiteY1" fmla="*/ 464918 h 596590"/>
                <a:gd name="connsiteX2" fmla="*/ 141202 w 483169"/>
                <a:gd name="connsiteY2" fmla="*/ 372073 h 596590"/>
                <a:gd name="connsiteX3" fmla="*/ 307740 w 483169"/>
                <a:gd name="connsiteY3" fmla="*/ 117964 h 596590"/>
                <a:gd name="connsiteX4" fmla="*/ 397947 w 483169"/>
                <a:gd name="connsiteY4" fmla="*/ 0 h 596590"/>
                <a:gd name="connsiteX5" fmla="*/ 446521 w 483169"/>
                <a:gd name="connsiteY5" fmla="*/ 208172 h 596590"/>
                <a:gd name="connsiteX6" fmla="*/ 273044 w 483169"/>
                <a:gd name="connsiteY6" fmla="*/ 471857 h 596590"/>
                <a:gd name="connsiteX7" fmla="*/ 37116 w 483169"/>
                <a:gd name="connsiteY7" fmla="*/ 575943 h 596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169" h="596590">
                  <a:moveTo>
                    <a:pt x="37116" y="575943"/>
                  </a:moveTo>
                  <a:cubicBezTo>
                    <a:pt x="-8474" y="557693"/>
                    <a:pt x="-4519" y="478796"/>
                    <a:pt x="9360" y="464918"/>
                  </a:cubicBezTo>
                  <a:cubicBezTo>
                    <a:pt x="66260" y="448888"/>
                    <a:pt x="126561" y="437161"/>
                    <a:pt x="141202" y="372073"/>
                  </a:cubicBezTo>
                  <a:cubicBezTo>
                    <a:pt x="117956" y="243284"/>
                    <a:pt x="206776" y="202968"/>
                    <a:pt x="307740" y="117964"/>
                  </a:cubicBezTo>
                  <a:cubicBezTo>
                    <a:pt x="363252" y="76330"/>
                    <a:pt x="363252" y="0"/>
                    <a:pt x="397947" y="0"/>
                  </a:cubicBezTo>
                  <a:cubicBezTo>
                    <a:pt x="515010" y="25744"/>
                    <a:pt x="491000" y="82922"/>
                    <a:pt x="446521" y="208172"/>
                  </a:cubicBezTo>
                  <a:cubicBezTo>
                    <a:pt x="381502" y="357431"/>
                    <a:pt x="354093" y="357987"/>
                    <a:pt x="273044" y="471857"/>
                  </a:cubicBezTo>
                  <a:cubicBezTo>
                    <a:pt x="207331" y="592527"/>
                    <a:pt x="148627" y="622018"/>
                    <a:pt x="37116" y="575943"/>
                  </a:cubicBezTo>
                  <a:close/>
                </a:path>
              </a:pathLst>
            </a:custGeom>
            <a:solidFill>
              <a:srgbClr val="106D41"/>
            </a:solidFill>
            <a:ln w="6938" cap="flat">
              <a:noFill/>
              <a:prstDash val="solid"/>
              <a:miter/>
            </a:ln>
          </p:spPr>
          <p:txBody>
            <a:bodyPr rtlCol="0" anchor="ctr"/>
            <a:lstStyle/>
            <a:p>
              <a:endParaRPr lang="nl-BE"/>
            </a:p>
          </p:txBody>
        </p:sp>
        <p:sp>
          <p:nvSpPr>
            <p:cNvPr id="32" name="Graphic 4">
              <a:extLst>
                <a:ext uri="{FF2B5EF4-FFF2-40B4-BE49-F238E27FC236}">
                  <a16:creationId xmlns:a16="http://schemas.microsoft.com/office/drawing/2014/main" id="{6BE4582A-90DD-476B-A0F1-5196BFCEDA77}"/>
                </a:ext>
              </a:extLst>
            </p:cNvPr>
            <p:cNvSpPr/>
            <p:nvPr/>
          </p:nvSpPr>
          <p:spPr>
            <a:xfrm>
              <a:off x="4393811" y="3026516"/>
              <a:ext cx="459463" cy="471425"/>
            </a:xfrm>
            <a:custGeom>
              <a:avLst/>
              <a:gdLst>
                <a:gd name="connsiteX0" fmla="*/ 104 w 459463"/>
                <a:gd name="connsiteY0" fmla="*/ 416778 h 471425"/>
                <a:gd name="connsiteX1" fmla="*/ 249911 w 459463"/>
                <a:gd name="connsiteY1" fmla="*/ 35129 h 471425"/>
                <a:gd name="connsiteX2" fmla="*/ 423388 w 459463"/>
                <a:gd name="connsiteY2" fmla="*/ 7373 h 471425"/>
                <a:gd name="connsiteX3" fmla="*/ 313681 w 459463"/>
                <a:gd name="connsiteY3" fmla="*/ 330039 h 471425"/>
                <a:gd name="connsiteX4" fmla="*/ 152764 w 459463"/>
                <a:gd name="connsiteY4" fmla="*/ 465351 h 471425"/>
                <a:gd name="connsiteX5" fmla="*/ 104 w 459463"/>
                <a:gd name="connsiteY5" fmla="*/ 416778 h 471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9463" h="471425">
                  <a:moveTo>
                    <a:pt x="104" y="416778"/>
                  </a:moveTo>
                  <a:cubicBezTo>
                    <a:pt x="9056" y="290764"/>
                    <a:pt x="122371" y="57334"/>
                    <a:pt x="249911" y="35129"/>
                  </a:cubicBezTo>
                  <a:cubicBezTo>
                    <a:pt x="367875" y="14312"/>
                    <a:pt x="409509" y="-13444"/>
                    <a:pt x="423388" y="7373"/>
                  </a:cubicBezTo>
                  <a:cubicBezTo>
                    <a:pt x="545238" y="102646"/>
                    <a:pt x="319857" y="223733"/>
                    <a:pt x="313681" y="330039"/>
                  </a:cubicBezTo>
                  <a:cubicBezTo>
                    <a:pt x="241931" y="413447"/>
                    <a:pt x="246997" y="438705"/>
                    <a:pt x="152764" y="465351"/>
                  </a:cubicBezTo>
                  <a:cubicBezTo>
                    <a:pt x="76989" y="471596"/>
                    <a:pt x="-3296" y="487695"/>
                    <a:pt x="104" y="416778"/>
                  </a:cubicBezTo>
                  <a:close/>
                </a:path>
              </a:pathLst>
            </a:custGeom>
            <a:solidFill>
              <a:srgbClr val="106D41"/>
            </a:solidFill>
            <a:ln w="6938" cap="flat">
              <a:noFill/>
              <a:prstDash val="solid"/>
              <a:miter/>
            </a:ln>
          </p:spPr>
          <p:txBody>
            <a:bodyPr rtlCol="0" anchor="ctr"/>
            <a:lstStyle/>
            <a:p>
              <a:endParaRPr lang="nl-BE"/>
            </a:p>
          </p:txBody>
        </p:sp>
        <p:sp>
          <p:nvSpPr>
            <p:cNvPr id="33" name="Graphic 4">
              <a:extLst>
                <a:ext uri="{FF2B5EF4-FFF2-40B4-BE49-F238E27FC236}">
                  <a16:creationId xmlns:a16="http://schemas.microsoft.com/office/drawing/2014/main" id="{6BE4582A-90DD-476B-A0F1-5196BFCEDA77}"/>
                </a:ext>
              </a:extLst>
            </p:cNvPr>
            <p:cNvSpPr/>
            <p:nvPr/>
          </p:nvSpPr>
          <p:spPr>
            <a:xfrm>
              <a:off x="4735547" y="614146"/>
              <a:ext cx="3996244" cy="2360698"/>
            </a:xfrm>
            <a:custGeom>
              <a:avLst/>
              <a:gdLst>
                <a:gd name="connsiteX0" fmla="*/ 95529 w 3996244"/>
                <a:gd name="connsiteY0" fmla="*/ 2357292 h 2360698"/>
                <a:gd name="connsiteX1" fmla="*/ 886583 w 3996244"/>
                <a:gd name="connsiteY1" fmla="*/ 2065782 h 2360698"/>
                <a:gd name="connsiteX2" fmla="*/ 921279 w 3996244"/>
                <a:gd name="connsiteY2" fmla="*/ 2017278 h 2360698"/>
                <a:gd name="connsiteX3" fmla="*/ 1275171 w 3996244"/>
                <a:gd name="connsiteY3" fmla="*/ 1705019 h 2360698"/>
                <a:gd name="connsiteX4" fmla="*/ 1864992 w 3996244"/>
                <a:gd name="connsiteY4" fmla="*/ 1462152 h 2360698"/>
                <a:gd name="connsiteX5" fmla="*/ 2031530 w 3996244"/>
                <a:gd name="connsiteY5" fmla="*/ 1441335 h 2360698"/>
                <a:gd name="connsiteX6" fmla="*/ 2100851 w 3996244"/>
                <a:gd name="connsiteY6" fmla="*/ 1247041 h 2360698"/>
                <a:gd name="connsiteX7" fmla="*/ 2295145 w 3996244"/>
                <a:gd name="connsiteY7" fmla="*/ 1260919 h 2360698"/>
                <a:gd name="connsiteX8" fmla="*/ 2315962 w 3996244"/>
                <a:gd name="connsiteY8" fmla="*/ 1129077 h 2360698"/>
                <a:gd name="connsiteX9" fmla="*/ 2475561 w 3996244"/>
                <a:gd name="connsiteY9" fmla="*/ 1073564 h 2360698"/>
                <a:gd name="connsiteX10" fmla="*/ 2794758 w 3996244"/>
                <a:gd name="connsiteY10" fmla="*/ 1018052 h 2360698"/>
                <a:gd name="connsiteX11" fmla="*/ 2933539 w 3996244"/>
                <a:gd name="connsiteY11" fmla="*/ 997235 h 2360698"/>
                <a:gd name="connsiteX12" fmla="*/ 3467848 w 3996244"/>
                <a:gd name="connsiteY12" fmla="*/ 310267 h 2360698"/>
                <a:gd name="connsiteX13" fmla="*/ 3828679 w 3996244"/>
                <a:gd name="connsiteY13" fmla="*/ 136790 h 2360698"/>
                <a:gd name="connsiteX14" fmla="*/ 3988278 w 3996244"/>
                <a:gd name="connsiteY14" fmla="*/ 67399 h 2360698"/>
                <a:gd name="connsiteX15" fmla="*/ 3627446 w 3996244"/>
                <a:gd name="connsiteY15" fmla="*/ 74338 h 2360698"/>
                <a:gd name="connsiteX16" fmla="*/ 3287432 w 3996244"/>
                <a:gd name="connsiteY16" fmla="*/ 400475 h 2360698"/>
                <a:gd name="connsiteX17" fmla="*/ 2975174 w 3996244"/>
                <a:gd name="connsiteY17" fmla="*/ 525378 h 2360698"/>
                <a:gd name="connsiteX18" fmla="*/ 2440865 w 3996244"/>
                <a:gd name="connsiteY18" fmla="*/ 678037 h 2360698"/>
                <a:gd name="connsiteX19" fmla="*/ 2066156 w 3996244"/>
                <a:gd name="connsiteY19" fmla="*/ 997235 h 2360698"/>
                <a:gd name="connsiteX20" fmla="*/ 1864923 w 3996244"/>
                <a:gd name="connsiteY20" fmla="*/ 1094381 h 2360698"/>
                <a:gd name="connsiteX21" fmla="*/ 1490213 w 3996244"/>
                <a:gd name="connsiteY21" fmla="*/ 1309493 h 2360698"/>
                <a:gd name="connsiteX22" fmla="*/ 1143260 w 3996244"/>
                <a:gd name="connsiteY22" fmla="*/ 1496847 h 2360698"/>
                <a:gd name="connsiteX23" fmla="*/ 1136320 w 3996244"/>
                <a:gd name="connsiteY23" fmla="*/ 1670324 h 2360698"/>
                <a:gd name="connsiteX24" fmla="*/ 414657 w 3996244"/>
                <a:gd name="connsiteY24" fmla="*/ 1878496 h 2360698"/>
                <a:gd name="connsiteX25" fmla="*/ 109338 w 3996244"/>
                <a:gd name="connsiteY25" fmla="*/ 2162998 h 2360698"/>
                <a:gd name="connsiteX26" fmla="*/ 95529 w 3996244"/>
                <a:gd name="connsiteY26" fmla="*/ 2357292 h 2360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996244" h="2360698">
                  <a:moveTo>
                    <a:pt x="95529" y="2357292"/>
                  </a:moveTo>
                  <a:cubicBezTo>
                    <a:pt x="668003" y="2378040"/>
                    <a:pt x="459900" y="2306845"/>
                    <a:pt x="886583" y="2065782"/>
                  </a:cubicBezTo>
                  <a:cubicBezTo>
                    <a:pt x="914340" y="2051973"/>
                    <a:pt x="928218" y="2093607"/>
                    <a:pt x="921279" y="2017278"/>
                  </a:cubicBezTo>
                  <a:cubicBezTo>
                    <a:pt x="958056" y="1830131"/>
                    <a:pt x="1092604" y="1793215"/>
                    <a:pt x="1275171" y="1705019"/>
                  </a:cubicBezTo>
                  <a:cubicBezTo>
                    <a:pt x="1558424" y="1499484"/>
                    <a:pt x="1596797" y="1741103"/>
                    <a:pt x="1864992" y="1462152"/>
                  </a:cubicBezTo>
                  <a:cubicBezTo>
                    <a:pt x="1851114" y="1318097"/>
                    <a:pt x="1997112" y="1466177"/>
                    <a:pt x="2031530" y="1441335"/>
                  </a:cubicBezTo>
                  <a:cubicBezTo>
                    <a:pt x="2110704" y="1418228"/>
                    <a:pt x="2063241" y="1270495"/>
                    <a:pt x="2100851" y="1247041"/>
                  </a:cubicBezTo>
                  <a:cubicBezTo>
                    <a:pt x="2135546" y="1240102"/>
                    <a:pt x="2260450" y="1295614"/>
                    <a:pt x="2295145" y="1260919"/>
                  </a:cubicBezTo>
                  <a:cubicBezTo>
                    <a:pt x="2329840" y="1226224"/>
                    <a:pt x="2260450" y="1163772"/>
                    <a:pt x="2315962" y="1129077"/>
                  </a:cubicBezTo>
                  <a:cubicBezTo>
                    <a:pt x="2371475" y="1094381"/>
                    <a:pt x="2426987" y="1066625"/>
                    <a:pt x="2475561" y="1073564"/>
                  </a:cubicBezTo>
                  <a:cubicBezTo>
                    <a:pt x="2626902" y="1085777"/>
                    <a:pt x="2638976" y="1034497"/>
                    <a:pt x="2794758" y="1018052"/>
                  </a:cubicBezTo>
                  <a:cubicBezTo>
                    <a:pt x="2871088" y="1024991"/>
                    <a:pt x="2891905" y="1101321"/>
                    <a:pt x="2933539" y="997235"/>
                  </a:cubicBezTo>
                  <a:cubicBezTo>
                    <a:pt x="3195628" y="402487"/>
                    <a:pt x="3349398" y="852139"/>
                    <a:pt x="3467848" y="310267"/>
                  </a:cubicBezTo>
                  <a:cubicBezTo>
                    <a:pt x="3523499" y="221724"/>
                    <a:pt x="3729936" y="168432"/>
                    <a:pt x="3828679" y="136790"/>
                  </a:cubicBezTo>
                  <a:cubicBezTo>
                    <a:pt x="3904037" y="142272"/>
                    <a:pt x="4029010" y="155109"/>
                    <a:pt x="3988278" y="67399"/>
                  </a:cubicBezTo>
                  <a:cubicBezTo>
                    <a:pt x="3914585" y="-40295"/>
                    <a:pt x="3724454" y="-4559"/>
                    <a:pt x="3627446" y="74338"/>
                  </a:cubicBezTo>
                  <a:cubicBezTo>
                    <a:pt x="3484501" y="132627"/>
                    <a:pt x="3421425" y="334692"/>
                    <a:pt x="3287432" y="400475"/>
                  </a:cubicBezTo>
                  <a:cubicBezTo>
                    <a:pt x="3114094" y="435031"/>
                    <a:pt x="3101049" y="445717"/>
                    <a:pt x="2975174" y="525378"/>
                  </a:cubicBezTo>
                  <a:cubicBezTo>
                    <a:pt x="2801697" y="496511"/>
                    <a:pt x="2591860" y="630644"/>
                    <a:pt x="2440865" y="678037"/>
                  </a:cubicBezTo>
                  <a:cubicBezTo>
                    <a:pt x="2291398" y="717451"/>
                    <a:pt x="2177250" y="878785"/>
                    <a:pt x="2066156" y="997235"/>
                  </a:cubicBezTo>
                  <a:cubicBezTo>
                    <a:pt x="2017582" y="1059686"/>
                    <a:pt x="1934313" y="1073564"/>
                    <a:pt x="1864923" y="1094381"/>
                  </a:cubicBezTo>
                  <a:cubicBezTo>
                    <a:pt x="1684715" y="1149200"/>
                    <a:pt x="1640236" y="1231359"/>
                    <a:pt x="1490213" y="1309493"/>
                  </a:cubicBezTo>
                  <a:cubicBezTo>
                    <a:pt x="1308826" y="1354458"/>
                    <a:pt x="1219311" y="1245861"/>
                    <a:pt x="1143260" y="1496847"/>
                  </a:cubicBezTo>
                  <a:cubicBezTo>
                    <a:pt x="1105650" y="1556038"/>
                    <a:pt x="1258378" y="1662552"/>
                    <a:pt x="1136320" y="1670324"/>
                  </a:cubicBezTo>
                  <a:cubicBezTo>
                    <a:pt x="908788" y="1576994"/>
                    <a:pt x="629977" y="1836376"/>
                    <a:pt x="414657" y="1878496"/>
                  </a:cubicBezTo>
                  <a:cubicBezTo>
                    <a:pt x="345267" y="1899313"/>
                    <a:pt x="192607" y="2114425"/>
                    <a:pt x="109338" y="2162998"/>
                  </a:cubicBezTo>
                  <a:cubicBezTo>
                    <a:pt x="-11887" y="2243699"/>
                    <a:pt x="-53591" y="2345010"/>
                    <a:pt x="95529" y="2357292"/>
                  </a:cubicBezTo>
                  <a:close/>
                </a:path>
              </a:pathLst>
            </a:custGeom>
            <a:solidFill>
              <a:srgbClr val="106D41"/>
            </a:solidFill>
            <a:ln w="6938" cap="flat">
              <a:noFill/>
              <a:prstDash val="solid"/>
              <a:miter/>
            </a:ln>
          </p:spPr>
          <p:txBody>
            <a:bodyPr rtlCol="0" anchor="ctr"/>
            <a:lstStyle/>
            <a:p>
              <a:endParaRPr lang="nl-BE"/>
            </a:p>
          </p:txBody>
        </p:sp>
      </p:grpSp>
      <p:sp>
        <p:nvSpPr>
          <p:cNvPr id="7" name="!!SecondCut">
            <a:extLst>
              <a:ext uri="{FF2B5EF4-FFF2-40B4-BE49-F238E27FC236}">
                <a16:creationId xmlns:a16="http://schemas.microsoft.com/office/drawing/2014/main" id="{6BE4582A-90DD-476B-A0F1-5196BFCEDA77}"/>
              </a:ext>
            </a:extLst>
          </p:cNvPr>
          <p:cNvSpPr/>
          <p:nvPr/>
        </p:nvSpPr>
        <p:spPr>
          <a:xfrm>
            <a:off x="4587736" y="963132"/>
            <a:ext cx="5088653" cy="2989211"/>
          </a:xfrm>
          <a:custGeom>
            <a:avLst/>
            <a:gdLst>
              <a:gd name="connsiteX0" fmla="*/ 174991 w 5088653"/>
              <a:gd name="connsiteY0" fmla="*/ 2989212 h 2989211"/>
              <a:gd name="connsiteX1" fmla="*/ 75207 w 5088653"/>
              <a:gd name="connsiteY1" fmla="*/ 2974154 h 2989211"/>
              <a:gd name="connsiteX2" fmla="*/ 15115 w 5088653"/>
              <a:gd name="connsiteY2" fmla="*/ 2757378 h 2989211"/>
              <a:gd name="connsiteX3" fmla="*/ 295106 w 5088653"/>
              <a:gd name="connsiteY3" fmla="*/ 2344572 h 2989211"/>
              <a:gd name="connsiteX4" fmla="*/ 369979 w 5088653"/>
              <a:gd name="connsiteY4" fmla="*/ 2267063 h 2989211"/>
              <a:gd name="connsiteX5" fmla="*/ 827402 w 5088653"/>
              <a:gd name="connsiteY5" fmla="*/ 1833926 h 2989211"/>
              <a:gd name="connsiteX6" fmla="*/ 832884 w 5088653"/>
              <a:gd name="connsiteY6" fmla="*/ 1830179 h 2989211"/>
              <a:gd name="connsiteX7" fmla="*/ 1478564 w 5088653"/>
              <a:gd name="connsiteY7" fmla="*/ 1520419 h 2989211"/>
              <a:gd name="connsiteX8" fmla="*/ 1955209 w 5088653"/>
              <a:gd name="connsiteY8" fmla="*/ 1336326 h 2989211"/>
              <a:gd name="connsiteX9" fmla="*/ 2273712 w 5088653"/>
              <a:gd name="connsiteY9" fmla="*/ 1204692 h 2989211"/>
              <a:gd name="connsiteX10" fmla="*/ 2694012 w 5088653"/>
              <a:gd name="connsiteY10" fmla="*/ 962241 h 2989211"/>
              <a:gd name="connsiteX11" fmla="*/ 2836887 w 5088653"/>
              <a:gd name="connsiteY11" fmla="*/ 866967 h 2989211"/>
              <a:gd name="connsiteX12" fmla="*/ 3249207 w 5088653"/>
              <a:gd name="connsiteY12" fmla="*/ 573028 h 2989211"/>
              <a:gd name="connsiteX13" fmla="*/ 3268428 w 5088653"/>
              <a:gd name="connsiteY13" fmla="*/ 558248 h 2989211"/>
              <a:gd name="connsiteX14" fmla="*/ 3642097 w 5088653"/>
              <a:gd name="connsiteY14" fmla="*/ 426198 h 2989211"/>
              <a:gd name="connsiteX15" fmla="*/ 3679706 w 5088653"/>
              <a:gd name="connsiteY15" fmla="*/ 425365 h 2989211"/>
              <a:gd name="connsiteX16" fmla="*/ 3732444 w 5088653"/>
              <a:gd name="connsiteY16" fmla="*/ 429945 h 2989211"/>
              <a:gd name="connsiteX17" fmla="*/ 3739174 w 5088653"/>
              <a:gd name="connsiteY17" fmla="*/ 427794 h 2989211"/>
              <a:gd name="connsiteX18" fmla="*/ 3876776 w 5088653"/>
              <a:gd name="connsiteY18" fmla="*/ 385951 h 2989211"/>
              <a:gd name="connsiteX19" fmla="*/ 4222550 w 5088653"/>
              <a:gd name="connsiteY19" fmla="*/ 156962 h 2989211"/>
              <a:gd name="connsiteX20" fmla="*/ 4339265 w 5088653"/>
              <a:gd name="connsiteY20" fmla="*/ 58705 h 2989211"/>
              <a:gd name="connsiteX21" fmla="*/ 4592402 w 5088653"/>
              <a:gd name="connsiteY21" fmla="*/ 0 h 2989211"/>
              <a:gd name="connsiteX22" fmla="*/ 4739927 w 5088653"/>
              <a:gd name="connsiteY22" fmla="*/ 21927 h 2989211"/>
              <a:gd name="connsiteX23" fmla="*/ 5048993 w 5088653"/>
              <a:gd name="connsiteY23" fmla="*/ 291371 h 2989211"/>
              <a:gd name="connsiteX24" fmla="*/ 5084521 w 5088653"/>
              <a:gd name="connsiteY24" fmla="*/ 414679 h 2989211"/>
              <a:gd name="connsiteX25" fmla="*/ 4951707 w 5088653"/>
              <a:gd name="connsiteY25" fmla="*/ 515018 h 2989211"/>
              <a:gd name="connsiteX26" fmla="*/ 4817852 w 5088653"/>
              <a:gd name="connsiteY26" fmla="*/ 541733 h 2989211"/>
              <a:gd name="connsiteX27" fmla="*/ 4726396 w 5088653"/>
              <a:gd name="connsiteY27" fmla="*/ 529312 h 2989211"/>
              <a:gd name="connsiteX28" fmla="*/ 4675671 w 5088653"/>
              <a:gd name="connsiteY28" fmla="*/ 519528 h 2989211"/>
              <a:gd name="connsiteX29" fmla="*/ 4646874 w 5088653"/>
              <a:gd name="connsiteY29" fmla="*/ 516961 h 2989211"/>
              <a:gd name="connsiteX30" fmla="*/ 4553474 w 5088653"/>
              <a:gd name="connsiteY30" fmla="*/ 586837 h 2989211"/>
              <a:gd name="connsiteX31" fmla="*/ 4527036 w 5088653"/>
              <a:gd name="connsiteY31" fmla="*/ 618687 h 2989211"/>
              <a:gd name="connsiteX32" fmla="*/ 4142403 w 5088653"/>
              <a:gd name="connsiteY32" fmla="*/ 769681 h 2989211"/>
              <a:gd name="connsiteX33" fmla="*/ 3609275 w 5088653"/>
              <a:gd name="connsiteY33" fmla="*/ 861555 h 2989211"/>
              <a:gd name="connsiteX34" fmla="*/ 3522467 w 5088653"/>
              <a:gd name="connsiteY34" fmla="*/ 880082 h 2989211"/>
              <a:gd name="connsiteX35" fmla="*/ 3157958 w 5088653"/>
              <a:gd name="connsiteY35" fmla="*/ 1113165 h 2989211"/>
              <a:gd name="connsiteX36" fmla="*/ 3109593 w 5088653"/>
              <a:gd name="connsiteY36" fmla="*/ 1175964 h 2989211"/>
              <a:gd name="connsiteX37" fmla="*/ 3088012 w 5088653"/>
              <a:gd name="connsiteY37" fmla="*/ 1197822 h 2989211"/>
              <a:gd name="connsiteX38" fmla="*/ 2796224 w 5088653"/>
              <a:gd name="connsiteY38" fmla="*/ 1392949 h 2989211"/>
              <a:gd name="connsiteX39" fmla="*/ 2615670 w 5088653"/>
              <a:gd name="connsiteY39" fmla="*/ 1489818 h 2989211"/>
              <a:gd name="connsiteX40" fmla="*/ 2492709 w 5088653"/>
              <a:gd name="connsiteY40" fmla="*/ 1576418 h 2989211"/>
              <a:gd name="connsiteX41" fmla="*/ 2140413 w 5088653"/>
              <a:gd name="connsiteY41" fmla="*/ 1699655 h 2989211"/>
              <a:gd name="connsiteX42" fmla="*/ 2106134 w 5088653"/>
              <a:gd name="connsiteY42" fmla="*/ 1705901 h 2989211"/>
              <a:gd name="connsiteX43" fmla="*/ 1893868 w 5088653"/>
              <a:gd name="connsiteY43" fmla="*/ 1821714 h 2989211"/>
              <a:gd name="connsiteX44" fmla="*/ 1755156 w 5088653"/>
              <a:gd name="connsiteY44" fmla="*/ 1910603 h 2989211"/>
              <a:gd name="connsiteX45" fmla="*/ 1250547 w 5088653"/>
              <a:gd name="connsiteY45" fmla="*/ 2122522 h 2989211"/>
              <a:gd name="connsiteX46" fmla="*/ 972429 w 5088653"/>
              <a:gd name="connsiteY46" fmla="*/ 2265259 h 2989211"/>
              <a:gd name="connsiteX47" fmla="*/ 637757 w 5088653"/>
              <a:gd name="connsiteY47" fmla="*/ 2723237 h 2989211"/>
              <a:gd name="connsiteX48" fmla="*/ 174991 w 5088653"/>
              <a:gd name="connsiteY48" fmla="*/ 2989212 h 2989211"/>
              <a:gd name="connsiteX49" fmla="*/ 174991 w 5088653"/>
              <a:gd name="connsiteY49" fmla="*/ 2989212 h 2989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088653" h="2989211">
                <a:moveTo>
                  <a:pt x="174991" y="2989212"/>
                </a:moveTo>
                <a:cubicBezTo>
                  <a:pt x="136479" y="2989212"/>
                  <a:pt x="101992" y="2984008"/>
                  <a:pt x="75207" y="2974154"/>
                </a:cubicBezTo>
                <a:cubicBezTo>
                  <a:pt x="-23536" y="2937793"/>
                  <a:pt x="-2996" y="2841965"/>
                  <a:pt x="15115" y="2757378"/>
                </a:cubicBezTo>
                <a:cubicBezTo>
                  <a:pt x="38569" y="2648018"/>
                  <a:pt x="212393" y="2427356"/>
                  <a:pt x="295106" y="2344572"/>
                </a:cubicBezTo>
                <a:cubicBezTo>
                  <a:pt x="312107" y="2327572"/>
                  <a:pt x="337643" y="2300856"/>
                  <a:pt x="369979" y="2267063"/>
                </a:cubicBezTo>
                <a:cubicBezTo>
                  <a:pt x="494674" y="2136678"/>
                  <a:pt x="703401" y="1918514"/>
                  <a:pt x="827402" y="1833926"/>
                </a:cubicBezTo>
                <a:lnTo>
                  <a:pt x="832884" y="1830179"/>
                </a:lnTo>
                <a:cubicBezTo>
                  <a:pt x="983670" y="1727342"/>
                  <a:pt x="1190108" y="1586549"/>
                  <a:pt x="1478564" y="1520419"/>
                </a:cubicBezTo>
                <a:cubicBezTo>
                  <a:pt x="1638302" y="1483781"/>
                  <a:pt x="1806713" y="1405439"/>
                  <a:pt x="1955209" y="1336326"/>
                </a:cubicBezTo>
                <a:cubicBezTo>
                  <a:pt x="2070328" y="1282756"/>
                  <a:pt x="2179133" y="1232170"/>
                  <a:pt x="2273712" y="1204692"/>
                </a:cubicBezTo>
                <a:cubicBezTo>
                  <a:pt x="2413257" y="1164168"/>
                  <a:pt x="2575562" y="1047452"/>
                  <a:pt x="2694012" y="962241"/>
                </a:cubicBezTo>
                <a:cubicBezTo>
                  <a:pt x="2754868" y="918524"/>
                  <a:pt x="2802886" y="883968"/>
                  <a:pt x="2836887" y="866967"/>
                </a:cubicBezTo>
                <a:cubicBezTo>
                  <a:pt x="2924805" y="822974"/>
                  <a:pt x="3152129" y="647831"/>
                  <a:pt x="3249207" y="573028"/>
                </a:cubicBezTo>
                <a:lnTo>
                  <a:pt x="3268428" y="558248"/>
                </a:lnTo>
                <a:cubicBezTo>
                  <a:pt x="3367587" y="481988"/>
                  <a:pt x="3464665" y="433275"/>
                  <a:pt x="3642097" y="426198"/>
                </a:cubicBezTo>
                <a:cubicBezTo>
                  <a:pt x="3656183" y="425642"/>
                  <a:pt x="3668812" y="425365"/>
                  <a:pt x="3679706" y="425365"/>
                </a:cubicBezTo>
                <a:cubicBezTo>
                  <a:pt x="3708295" y="425365"/>
                  <a:pt x="3723076" y="427308"/>
                  <a:pt x="3732444" y="429945"/>
                </a:cubicBezTo>
                <a:cubicBezTo>
                  <a:pt x="3734456" y="429320"/>
                  <a:pt x="3736746" y="428557"/>
                  <a:pt x="3739174" y="427794"/>
                </a:cubicBezTo>
                <a:cubicBezTo>
                  <a:pt x="3757701" y="421757"/>
                  <a:pt x="3796352" y="409197"/>
                  <a:pt x="3876776" y="385951"/>
                </a:cubicBezTo>
                <a:cubicBezTo>
                  <a:pt x="4042759" y="337933"/>
                  <a:pt x="4142473" y="237524"/>
                  <a:pt x="4222550" y="156962"/>
                </a:cubicBezTo>
                <a:cubicBezTo>
                  <a:pt x="4264809" y="114425"/>
                  <a:pt x="4301378" y="77648"/>
                  <a:pt x="4339265" y="58705"/>
                </a:cubicBezTo>
                <a:cubicBezTo>
                  <a:pt x="4413860" y="21442"/>
                  <a:pt x="4506080" y="0"/>
                  <a:pt x="4592402" y="0"/>
                </a:cubicBezTo>
                <a:cubicBezTo>
                  <a:pt x="4644237" y="0"/>
                  <a:pt x="4693852" y="7355"/>
                  <a:pt x="4739927" y="21927"/>
                </a:cubicBezTo>
                <a:cubicBezTo>
                  <a:pt x="4886758" y="68280"/>
                  <a:pt x="5000420" y="224618"/>
                  <a:pt x="5048993" y="291371"/>
                </a:cubicBezTo>
                <a:cubicBezTo>
                  <a:pt x="5073071" y="324471"/>
                  <a:pt x="5098885" y="368395"/>
                  <a:pt x="5084521" y="414679"/>
                </a:cubicBezTo>
                <a:cubicBezTo>
                  <a:pt x="5071614" y="456244"/>
                  <a:pt x="5030604" y="487192"/>
                  <a:pt x="4951707" y="515018"/>
                </a:cubicBezTo>
                <a:cubicBezTo>
                  <a:pt x="4900011" y="533267"/>
                  <a:pt x="4857475" y="541733"/>
                  <a:pt x="4817852" y="541733"/>
                </a:cubicBezTo>
                <a:cubicBezTo>
                  <a:pt x="4783921" y="541733"/>
                  <a:pt x="4756026" y="535696"/>
                  <a:pt x="4726396" y="529312"/>
                </a:cubicBezTo>
                <a:cubicBezTo>
                  <a:pt x="4710505" y="525912"/>
                  <a:pt x="4694129" y="522373"/>
                  <a:pt x="4675671" y="519528"/>
                </a:cubicBezTo>
                <a:cubicBezTo>
                  <a:pt x="4664499" y="517793"/>
                  <a:pt x="4655131" y="516961"/>
                  <a:pt x="4646874" y="516961"/>
                </a:cubicBezTo>
                <a:cubicBezTo>
                  <a:pt x="4612248" y="516961"/>
                  <a:pt x="4599966" y="530284"/>
                  <a:pt x="4553474" y="586837"/>
                </a:cubicBezTo>
                <a:cubicBezTo>
                  <a:pt x="4545494" y="596552"/>
                  <a:pt x="4536751" y="607168"/>
                  <a:pt x="4527036" y="618687"/>
                </a:cubicBezTo>
                <a:cubicBezTo>
                  <a:pt x="4435857" y="726451"/>
                  <a:pt x="4307345" y="756983"/>
                  <a:pt x="4142403" y="769681"/>
                </a:cubicBezTo>
                <a:cubicBezTo>
                  <a:pt x="3981278" y="782102"/>
                  <a:pt x="3872335" y="805348"/>
                  <a:pt x="3609275" y="861555"/>
                </a:cubicBezTo>
                <a:lnTo>
                  <a:pt x="3522467" y="880082"/>
                </a:lnTo>
                <a:cubicBezTo>
                  <a:pt x="3281682" y="931292"/>
                  <a:pt x="3210140" y="1036419"/>
                  <a:pt x="3157958" y="1113165"/>
                </a:cubicBezTo>
                <a:cubicBezTo>
                  <a:pt x="3142137" y="1136411"/>
                  <a:pt x="3127148" y="1158408"/>
                  <a:pt x="3109593" y="1175964"/>
                </a:cubicBezTo>
                <a:cubicBezTo>
                  <a:pt x="3102584" y="1182972"/>
                  <a:pt x="3095367" y="1190328"/>
                  <a:pt x="3088012" y="1197822"/>
                </a:cubicBezTo>
                <a:cubicBezTo>
                  <a:pt x="3020217" y="1267005"/>
                  <a:pt x="2935838" y="1353049"/>
                  <a:pt x="2796224" y="1392949"/>
                </a:cubicBezTo>
                <a:cubicBezTo>
                  <a:pt x="2709139" y="1417860"/>
                  <a:pt x="2671946" y="1446449"/>
                  <a:pt x="2615670" y="1489818"/>
                </a:cubicBezTo>
                <a:cubicBezTo>
                  <a:pt x="2583195" y="1514799"/>
                  <a:pt x="2546418" y="1543179"/>
                  <a:pt x="2492709" y="1576418"/>
                </a:cubicBezTo>
                <a:cubicBezTo>
                  <a:pt x="2356356" y="1660797"/>
                  <a:pt x="2241654" y="1681475"/>
                  <a:pt x="2140413" y="1699655"/>
                </a:cubicBezTo>
                <a:cubicBezTo>
                  <a:pt x="2128894" y="1701737"/>
                  <a:pt x="2117444" y="1703750"/>
                  <a:pt x="2106134" y="1705901"/>
                </a:cubicBezTo>
                <a:cubicBezTo>
                  <a:pt x="2043613" y="1717628"/>
                  <a:pt x="1967491" y="1770573"/>
                  <a:pt x="1893868" y="1821714"/>
                </a:cubicBezTo>
                <a:cubicBezTo>
                  <a:pt x="1848070" y="1853564"/>
                  <a:pt x="1800746" y="1886455"/>
                  <a:pt x="1755156" y="1910603"/>
                </a:cubicBezTo>
                <a:cubicBezTo>
                  <a:pt x="1668834" y="1956332"/>
                  <a:pt x="1377185" y="2106701"/>
                  <a:pt x="1250547" y="2122522"/>
                </a:cubicBezTo>
                <a:cubicBezTo>
                  <a:pt x="1153677" y="2134666"/>
                  <a:pt x="1049661" y="2188027"/>
                  <a:pt x="972429" y="2265259"/>
                </a:cubicBezTo>
                <a:cubicBezTo>
                  <a:pt x="924757" y="2312930"/>
                  <a:pt x="796801" y="2452891"/>
                  <a:pt x="637757" y="2723237"/>
                </a:cubicBezTo>
                <a:cubicBezTo>
                  <a:pt x="522083" y="2919544"/>
                  <a:pt x="316201" y="2989212"/>
                  <a:pt x="174991" y="2989212"/>
                </a:cubicBezTo>
                <a:cubicBezTo>
                  <a:pt x="174991" y="2989212"/>
                  <a:pt x="174991" y="2989212"/>
                  <a:pt x="174991" y="2989212"/>
                </a:cubicBezTo>
                <a:close/>
              </a:path>
            </a:pathLst>
          </a:custGeom>
          <a:solidFill>
            <a:schemeClr val="accent6">
              <a:lumMod val="40000"/>
              <a:lumOff val="60000"/>
            </a:schemeClr>
          </a:solidFill>
          <a:ln w="6938" cap="flat">
            <a:noFill/>
            <a:prstDash val="solid"/>
            <a:miter/>
          </a:ln>
        </p:spPr>
        <p:txBody>
          <a:bodyPr rtlCol="0" anchor="ctr"/>
          <a:lstStyle/>
          <a:p>
            <a:endParaRPr lang="nl-BE"/>
          </a:p>
        </p:txBody>
      </p:sp>
      <p:sp>
        <p:nvSpPr>
          <p:cNvPr id="10" name="!!Fairway">
            <a:extLst>
              <a:ext uri="{FF2B5EF4-FFF2-40B4-BE49-F238E27FC236}">
                <a16:creationId xmlns:a16="http://schemas.microsoft.com/office/drawing/2014/main" id="{6BE4582A-90DD-476B-A0F1-5196BFCEDA77}"/>
              </a:ext>
            </a:extLst>
          </p:cNvPr>
          <p:cNvSpPr/>
          <p:nvPr/>
        </p:nvSpPr>
        <p:spPr>
          <a:xfrm>
            <a:off x="4622237" y="997778"/>
            <a:ext cx="5019331" cy="2919898"/>
          </a:xfrm>
          <a:custGeom>
            <a:avLst/>
            <a:gdLst>
              <a:gd name="connsiteX0" fmla="*/ 52711 w 5019331"/>
              <a:gd name="connsiteY0" fmla="*/ 2906964 h 2919898"/>
              <a:gd name="connsiteX1" fmla="*/ 573141 w 5019331"/>
              <a:gd name="connsiteY1" fmla="*/ 2671036 h 2919898"/>
              <a:gd name="connsiteX2" fmla="*/ 913155 w 5019331"/>
              <a:gd name="connsiteY2" fmla="*/ 2206118 h 2919898"/>
              <a:gd name="connsiteX3" fmla="*/ 1211535 w 5019331"/>
              <a:gd name="connsiteY3" fmla="*/ 2053459 h 2919898"/>
              <a:gd name="connsiteX4" fmla="*/ 1704209 w 5019331"/>
              <a:gd name="connsiteY4" fmla="*/ 1845287 h 2919898"/>
              <a:gd name="connsiteX5" fmla="*/ 2065041 w 5019331"/>
              <a:gd name="connsiteY5" fmla="*/ 1637115 h 2919898"/>
              <a:gd name="connsiteX6" fmla="*/ 2439751 w 5019331"/>
              <a:gd name="connsiteY6" fmla="*/ 1512211 h 2919898"/>
              <a:gd name="connsiteX7" fmla="*/ 2752009 w 5019331"/>
              <a:gd name="connsiteY7" fmla="*/ 1324856 h 2919898"/>
              <a:gd name="connsiteX8" fmla="*/ 3050389 w 5019331"/>
              <a:gd name="connsiteY8" fmla="*/ 1116684 h 2919898"/>
              <a:gd name="connsiteX9" fmla="*/ 3480611 w 5019331"/>
              <a:gd name="connsiteY9" fmla="*/ 811365 h 2919898"/>
              <a:gd name="connsiteX10" fmla="*/ 4105127 w 5019331"/>
              <a:gd name="connsiteY10" fmla="*/ 700340 h 2919898"/>
              <a:gd name="connsiteX11" fmla="*/ 4465959 w 5019331"/>
              <a:gd name="connsiteY11" fmla="*/ 561559 h 2919898"/>
              <a:gd name="connsiteX12" fmla="*/ 4646375 w 5019331"/>
              <a:gd name="connsiteY12" fmla="*/ 450534 h 2919898"/>
              <a:gd name="connsiteX13" fmla="*/ 4905618 w 5019331"/>
              <a:gd name="connsiteY13" fmla="*/ 447550 h 2919898"/>
              <a:gd name="connsiteX14" fmla="*/ 4986388 w 5019331"/>
              <a:gd name="connsiteY14" fmla="*/ 277057 h 2919898"/>
              <a:gd name="connsiteX15" fmla="*/ 4694948 w 5019331"/>
              <a:gd name="connsiteY15" fmla="*/ 20312 h 2919898"/>
              <a:gd name="connsiteX16" fmla="*/ 4320238 w 5019331"/>
              <a:gd name="connsiteY16" fmla="*/ 55007 h 2919898"/>
              <a:gd name="connsiteX17" fmla="*/ 3851851 w 5019331"/>
              <a:gd name="connsiteY17" fmla="*/ 384613 h 2919898"/>
              <a:gd name="connsiteX18" fmla="*/ 3608984 w 5019331"/>
              <a:gd name="connsiteY18" fmla="*/ 426247 h 2919898"/>
              <a:gd name="connsiteX19" fmla="*/ 3255091 w 5019331"/>
              <a:gd name="connsiteY19" fmla="*/ 551150 h 2919898"/>
              <a:gd name="connsiteX20" fmla="*/ 2817930 w 5019331"/>
              <a:gd name="connsiteY20" fmla="*/ 863408 h 2919898"/>
              <a:gd name="connsiteX21" fmla="*/ 2248926 w 5019331"/>
              <a:gd name="connsiteY21" fmla="*/ 1203423 h 2919898"/>
              <a:gd name="connsiteX22" fmla="*/ 1451835 w 5019331"/>
              <a:gd name="connsiteY22" fmla="*/ 1519567 h 2919898"/>
              <a:gd name="connsiteX23" fmla="*/ 812539 w 5019331"/>
              <a:gd name="connsiteY23" fmla="*/ 1827939 h 2919898"/>
              <a:gd name="connsiteX24" fmla="*/ 285170 w 5019331"/>
              <a:gd name="connsiteY24" fmla="*/ 2334491 h 2919898"/>
              <a:gd name="connsiteX25" fmla="*/ 14546 w 5019331"/>
              <a:gd name="connsiteY25" fmla="*/ 2730018 h 2919898"/>
              <a:gd name="connsiteX26" fmla="*/ 52711 w 5019331"/>
              <a:gd name="connsiteY26" fmla="*/ 2906964 h 291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19331" h="2919898">
                <a:moveTo>
                  <a:pt x="52711" y="2906964"/>
                </a:moveTo>
                <a:cubicBezTo>
                  <a:pt x="157074" y="2945407"/>
                  <a:pt x="434359" y="2906964"/>
                  <a:pt x="573141" y="2671036"/>
                </a:cubicBezTo>
                <a:cubicBezTo>
                  <a:pt x="711922" y="2435107"/>
                  <a:pt x="836825" y="2282448"/>
                  <a:pt x="913155" y="2206118"/>
                </a:cubicBezTo>
                <a:cubicBezTo>
                  <a:pt x="989485" y="2129788"/>
                  <a:pt x="1100510" y="2067337"/>
                  <a:pt x="1211535" y="2053459"/>
                </a:cubicBezTo>
                <a:cubicBezTo>
                  <a:pt x="1322561" y="2039580"/>
                  <a:pt x="1586245" y="1907738"/>
                  <a:pt x="1704209" y="1845287"/>
                </a:cubicBezTo>
                <a:cubicBezTo>
                  <a:pt x="1822173" y="1782835"/>
                  <a:pt x="1954016" y="1657932"/>
                  <a:pt x="2065041" y="1637115"/>
                </a:cubicBezTo>
                <a:cubicBezTo>
                  <a:pt x="2176066" y="1616297"/>
                  <a:pt x="2294030" y="1602419"/>
                  <a:pt x="2439751" y="1512211"/>
                </a:cubicBezTo>
                <a:cubicBezTo>
                  <a:pt x="2585471" y="1422003"/>
                  <a:pt x="2606288" y="1366491"/>
                  <a:pt x="2752009" y="1324856"/>
                </a:cubicBezTo>
                <a:cubicBezTo>
                  <a:pt x="2897729" y="1283222"/>
                  <a:pt x="2980998" y="1186075"/>
                  <a:pt x="3050389" y="1116684"/>
                </a:cubicBezTo>
                <a:cubicBezTo>
                  <a:pt x="3119779" y="1047294"/>
                  <a:pt x="3154475" y="880756"/>
                  <a:pt x="3480611" y="811365"/>
                </a:cubicBezTo>
                <a:cubicBezTo>
                  <a:pt x="3806747" y="741975"/>
                  <a:pt x="3924711" y="714218"/>
                  <a:pt x="4105127" y="700340"/>
                </a:cubicBezTo>
                <a:cubicBezTo>
                  <a:pt x="4285543" y="686462"/>
                  <a:pt x="4389629" y="651767"/>
                  <a:pt x="4465959" y="561559"/>
                </a:cubicBezTo>
                <a:cubicBezTo>
                  <a:pt x="4542289" y="471351"/>
                  <a:pt x="4556167" y="436656"/>
                  <a:pt x="4646375" y="450534"/>
                </a:cubicBezTo>
                <a:cubicBezTo>
                  <a:pt x="4736582" y="464412"/>
                  <a:pt x="4776274" y="493209"/>
                  <a:pt x="4905618" y="447550"/>
                </a:cubicBezTo>
                <a:cubicBezTo>
                  <a:pt x="5034962" y="401960"/>
                  <a:pt x="5041901" y="353387"/>
                  <a:pt x="4986388" y="277057"/>
                </a:cubicBezTo>
                <a:cubicBezTo>
                  <a:pt x="4930876" y="200727"/>
                  <a:pt x="4826790" y="61946"/>
                  <a:pt x="4694948" y="20312"/>
                </a:cubicBezTo>
                <a:cubicBezTo>
                  <a:pt x="4563106" y="-21323"/>
                  <a:pt x="4417385" y="6433"/>
                  <a:pt x="4320238" y="55007"/>
                </a:cubicBezTo>
                <a:cubicBezTo>
                  <a:pt x="4223091" y="103580"/>
                  <a:pt x="4115536" y="308283"/>
                  <a:pt x="3851851" y="384613"/>
                </a:cubicBezTo>
                <a:cubicBezTo>
                  <a:pt x="3588166" y="460942"/>
                  <a:pt x="3782460" y="419308"/>
                  <a:pt x="3608984" y="426247"/>
                </a:cubicBezTo>
                <a:cubicBezTo>
                  <a:pt x="3435507" y="433186"/>
                  <a:pt x="3345299" y="481760"/>
                  <a:pt x="3255091" y="551150"/>
                </a:cubicBezTo>
                <a:cubicBezTo>
                  <a:pt x="3164883" y="620541"/>
                  <a:pt x="2915077" y="814835"/>
                  <a:pt x="2817930" y="863408"/>
                </a:cubicBezTo>
                <a:cubicBezTo>
                  <a:pt x="2720783" y="911982"/>
                  <a:pt x="2464037" y="1140971"/>
                  <a:pt x="2248926" y="1203423"/>
                </a:cubicBezTo>
                <a:cubicBezTo>
                  <a:pt x="2033815" y="1265874"/>
                  <a:pt x="1737308" y="1454131"/>
                  <a:pt x="1451835" y="1519567"/>
                </a:cubicBezTo>
                <a:cubicBezTo>
                  <a:pt x="1166431" y="1585072"/>
                  <a:pt x="965198" y="1723853"/>
                  <a:pt x="812539" y="1827939"/>
                </a:cubicBezTo>
                <a:cubicBezTo>
                  <a:pt x="659879" y="1932025"/>
                  <a:pt x="368438" y="2251222"/>
                  <a:pt x="285170" y="2334491"/>
                </a:cubicBezTo>
                <a:cubicBezTo>
                  <a:pt x="201901" y="2417760"/>
                  <a:pt x="35363" y="2632871"/>
                  <a:pt x="14546" y="2730018"/>
                </a:cubicBezTo>
                <a:cubicBezTo>
                  <a:pt x="-6271" y="2827165"/>
                  <a:pt x="-13210" y="2882677"/>
                  <a:pt x="52711" y="2906964"/>
                </a:cubicBezTo>
                <a:close/>
              </a:path>
            </a:pathLst>
          </a:custGeom>
          <a:solidFill>
            <a:srgbClr val="89C44F"/>
          </a:solidFill>
          <a:ln w="6938" cap="flat">
            <a:noFill/>
            <a:prstDash val="solid"/>
            <a:miter/>
          </a:ln>
        </p:spPr>
        <p:txBody>
          <a:bodyPr rtlCol="0" anchor="ctr"/>
          <a:lstStyle/>
          <a:p>
            <a:endParaRPr lang="nl-BE"/>
          </a:p>
        </p:txBody>
      </p:sp>
      <p:sp>
        <p:nvSpPr>
          <p:cNvPr id="34" name="!!Teebox">
            <a:extLst>
              <a:ext uri="{FF2B5EF4-FFF2-40B4-BE49-F238E27FC236}">
                <a16:creationId xmlns:a16="http://schemas.microsoft.com/office/drawing/2014/main" id="{6BE4582A-90DD-476B-A0F1-5196BFCEDA77}"/>
              </a:ext>
            </a:extLst>
          </p:cNvPr>
          <p:cNvSpPr/>
          <p:nvPr/>
        </p:nvSpPr>
        <p:spPr>
          <a:xfrm rot="-2935248">
            <a:off x="2676701" y="5685110"/>
            <a:ext cx="208171" cy="119976"/>
          </a:xfrm>
          <a:custGeom>
            <a:avLst/>
            <a:gdLst>
              <a:gd name="connsiteX0" fmla="*/ 0 w 208171"/>
              <a:gd name="connsiteY0" fmla="*/ 0 h 119976"/>
              <a:gd name="connsiteX1" fmla="*/ 208172 w 208171"/>
              <a:gd name="connsiteY1" fmla="*/ 0 h 119976"/>
              <a:gd name="connsiteX2" fmla="*/ 208172 w 208171"/>
              <a:gd name="connsiteY2" fmla="*/ 119976 h 119976"/>
              <a:gd name="connsiteX3" fmla="*/ 0 w 208171"/>
              <a:gd name="connsiteY3" fmla="*/ 119976 h 119976"/>
            </a:gdLst>
            <a:ahLst/>
            <a:cxnLst>
              <a:cxn ang="0">
                <a:pos x="connsiteX0" y="connsiteY0"/>
              </a:cxn>
              <a:cxn ang="0">
                <a:pos x="connsiteX1" y="connsiteY1"/>
              </a:cxn>
              <a:cxn ang="0">
                <a:pos x="connsiteX2" y="connsiteY2"/>
              </a:cxn>
              <a:cxn ang="0">
                <a:pos x="connsiteX3" y="connsiteY3"/>
              </a:cxn>
            </a:cxnLst>
            <a:rect l="l" t="t" r="r" b="b"/>
            <a:pathLst>
              <a:path w="208171" h="119976">
                <a:moveTo>
                  <a:pt x="0" y="0"/>
                </a:moveTo>
                <a:lnTo>
                  <a:pt x="208172" y="0"/>
                </a:lnTo>
                <a:lnTo>
                  <a:pt x="208172" y="119976"/>
                </a:lnTo>
                <a:lnTo>
                  <a:pt x="0" y="119976"/>
                </a:lnTo>
                <a:close/>
              </a:path>
            </a:pathLst>
          </a:custGeom>
          <a:solidFill>
            <a:srgbClr val="B0D37C"/>
          </a:solidFill>
          <a:ln w="6938" cap="flat">
            <a:noFill/>
            <a:prstDash val="solid"/>
            <a:miter/>
          </a:ln>
        </p:spPr>
        <p:txBody>
          <a:bodyPr rtlCol="0" anchor="ctr"/>
          <a:lstStyle/>
          <a:p>
            <a:endParaRPr lang="nl-BE"/>
          </a:p>
        </p:txBody>
      </p:sp>
      <p:sp>
        <p:nvSpPr>
          <p:cNvPr id="72" name="!!Red">
            <a:extLst>
              <a:ext uri="{FF2B5EF4-FFF2-40B4-BE49-F238E27FC236}">
                <a16:creationId xmlns:a16="http://schemas.microsoft.com/office/drawing/2014/main" id="{F8CCE555-21D6-418F-8C5C-AA7A34486F9C}"/>
              </a:ext>
            </a:extLst>
          </p:cNvPr>
          <p:cNvSpPr/>
          <p:nvPr/>
        </p:nvSpPr>
        <p:spPr>
          <a:xfrm>
            <a:off x="-8039" y="924967"/>
            <a:ext cx="3199437"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3" name="!!Yellow">
            <a:extLst>
              <a:ext uri="{FF2B5EF4-FFF2-40B4-BE49-F238E27FC236}">
                <a16:creationId xmlns:a16="http://schemas.microsoft.com/office/drawing/2014/main" id="{CD9B4FAB-107E-40A1-80D8-B280A8EF1EB3}"/>
              </a:ext>
            </a:extLst>
          </p:cNvPr>
          <p:cNvSpPr/>
          <p:nvPr/>
        </p:nvSpPr>
        <p:spPr>
          <a:xfrm>
            <a:off x="1" y="924967"/>
            <a:ext cx="3111516"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4" name="!!Black">
            <a:extLst>
              <a:ext uri="{FF2B5EF4-FFF2-40B4-BE49-F238E27FC236}">
                <a16:creationId xmlns:a16="http://schemas.microsoft.com/office/drawing/2014/main" id="{41B27195-57CF-460E-9993-AD6F223ED200}"/>
              </a:ext>
            </a:extLst>
          </p:cNvPr>
          <p:cNvSpPr/>
          <p:nvPr/>
        </p:nvSpPr>
        <p:spPr>
          <a:xfrm>
            <a:off x="-8035" y="924967"/>
            <a:ext cx="3044826"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5" name="!!White">
            <a:extLst>
              <a:ext uri="{FF2B5EF4-FFF2-40B4-BE49-F238E27FC236}">
                <a16:creationId xmlns:a16="http://schemas.microsoft.com/office/drawing/2014/main" id="{96B8559D-B7BB-41E8-8F00-FF9E075B0419}"/>
              </a:ext>
            </a:extLst>
          </p:cNvPr>
          <p:cNvSpPr/>
          <p:nvPr/>
        </p:nvSpPr>
        <p:spPr>
          <a:xfrm>
            <a:off x="-8036" y="924967"/>
            <a:ext cx="2959793"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4" name="Tekstvak 123">
            <a:extLst>
              <a:ext uri="{FF2B5EF4-FFF2-40B4-BE49-F238E27FC236}">
                <a16:creationId xmlns:a16="http://schemas.microsoft.com/office/drawing/2014/main" id="{BD2CFEC8-EA4C-482E-B9D6-29C1AF5CCA5F}"/>
              </a:ext>
            </a:extLst>
          </p:cNvPr>
          <p:cNvSpPr txBox="1"/>
          <p:nvPr/>
        </p:nvSpPr>
        <p:spPr>
          <a:xfrm>
            <a:off x="-8036" y="1056379"/>
            <a:ext cx="2951757" cy="492443"/>
          </a:xfrm>
          <a:prstGeom prst="rect">
            <a:avLst/>
          </a:prstGeom>
          <a:noFill/>
          <a:extLst>
            <a:ext uri="{909E8E84-426E-40DD-AFC4-6F175D3DCCD1}">
              <a14:hiddenFill xmlns:a14="http://schemas.microsoft.com/office/drawing/2010/main">
                <a:solidFill>
                  <a:scrgbClr r="0" g="0" b="0"/>
                </a:solidFill>
              </a14:hiddenFill>
            </a:ext>
          </a:extLst>
        </p:spPr>
        <p:txBody>
          <a:bodyPr vert="horz" wrap="none" lIns="396000" tIns="0" rIns="216000" bIns="0" rtlCol="0">
            <a:spAutoFit/>
          </a:bodyPr>
          <a:lstStyle/>
          <a:p>
            <a:r>
              <a:rPr lang="nl-BE" sz="3200" b="1" dirty="0">
                <a:latin typeface="Candara" panose="020E0502030303020204" pitchFamily="34" charset="0"/>
              </a:rPr>
              <a:t>Terminologie</a:t>
            </a:r>
          </a:p>
        </p:txBody>
      </p:sp>
      <p:sp>
        <p:nvSpPr>
          <p:cNvPr id="125" name="Rechthoek: afgeronde hoeken 124">
            <a:extLst>
              <a:ext uri="{FF2B5EF4-FFF2-40B4-BE49-F238E27FC236}">
                <a16:creationId xmlns:a16="http://schemas.microsoft.com/office/drawing/2014/main" id="{F8CDA6D5-4E13-477F-B740-C966D4EC114F}"/>
              </a:ext>
            </a:extLst>
          </p:cNvPr>
          <p:cNvSpPr/>
          <p:nvPr/>
        </p:nvSpPr>
        <p:spPr>
          <a:xfrm>
            <a:off x="1532754" y="3870416"/>
            <a:ext cx="1046539"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err="1">
                <a:solidFill>
                  <a:schemeClr val="tx1"/>
                </a:solidFill>
                <a:latin typeface="Candara" panose="020E0502030303020204" pitchFamily="34" charset="0"/>
              </a:rPr>
              <a:t>Teebox</a:t>
            </a:r>
            <a:endParaRPr lang="en-BE" dirty="0">
              <a:solidFill>
                <a:schemeClr val="tx1"/>
              </a:solidFill>
              <a:latin typeface="Candara" panose="020E0502030303020204" pitchFamily="34" charset="0"/>
            </a:endParaRPr>
          </a:p>
        </p:txBody>
      </p:sp>
      <p:cxnSp>
        <p:nvCxnSpPr>
          <p:cNvPr id="38" name="Rechte verbindingslijn 37">
            <a:extLst>
              <a:ext uri="{FF2B5EF4-FFF2-40B4-BE49-F238E27FC236}">
                <a16:creationId xmlns:a16="http://schemas.microsoft.com/office/drawing/2014/main" id="{7DB074A1-461C-48D3-A600-EC6C69C0AB40}"/>
              </a:ext>
            </a:extLst>
          </p:cNvPr>
          <p:cNvCxnSpPr/>
          <p:nvPr/>
        </p:nvCxnSpPr>
        <p:spPr>
          <a:xfrm flipH="1">
            <a:off x="2054721" y="5754016"/>
            <a:ext cx="735153" cy="0"/>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27" name="Rechte verbindingslijn 126">
            <a:extLst>
              <a:ext uri="{FF2B5EF4-FFF2-40B4-BE49-F238E27FC236}">
                <a16:creationId xmlns:a16="http://schemas.microsoft.com/office/drawing/2014/main" id="{14BA09E1-281A-406E-91E7-1E92500FBEEF}"/>
              </a:ext>
            </a:extLst>
          </p:cNvPr>
          <p:cNvCxnSpPr>
            <a:cxnSpLocks/>
          </p:cNvCxnSpPr>
          <p:nvPr/>
        </p:nvCxnSpPr>
        <p:spPr>
          <a:xfrm>
            <a:off x="2054721" y="4401822"/>
            <a:ext cx="0" cy="1347496"/>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28" name="Rechthoek: afgeronde hoeken 127">
            <a:extLst>
              <a:ext uri="{FF2B5EF4-FFF2-40B4-BE49-F238E27FC236}">
                <a16:creationId xmlns:a16="http://schemas.microsoft.com/office/drawing/2014/main" id="{ED797F2C-3742-47B6-B295-FF78CA849E1D}"/>
              </a:ext>
            </a:extLst>
          </p:cNvPr>
          <p:cNvSpPr/>
          <p:nvPr/>
        </p:nvSpPr>
        <p:spPr>
          <a:xfrm>
            <a:off x="7065721" y="3723237"/>
            <a:ext cx="1085086"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Fairway</a:t>
            </a:r>
            <a:endParaRPr lang="en-BE" dirty="0">
              <a:solidFill>
                <a:schemeClr val="tx1"/>
              </a:solidFill>
              <a:latin typeface="Candara" panose="020E0502030303020204" pitchFamily="34" charset="0"/>
            </a:endParaRPr>
          </a:p>
        </p:txBody>
      </p:sp>
      <p:cxnSp>
        <p:nvCxnSpPr>
          <p:cNvPr id="129" name="Rechte verbindingslijn 128">
            <a:extLst>
              <a:ext uri="{FF2B5EF4-FFF2-40B4-BE49-F238E27FC236}">
                <a16:creationId xmlns:a16="http://schemas.microsoft.com/office/drawing/2014/main" id="{61521167-5FFD-4B1D-99F5-98FA806FDBD9}"/>
              </a:ext>
            </a:extLst>
          </p:cNvPr>
          <p:cNvCxnSpPr/>
          <p:nvPr/>
        </p:nvCxnSpPr>
        <p:spPr>
          <a:xfrm flipH="1">
            <a:off x="6871807" y="2375741"/>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30" name="Rechte verbindingslijn 129">
            <a:extLst>
              <a:ext uri="{FF2B5EF4-FFF2-40B4-BE49-F238E27FC236}">
                <a16:creationId xmlns:a16="http://schemas.microsoft.com/office/drawing/2014/main" id="{5D16C422-5B4E-4639-A1A8-8C660D0E2969}"/>
              </a:ext>
            </a:extLst>
          </p:cNvPr>
          <p:cNvCxnSpPr>
            <a:cxnSpLocks/>
          </p:cNvCxnSpPr>
          <p:nvPr/>
        </p:nvCxnSpPr>
        <p:spPr>
          <a:xfrm>
            <a:off x="7606960" y="2375741"/>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32" name="Rechthoek: afgeronde hoeken 131">
            <a:extLst>
              <a:ext uri="{FF2B5EF4-FFF2-40B4-BE49-F238E27FC236}">
                <a16:creationId xmlns:a16="http://schemas.microsoft.com/office/drawing/2014/main" id="{DFA92D79-C852-44EB-8D50-DD3D733AFFC3}"/>
              </a:ext>
            </a:extLst>
          </p:cNvPr>
          <p:cNvSpPr/>
          <p:nvPr/>
        </p:nvSpPr>
        <p:spPr>
          <a:xfrm>
            <a:off x="5198735" y="5111503"/>
            <a:ext cx="1413698"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Second cut</a:t>
            </a:r>
            <a:endParaRPr lang="en-BE" dirty="0">
              <a:solidFill>
                <a:schemeClr val="tx1"/>
              </a:solidFill>
              <a:latin typeface="Candara" panose="020E0502030303020204" pitchFamily="34" charset="0"/>
            </a:endParaRPr>
          </a:p>
        </p:txBody>
      </p:sp>
      <p:cxnSp>
        <p:nvCxnSpPr>
          <p:cNvPr id="138" name="Rechte verbindingslijn 137">
            <a:extLst>
              <a:ext uri="{FF2B5EF4-FFF2-40B4-BE49-F238E27FC236}">
                <a16:creationId xmlns:a16="http://schemas.microsoft.com/office/drawing/2014/main" id="{7F632ECA-8434-41C0-85D0-DE792DA6C61B}"/>
              </a:ext>
            </a:extLst>
          </p:cNvPr>
          <p:cNvCxnSpPr/>
          <p:nvPr/>
        </p:nvCxnSpPr>
        <p:spPr>
          <a:xfrm flipH="1">
            <a:off x="5169125" y="3764007"/>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39" name="Rechte verbindingslijn 138">
            <a:extLst>
              <a:ext uri="{FF2B5EF4-FFF2-40B4-BE49-F238E27FC236}">
                <a16:creationId xmlns:a16="http://schemas.microsoft.com/office/drawing/2014/main" id="{6A37FD31-9E80-42C4-B9DE-D4B3FD955292}"/>
              </a:ext>
            </a:extLst>
          </p:cNvPr>
          <p:cNvCxnSpPr>
            <a:cxnSpLocks/>
          </p:cNvCxnSpPr>
          <p:nvPr/>
        </p:nvCxnSpPr>
        <p:spPr>
          <a:xfrm>
            <a:off x="5904278" y="3764007"/>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40" name="Rechthoek: afgeronde hoeken 139">
            <a:extLst>
              <a:ext uri="{FF2B5EF4-FFF2-40B4-BE49-F238E27FC236}">
                <a16:creationId xmlns:a16="http://schemas.microsoft.com/office/drawing/2014/main" id="{E998B862-DB5B-417E-8607-D319A04C3E2A}"/>
              </a:ext>
            </a:extLst>
          </p:cNvPr>
          <p:cNvSpPr/>
          <p:nvPr/>
        </p:nvSpPr>
        <p:spPr>
          <a:xfrm>
            <a:off x="3738217" y="1910109"/>
            <a:ext cx="977622"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err="1">
                <a:solidFill>
                  <a:schemeClr val="tx1"/>
                </a:solidFill>
                <a:latin typeface="Candara" panose="020E0502030303020204" pitchFamily="34" charset="0"/>
              </a:rPr>
              <a:t>Rough</a:t>
            </a:r>
            <a:endParaRPr lang="en-BE" dirty="0">
              <a:solidFill>
                <a:schemeClr val="tx1"/>
              </a:solidFill>
              <a:latin typeface="Candara" panose="020E0502030303020204" pitchFamily="34" charset="0"/>
            </a:endParaRPr>
          </a:p>
        </p:txBody>
      </p:sp>
      <p:cxnSp>
        <p:nvCxnSpPr>
          <p:cNvPr id="141" name="Rechte verbindingslijn 140">
            <a:extLst>
              <a:ext uri="{FF2B5EF4-FFF2-40B4-BE49-F238E27FC236}">
                <a16:creationId xmlns:a16="http://schemas.microsoft.com/office/drawing/2014/main" id="{280D5A94-D5C6-43D3-9F62-DD25B28BA826}"/>
              </a:ext>
            </a:extLst>
          </p:cNvPr>
          <p:cNvCxnSpPr/>
          <p:nvPr/>
        </p:nvCxnSpPr>
        <p:spPr>
          <a:xfrm flipH="1">
            <a:off x="4225725" y="3031617"/>
            <a:ext cx="735153" cy="0"/>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42" name="Rechte verbindingslijn 141">
            <a:extLst>
              <a:ext uri="{FF2B5EF4-FFF2-40B4-BE49-F238E27FC236}">
                <a16:creationId xmlns:a16="http://schemas.microsoft.com/office/drawing/2014/main" id="{3ED95FCC-2951-4696-954A-4CBD1A5BFD25}"/>
              </a:ext>
            </a:extLst>
          </p:cNvPr>
          <p:cNvCxnSpPr>
            <a:cxnSpLocks/>
          </p:cNvCxnSpPr>
          <p:nvPr/>
        </p:nvCxnSpPr>
        <p:spPr>
          <a:xfrm>
            <a:off x="4225725" y="2451750"/>
            <a:ext cx="0" cy="575169"/>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46" name="Rechthoek: afgeronde hoeken 145">
            <a:extLst>
              <a:ext uri="{FF2B5EF4-FFF2-40B4-BE49-F238E27FC236}">
                <a16:creationId xmlns:a16="http://schemas.microsoft.com/office/drawing/2014/main" id="{C60048B1-710D-4C55-96E5-E392FE3BA484}"/>
              </a:ext>
            </a:extLst>
          </p:cNvPr>
          <p:cNvSpPr/>
          <p:nvPr/>
        </p:nvSpPr>
        <p:spPr>
          <a:xfrm>
            <a:off x="9615177" y="5676285"/>
            <a:ext cx="2148038" cy="367873"/>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100" dirty="0">
                <a:solidFill>
                  <a:schemeClr val="tx1"/>
                </a:solidFill>
                <a:latin typeface="Candara" panose="020E0502030303020204" pitchFamily="34" charset="0"/>
              </a:rPr>
              <a:t>Klik op de labels voor meer info</a:t>
            </a:r>
            <a:endParaRPr lang="en-BE" sz="1100" dirty="0">
              <a:solidFill>
                <a:schemeClr val="tx1"/>
              </a:solidFill>
              <a:latin typeface="Candara" panose="020E0502030303020204" pitchFamily="34" charset="0"/>
            </a:endParaRPr>
          </a:p>
        </p:txBody>
      </p:sp>
      <p:sp>
        <p:nvSpPr>
          <p:cNvPr id="49" name="Rechthoek 48">
            <a:extLst>
              <a:ext uri="{FF2B5EF4-FFF2-40B4-BE49-F238E27FC236}">
                <a16:creationId xmlns:a16="http://schemas.microsoft.com/office/drawing/2014/main" id="{92EEB78D-72D4-4002-BEDD-2BC04464567A}"/>
              </a:ext>
            </a:extLst>
          </p:cNvPr>
          <p:cNvSpPr/>
          <p:nvPr/>
        </p:nvSpPr>
        <p:spPr>
          <a:xfrm>
            <a:off x="4710" y="0"/>
            <a:ext cx="12187290" cy="6858000"/>
          </a:xfrm>
          <a:prstGeom prst="rect">
            <a:avLst/>
          </a:prstGeom>
          <a:gradFill>
            <a:gsLst>
              <a:gs pos="0">
                <a:schemeClr val="accent2">
                  <a:alpha val="70000"/>
                </a:schemeClr>
              </a:gs>
              <a:gs pos="100000">
                <a:schemeClr val="accent2">
                  <a:lumMod val="70000"/>
                  <a:lumOff val="3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1" name="!!Green">
            <a:extLst>
              <a:ext uri="{FF2B5EF4-FFF2-40B4-BE49-F238E27FC236}">
                <a16:creationId xmlns:a16="http://schemas.microsoft.com/office/drawing/2014/main" id="{DD74554C-4137-467D-88E0-875EFAB84CF8}"/>
              </a:ext>
            </a:extLst>
          </p:cNvPr>
          <p:cNvSpPr/>
          <p:nvPr/>
        </p:nvSpPr>
        <p:spPr>
          <a:xfrm>
            <a:off x="9153807" y="1077671"/>
            <a:ext cx="487758" cy="377580"/>
          </a:xfrm>
          <a:custGeom>
            <a:avLst/>
            <a:gdLst>
              <a:gd name="connsiteX0" fmla="*/ 454819 w 487758"/>
              <a:gd name="connsiteY0" fmla="*/ 197164 h 377580"/>
              <a:gd name="connsiteX1" fmla="*/ 278705 w 487758"/>
              <a:gd name="connsiteY1" fmla="*/ 3426 h 377580"/>
              <a:gd name="connsiteX2" fmla="*/ 218890 w 487758"/>
              <a:gd name="connsiteY2" fmla="*/ 2870 h 377580"/>
              <a:gd name="connsiteX3" fmla="*/ 128683 w 487758"/>
              <a:gd name="connsiteY3" fmla="*/ 16749 h 377580"/>
              <a:gd name="connsiteX4" fmla="*/ 24597 w 487758"/>
              <a:gd name="connsiteY4" fmla="*/ 106956 h 377580"/>
              <a:gd name="connsiteX5" fmla="*/ 17658 w 487758"/>
              <a:gd name="connsiteY5" fmla="*/ 217982 h 377580"/>
              <a:gd name="connsiteX6" fmla="*/ 177256 w 487758"/>
              <a:gd name="connsiteY6" fmla="*/ 322068 h 377580"/>
              <a:gd name="connsiteX7" fmla="*/ 225829 w 487758"/>
              <a:gd name="connsiteY7" fmla="*/ 356763 h 377580"/>
              <a:gd name="connsiteX8" fmla="*/ 336854 w 487758"/>
              <a:gd name="connsiteY8" fmla="*/ 377580 h 377580"/>
              <a:gd name="connsiteX9" fmla="*/ 343655 w 487758"/>
              <a:gd name="connsiteY9" fmla="*/ 377511 h 377580"/>
              <a:gd name="connsiteX10" fmla="*/ 373979 w 487758"/>
              <a:gd name="connsiteY10" fmla="*/ 367657 h 377580"/>
              <a:gd name="connsiteX11" fmla="*/ 454819 w 487758"/>
              <a:gd name="connsiteY11" fmla="*/ 197164 h 377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7758" h="377580">
                <a:moveTo>
                  <a:pt x="454819" y="197164"/>
                </a:moveTo>
                <a:cubicBezTo>
                  <a:pt x="416723" y="144774"/>
                  <a:pt x="355798" y="63102"/>
                  <a:pt x="278705" y="3426"/>
                </a:cubicBezTo>
                <a:cubicBezTo>
                  <a:pt x="262259" y="-183"/>
                  <a:pt x="237487" y="-1779"/>
                  <a:pt x="218890" y="2870"/>
                </a:cubicBezTo>
                <a:cubicBezTo>
                  <a:pt x="191134" y="9809"/>
                  <a:pt x="177256" y="-4069"/>
                  <a:pt x="128683" y="16749"/>
                </a:cubicBezTo>
                <a:cubicBezTo>
                  <a:pt x="80109" y="37566"/>
                  <a:pt x="66231" y="65322"/>
                  <a:pt x="24597" y="106956"/>
                </a:cubicBezTo>
                <a:cubicBezTo>
                  <a:pt x="-17038" y="148591"/>
                  <a:pt x="3780" y="176347"/>
                  <a:pt x="17658" y="217982"/>
                </a:cubicBezTo>
                <a:cubicBezTo>
                  <a:pt x="31536" y="259616"/>
                  <a:pt x="109461" y="271274"/>
                  <a:pt x="177256" y="322068"/>
                </a:cubicBezTo>
                <a:cubicBezTo>
                  <a:pt x="205012" y="342885"/>
                  <a:pt x="198073" y="335946"/>
                  <a:pt x="225829" y="356763"/>
                </a:cubicBezTo>
                <a:cubicBezTo>
                  <a:pt x="253586" y="377580"/>
                  <a:pt x="295220" y="377580"/>
                  <a:pt x="336854" y="377580"/>
                </a:cubicBezTo>
                <a:cubicBezTo>
                  <a:pt x="339075" y="377580"/>
                  <a:pt x="341365" y="377580"/>
                  <a:pt x="343655" y="377511"/>
                </a:cubicBezTo>
                <a:cubicBezTo>
                  <a:pt x="353231" y="374666"/>
                  <a:pt x="363293" y="371474"/>
                  <a:pt x="373979" y="367657"/>
                </a:cubicBezTo>
                <a:cubicBezTo>
                  <a:pt x="503392" y="322068"/>
                  <a:pt x="510331" y="273494"/>
                  <a:pt x="454819" y="197164"/>
                </a:cubicBezTo>
                <a:close/>
              </a:path>
            </a:pathLst>
          </a:custGeom>
          <a:solidFill>
            <a:srgbClr val="BEDB94"/>
          </a:solidFill>
          <a:ln w="6938" cap="flat">
            <a:noFill/>
            <a:prstDash val="solid"/>
            <a:miter/>
          </a:ln>
        </p:spPr>
        <p:txBody>
          <a:bodyPr rtlCol="0" anchor="ctr"/>
          <a:lstStyle/>
          <a:p>
            <a:endParaRPr lang="nl-BE"/>
          </a:p>
        </p:txBody>
      </p:sp>
      <p:sp>
        <p:nvSpPr>
          <p:cNvPr id="143" name="Rechthoek: afgeronde hoeken 142">
            <a:extLst>
              <a:ext uri="{FF2B5EF4-FFF2-40B4-BE49-F238E27FC236}">
                <a16:creationId xmlns:a16="http://schemas.microsoft.com/office/drawing/2014/main" id="{3E6B8A84-AF25-44F2-AE8A-39EC68F243D9}"/>
              </a:ext>
            </a:extLst>
          </p:cNvPr>
          <p:cNvSpPr/>
          <p:nvPr/>
        </p:nvSpPr>
        <p:spPr>
          <a:xfrm>
            <a:off x="9725252" y="2628718"/>
            <a:ext cx="920565" cy="519351"/>
          </a:xfrm>
          <a:prstGeom prst="roundRect">
            <a:avLst>
              <a:gd name="adj" fmla="val 50000"/>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a:solidFill>
                  <a:schemeClr val="tx1"/>
                </a:solidFill>
                <a:latin typeface="Candara" panose="020E0502030303020204" pitchFamily="34" charset="0"/>
              </a:rPr>
              <a:t>Green</a:t>
            </a:r>
            <a:endParaRPr lang="en-BE" dirty="0">
              <a:solidFill>
                <a:schemeClr val="tx1"/>
              </a:solidFill>
              <a:latin typeface="Candara" panose="020E0502030303020204" pitchFamily="34" charset="0"/>
            </a:endParaRPr>
          </a:p>
        </p:txBody>
      </p:sp>
      <p:cxnSp>
        <p:nvCxnSpPr>
          <p:cNvPr id="144" name="Rechte verbindingslijn 143">
            <a:extLst>
              <a:ext uri="{FF2B5EF4-FFF2-40B4-BE49-F238E27FC236}">
                <a16:creationId xmlns:a16="http://schemas.microsoft.com/office/drawing/2014/main" id="{54558288-59D0-4681-BC2A-042E5B946C9C}"/>
              </a:ext>
            </a:extLst>
          </p:cNvPr>
          <p:cNvCxnSpPr/>
          <p:nvPr/>
        </p:nvCxnSpPr>
        <p:spPr>
          <a:xfrm flipH="1">
            <a:off x="9449076" y="1281222"/>
            <a:ext cx="735153" cy="0"/>
          </a:xfrm>
          <a:prstGeom prst="lin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145" name="Rechte verbindingslijn 144">
            <a:extLst>
              <a:ext uri="{FF2B5EF4-FFF2-40B4-BE49-F238E27FC236}">
                <a16:creationId xmlns:a16="http://schemas.microsoft.com/office/drawing/2014/main" id="{F37DB3FC-621D-4628-8068-300C1B24BD16}"/>
              </a:ext>
            </a:extLst>
          </p:cNvPr>
          <p:cNvCxnSpPr>
            <a:cxnSpLocks/>
          </p:cNvCxnSpPr>
          <p:nvPr/>
        </p:nvCxnSpPr>
        <p:spPr>
          <a:xfrm>
            <a:off x="10184229" y="1281222"/>
            <a:ext cx="0" cy="1347496"/>
          </a:xfrm>
          <a:prstGeom prst="lin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sp>
        <p:nvSpPr>
          <p:cNvPr id="62" name="!!Infobg">
            <a:extLst>
              <a:ext uri="{FF2B5EF4-FFF2-40B4-BE49-F238E27FC236}">
                <a16:creationId xmlns:a16="http://schemas.microsoft.com/office/drawing/2014/main" id="{B61ADF46-F7D3-47C8-B264-A0512FFA82AB}"/>
              </a:ext>
            </a:extLst>
          </p:cNvPr>
          <p:cNvSpPr/>
          <p:nvPr/>
        </p:nvSpPr>
        <p:spPr>
          <a:xfrm>
            <a:off x="7017357" y="3236076"/>
            <a:ext cx="3603566" cy="1171648"/>
          </a:xfrm>
          <a:prstGeom prst="roundRect">
            <a:avLst>
              <a:gd name="adj" fmla="val 13463"/>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3" name="!!Infotitle">
            <a:extLst>
              <a:ext uri="{FF2B5EF4-FFF2-40B4-BE49-F238E27FC236}">
                <a16:creationId xmlns:a16="http://schemas.microsoft.com/office/drawing/2014/main" id="{65DF926F-FD3E-4722-BA64-629E7F8A728E}"/>
              </a:ext>
            </a:extLst>
          </p:cNvPr>
          <p:cNvSpPr txBox="1"/>
          <p:nvPr/>
        </p:nvSpPr>
        <p:spPr>
          <a:xfrm>
            <a:off x="7118074" y="3288437"/>
            <a:ext cx="2032000" cy="43088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2800" b="1" dirty="0">
                <a:latin typeface="Candara" panose="020E0502030303020204" pitchFamily="34" charset="0"/>
              </a:rPr>
              <a:t>Green</a:t>
            </a:r>
            <a:endParaRPr lang="en-BE" sz="2800" b="1" dirty="0">
              <a:latin typeface="Candara" panose="020E0502030303020204" pitchFamily="34" charset="0"/>
            </a:endParaRPr>
          </a:p>
        </p:txBody>
      </p:sp>
      <p:sp>
        <p:nvSpPr>
          <p:cNvPr id="64" name="!!Infotext">
            <a:extLst>
              <a:ext uri="{FF2B5EF4-FFF2-40B4-BE49-F238E27FC236}">
                <a16:creationId xmlns:a16="http://schemas.microsoft.com/office/drawing/2014/main" id="{69CBBD4A-9EF2-43CE-A2F1-E825C6C04B30}"/>
              </a:ext>
            </a:extLst>
          </p:cNvPr>
          <p:cNvSpPr txBox="1"/>
          <p:nvPr/>
        </p:nvSpPr>
        <p:spPr>
          <a:xfrm>
            <a:off x="7127454" y="3707092"/>
            <a:ext cx="3382934" cy="553998"/>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en-GB" sz="1200" dirty="0" err="1">
                <a:latin typeface="Candara" panose="020E0502030303020204" pitchFamily="34" charset="0"/>
              </a:rPr>
              <a:t>Zeer</a:t>
            </a:r>
            <a:r>
              <a:rPr lang="en-GB" sz="1200" dirty="0">
                <a:latin typeface="Candara" panose="020E0502030303020204" pitchFamily="34" charset="0"/>
              </a:rPr>
              <a:t> </a:t>
            </a:r>
            <a:r>
              <a:rPr lang="en-GB" sz="1200" dirty="0" err="1">
                <a:latin typeface="Candara" panose="020E0502030303020204" pitchFamily="34" charset="0"/>
              </a:rPr>
              <a:t>kort</a:t>
            </a:r>
            <a:r>
              <a:rPr lang="en-GB" sz="1200" dirty="0">
                <a:latin typeface="Candara" panose="020E0502030303020204" pitchFamily="34" charset="0"/>
              </a:rPr>
              <a:t> </a:t>
            </a:r>
            <a:r>
              <a:rPr lang="en-GB" sz="1200" dirty="0" err="1">
                <a:latin typeface="Candara" panose="020E0502030303020204" pitchFamily="34" charset="0"/>
              </a:rPr>
              <a:t>gemaaide</a:t>
            </a:r>
            <a:r>
              <a:rPr lang="en-GB" sz="1200" dirty="0">
                <a:latin typeface="Candara" panose="020E0502030303020204" pitchFamily="34" charset="0"/>
              </a:rPr>
              <a:t> zone, die </a:t>
            </a:r>
            <a:r>
              <a:rPr lang="en-GB" sz="1200" dirty="0" err="1">
                <a:latin typeface="Candara" panose="020E0502030303020204" pitchFamily="34" charset="0"/>
              </a:rPr>
              <a:t>zich</a:t>
            </a:r>
            <a:r>
              <a:rPr lang="en-GB" sz="1200" dirty="0">
                <a:latin typeface="Candara" panose="020E0502030303020204" pitchFamily="34" charset="0"/>
              </a:rPr>
              <a:t> </a:t>
            </a:r>
            <a:r>
              <a:rPr lang="en-GB" sz="1200" dirty="0" err="1">
                <a:latin typeface="Candara" panose="020E0502030303020204" pitchFamily="34" charset="0"/>
              </a:rPr>
              <a:t>bevindt</a:t>
            </a:r>
            <a:r>
              <a:rPr lang="en-GB" sz="1200" dirty="0">
                <a:latin typeface="Candara" panose="020E0502030303020204" pitchFamily="34" charset="0"/>
              </a:rPr>
              <a:t> </a:t>
            </a:r>
            <a:r>
              <a:rPr lang="en-GB" sz="1200" dirty="0" err="1">
                <a:latin typeface="Candara" panose="020E0502030303020204" pitchFamily="34" charset="0"/>
              </a:rPr>
              <a:t>aan</a:t>
            </a:r>
            <a:r>
              <a:rPr lang="en-GB" sz="1200" dirty="0">
                <a:latin typeface="Candara" panose="020E0502030303020204" pitchFamily="34" charset="0"/>
              </a:rPr>
              <a:t> het </a:t>
            </a:r>
            <a:r>
              <a:rPr lang="en-GB" sz="1200" dirty="0" err="1">
                <a:latin typeface="Candara" panose="020E0502030303020204" pitchFamily="34" charset="0"/>
              </a:rPr>
              <a:t>einde</a:t>
            </a:r>
            <a:r>
              <a:rPr lang="en-GB" sz="1200" dirty="0">
                <a:latin typeface="Candara" panose="020E0502030303020204" pitchFamily="34" charset="0"/>
              </a:rPr>
              <a:t> van de hole. De </a:t>
            </a:r>
            <a:r>
              <a:rPr lang="en-GB" sz="1200" dirty="0" err="1">
                <a:latin typeface="Candara" panose="020E0502030303020204" pitchFamily="34" charset="0"/>
              </a:rPr>
              <a:t>vlag</a:t>
            </a:r>
            <a:r>
              <a:rPr lang="en-GB" sz="1200" dirty="0">
                <a:latin typeface="Candara" panose="020E0502030303020204" pitchFamily="34" charset="0"/>
              </a:rPr>
              <a:t> </a:t>
            </a:r>
            <a:r>
              <a:rPr lang="en-GB" sz="1200" dirty="0" err="1">
                <a:latin typeface="Candara" panose="020E0502030303020204" pitchFamily="34" charset="0"/>
              </a:rPr>
              <a:t>en</a:t>
            </a:r>
            <a:r>
              <a:rPr lang="en-GB" sz="1200" dirty="0">
                <a:latin typeface="Candara" panose="020E0502030303020204" pitchFamily="34" charset="0"/>
              </a:rPr>
              <a:t> het </a:t>
            </a:r>
            <a:r>
              <a:rPr lang="en-GB" sz="1200" dirty="0" err="1">
                <a:latin typeface="Candara" panose="020E0502030303020204" pitchFamily="34" charset="0"/>
              </a:rPr>
              <a:t>uiteindelijke</a:t>
            </a:r>
            <a:r>
              <a:rPr lang="en-GB" sz="1200" dirty="0">
                <a:latin typeface="Candara" panose="020E0502030303020204" pitchFamily="34" charset="0"/>
              </a:rPr>
              <a:t> </a:t>
            </a:r>
            <a:r>
              <a:rPr lang="en-GB" sz="1200" dirty="0" err="1">
                <a:latin typeface="Candara" panose="020E0502030303020204" pitchFamily="34" charset="0"/>
              </a:rPr>
              <a:t>putje</a:t>
            </a:r>
            <a:r>
              <a:rPr lang="en-GB" sz="1200" dirty="0">
                <a:latin typeface="Candara" panose="020E0502030303020204" pitchFamily="34" charset="0"/>
              </a:rPr>
              <a:t> (hole) </a:t>
            </a:r>
            <a:r>
              <a:rPr lang="en-GB" sz="1200" dirty="0" err="1">
                <a:latin typeface="Candara" panose="020E0502030303020204" pitchFamily="34" charset="0"/>
              </a:rPr>
              <a:t>bevinden</a:t>
            </a:r>
            <a:r>
              <a:rPr lang="en-GB" sz="1200" dirty="0">
                <a:latin typeface="Candara" panose="020E0502030303020204" pitchFamily="34" charset="0"/>
              </a:rPr>
              <a:t> </a:t>
            </a:r>
            <a:r>
              <a:rPr lang="en-GB" sz="1200" dirty="0" err="1">
                <a:latin typeface="Candara" panose="020E0502030303020204" pitchFamily="34" charset="0"/>
              </a:rPr>
              <a:t>zich</a:t>
            </a:r>
            <a:r>
              <a:rPr lang="en-GB" sz="1200" dirty="0">
                <a:latin typeface="Candara" panose="020E0502030303020204" pitchFamily="34" charset="0"/>
              </a:rPr>
              <a:t> </a:t>
            </a:r>
            <a:r>
              <a:rPr lang="en-GB" sz="1200" dirty="0" err="1">
                <a:latin typeface="Candara" panose="020E0502030303020204" pitchFamily="34" charset="0"/>
              </a:rPr>
              <a:t>hier</a:t>
            </a:r>
            <a:r>
              <a:rPr lang="en-GB" sz="1200" dirty="0">
                <a:latin typeface="Candara" panose="020E0502030303020204" pitchFamily="34" charset="0"/>
              </a:rPr>
              <a:t>. </a:t>
            </a:r>
            <a:endParaRPr lang="en-BE" sz="1200" dirty="0">
              <a:latin typeface="Candara" panose="020E0502030303020204" pitchFamily="34" charset="0"/>
            </a:endParaRPr>
          </a:p>
        </p:txBody>
      </p:sp>
      <p:sp>
        <p:nvSpPr>
          <p:cNvPr id="65" name="!!Info-close">
            <a:hlinkClick r:id="rId4" action="ppaction://hlinksldjump"/>
            <a:extLst>
              <a:ext uri="{FF2B5EF4-FFF2-40B4-BE49-F238E27FC236}">
                <a16:creationId xmlns:a16="http://schemas.microsoft.com/office/drawing/2014/main" id="{6874B845-84F1-4B18-B287-6312FF61B2AE}"/>
              </a:ext>
            </a:extLst>
          </p:cNvPr>
          <p:cNvSpPr txBox="1"/>
          <p:nvPr/>
        </p:nvSpPr>
        <p:spPr>
          <a:xfrm>
            <a:off x="9904469" y="3237193"/>
            <a:ext cx="718069" cy="288147"/>
          </a:xfrm>
          <a:prstGeom prst="rect">
            <a:avLst/>
          </a:prstGeom>
          <a:noFill/>
          <a:extLst>
            <a:ext uri="{909E8E84-426E-40DD-AFC4-6F175D3DCCD1}">
              <a14:hiddenFill xmlns:a14="http://schemas.microsoft.com/office/drawing/2010/main">
                <a:solidFill>
                  <a:scrgbClr r="0" g="0" b="0"/>
                </a:solidFill>
              </a14:hiddenFill>
            </a:ext>
          </a:extLst>
        </p:spPr>
        <p:txBody>
          <a:bodyPr vert="horz" wrap="none" lIns="0" tIns="72000" rIns="108000" bIns="0" rtlCol="0">
            <a:spAutoFit/>
          </a:bodyPr>
          <a:lstStyle/>
          <a:p>
            <a:pPr algn="r"/>
            <a:r>
              <a:rPr lang="nl-BE" sz="1400" dirty="0">
                <a:solidFill>
                  <a:schemeClr val="accent4"/>
                </a:solidFill>
                <a:latin typeface="Calibri Light" panose="020F0302020204030204" pitchFamily="34" charset="0"/>
              </a:rPr>
              <a:t>Sluiten x</a:t>
            </a:r>
            <a:endParaRPr lang="en-BE" sz="1400" dirty="0">
              <a:solidFill>
                <a:schemeClr val="accent4"/>
              </a:solidFill>
              <a:latin typeface="Calibri Light" panose="020F0302020204030204" pitchFamily="34" charset="0"/>
            </a:endParaRPr>
          </a:p>
        </p:txBody>
      </p:sp>
      <p:sp>
        <p:nvSpPr>
          <p:cNvPr id="66" name="Rechthoek: afgeronde hoeken 65">
            <a:hlinkClick r:id="rId5" action="ppaction://hlinksldjump"/>
            <a:extLst>
              <a:ext uri="{FF2B5EF4-FFF2-40B4-BE49-F238E27FC236}">
                <a16:creationId xmlns:a16="http://schemas.microsoft.com/office/drawing/2014/main" id="{74F6F966-5E5F-4D31-A3D4-E5C02F522366}"/>
              </a:ext>
            </a:extLst>
          </p:cNvPr>
          <p:cNvSpPr/>
          <p:nvPr/>
        </p:nvSpPr>
        <p:spPr>
          <a:xfrm>
            <a:off x="7076175" y="4528201"/>
            <a:ext cx="1052350" cy="432792"/>
          </a:xfrm>
          <a:prstGeom prst="roundRect">
            <a:avLst>
              <a:gd name="adj" fmla="val 50000"/>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400" dirty="0">
                <a:solidFill>
                  <a:schemeClr val="bg1"/>
                </a:solidFill>
                <a:latin typeface="Candara" panose="020E0502030303020204" pitchFamily="34" charset="0"/>
              </a:rPr>
              <a:t>Approach</a:t>
            </a:r>
            <a:endParaRPr lang="en-BE" sz="1400" dirty="0">
              <a:solidFill>
                <a:schemeClr val="bg1"/>
              </a:solidFill>
              <a:latin typeface="Candara" panose="020E0502030303020204" pitchFamily="34" charset="0"/>
            </a:endParaRPr>
          </a:p>
        </p:txBody>
      </p:sp>
      <p:sp>
        <p:nvSpPr>
          <p:cNvPr id="67" name="Rechthoek: afgeronde hoeken 66">
            <a:hlinkClick r:id="rId6" action="ppaction://hlinksldjump"/>
            <a:extLst>
              <a:ext uri="{FF2B5EF4-FFF2-40B4-BE49-F238E27FC236}">
                <a16:creationId xmlns:a16="http://schemas.microsoft.com/office/drawing/2014/main" id="{2A88C919-F480-45FE-8CC6-E67632AF8CA0}"/>
              </a:ext>
            </a:extLst>
          </p:cNvPr>
          <p:cNvSpPr/>
          <p:nvPr/>
        </p:nvSpPr>
        <p:spPr>
          <a:xfrm>
            <a:off x="8210433" y="4533552"/>
            <a:ext cx="819071" cy="432792"/>
          </a:xfrm>
          <a:prstGeom prst="roundRect">
            <a:avLst>
              <a:gd name="adj" fmla="val 50000"/>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400" dirty="0">
                <a:solidFill>
                  <a:schemeClr val="bg1"/>
                </a:solidFill>
                <a:latin typeface="Candara" panose="020E0502030303020204" pitchFamily="34" charset="0"/>
              </a:rPr>
              <a:t>Putten</a:t>
            </a:r>
            <a:endParaRPr lang="en-BE" sz="1400" dirty="0">
              <a:solidFill>
                <a:schemeClr val="bg1"/>
              </a:solidFill>
              <a:latin typeface="Candara" panose="020E0502030303020204" pitchFamily="34" charset="0"/>
            </a:endParaRPr>
          </a:p>
        </p:txBody>
      </p:sp>
      <p:sp>
        <p:nvSpPr>
          <p:cNvPr id="56" name="!!NextBG">
            <a:extLst>
              <a:ext uri="{FF2B5EF4-FFF2-40B4-BE49-F238E27FC236}">
                <a16:creationId xmlns:a16="http://schemas.microsoft.com/office/drawing/2014/main" id="{188079F7-0851-4608-A342-65A5DF15AC20}"/>
              </a:ext>
            </a:extLst>
          </p:cNvPr>
          <p:cNvSpPr/>
          <p:nvPr/>
        </p:nvSpPr>
        <p:spPr>
          <a:xfrm>
            <a:off x="6206587" y="7058849"/>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7" name="!!NextArrow">
            <a:extLst>
              <a:ext uri="{FF2B5EF4-FFF2-40B4-BE49-F238E27FC236}">
                <a16:creationId xmlns:a16="http://schemas.microsoft.com/office/drawing/2014/main" id="{9797E336-6FA9-47F3-88F5-7FAFABD7EB06}"/>
              </a:ext>
            </a:extLst>
          </p:cNvPr>
          <p:cNvSpPr/>
          <p:nvPr/>
        </p:nvSpPr>
        <p:spPr>
          <a:xfrm>
            <a:off x="6377711" y="7185218"/>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58" name="!!NextLabel">
            <a:extLst>
              <a:ext uri="{FF2B5EF4-FFF2-40B4-BE49-F238E27FC236}">
                <a16:creationId xmlns:a16="http://schemas.microsoft.com/office/drawing/2014/main" id="{D75499A5-D9CA-4A17-B0BA-B32DA5AA41A6}"/>
              </a:ext>
            </a:extLst>
          </p:cNvPr>
          <p:cNvSpPr txBox="1"/>
          <p:nvPr/>
        </p:nvSpPr>
        <p:spPr>
          <a:xfrm>
            <a:off x="6206587" y="7600466"/>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Volgende</a:t>
            </a:r>
            <a:endParaRPr lang="en-BE" sz="800" dirty="0">
              <a:solidFill>
                <a:schemeClr val="bg1"/>
              </a:solidFill>
              <a:latin typeface="Candara" panose="020E0502030303020204" pitchFamily="34" charset="0"/>
            </a:endParaRPr>
          </a:p>
        </p:txBody>
      </p:sp>
      <p:sp>
        <p:nvSpPr>
          <p:cNvPr id="59" name="!!NextTrigger">
            <a:hlinkClick r:id="" action="ppaction://hlinkshowjump?jump=nextslide"/>
            <a:extLst>
              <a:ext uri="{FF2B5EF4-FFF2-40B4-BE49-F238E27FC236}">
                <a16:creationId xmlns:a16="http://schemas.microsoft.com/office/drawing/2014/main" id="{2E368DD0-3A07-47F1-A1E1-8E309DFE70F3}"/>
              </a:ext>
            </a:extLst>
          </p:cNvPr>
          <p:cNvSpPr/>
          <p:nvPr/>
        </p:nvSpPr>
        <p:spPr>
          <a:xfrm>
            <a:off x="6206586" y="7064360"/>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60" name="!!PrevBG">
            <a:extLst>
              <a:ext uri="{FF2B5EF4-FFF2-40B4-BE49-F238E27FC236}">
                <a16:creationId xmlns:a16="http://schemas.microsoft.com/office/drawing/2014/main" id="{3E41C1CB-7C7D-4829-8DAF-1EF1C686FC7A}"/>
              </a:ext>
            </a:extLst>
          </p:cNvPr>
          <p:cNvSpPr/>
          <p:nvPr/>
        </p:nvSpPr>
        <p:spPr>
          <a:xfrm>
            <a:off x="5519597" y="7053514"/>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1" name="!!PrevArrow">
            <a:extLst>
              <a:ext uri="{FF2B5EF4-FFF2-40B4-BE49-F238E27FC236}">
                <a16:creationId xmlns:a16="http://schemas.microsoft.com/office/drawing/2014/main" id="{FA7875A9-326D-498C-B6A4-1A255887A039}"/>
              </a:ext>
            </a:extLst>
          </p:cNvPr>
          <p:cNvSpPr/>
          <p:nvPr/>
        </p:nvSpPr>
        <p:spPr>
          <a:xfrm flipH="1">
            <a:off x="5646270" y="7179883"/>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68" name="!!PrevLabel">
            <a:extLst>
              <a:ext uri="{FF2B5EF4-FFF2-40B4-BE49-F238E27FC236}">
                <a16:creationId xmlns:a16="http://schemas.microsoft.com/office/drawing/2014/main" id="{DAFFDDB5-FF0E-4AC4-9776-B07E907F177D}"/>
              </a:ext>
            </a:extLst>
          </p:cNvPr>
          <p:cNvSpPr txBox="1"/>
          <p:nvPr/>
        </p:nvSpPr>
        <p:spPr>
          <a:xfrm>
            <a:off x="5519597" y="7595131"/>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Terug</a:t>
            </a:r>
            <a:endParaRPr lang="en-BE" sz="800" dirty="0">
              <a:solidFill>
                <a:schemeClr val="bg1"/>
              </a:solidFill>
              <a:latin typeface="Candara" panose="020E0502030303020204" pitchFamily="34" charset="0"/>
            </a:endParaRPr>
          </a:p>
        </p:txBody>
      </p:sp>
      <p:sp>
        <p:nvSpPr>
          <p:cNvPr id="69" name="!!PrevTrigger">
            <a:hlinkClick r:id="" action="ppaction://hlinkshowjump?jump=previousslide"/>
            <a:extLst>
              <a:ext uri="{FF2B5EF4-FFF2-40B4-BE49-F238E27FC236}">
                <a16:creationId xmlns:a16="http://schemas.microsoft.com/office/drawing/2014/main" id="{A6E2F603-3538-432C-AB23-20317B9FD56B}"/>
              </a:ext>
            </a:extLst>
          </p:cNvPr>
          <p:cNvSpPr/>
          <p:nvPr/>
        </p:nvSpPr>
        <p:spPr>
          <a:xfrm>
            <a:off x="5519596" y="7059025"/>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04" name="!!MenuBlack">
            <a:extLst>
              <a:ext uri="{FF2B5EF4-FFF2-40B4-BE49-F238E27FC236}">
                <a16:creationId xmlns:a16="http://schemas.microsoft.com/office/drawing/2014/main" id="{6F54D2E2-E44F-43CE-B3F7-1FE7E78AA213}"/>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05" name="!!MenuYellow">
            <a:extLst>
              <a:ext uri="{FF2B5EF4-FFF2-40B4-BE49-F238E27FC236}">
                <a16:creationId xmlns:a16="http://schemas.microsoft.com/office/drawing/2014/main" id="{71875675-7C6F-4758-BC52-EC12F8297846}"/>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6" name="!!MenuRed">
            <a:extLst>
              <a:ext uri="{FF2B5EF4-FFF2-40B4-BE49-F238E27FC236}">
                <a16:creationId xmlns:a16="http://schemas.microsoft.com/office/drawing/2014/main" id="{EEFA4294-C739-4A3B-A5A2-55DE7C3D3F5A}"/>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7" name="!!MenuWhite">
            <a:extLst>
              <a:ext uri="{FF2B5EF4-FFF2-40B4-BE49-F238E27FC236}">
                <a16:creationId xmlns:a16="http://schemas.microsoft.com/office/drawing/2014/main" id="{42E95E7F-620B-44F5-B9E2-B17253B7BAA5}"/>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8" name="!!Menu-1">
            <a:extLst>
              <a:ext uri="{FF2B5EF4-FFF2-40B4-BE49-F238E27FC236}">
                <a16:creationId xmlns:a16="http://schemas.microsoft.com/office/drawing/2014/main" id="{DF8CD852-71D3-4DB7-B5DC-1859A902AB92}"/>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109" name="!!Menu-2">
            <a:extLst>
              <a:ext uri="{FF2B5EF4-FFF2-40B4-BE49-F238E27FC236}">
                <a16:creationId xmlns:a16="http://schemas.microsoft.com/office/drawing/2014/main" id="{7114ED66-F297-404F-AD26-2ED0C41007F3}"/>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110" name="!!Menu-3">
            <a:extLst>
              <a:ext uri="{FF2B5EF4-FFF2-40B4-BE49-F238E27FC236}">
                <a16:creationId xmlns:a16="http://schemas.microsoft.com/office/drawing/2014/main" id="{8021953E-ADDB-467C-884C-FF763D208E04}"/>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111" name="!!Menu-4">
            <a:extLst>
              <a:ext uri="{FF2B5EF4-FFF2-40B4-BE49-F238E27FC236}">
                <a16:creationId xmlns:a16="http://schemas.microsoft.com/office/drawing/2014/main" id="{80ADA492-5831-4B8D-B12C-49F77D45DE99}"/>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112" name="!!Menu-5">
            <a:extLst>
              <a:ext uri="{FF2B5EF4-FFF2-40B4-BE49-F238E27FC236}">
                <a16:creationId xmlns:a16="http://schemas.microsoft.com/office/drawing/2014/main" id="{A7917E08-88D1-4565-B367-C4BDF4CC73CD}"/>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113" name="!!Menu-6">
            <a:extLst>
              <a:ext uri="{FF2B5EF4-FFF2-40B4-BE49-F238E27FC236}">
                <a16:creationId xmlns:a16="http://schemas.microsoft.com/office/drawing/2014/main" id="{8013CB57-0623-4647-B3B4-7C1DB2291526}"/>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114" name="!!Menu-Line5">
            <a:extLst>
              <a:ext uri="{FF2B5EF4-FFF2-40B4-BE49-F238E27FC236}">
                <a16:creationId xmlns:a16="http://schemas.microsoft.com/office/drawing/2014/main" id="{F2C755B2-641D-4263-ACE8-6061E926023E}"/>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5" name="!!Menu-Line4">
            <a:extLst>
              <a:ext uri="{FF2B5EF4-FFF2-40B4-BE49-F238E27FC236}">
                <a16:creationId xmlns:a16="http://schemas.microsoft.com/office/drawing/2014/main" id="{AF3830EF-B39B-49B9-9689-E3F40617C6F8}"/>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6" name="!!Menu-Line3">
            <a:extLst>
              <a:ext uri="{FF2B5EF4-FFF2-40B4-BE49-F238E27FC236}">
                <a16:creationId xmlns:a16="http://schemas.microsoft.com/office/drawing/2014/main" id="{E6517588-8A5E-4011-A920-5E9E97B79964}"/>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7" name="!!Menu-Line2">
            <a:extLst>
              <a:ext uri="{FF2B5EF4-FFF2-40B4-BE49-F238E27FC236}">
                <a16:creationId xmlns:a16="http://schemas.microsoft.com/office/drawing/2014/main" id="{8DD509E4-DFBB-4EE0-AE12-96736FBA36D5}"/>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Menu-Line1">
            <a:extLst>
              <a:ext uri="{FF2B5EF4-FFF2-40B4-BE49-F238E27FC236}">
                <a16:creationId xmlns:a16="http://schemas.microsoft.com/office/drawing/2014/main" id="{F805D0F6-8FB2-4AF2-8A5A-58935EB6A393}"/>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19" name="!!Menu-7">
            <a:extLst>
              <a:ext uri="{FF2B5EF4-FFF2-40B4-BE49-F238E27FC236}">
                <a16:creationId xmlns:a16="http://schemas.microsoft.com/office/drawing/2014/main" id="{5B3C41DC-E86B-407B-80CB-B2D29231820C}"/>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120" name="!!Menu-Line6">
            <a:extLst>
              <a:ext uri="{FF2B5EF4-FFF2-40B4-BE49-F238E27FC236}">
                <a16:creationId xmlns:a16="http://schemas.microsoft.com/office/drawing/2014/main" id="{E41DA1A5-E727-4968-AF1C-6294DC4ED832}"/>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21" name="!!MenuTrigger1">
            <a:hlinkClick r:id="rId7" action="ppaction://hlinksldjump"/>
            <a:extLst>
              <a:ext uri="{FF2B5EF4-FFF2-40B4-BE49-F238E27FC236}">
                <a16:creationId xmlns:a16="http://schemas.microsoft.com/office/drawing/2014/main" id="{A8D1F552-6EC5-415A-8FA8-F617BF53F20B}"/>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22" name="!!MenuTrigger2">
            <a:hlinkClick r:id="rId8" action="ppaction://hlinksldjump"/>
            <a:extLst>
              <a:ext uri="{FF2B5EF4-FFF2-40B4-BE49-F238E27FC236}">
                <a16:creationId xmlns:a16="http://schemas.microsoft.com/office/drawing/2014/main" id="{CB401EEC-F829-461E-9592-EC2645BC365C}"/>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23" name="!!MenuTrigger3">
            <a:hlinkClick r:id="rId9" action="ppaction://hlinksldjump"/>
            <a:extLst>
              <a:ext uri="{FF2B5EF4-FFF2-40B4-BE49-F238E27FC236}">
                <a16:creationId xmlns:a16="http://schemas.microsoft.com/office/drawing/2014/main" id="{BA3D9DCC-B5E1-4AFF-8519-5201D9795E4F}"/>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26" name="!!MenuTrigger4">
            <a:hlinkClick r:id="rId10" action="ppaction://hlinksldjump"/>
            <a:extLst>
              <a:ext uri="{FF2B5EF4-FFF2-40B4-BE49-F238E27FC236}">
                <a16:creationId xmlns:a16="http://schemas.microsoft.com/office/drawing/2014/main" id="{17314861-0432-472D-BDA1-2D62EA18A5C2}"/>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3" name="!!MenuTrigger5">
            <a:hlinkClick r:id="rId11" action="ppaction://hlinksldjump"/>
            <a:extLst>
              <a:ext uri="{FF2B5EF4-FFF2-40B4-BE49-F238E27FC236}">
                <a16:creationId xmlns:a16="http://schemas.microsoft.com/office/drawing/2014/main" id="{C3C6BF5E-D00C-4D58-8153-5328865935CB}"/>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4" name="!!MenuTrigger6">
            <a:hlinkClick r:id="rId12" action="ppaction://hlinksldjump"/>
            <a:extLst>
              <a:ext uri="{FF2B5EF4-FFF2-40B4-BE49-F238E27FC236}">
                <a16:creationId xmlns:a16="http://schemas.microsoft.com/office/drawing/2014/main" id="{F3FB2097-86FA-4D69-929B-97A69A59D910}"/>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5" name="!!MenuTrigger7">
            <a:hlinkClick r:id="rId13" action="ppaction://hlinksldjump"/>
            <a:extLst>
              <a:ext uri="{FF2B5EF4-FFF2-40B4-BE49-F238E27FC236}">
                <a16:creationId xmlns:a16="http://schemas.microsoft.com/office/drawing/2014/main" id="{A2412F57-631F-46DC-9A3B-BFEA37A1B305}"/>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6" name="!!MenuBG">
            <a:extLst>
              <a:ext uri="{FF2B5EF4-FFF2-40B4-BE49-F238E27FC236}">
                <a16:creationId xmlns:a16="http://schemas.microsoft.com/office/drawing/2014/main" id="{359A5C0F-2DCF-4B5A-8F91-A6946A6480AC}"/>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37" name="!!MenuLabel">
            <a:extLst>
              <a:ext uri="{FF2B5EF4-FFF2-40B4-BE49-F238E27FC236}">
                <a16:creationId xmlns:a16="http://schemas.microsoft.com/office/drawing/2014/main" id="{C09DC6FC-36B7-4EC8-815F-8F3B73E7CD51}"/>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147" name="!!MenuTriggerComplete">
            <a:extLst>
              <a:ext uri="{FF2B5EF4-FFF2-40B4-BE49-F238E27FC236}">
                <a16:creationId xmlns:a16="http://schemas.microsoft.com/office/drawing/2014/main" id="{EAB40044-1DE9-4118-A737-FDED0CC8830A}"/>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48" name="!!MenuCloseButton">
            <a:extLst>
              <a:ext uri="{FF2B5EF4-FFF2-40B4-BE49-F238E27FC236}">
                <a16:creationId xmlns:a16="http://schemas.microsoft.com/office/drawing/2014/main" id="{4E97E87B-769A-4F05-A1F9-29F2D2D98ABA}"/>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49" name="!!MenuCloseTriggerComplete">
            <a:extLst>
              <a:ext uri="{FF2B5EF4-FFF2-40B4-BE49-F238E27FC236}">
                <a16:creationId xmlns:a16="http://schemas.microsoft.com/office/drawing/2014/main" id="{BFB85EBC-AE8C-42DB-A93C-19B4EF870D09}"/>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35630799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47"/>
                    </p:tgtEl>
                  </p:cond>
                </p:stCondLst>
                <p:endSync evt="end" delay="0">
                  <p:rtn val="all"/>
                </p:endSync>
                <p:childTnLst>
                  <p:par>
                    <p:cTn id="3" fill="hold">
                      <p:stCondLst>
                        <p:cond delay="0"/>
                      </p:stCondLst>
                      <p:childTnLst>
                        <p:par>
                          <p:cTn id="4" fill="hold">
                            <p:stCondLst>
                              <p:cond delay="0"/>
                            </p:stCondLst>
                            <p:childTnLst>
                              <p:par>
                                <p:cTn id="5" presetID="35" presetClass="path" presetSubtype="0" decel="100000" fill="hold" grpId="0" nodeType="withEffect">
                                  <p:stCondLst>
                                    <p:cond delay="0"/>
                                  </p:stCondLst>
                                  <p:childTnLst>
                                    <p:animMotion origin="layout" path="M 8.33333E-7 0 L -0.33698 0 " pathEditMode="relative" rAng="0" ptsTypes="AA">
                                      <p:cBhvr>
                                        <p:cTn id="6" dur="500" fill="hold"/>
                                        <p:tgtEl>
                                          <p:spTgt spid="104"/>
                                        </p:tgtEl>
                                        <p:attrNameLst>
                                          <p:attrName>ppt_x</p:attrName>
                                          <p:attrName>ppt_y</p:attrName>
                                        </p:attrNameLst>
                                      </p:cBhvr>
                                      <p:rCtr x="-16849" y="0"/>
                                    </p:animMotion>
                                  </p:childTnLst>
                                </p:cTn>
                              </p:par>
                              <p:par>
                                <p:cTn id="7" presetID="35" presetClass="path" presetSubtype="0" decel="100000" fill="hold" grpId="0" nodeType="withEffect">
                                  <p:stCondLst>
                                    <p:cond delay="0"/>
                                  </p:stCondLst>
                                  <p:childTnLst>
                                    <p:animMotion origin="layout" path="M 8.33333E-7 0 L -0.33698 0 " pathEditMode="relative" rAng="0" ptsTypes="AA">
                                      <p:cBhvr>
                                        <p:cTn id="8" dur="750" fill="hold"/>
                                        <p:tgtEl>
                                          <p:spTgt spid="105"/>
                                        </p:tgtEl>
                                        <p:attrNameLst>
                                          <p:attrName>ppt_x</p:attrName>
                                          <p:attrName>ppt_y</p:attrName>
                                        </p:attrNameLst>
                                      </p:cBhvr>
                                      <p:rCtr x="-16849" y="0"/>
                                    </p:animMotion>
                                  </p:childTnLst>
                                </p:cTn>
                              </p:par>
                              <p:par>
                                <p:cTn id="9" presetID="35" presetClass="path" presetSubtype="0" decel="100000" fill="hold" grpId="0" nodeType="withEffect">
                                  <p:stCondLst>
                                    <p:cond delay="0"/>
                                  </p:stCondLst>
                                  <p:childTnLst>
                                    <p:animMotion origin="layout" path="M 8.33333E-7 0 L -0.33698 0 " pathEditMode="relative" rAng="0" ptsTypes="AA">
                                      <p:cBhvr>
                                        <p:cTn id="10" dur="1000" fill="hold"/>
                                        <p:tgtEl>
                                          <p:spTgt spid="106"/>
                                        </p:tgtEl>
                                        <p:attrNameLst>
                                          <p:attrName>ppt_x</p:attrName>
                                          <p:attrName>ppt_y</p:attrName>
                                        </p:attrNameLst>
                                      </p:cBhvr>
                                      <p:rCtr x="-16849" y="0"/>
                                    </p:animMotion>
                                  </p:childTnLst>
                                </p:cTn>
                              </p:par>
                              <p:par>
                                <p:cTn id="11" presetID="35" presetClass="path" presetSubtype="0" decel="100000" fill="hold" grpId="0" nodeType="withEffect">
                                  <p:stCondLst>
                                    <p:cond delay="0"/>
                                  </p:stCondLst>
                                  <p:childTnLst>
                                    <p:animMotion origin="layout" path="M 8.33333E-7 0 L -0.33698 0 " pathEditMode="relative" rAng="0" ptsTypes="AA">
                                      <p:cBhvr>
                                        <p:cTn id="12" dur="1250" fill="hold"/>
                                        <p:tgtEl>
                                          <p:spTgt spid="107"/>
                                        </p:tgtEl>
                                        <p:attrNameLst>
                                          <p:attrName>ppt_x</p:attrName>
                                          <p:attrName>ppt_y</p:attrName>
                                        </p:attrNameLst>
                                      </p:cBhvr>
                                      <p:rCtr x="-16849" y="0"/>
                                    </p:animMotion>
                                  </p:childTnLst>
                                </p:cTn>
                              </p:par>
                              <p:par>
                                <p:cTn id="13" presetID="35" presetClass="path" presetSubtype="0" decel="100000" fill="hold" grpId="0" nodeType="withEffect">
                                  <p:stCondLst>
                                    <p:cond delay="750"/>
                                  </p:stCondLst>
                                  <p:childTnLst>
                                    <p:animMotion origin="layout" path="M 8.33333E-7 0 L -0.33698 0 " pathEditMode="relative" rAng="0" ptsTypes="AA">
                                      <p:cBhvr>
                                        <p:cTn id="14" dur="500" fill="hold"/>
                                        <p:tgtEl>
                                          <p:spTgt spid="108"/>
                                        </p:tgtEl>
                                        <p:attrNameLst>
                                          <p:attrName>ppt_x</p:attrName>
                                          <p:attrName>ppt_y</p:attrName>
                                        </p:attrNameLst>
                                      </p:cBhvr>
                                      <p:rCtr x="-16849" y="0"/>
                                    </p:animMotion>
                                  </p:childTnLst>
                                </p:cTn>
                              </p:par>
                              <p:par>
                                <p:cTn id="15" presetID="35" presetClass="path" presetSubtype="0" decel="100000" fill="hold" grpId="0" nodeType="withEffect" nodePh="1">
                                  <p:stCondLst>
                                    <p:cond delay="750"/>
                                  </p:stCondLst>
                                  <p:endCondLst>
                                    <p:cond evt="begin" delay="0">
                                      <p:tn val="15"/>
                                    </p:cond>
                                  </p:endCondLst>
                                  <p:childTnLst>
                                    <p:animMotion origin="layout" path="M 8.33333E-7 0 L -0.33698 0 " pathEditMode="relative" rAng="0" ptsTypes="AA">
                                      <p:cBhvr>
                                        <p:cTn id="16" dur="500" fill="hold"/>
                                        <p:tgtEl>
                                          <p:spTgt spid="121"/>
                                        </p:tgtEl>
                                        <p:attrNameLst>
                                          <p:attrName>ppt_x</p:attrName>
                                          <p:attrName>ppt_y</p:attrName>
                                        </p:attrNameLst>
                                      </p:cBhvr>
                                      <p:rCtr x="-16849" y="0"/>
                                    </p:animMotion>
                                  </p:childTnLst>
                                </p:cTn>
                              </p:par>
                              <p:par>
                                <p:cTn id="17" presetID="35" presetClass="path" presetSubtype="0" decel="100000" fill="hold" nodeType="withEffect">
                                  <p:stCondLst>
                                    <p:cond delay="850"/>
                                  </p:stCondLst>
                                  <p:childTnLst>
                                    <p:animMotion origin="layout" path="M 8.33333E-7 0 L -0.33698 0 " pathEditMode="relative" rAng="0" ptsTypes="AA">
                                      <p:cBhvr>
                                        <p:cTn id="18" dur="500" fill="hold"/>
                                        <p:tgtEl>
                                          <p:spTgt spid="118"/>
                                        </p:tgtEl>
                                        <p:attrNameLst>
                                          <p:attrName>ppt_x</p:attrName>
                                          <p:attrName>ppt_y</p:attrName>
                                        </p:attrNameLst>
                                      </p:cBhvr>
                                      <p:rCtr x="-16849" y="0"/>
                                    </p:animMotion>
                                  </p:childTnLst>
                                </p:cTn>
                              </p:par>
                              <p:par>
                                <p:cTn id="19" presetID="35" presetClass="path" presetSubtype="0" decel="100000" fill="hold" grpId="0" nodeType="withEffect">
                                  <p:stCondLst>
                                    <p:cond delay="850"/>
                                  </p:stCondLst>
                                  <p:childTnLst>
                                    <p:animMotion origin="layout" path="M 8.33333E-7 0 L -0.33698 0 " pathEditMode="relative" rAng="0" ptsTypes="AA">
                                      <p:cBhvr>
                                        <p:cTn id="20" dur="500" fill="hold"/>
                                        <p:tgtEl>
                                          <p:spTgt spid="109"/>
                                        </p:tgtEl>
                                        <p:attrNameLst>
                                          <p:attrName>ppt_x</p:attrName>
                                          <p:attrName>ppt_y</p:attrName>
                                        </p:attrNameLst>
                                      </p:cBhvr>
                                      <p:rCtr x="-16849" y="0"/>
                                    </p:animMotion>
                                  </p:childTnLst>
                                </p:cTn>
                              </p:par>
                              <p:par>
                                <p:cTn id="21" presetID="35" presetClass="path" presetSubtype="0" decel="100000" fill="hold" grpId="0" nodeType="withEffect" nodePh="1">
                                  <p:stCondLst>
                                    <p:cond delay="850"/>
                                  </p:stCondLst>
                                  <p:endCondLst>
                                    <p:cond evt="begin" delay="0">
                                      <p:tn val="21"/>
                                    </p:cond>
                                  </p:endCondLst>
                                  <p:childTnLst>
                                    <p:animMotion origin="layout" path="M 8.33333E-7 0 L -0.33698 0 " pathEditMode="relative" rAng="0" ptsTypes="AA">
                                      <p:cBhvr>
                                        <p:cTn id="22" dur="500" fill="hold"/>
                                        <p:tgtEl>
                                          <p:spTgt spid="122"/>
                                        </p:tgtEl>
                                        <p:attrNameLst>
                                          <p:attrName>ppt_x</p:attrName>
                                          <p:attrName>ppt_y</p:attrName>
                                        </p:attrNameLst>
                                      </p:cBhvr>
                                      <p:rCtr x="-16849" y="0"/>
                                    </p:animMotion>
                                  </p:childTnLst>
                                </p:cTn>
                              </p:par>
                              <p:par>
                                <p:cTn id="23" presetID="35" presetClass="path" presetSubtype="0" decel="100000" fill="hold" nodeType="withEffect">
                                  <p:stCondLst>
                                    <p:cond delay="950"/>
                                  </p:stCondLst>
                                  <p:childTnLst>
                                    <p:animMotion origin="layout" path="M 8.33333E-7 0 L -0.33698 0 " pathEditMode="relative" rAng="0" ptsTypes="AA">
                                      <p:cBhvr>
                                        <p:cTn id="24" dur="500" fill="hold"/>
                                        <p:tgtEl>
                                          <p:spTgt spid="117"/>
                                        </p:tgtEl>
                                        <p:attrNameLst>
                                          <p:attrName>ppt_x</p:attrName>
                                          <p:attrName>ppt_y</p:attrName>
                                        </p:attrNameLst>
                                      </p:cBhvr>
                                      <p:rCtr x="-16849" y="0"/>
                                    </p:animMotion>
                                  </p:childTnLst>
                                </p:cTn>
                              </p:par>
                              <p:par>
                                <p:cTn id="25" presetID="35" presetClass="path" presetSubtype="0" decel="100000" fill="hold" grpId="0" nodeType="withEffect">
                                  <p:stCondLst>
                                    <p:cond delay="950"/>
                                  </p:stCondLst>
                                  <p:childTnLst>
                                    <p:animMotion origin="layout" path="M 8.33333E-7 0 L -0.33698 0 " pathEditMode="relative" rAng="0" ptsTypes="AA">
                                      <p:cBhvr>
                                        <p:cTn id="26" dur="500" fill="hold"/>
                                        <p:tgtEl>
                                          <p:spTgt spid="110"/>
                                        </p:tgtEl>
                                        <p:attrNameLst>
                                          <p:attrName>ppt_x</p:attrName>
                                          <p:attrName>ppt_y</p:attrName>
                                        </p:attrNameLst>
                                      </p:cBhvr>
                                      <p:rCtr x="-16849" y="0"/>
                                    </p:animMotion>
                                  </p:childTnLst>
                                </p:cTn>
                              </p:par>
                              <p:par>
                                <p:cTn id="27" presetID="35" presetClass="path" presetSubtype="0" decel="100000" fill="hold" grpId="0" nodeType="withEffect" nodePh="1">
                                  <p:stCondLst>
                                    <p:cond delay="950"/>
                                  </p:stCondLst>
                                  <p:endCondLst>
                                    <p:cond evt="begin" delay="0">
                                      <p:tn val="27"/>
                                    </p:cond>
                                  </p:endCondLst>
                                  <p:childTnLst>
                                    <p:animMotion origin="layout" path="M 8.33333E-7 0 L -0.33698 0 " pathEditMode="relative" rAng="0" ptsTypes="AA">
                                      <p:cBhvr>
                                        <p:cTn id="28" dur="500" fill="hold"/>
                                        <p:tgtEl>
                                          <p:spTgt spid="123"/>
                                        </p:tgtEl>
                                        <p:attrNameLst>
                                          <p:attrName>ppt_x</p:attrName>
                                          <p:attrName>ppt_y</p:attrName>
                                        </p:attrNameLst>
                                      </p:cBhvr>
                                      <p:rCtr x="-16849" y="0"/>
                                    </p:animMotion>
                                  </p:childTnLst>
                                </p:cTn>
                              </p:par>
                              <p:par>
                                <p:cTn id="29" presetID="35" presetClass="path" presetSubtype="0" decel="100000" fill="hold" nodeType="withEffect">
                                  <p:stCondLst>
                                    <p:cond delay="1050"/>
                                  </p:stCondLst>
                                  <p:childTnLst>
                                    <p:animMotion origin="layout" path="M 8.33333E-7 0 L -0.33698 0 " pathEditMode="relative" rAng="0" ptsTypes="AA">
                                      <p:cBhvr>
                                        <p:cTn id="30" dur="500" fill="hold"/>
                                        <p:tgtEl>
                                          <p:spTgt spid="116"/>
                                        </p:tgtEl>
                                        <p:attrNameLst>
                                          <p:attrName>ppt_x</p:attrName>
                                          <p:attrName>ppt_y</p:attrName>
                                        </p:attrNameLst>
                                      </p:cBhvr>
                                      <p:rCtr x="-16849" y="0"/>
                                    </p:animMotion>
                                  </p:childTnLst>
                                </p:cTn>
                              </p:par>
                              <p:par>
                                <p:cTn id="31" presetID="35" presetClass="path" presetSubtype="0" decel="100000" fill="hold" grpId="0" nodeType="withEffect">
                                  <p:stCondLst>
                                    <p:cond delay="1050"/>
                                  </p:stCondLst>
                                  <p:childTnLst>
                                    <p:animMotion origin="layout" path="M 8.33333E-7 0 L -0.33698 0 " pathEditMode="relative" rAng="0" ptsTypes="AA">
                                      <p:cBhvr>
                                        <p:cTn id="32" dur="500" fill="hold"/>
                                        <p:tgtEl>
                                          <p:spTgt spid="111"/>
                                        </p:tgtEl>
                                        <p:attrNameLst>
                                          <p:attrName>ppt_x</p:attrName>
                                          <p:attrName>ppt_y</p:attrName>
                                        </p:attrNameLst>
                                      </p:cBhvr>
                                      <p:rCtr x="-16849" y="0"/>
                                    </p:animMotion>
                                  </p:childTnLst>
                                </p:cTn>
                              </p:par>
                              <p:par>
                                <p:cTn id="33" presetID="35" presetClass="path" presetSubtype="0" decel="100000" fill="hold" grpId="0" nodeType="withEffect" nodePh="1">
                                  <p:stCondLst>
                                    <p:cond delay="1050"/>
                                  </p:stCondLst>
                                  <p:endCondLst>
                                    <p:cond evt="begin" delay="0">
                                      <p:tn val="33"/>
                                    </p:cond>
                                  </p:endCondLst>
                                  <p:childTnLst>
                                    <p:animMotion origin="layout" path="M 8.33333E-7 0 L -0.33698 0 " pathEditMode="relative" rAng="0" ptsTypes="AA">
                                      <p:cBhvr>
                                        <p:cTn id="34" dur="500" fill="hold"/>
                                        <p:tgtEl>
                                          <p:spTgt spid="126"/>
                                        </p:tgtEl>
                                        <p:attrNameLst>
                                          <p:attrName>ppt_x</p:attrName>
                                          <p:attrName>ppt_y</p:attrName>
                                        </p:attrNameLst>
                                      </p:cBhvr>
                                      <p:rCtr x="-16849" y="0"/>
                                    </p:animMotion>
                                  </p:childTnLst>
                                </p:cTn>
                              </p:par>
                              <p:par>
                                <p:cTn id="35" presetID="35" presetClass="path" presetSubtype="0" decel="100000" fill="hold" nodeType="withEffect">
                                  <p:stCondLst>
                                    <p:cond delay="1150"/>
                                  </p:stCondLst>
                                  <p:childTnLst>
                                    <p:animMotion origin="layout" path="M 8.33333E-7 0 L -0.33698 0 " pathEditMode="relative" rAng="0" ptsTypes="AA">
                                      <p:cBhvr>
                                        <p:cTn id="36" dur="500" fill="hold"/>
                                        <p:tgtEl>
                                          <p:spTgt spid="115"/>
                                        </p:tgtEl>
                                        <p:attrNameLst>
                                          <p:attrName>ppt_x</p:attrName>
                                          <p:attrName>ppt_y</p:attrName>
                                        </p:attrNameLst>
                                      </p:cBhvr>
                                      <p:rCtr x="-16849" y="0"/>
                                    </p:animMotion>
                                  </p:childTnLst>
                                </p:cTn>
                              </p:par>
                              <p:par>
                                <p:cTn id="37" presetID="35" presetClass="path" presetSubtype="0" decel="100000" fill="hold" grpId="0" nodeType="withEffect">
                                  <p:stCondLst>
                                    <p:cond delay="1150"/>
                                  </p:stCondLst>
                                  <p:childTnLst>
                                    <p:animMotion origin="layout" path="M 8.33333E-7 0 L -0.33698 0 " pathEditMode="relative" rAng="0" ptsTypes="AA">
                                      <p:cBhvr>
                                        <p:cTn id="38" dur="500" fill="hold"/>
                                        <p:tgtEl>
                                          <p:spTgt spid="112"/>
                                        </p:tgtEl>
                                        <p:attrNameLst>
                                          <p:attrName>ppt_x</p:attrName>
                                          <p:attrName>ppt_y</p:attrName>
                                        </p:attrNameLst>
                                      </p:cBhvr>
                                      <p:rCtr x="-16849" y="0"/>
                                    </p:animMotion>
                                  </p:childTnLst>
                                </p:cTn>
                              </p:par>
                              <p:par>
                                <p:cTn id="39" presetID="35" presetClass="path" presetSubtype="0" decel="100000" fill="hold" grpId="0" nodeType="withEffect" nodePh="1">
                                  <p:stCondLst>
                                    <p:cond delay="1150"/>
                                  </p:stCondLst>
                                  <p:endCondLst>
                                    <p:cond evt="begin" delay="0">
                                      <p:tn val="39"/>
                                    </p:cond>
                                  </p:endCondLst>
                                  <p:childTnLst>
                                    <p:animMotion origin="layout" path="M 8.33333E-7 0 L -0.33698 0 " pathEditMode="relative" rAng="0" ptsTypes="AA">
                                      <p:cBhvr>
                                        <p:cTn id="40" dur="500" fill="hold"/>
                                        <p:tgtEl>
                                          <p:spTgt spid="133"/>
                                        </p:tgtEl>
                                        <p:attrNameLst>
                                          <p:attrName>ppt_x</p:attrName>
                                          <p:attrName>ppt_y</p:attrName>
                                        </p:attrNameLst>
                                      </p:cBhvr>
                                      <p:rCtr x="-16849" y="0"/>
                                    </p:animMotion>
                                  </p:childTnLst>
                                </p:cTn>
                              </p:par>
                              <p:par>
                                <p:cTn id="41" presetID="35" presetClass="path" presetSubtype="0" decel="100000" fill="hold" nodeType="withEffect">
                                  <p:stCondLst>
                                    <p:cond delay="1250"/>
                                  </p:stCondLst>
                                  <p:childTnLst>
                                    <p:animMotion origin="layout" path="M 8.33333E-7 0 L -0.33698 0 " pathEditMode="relative" rAng="0" ptsTypes="AA">
                                      <p:cBhvr>
                                        <p:cTn id="42" dur="500" fill="hold"/>
                                        <p:tgtEl>
                                          <p:spTgt spid="114"/>
                                        </p:tgtEl>
                                        <p:attrNameLst>
                                          <p:attrName>ppt_x</p:attrName>
                                          <p:attrName>ppt_y</p:attrName>
                                        </p:attrNameLst>
                                      </p:cBhvr>
                                      <p:rCtr x="-16849" y="0"/>
                                    </p:animMotion>
                                  </p:childTnLst>
                                </p:cTn>
                              </p:par>
                              <p:par>
                                <p:cTn id="43" presetID="35" presetClass="path" presetSubtype="0" decel="100000" fill="hold" grpId="0" nodeType="withEffect">
                                  <p:stCondLst>
                                    <p:cond delay="1250"/>
                                  </p:stCondLst>
                                  <p:childTnLst>
                                    <p:animMotion origin="layout" path="M 8.33333E-7 0 L -0.33698 0 " pathEditMode="relative" rAng="0" ptsTypes="AA">
                                      <p:cBhvr>
                                        <p:cTn id="44" dur="500" fill="hold"/>
                                        <p:tgtEl>
                                          <p:spTgt spid="113"/>
                                        </p:tgtEl>
                                        <p:attrNameLst>
                                          <p:attrName>ppt_x</p:attrName>
                                          <p:attrName>ppt_y</p:attrName>
                                        </p:attrNameLst>
                                      </p:cBhvr>
                                      <p:rCtr x="-16849" y="0"/>
                                    </p:animMotion>
                                  </p:childTnLst>
                                </p:cTn>
                              </p:par>
                              <p:par>
                                <p:cTn id="45" presetID="35" presetClass="path" presetSubtype="0" decel="100000" fill="hold" grpId="0" nodeType="withEffect" nodePh="1">
                                  <p:stCondLst>
                                    <p:cond delay="1250"/>
                                  </p:stCondLst>
                                  <p:endCondLst>
                                    <p:cond evt="begin" delay="0">
                                      <p:tn val="45"/>
                                    </p:cond>
                                  </p:endCondLst>
                                  <p:childTnLst>
                                    <p:animMotion origin="layout" path="M 8.33333E-7 0 L -0.33698 0 " pathEditMode="relative" rAng="0" ptsTypes="AA">
                                      <p:cBhvr>
                                        <p:cTn id="46" dur="500" fill="hold"/>
                                        <p:tgtEl>
                                          <p:spTgt spid="134"/>
                                        </p:tgtEl>
                                        <p:attrNameLst>
                                          <p:attrName>ppt_x</p:attrName>
                                          <p:attrName>ppt_y</p:attrName>
                                        </p:attrNameLst>
                                      </p:cBhvr>
                                      <p:rCtr x="-16849" y="0"/>
                                    </p:animMotion>
                                  </p:childTnLst>
                                </p:cTn>
                              </p:par>
                              <p:par>
                                <p:cTn id="47" presetID="35" presetClass="path" presetSubtype="0" decel="100000" fill="hold" nodeType="withEffect">
                                  <p:stCondLst>
                                    <p:cond delay="1350"/>
                                  </p:stCondLst>
                                  <p:childTnLst>
                                    <p:animMotion origin="layout" path="M 8.33333E-7 0 L -0.33698 0 " pathEditMode="relative" rAng="0" ptsTypes="AA">
                                      <p:cBhvr>
                                        <p:cTn id="48" dur="500" fill="hold"/>
                                        <p:tgtEl>
                                          <p:spTgt spid="120"/>
                                        </p:tgtEl>
                                        <p:attrNameLst>
                                          <p:attrName>ppt_x</p:attrName>
                                          <p:attrName>ppt_y</p:attrName>
                                        </p:attrNameLst>
                                      </p:cBhvr>
                                      <p:rCtr x="-16849" y="0"/>
                                    </p:animMotion>
                                  </p:childTnLst>
                                </p:cTn>
                              </p:par>
                              <p:par>
                                <p:cTn id="49" presetID="35" presetClass="path" presetSubtype="0" decel="100000" fill="hold" grpId="0" nodeType="withEffect">
                                  <p:stCondLst>
                                    <p:cond delay="1350"/>
                                  </p:stCondLst>
                                  <p:childTnLst>
                                    <p:animMotion origin="layout" path="M 8.33333E-7 0 L -0.33698 0 " pathEditMode="relative" rAng="0" ptsTypes="AA">
                                      <p:cBhvr>
                                        <p:cTn id="50" dur="500" fill="hold"/>
                                        <p:tgtEl>
                                          <p:spTgt spid="119"/>
                                        </p:tgtEl>
                                        <p:attrNameLst>
                                          <p:attrName>ppt_x</p:attrName>
                                          <p:attrName>ppt_y</p:attrName>
                                        </p:attrNameLst>
                                      </p:cBhvr>
                                      <p:rCtr x="-16849" y="0"/>
                                    </p:animMotion>
                                  </p:childTnLst>
                                </p:cTn>
                              </p:par>
                              <p:par>
                                <p:cTn id="51" presetID="35" presetClass="path" presetSubtype="0" decel="100000" fill="hold" grpId="0" nodeType="withEffect" nodePh="1">
                                  <p:stCondLst>
                                    <p:cond delay="1350"/>
                                  </p:stCondLst>
                                  <p:endCondLst>
                                    <p:cond evt="begin" delay="0">
                                      <p:tn val="51"/>
                                    </p:cond>
                                  </p:endCondLst>
                                  <p:childTnLst>
                                    <p:animMotion origin="layout" path="M 8.33333E-7 0 L -0.33698 0 " pathEditMode="relative" rAng="0" ptsTypes="AA">
                                      <p:cBhvr>
                                        <p:cTn id="52" dur="500" fill="hold"/>
                                        <p:tgtEl>
                                          <p:spTgt spid="135"/>
                                        </p:tgtEl>
                                        <p:attrNameLst>
                                          <p:attrName>ppt_x</p:attrName>
                                          <p:attrName>ppt_y</p:attrName>
                                        </p:attrNameLst>
                                      </p:cBhvr>
                                      <p:rCtr x="-16849" y="0"/>
                                    </p:animMotion>
                                  </p:childTnLst>
                                </p:cTn>
                              </p:par>
                              <p:par>
                                <p:cTn id="53" presetID="10" presetClass="entr" presetSubtype="0" fill="hold" grpId="0" nodeType="withEffect" nodePh="1">
                                  <p:stCondLst>
                                    <p:cond delay="0"/>
                                  </p:stCondLst>
                                  <p:endCondLst>
                                    <p:cond evt="begin" delay="0">
                                      <p:tn val="53"/>
                                    </p:cond>
                                  </p:endCondLst>
                                  <p:childTnLst>
                                    <p:set>
                                      <p:cBhvr>
                                        <p:cTn id="54" dur="1" fill="hold">
                                          <p:stCondLst>
                                            <p:cond delay="0"/>
                                          </p:stCondLst>
                                        </p:cTn>
                                        <p:tgtEl>
                                          <p:spTgt spid="149"/>
                                        </p:tgtEl>
                                        <p:attrNameLst>
                                          <p:attrName>style.visibility</p:attrName>
                                        </p:attrNameLst>
                                      </p:cBhvr>
                                      <p:to>
                                        <p:strVal val="visible"/>
                                      </p:to>
                                    </p:set>
                                    <p:animEffect transition="in" filter="fade">
                                      <p:cBhvr>
                                        <p:cTn id="55" dur="1000"/>
                                        <p:tgtEl>
                                          <p:spTgt spid="149"/>
                                        </p:tgtEl>
                                      </p:cBhvr>
                                    </p:animEffect>
                                  </p:childTnLst>
                                </p:cTn>
                              </p:par>
                              <p:par>
                                <p:cTn id="56" presetID="10" presetClass="exit" presetSubtype="0" fill="hold" grpId="0" nodeType="withEffect">
                                  <p:stCondLst>
                                    <p:cond delay="0"/>
                                  </p:stCondLst>
                                  <p:childTnLst>
                                    <p:animEffect transition="out" filter="fade">
                                      <p:cBhvr>
                                        <p:cTn id="57" dur="500"/>
                                        <p:tgtEl>
                                          <p:spTgt spid="137"/>
                                        </p:tgtEl>
                                      </p:cBhvr>
                                    </p:animEffect>
                                    <p:set>
                                      <p:cBhvr>
                                        <p:cTn id="58" dur="1" fill="hold">
                                          <p:stCondLst>
                                            <p:cond delay="499"/>
                                          </p:stCondLst>
                                        </p:cTn>
                                        <p:tgtEl>
                                          <p:spTgt spid="137"/>
                                        </p:tgtEl>
                                        <p:attrNameLst>
                                          <p:attrName>style.visibility</p:attrName>
                                        </p:attrNameLst>
                                      </p:cBhvr>
                                      <p:to>
                                        <p:strVal val="hidden"/>
                                      </p:to>
                                    </p:set>
                                  </p:childTnLst>
                                </p:cTn>
                              </p:par>
                              <p:par>
                                <p:cTn id="59" presetID="53" presetClass="entr" presetSubtype="16" fill="hold" grpId="0" nodeType="withEffect">
                                  <p:stCondLst>
                                    <p:cond delay="0"/>
                                  </p:stCondLst>
                                  <p:childTnLst>
                                    <p:set>
                                      <p:cBhvr>
                                        <p:cTn id="60" dur="1" fill="hold">
                                          <p:stCondLst>
                                            <p:cond delay="0"/>
                                          </p:stCondLst>
                                        </p:cTn>
                                        <p:tgtEl>
                                          <p:spTgt spid="148"/>
                                        </p:tgtEl>
                                        <p:attrNameLst>
                                          <p:attrName>style.visibility</p:attrName>
                                        </p:attrNameLst>
                                      </p:cBhvr>
                                      <p:to>
                                        <p:strVal val="visible"/>
                                      </p:to>
                                    </p:set>
                                    <p:anim calcmode="lin" valueType="num">
                                      <p:cBhvr>
                                        <p:cTn id="61" dur="500" fill="hold"/>
                                        <p:tgtEl>
                                          <p:spTgt spid="148"/>
                                        </p:tgtEl>
                                        <p:attrNameLst>
                                          <p:attrName>ppt_w</p:attrName>
                                        </p:attrNameLst>
                                      </p:cBhvr>
                                      <p:tavLst>
                                        <p:tav tm="0">
                                          <p:val>
                                            <p:fltVal val="0"/>
                                          </p:val>
                                        </p:tav>
                                        <p:tav tm="100000">
                                          <p:val>
                                            <p:strVal val="#ppt_w"/>
                                          </p:val>
                                        </p:tav>
                                      </p:tavLst>
                                    </p:anim>
                                    <p:anim calcmode="lin" valueType="num">
                                      <p:cBhvr>
                                        <p:cTn id="62" dur="500" fill="hold"/>
                                        <p:tgtEl>
                                          <p:spTgt spid="148"/>
                                        </p:tgtEl>
                                        <p:attrNameLst>
                                          <p:attrName>ppt_h</p:attrName>
                                        </p:attrNameLst>
                                      </p:cBhvr>
                                      <p:tavLst>
                                        <p:tav tm="0">
                                          <p:val>
                                            <p:fltVal val="0"/>
                                          </p:val>
                                        </p:tav>
                                        <p:tav tm="100000">
                                          <p:val>
                                            <p:strVal val="#ppt_h"/>
                                          </p:val>
                                        </p:tav>
                                      </p:tavLst>
                                    </p:anim>
                                    <p:animEffect transition="in" filter="fade">
                                      <p:cBhvr>
                                        <p:cTn id="63" dur="500"/>
                                        <p:tgtEl>
                                          <p:spTgt spid="148"/>
                                        </p:tgtEl>
                                      </p:cBhvr>
                                    </p:animEffect>
                                  </p:childTnLst>
                                </p:cTn>
                              </p:par>
                            </p:childTnLst>
                          </p:cTn>
                        </p:par>
                      </p:childTnLst>
                    </p:cTn>
                  </p:par>
                </p:childTnLst>
              </p:cTn>
              <p:nextCondLst>
                <p:cond evt="onClick" delay="0">
                  <p:tgtEl>
                    <p:spTgt spid="147"/>
                  </p:tgtEl>
                </p:cond>
              </p:nextCondLst>
            </p:seq>
            <p:seq concurrent="1" nextAc="seek">
              <p:cTn id="64" restart="whenNotActive" fill="hold" evtFilter="cancelBubble" nodeType="interactiveSeq">
                <p:stCondLst>
                  <p:cond evt="onClick" delay="0">
                    <p:tgtEl>
                      <p:spTgt spid="149"/>
                    </p:tgtEl>
                  </p:cond>
                </p:stCondLst>
                <p:endSync evt="end" delay="0">
                  <p:rtn val="all"/>
                </p:endSync>
                <p:childTnLst>
                  <p:par>
                    <p:cTn id="65" fill="hold">
                      <p:stCondLst>
                        <p:cond delay="0"/>
                      </p:stCondLst>
                      <p:childTnLst>
                        <p:par>
                          <p:cTn id="66" fill="hold">
                            <p:stCondLst>
                              <p:cond delay="0"/>
                            </p:stCondLst>
                            <p:childTnLst>
                              <p:par>
                                <p:cTn id="67" presetID="63" presetClass="path" presetSubtype="0" accel="100000" fill="hold" grpId="1" nodeType="withEffect">
                                  <p:stCondLst>
                                    <p:cond delay="600"/>
                                  </p:stCondLst>
                                  <p:childTnLst>
                                    <p:animMotion origin="layout" path="M -0.33698 0 L 1.66667E-6 0 " pathEditMode="relative" rAng="0" ptsTypes="AA">
                                      <p:cBhvr>
                                        <p:cTn id="68" dur="500" fill="hold"/>
                                        <p:tgtEl>
                                          <p:spTgt spid="108"/>
                                        </p:tgtEl>
                                        <p:attrNameLst>
                                          <p:attrName>ppt_x</p:attrName>
                                          <p:attrName>ppt_y</p:attrName>
                                        </p:attrNameLst>
                                      </p:cBhvr>
                                      <p:rCtr x="16823" y="0"/>
                                    </p:animMotion>
                                  </p:childTnLst>
                                </p:cTn>
                              </p:par>
                              <p:par>
                                <p:cTn id="69" presetID="63" presetClass="path" presetSubtype="0" accel="100000" fill="hold" grpId="1" nodeType="withEffect" nodePh="1">
                                  <p:stCondLst>
                                    <p:cond delay="600"/>
                                  </p:stCondLst>
                                  <p:endCondLst>
                                    <p:cond evt="begin" delay="0">
                                      <p:tn val="69"/>
                                    </p:cond>
                                  </p:endCondLst>
                                  <p:childTnLst>
                                    <p:animMotion origin="layout" path="M -0.33698 0 L 1.66667E-6 0 " pathEditMode="relative" rAng="0" ptsTypes="AA">
                                      <p:cBhvr>
                                        <p:cTn id="70" dur="500" fill="hold"/>
                                        <p:tgtEl>
                                          <p:spTgt spid="121"/>
                                        </p:tgtEl>
                                        <p:attrNameLst>
                                          <p:attrName>ppt_x</p:attrName>
                                          <p:attrName>ppt_y</p:attrName>
                                        </p:attrNameLst>
                                      </p:cBhvr>
                                      <p:rCtr x="16823" y="0"/>
                                    </p:animMotion>
                                  </p:childTnLst>
                                </p:cTn>
                              </p:par>
                              <p:par>
                                <p:cTn id="71" presetID="63" presetClass="path" presetSubtype="0" accel="100000" fill="hold" nodeType="withEffect">
                                  <p:stCondLst>
                                    <p:cond delay="600"/>
                                  </p:stCondLst>
                                  <p:childTnLst>
                                    <p:animMotion origin="layout" path="M -0.33698 0 L 1.66667E-6 0 " pathEditMode="relative" rAng="0" ptsTypes="AA">
                                      <p:cBhvr>
                                        <p:cTn id="72" dur="500" fill="hold"/>
                                        <p:tgtEl>
                                          <p:spTgt spid="118"/>
                                        </p:tgtEl>
                                        <p:attrNameLst>
                                          <p:attrName>ppt_x</p:attrName>
                                          <p:attrName>ppt_y</p:attrName>
                                        </p:attrNameLst>
                                      </p:cBhvr>
                                      <p:rCtr x="16823" y="0"/>
                                    </p:animMotion>
                                  </p:childTnLst>
                                </p:cTn>
                              </p:par>
                              <p:par>
                                <p:cTn id="73" presetID="63" presetClass="path" presetSubtype="0" accel="100000" fill="hold" grpId="1" nodeType="withEffect">
                                  <p:stCondLst>
                                    <p:cond delay="500"/>
                                  </p:stCondLst>
                                  <p:childTnLst>
                                    <p:animMotion origin="layout" path="M -0.33698 0 L 1.66667E-6 0 " pathEditMode="relative" rAng="0" ptsTypes="AA">
                                      <p:cBhvr>
                                        <p:cTn id="74" dur="500" fill="hold"/>
                                        <p:tgtEl>
                                          <p:spTgt spid="109"/>
                                        </p:tgtEl>
                                        <p:attrNameLst>
                                          <p:attrName>ppt_x</p:attrName>
                                          <p:attrName>ppt_y</p:attrName>
                                        </p:attrNameLst>
                                      </p:cBhvr>
                                      <p:rCtr x="16823" y="0"/>
                                    </p:animMotion>
                                  </p:childTnLst>
                                </p:cTn>
                              </p:par>
                              <p:par>
                                <p:cTn id="75" presetID="63" presetClass="path" presetSubtype="0" accel="100000" fill="hold" grpId="1" nodeType="withEffect" nodePh="1">
                                  <p:stCondLst>
                                    <p:cond delay="500"/>
                                  </p:stCondLst>
                                  <p:endCondLst>
                                    <p:cond evt="begin" delay="0">
                                      <p:tn val="75"/>
                                    </p:cond>
                                  </p:endCondLst>
                                  <p:childTnLst>
                                    <p:animMotion origin="layout" path="M -0.33698 0 L 1.66667E-6 0 " pathEditMode="relative" rAng="0" ptsTypes="AA">
                                      <p:cBhvr>
                                        <p:cTn id="76" dur="500" fill="hold"/>
                                        <p:tgtEl>
                                          <p:spTgt spid="122"/>
                                        </p:tgtEl>
                                        <p:attrNameLst>
                                          <p:attrName>ppt_x</p:attrName>
                                          <p:attrName>ppt_y</p:attrName>
                                        </p:attrNameLst>
                                      </p:cBhvr>
                                      <p:rCtr x="16823" y="0"/>
                                    </p:animMotion>
                                  </p:childTnLst>
                                </p:cTn>
                              </p:par>
                              <p:par>
                                <p:cTn id="77" presetID="63" presetClass="path" presetSubtype="0" accel="100000" fill="hold" nodeType="withEffect">
                                  <p:stCondLst>
                                    <p:cond delay="500"/>
                                  </p:stCondLst>
                                  <p:childTnLst>
                                    <p:animMotion origin="layout" path="M -0.33698 0 L 1.66667E-6 0 " pathEditMode="relative" rAng="0" ptsTypes="AA">
                                      <p:cBhvr>
                                        <p:cTn id="78" dur="500" fill="hold"/>
                                        <p:tgtEl>
                                          <p:spTgt spid="117"/>
                                        </p:tgtEl>
                                        <p:attrNameLst>
                                          <p:attrName>ppt_x</p:attrName>
                                          <p:attrName>ppt_y</p:attrName>
                                        </p:attrNameLst>
                                      </p:cBhvr>
                                      <p:rCtr x="16823" y="0"/>
                                    </p:animMotion>
                                  </p:childTnLst>
                                </p:cTn>
                              </p:par>
                              <p:par>
                                <p:cTn id="79" presetID="63" presetClass="path" presetSubtype="0" accel="100000" fill="hold" grpId="1" nodeType="withEffect">
                                  <p:stCondLst>
                                    <p:cond delay="400"/>
                                  </p:stCondLst>
                                  <p:childTnLst>
                                    <p:animMotion origin="layout" path="M -0.33698 0 L 1.66667E-6 0 " pathEditMode="relative" rAng="0" ptsTypes="AA">
                                      <p:cBhvr>
                                        <p:cTn id="80" dur="500" fill="hold"/>
                                        <p:tgtEl>
                                          <p:spTgt spid="110"/>
                                        </p:tgtEl>
                                        <p:attrNameLst>
                                          <p:attrName>ppt_x</p:attrName>
                                          <p:attrName>ppt_y</p:attrName>
                                        </p:attrNameLst>
                                      </p:cBhvr>
                                      <p:rCtr x="16823" y="0"/>
                                    </p:animMotion>
                                  </p:childTnLst>
                                </p:cTn>
                              </p:par>
                              <p:par>
                                <p:cTn id="81" presetID="63" presetClass="path" presetSubtype="0" accel="100000" fill="hold" grpId="1" nodeType="withEffect" nodePh="1">
                                  <p:stCondLst>
                                    <p:cond delay="400"/>
                                  </p:stCondLst>
                                  <p:endCondLst>
                                    <p:cond evt="begin" delay="0">
                                      <p:tn val="81"/>
                                    </p:cond>
                                  </p:endCondLst>
                                  <p:childTnLst>
                                    <p:animMotion origin="layout" path="M -0.33698 0 L 1.66667E-6 0 " pathEditMode="relative" rAng="0" ptsTypes="AA">
                                      <p:cBhvr>
                                        <p:cTn id="82" dur="500" fill="hold"/>
                                        <p:tgtEl>
                                          <p:spTgt spid="123"/>
                                        </p:tgtEl>
                                        <p:attrNameLst>
                                          <p:attrName>ppt_x</p:attrName>
                                          <p:attrName>ppt_y</p:attrName>
                                        </p:attrNameLst>
                                      </p:cBhvr>
                                      <p:rCtr x="16823" y="0"/>
                                    </p:animMotion>
                                  </p:childTnLst>
                                </p:cTn>
                              </p:par>
                              <p:par>
                                <p:cTn id="83" presetID="63" presetClass="path" presetSubtype="0" accel="100000" fill="hold" nodeType="withEffect">
                                  <p:stCondLst>
                                    <p:cond delay="400"/>
                                  </p:stCondLst>
                                  <p:childTnLst>
                                    <p:animMotion origin="layout" path="M -0.33698 0 L 1.66667E-6 0 " pathEditMode="relative" rAng="0" ptsTypes="AA">
                                      <p:cBhvr>
                                        <p:cTn id="84" dur="500" fill="hold"/>
                                        <p:tgtEl>
                                          <p:spTgt spid="116"/>
                                        </p:tgtEl>
                                        <p:attrNameLst>
                                          <p:attrName>ppt_x</p:attrName>
                                          <p:attrName>ppt_y</p:attrName>
                                        </p:attrNameLst>
                                      </p:cBhvr>
                                      <p:rCtr x="16823" y="0"/>
                                    </p:animMotion>
                                  </p:childTnLst>
                                </p:cTn>
                              </p:par>
                              <p:par>
                                <p:cTn id="85" presetID="63" presetClass="path" presetSubtype="0" accel="100000" fill="hold" grpId="1" nodeType="withEffect">
                                  <p:stCondLst>
                                    <p:cond delay="300"/>
                                  </p:stCondLst>
                                  <p:childTnLst>
                                    <p:animMotion origin="layout" path="M -0.33698 0 L 1.66667E-6 0 " pathEditMode="relative" rAng="0" ptsTypes="AA">
                                      <p:cBhvr>
                                        <p:cTn id="86" dur="500" fill="hold"/>
                                        <p:tgtEl>
                                          <p:spTgt spid="111"/>
                                        </p:tgtEl>
                                        <p:attrNameLst>
                                          <p:attrName>ppt_x</p:attrName>
                                          <p:attrName>ppt_y</p:attrName>
                                        </p:attrNameLst>
                                      </p:cBhvr>
                                      <p:rCtr x="16823" y="0"/>
                                    </p:animMotion>
                                  </p:childTnLst>
                                </p:cTn>
                              </p:par>
                              <p:par>
                                <p:cTn id="87" presetID="63" presetClass="path" presetSubtype="0" accel="100000" fill="hold" grpId="1" nodeType="withEffect" nodePh="1">
                                  <p:stCondLst>
                                    <p:cond delay="300"/>
                                  </p:stCondLst>
                                  <p:endCondLst>
                                    <p:cond evt="begin" delay="0">
                                      <p:tn val="87"/>
                                    </p:cond>
                                  </p:endCondLst>
                                  <p:childTnLst>
                                    <p:animMotion origin="layout" path="M -0.33698 0 L 1.66667E-6 0 " pathEditMode="relative" rAng="0" ptsTypes="AA">
                                      <p:cBhvr>
                                        <p:cTn id="88" dur="500" fill="hold"/>
                                        <p:tgtEl>
                                          <p:spTgt spid="126"/>
                                        </p:tgtEl>
                                        <p:attrNameLst>
                                          <p:attrName>ppt_x</p:attrName>
                                          <p:attrName>ppt_y</p:attrName>
                                        </p:attrNameLst>
                                      </p:cBhvr>
                                      <p:rCtr x="16823" y="0"/>
                                    </p:animMotion>
                                  </p:childTnLst>
                                </p:cTn>
                              </p:par>
                              <p:par>
                                <p:cTn id="89" presetID="63" presetClass="path" presetSubtype="0" accel="100000" fill="hold" nodeType="withEffect">
                                  <p:stCondLst>
                                    <p:cond delay="300"/>
                                  </p:stCondLst>
                                  <p:childTnLst>
                                    <p:animMotion origin="layout" path="M -0.33698 0 L 1.66667E-6 0 " pathEditMode="relative" rAng="0" ptsTypes="AA">
                                      <p:cBhvr>
                                        <p:cTn id="90" dur="500" fill="hold"/>
                                        <p:tgtEl>
                                          <p:spTgt spid="115"/>
                                        </p:tgtEl>
                                        <p:attrNameLst>
                                          <p:attrName>ppt_x</p:attrName>
                                          <p:attrName>ppt_y</p:attrName>
                                        </p:attrNameLst>
                                      </p:cBhvr>
                                      <p:rCtr x="16823" y="0"/>
                                    </p:animMotion>
                                  </p:childTnLst>
                                </p:cTn>
                              </p:par>
                              <p:par>
                                <p:cTn id="91" presetID="63" presetClass="path" presetSubtype="0" accel="100000" fill="hold" grpId="1" nodeType="withEffect">
                                  <p:stCondLst>
                                    <p:cond delay="200"/>
                                  </p:stCondLst>
                                  <p:childTnLst>
                                    <p:animMotion origin="layout" path="M -0.33698 0 L 1.66667E-6 0 " pathEditMode="relative" rAng="0" ptsTypes="AA">
                                      <p:cBhvr>
                                        <p:cTn id="92" dur="500" fill="hold"/>
                                        <p:tgtEl>
                                          <p:spTgt spid="112"/>
                                        </p:tgtEl>
                                        <p:attrNameLst>
                                          <p:attrName>ppt_x</p:attrName>
                                          <p:attrName>ppt_y</p:attrName>
                                        </p:attrNameLst>
                                      </p:cBhvr>
                                      <p:rCtr x="16823" y="0"/>
                                    </p:animMotion>
                                  </p:childTnLst>
                                </p:cTn>
                              </p:par>
                              <p:par>
                                <p:cTn id="93" presetID="63" presetClass="path" presetSubtype="0" accel="100000" fill="hold" grpId="1" nodeType="withEffect" nodePh="1">
                                  <p:stCondLst>
                                    <p:cond delay="200"/>
                                  </p:stCondLst>
                                  <p:endCondLst>
                                    <p:cond evt="begin" delay="0">
                                      <p:tn val="93"/>
                                    </p:cond>
                                  </p:endCondLst>
                                  <p:childTnLst>
                                    <p:animMotion origin="layout" path="M -0.33698 0 L 1.66667E-6 0 " pathEditMode="relative" rAng="0" ptsTypes="AA">
                                      <p:cBhvr>
                                        <p:cTn id="94" dur="500" fill="hold"/>
                                        <p:tgtEl>
                                          <p:spTgt spid="133"/>
                                        </p:tgtEl>
                                        <p:attrNameLst>
                                          <p:attrName>ppt_x</p:attrName>
                                          <p:attrName>ppt_y</p:attrName>
                                        </p:attrNameLst>
                                      </p:cBhvr>
                                      <p:rCtr x="16823" y="0"/>
                                    </p:animMotion>
                                  </p:childTnLst>
                                </p:cTn>
                              </p:par>
                              <p:par>
                                <p:cTn id="95" presetID="63" presetClass="path" presetSubtype="0" accel="100000" fill="hold" nodeType="withEffect">
                                  <p:stCondLst>
                                    <p:cond delay="200"/>
                                  </p:stCondLst>
                                  <p:childTnLst>
                                    <p:animMotion origin="layout" path="M -0.33698 0 L 1.66667E-6 0 " pathEditMode="relative" rAng="0" ptsTypes="AA">
                                      <p:cBhvr>
                                        <p:cTn id="96" dur="500" fill="hold"/>
                                        <p:tgtEl>
                                          <p:spTgt spid="114"/>
                                        </p:tgtEl>
                                        <p:attrNameLst>
                                          <p:attrName>ppt_x</p:attrName>
                                          <p:attrName>ppt_y</p:attrName>
                                        </p:attrNameLst>
                                      </p:cBhvr>
                                      <p:rCtr x="16823" y="0"/>
                                    </p:animMotion>
                                  </p:childTnLst>
                                </p:cTn>
                              </p:par>
                              <p:par>
                                <p:cTn id="97" presetID="63" presetClass="path" presetSubtype="0" accel="100000" fill="hold" grpId="1" nodeType="withEffect">
                                  <p:stCondLst>
                                    <p:cond delay="100"/>
                                  </p:stCondLst>
                                  <p:childTnLst>
                                    <p:animMotion origin="layout" path="M -0.33698 0 L 1.66667E-6 0 " pathEditMode="relative" rAng="0" ptsTypes="AA">
                                      <p:cBhvr>
                                        <p:cTn id="98" dur="500" fill="hold"/>
                                        <p:tgtEl>
                                          <p:spTgt spid="113"/>
                                        </p:tgtEl>
                                        <p:attrNameLst>
                                          <p:attrName>ppt_x</p:attrName>
                                          <p:attrName>ppt_y</p:attrName>
                                        </p:attrNameLst>
                                      </p:cBhvr>
                                      <p:rCtr x="16823" y="0"/>
                                    </p:animMotion>
                                  </p:childTnLst>
                                </p:cTn>
                              </p:par>
                              <p:par>
                                <p:cTn id="99" presetID="63" presetClass="path" presetSubtype="0" accel="100000" fill="hold" grpId="1" nodeType="withEffect" nodePh="1">
                                  <p:stCondLst>
                                    <p:cond delay="100"/>
                                  </p:stCondLst>
                                  <p:endCondLst>
                                    <p:cond evt="begin" delay="0">
                                      <p:tn val="99"/>
                                    </p:cond>
                                  </p:endCondLst>
                                  <p:childTnLst>
                                    <p:animMotion origin="layout" path="M -0.33698 0 L 1.66667E-6 0 " pathEditMode="relative" rAng="0" ptsTypes="AA">
                                      <p:cBhvr>
                                        <p:cTn id="100" dur="500" fill="hold"/>
                                        <p:tgtEl>
                                          <p:spTgt spid="134"/>
                                        </p:tgtEl>
                                        <p:attrNameLst>
                                          <p:attrName>ppt_x</p:attrName>
                                          <p:attrName>ppt_y</p:attrName>
                                        </p:attrNameLst>
                                      </p:cBhvr>
                                      <p:rCtr x="16823" y="0"/>
                                    </p:animMotion>
                                  </p:childTnLst>
                                </p:cTn>
                              </p:par>
                              <p:par>
                                <p:cTn id="101" presetID="63" presetClass="path" presetSubtype="0" accel="100000" fill="hold" nodeType="withEffect">
                                  <p:stCondLst>
                                    <p:cond delay="100"/>
                                  </p:stCondLst>
                                  <p:childTnLst>
                                    <p:animMotion origin="layout" path="M -0.33698 0 L 1.66667E-6 0 " pathEditMode="relative" rAng="0" ptsTypes="AA">
                                      <p:cBhvr>
                                        <p:cTn id="102" dur="500" fill="hold"/>
                                        <p:tgtEl>
                                          <p:spTgt spid="120"/>
                                        </p:tgtEl>
                                        <p:attrNameLst>
                                          <p:attrName>ppt_x</p:attrName>
                                          <p:attrName>ppt_y</p:attrName>
                                        </p:attrNameLst>
                                      </p:cBhvr>
                                      <p:rCtr x="16823" y="0"/>
                                    </p:animMotion>
                                  </p:childTnLst>
                                </p:cTn>
                              </p:par>
                              <p:par>
                                <p:cTn id="103" presetID="63" presetClass="path" presetSubtype="0" accel="100000" fill="hold" grpId="1" nodeType="withEffect">
                                  <p:stCondLst>
                                    <p:cond delay="0"/>
                                  </p:stCondLst>
                                  <p:childTnLst>
                                    <p:animMotion origin="layout" path="M -0.33698 0 L 1.66667E-6 0 " pathEditMode="relative" rAng="0" ptsTypes="AA">
                                      <p:cBhvr>
                                        <p:cTn id="104" dur="500" fill="hold"/>
                                        <p:tgtEl>
                                          <p:spTgt spid="119"/>
                                        </p:tgtEl>
                                        <p:attrNameLst>
                                          <p:attrName>ppt_x</p:attrName>
                                          <p:attrName>ppt_y</p:attrName>
                                        </p:attrNameLst>
                                      </p:cBhvr>
                                      <p:rCtr x="16823" y="0"/>
                                    </p:animMotion>
                                  </p:childTnLst>
                                </p:cTn>
                              </p:par>
                              <p:par>
                                <p:cTn id="105" presetID="63" presetClass="path" presetSubtype="0" accel="100000" fill="hold" grpId="1" nodeType="withEffect" nodePh="1">
                                  <p:stCondLst>
                                    <p:cond delay="0"/>
                                  </p:stCondLst>
                                  <p:endCondLst>
                                    <p:cond evt="begin" delay="0">
                                      <p:tn val="105"/>
                                    </p:cond>
                                  </p:endCondLst>
                                  <p:childTnLst>
                                    <p:animMotion origin="layout" path="M -0.33698 0 L 1.66667E-6 0 " pathEditMode="relative" rAng="0" ptsTypes="AA">
                                      <p:cBhvr>
                                        <p:cTn id="106" dur="500" fill="hold"/>
                                        <p:tgtEl>
                                          <p:spTgt spid="135"/>
                                        </p:tgtEl>
                                        <p:attrNameLst>
                                          <p:attrName>ppt_x</p:attrName>
                                          <p:attrName>ppt_y</p:attrName>
                                        </p:attrNameLst>
                                      </p:cBhvr>
                                      <p:rCtr x="16823" y="0"/>
                                    </p:animMotion>
                                  </p:childTnLst>
                                </p:cTn>
                              </p:par>
                              <p:par>
                                <p:cTn id="107" presetID="10" presetClass="exit" presetSubtype="0" fill="hold" grpId="1" nodeType="withEffect">
                                  <p:stCondLst>
                                    <p:cond delay="0"/>
                                  </p:stCondLst>
                                  <p:childTnLst>
                                    <p:animEffect transition="out" filter="fade">
                                      <p:cBhvr>
                                        <p:cTn id="108" dur="500"/>
                                        <p:tgtEl>
                                          <p:spTgt spid="149"/>
                                        </p:tgtEl>
                                      </p:cBhvr>
                                    </p:animEffect>
                                    <p:set>
                                      <p:cBhvr>
                                        <p:cTn id="109" dur="1" fill="hold">
                                          <p:stCondLst>
                                            <p:cond delay="499"/>
                                          </p:stCondLst>
                                        </p:cTn>
                                        <p:tgtEl>
                                          <p:spTgt spid="149"/>
                                        </p:tgtEl>
                                        <p:attrNameLst>
                                          <p:attrName>style.visibility</p:attrName>
                                        </p:attrNameLst>
                                      </p:cBhvr>
                                      <p:to>
                                        <p:strVal val="hidden"/>
                                      </p:to>
                                    </p:set>
                                  </p:childTnLst>
                                </p:cTn>
                              </p:par>
                              <p:par>
                                <p:cTn id="110" presetID="53" presetClass="exit" presetSubtype="32" fill="hold" grpId="1" nodeType="withEffect">
                                  <p:stCondLst>
                                    <p:cond delay="0"/>
                                  </p:stCondLst>
                                  <p:childTnLst>
                                    <p:anim calcmode="lin" valueType="num">
                                      <p:cBhvr>
                                        <p:cTn id="111" dur="500"/>
                                        <p:tgtEl>
                                          <p:spTgt spid="148"/>
                                        </p:tgtEl>
                                        <p:attrNameLst>
                                          <p:attrName>ppt_w</p:attrName>
                                        </p:attrNameLst>
                                      </p:cBhvr>
                                      <p:tavLst>
                                        <p:tav tm="0">
                                          <p:val>
                                            <p:strVal val="ppt_w"/>
                                          </p:val>
                                        </p:tav>
                                        <p:tav tm="100000">
                                          <p:val>
                                            <p:fltVal val="0"/>
                                          </p:val>
                                        </p:tav>
                                      </p:tavLst>
                                    </p:anim>
                                    <p:anim calcmode="lin" valueType="num">
                                      <p:cBhvr>
                                        <p:cTn id="112" dur="500"/>
                                        <p:tgtEl>
                                          <p:spTgt spid="148"/>
                                        </p:tgtEl>
                                        <p:attrNameLst>
                                          <p:attrName>ppt_h</p:attrName>
                                        </p:attrNameLst>
                                      </p:cBhvr>
                                      <p:tavLst>
                                        <p:tav tm="0">
                                          <p:val>
                                            <p:strVal val="ppt_h"/>
                                          </p:val>
                                        </p:tav>
                                        <p:tav tm="100000">
                                          <p:val>
                                            <p:fltVal val="0"/>
                                          </p:val>
                                        </p:tav>
                                      </p:tavLst>
                                    </p:anim>
                                    <p:animEffect transition="out" filter="fade">
                                      <p:cBhvr>
                                        <p:cTn id="113" dur="500"/>
                                        <p:tgtEl>
                                          <p:spTgt spid="148"/>
                                        </p:tgtEl>
                                      </p:cBhvr>
                                    </p:animEffect>
                                    <p:set>
                                      <p:cBhvr>
                                        <p:cTn id="114" dur="1" fill="hold">
                                          <p:stCondLst>
                                            <p:cond delay="499"/>
                                          </p:stCondLst>
                                        </p:cTn>
                                        <p:tgtEl>
                                          <p:spTgt spid="148"/>
                                        </p:tgtEl>
                                        <p:attrNameLst>
                                          <p:attrName>style.visibility</p:attrName>
                                        </p:attrNameLst>
                                      </p:cBhvr>
                                      <p:to>
                                        <p:strVal val="hidden"/>
                                      </p:to>
                                    </p:set>
                                  </p:childTnLst>
                                </p:cTn>
                              </p:par>
                              <p:par>
                                <p:cTn id="115" presetID="10" presetClass="entr" presetSubtype="0" fill="hold" grpId="1" nodeType="withEffect">
                                  <p:stCondLst>
                                    <p:cond delay="0"/>
                                  </p:stCondLst>
                                  <p:childTnLst>
                                    <p:set>
                                      <p:cBhvr>
                                        <p:cTn id="116" dur="1" fill="hold">
                                          <p:stCondLst>
                                            <p:cond delay="0"/>
                                          </p:stCondLst>
                                        </p:cTn>
                                        <p:tgtEl>
                                          <p:spTgt spid="137"/>
                                        </p:tgtEl>
                                        <p:attrNameLst>
                                          <p:attrName>style.visibility</p:attrName>
                                        </p:attrNameLst>
                                      </p:cBhvr>
                                      <p:to>
                                        <p:strVal val="visible"/>
                                      </p:to>
                                    </p:set>
                                    <p:animEffect transition="in" filter="fade">
                                      <p:cBhvr>
                                        <p:cTn id="117" dur="500"/>
                                        <p:tgtEl>
                                          <p:spTgt spid="137"/>
                                        </p:tgtEl>
                                      </p:cBhvr>
                                    </p:animEffect>
                                  </p:childTnLst>
                                </p:cTn>
                              </p:par>
                            </p:childTnLst>
                          </p:cTn>
                        </p:par>
                        <p:par>
                          <p:cTn id="118" fill="hold">
                            <p:stCondLst>
                              <p:cond delay="1100"/>
                            </p:stCondLst>
                            <p:childTnLst>
                              <p:par>
                                <p:cTn id="119" presetID="63" presetClass="path" presetSubtype="0" accel="100000" fill="hold" grpId="1" nodeType="afterEffect">
                                  <p:stCondLst>
                                    <p:cond delay="0"/>
                                  </p:stCondLst>
                                  <p:childTnLst>
                                    <p:animMotion origin="layout" path="M -0.33698 0 L 1.66667E-6 0 " pathEditMode="relative" rAng="0" ptsTypes="AA">
                                      <p:cBhvr>
                                        <p:cTn id="120" dur="500" fill="hold"/>
                                        <p:tgtEl>
                                          <p:spTgt spid="107"/>
                                        </p:tgtEl>
                                        <p:attrNameLst>
                                          <p:attrName>ppt_x</p:attrName>
                                          <p:attrName>ppt_y</p:attrName>
                                        </p:attrNameLst>
                                      </p:cBhvr>
                                      <p:rCtr x="16823" y="0"/>
                                    </p:animMotion>
                                  </p:childTnLst>
                                </p:cTn>
                              </p:par>
                              <p:par>
                                <p:cTn id="121" presetID="63" presetClass="path" presetSubtype="0" accel="100000" fill="hold" grpId="1" nodeType="withEffect">
                                  <p:stCondLst>
                                    <p:cond delay="0"/>
                                  </p:stCondLst>
                                  <p:childTnLst>
                                    <p:animMotion origin="layout" path="M -0.33698 0 L 1.66667E-6 0 " pathEditMode="relative" rAng="0" ptsTypes="AA">
                                      <p:cBhvr>
                                        <p:cTn id="122" dur="750" fill="hold"/>
                                        <p:tgtEl>
                                          <p:spTgt spid="106"/>
                                        </p:tgtEl>
                                        <p:attrNameLst>
                                          <p:attrName>ppt_x</p:attrName>
                                          <p:attrName>ppt_y</p:attrName>
                                        </p:attrNameLst>
                                      </p:cBhvr>
                                      <p:rCtr x="16823" y="0"/>
                                    </p:animMotion>
                                  </p:childTnLst>
                                </p:cTn>
                              </p:par>
                              <p:par>
                                <p:cTn id="123" presetID="63" presetClass="path" presetSubtype="0" accel="100000" fill="hold" grpId="1" nodeType="withEffect">
                                  <p:stCondLst>
                                    <p:cond delay="0"/>
                                  </p:stCondLst>
                                  <p:childTnLst>
                                    <p:animMotion origin="layout" path="M -0.33698 0 L 1.66667E-6 0 " pathEditMode="relative" rAng="0" ptsTypes="AA">
                                      <p:cBhvr>
                                        <p:cTn id="124" dur="1000" fill="hold"/>
                                        <p:tgtEl>
                                          <p:spTgt spid="105"/>
                                        </p:tgtEl>
                                        <p:attrNameLst>
                                          <p:attrName>ppt_x</p:attrName>
                                          <p:attrName>ppt_y</p:attrName>
                                        </p:attrNameLst>
                                      </p:cBhvr>
                                      <p:rCtr x="16823" y="0"/>
                                    </p:animMotion>
                                  </p:childTnLst>
                                </p:cTn>
                              </p:par>
                              <p:par>
                                <p:cTn id="125" presetID="63" presetClass="path" presetSubtype="0" accel="100000" fill="hold" grpId="1" nodeType="withEffect">
                                  <p:stCondLst>
                                    <p:cond delay="0"/>
                                  </p:stCondLst>
                                  <p:childTnLst>
                                    <p:animMotion origin="layout" path="M -0.33698 0 L 1.66667E-6 0 " pathEditMode="relative" rAng="0" ptsTypes="AA">
                                      <p:cBhvr>
                                        <p:cTn id="126" dur="1250" fill="hold"/>
                                        <p:tgtEl>
                                          <p:spTgt spid="104"/>
                                        </p:tgtEl>
                                        <p:attrNameLst>
                                          <p:attrName>ppt_x</p:attrName>
                                          <p:attrName>ppt_y</p:attrName>
                                        </p:attrNameLst>
                                      </p:cBhvr>
                                      <p:rCtr x="16823" y="0"/>
                                    </p:animMotion>
                                  </p:childTnLst>
                                </p:cTn>
                              </p:par>
                            </p:childTnLst>
                          </p:cTn>
                        </p:par>
                      </p:childTnLst>
                    </p:cTn>
                  </p:par>
                </p:childTnLst>
              </p:cTn>
              <p:nextCondLst>
                <p:cond evt="onClick" delay="0">
                  <p:tgtEl>
                    <p:spTgt spid="149"/>
                  </p:tgtEl>
                </p:cond>
              </p:nextCondLst>
            </p:seq>
          </p:childTnLst>
        </p:cTn>
      </p:par>
    </p:tnLst>
    <p:bldLst>
      <p:bldP spid="104" grpId="0" animBg="1"/>
      <p:bldP spid="104" grpId="1" animBg="1"/>
      <p:bldP spid="105" grpId="0" animBg="1"/>
      <p:bldP spid="105" grpId="1" animBg="1"/>
      <p:bldP spid="106" grpId="0" animBg="1"/>
      <p:bldP spid="106" grpId="1" animBg="1"/>
      <p:bldP spid="107" grpId="0" animBg="1"/>
      <p:bldP spid="107" grpId="1" animBg="1"/>
      <p:bldP spid="108" grpId="0"/>
      <p:bldP spid="108" grpId="1"/>
      <p:bldP spid="109" grpId="0"/>
      <p:bldP spid="109" grpId="1"/>
      <p:bldP spid="110" grpId="0"/>
      <p:bldP spid="110" grpId="1"/>
      <p:bldP spid="111" grpId="0"/>
      <p:bldP spid="111" grpId="1"/>
      <p:bldP spid="112" grpId="0"/>
      <p:bldP spid="112" grpId="1"/>
      <p:bldP spid="113" grpId="0"/>
      <p:bldP spid="113" grpId="1"/>
      <p:bldP spid="119" grpId="0"/>
      <p:bldP spid="119" grpId="1"/>
      <p:bldP spid="121" grpId="0"/>
      <p:bldP spid="121" grpId="1"/>
      <p:bldP spid="122" grpId="0"/>
      <p:bldP spid="122" grpId="1"/>
      <p:bldP spid="123" grpId="0"/>
      <p:bldP spid="123" grpId="1"/>
      <p:bldP spid="126" grpId="0"/>
      <p:bldP spid="126" grpId="1"/>
      <p:bldP spid="133" grpId="0"/>
      <p:bldP spid="133" grpId="1"/>
      <p:bldP spid="134" grpId="0"/>
      <p:bldP spid="134" grpId="1"/>
      <p:bldP spid="135" grpId="0"/>
      <p:bldP spid="135" grpId="1"/>
      <p:bldP spid="137" grpId="0"/>
      <p:bldP spid="137" grpId="1"/>
      <p:bldP spid="148" grpId="0" animBg="1"/>
      <p:bldP spid="148" grpId="1" animBg="1"/>
      <p:bldP spid="149" grpId="0" animBg="1"/>
      <p:bldP spid="149" grpId="1" animBg="1"/>
    </p:bld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hthoek 1">
            <a:extLst>
              <a:ext uri="{FF2B5EF4-FFF2-40B4-BE49-F238E27FC236}">
                <a16:creationId xmlns:a16="http://schemas.microsoft.com/office/drawing/2014/main" id="{5CCC8073-4DE4-49F1-A8D3-810029733B97}"/>
              </a:ext>
            </a:extLst>
          </p:cNvPr>
          <p:cNvSpPr/>
          <p:nvPr/>
        </p:nvSpPr>
        <p:spPr>
          <a:xfrm>
            <a:off x="278" y="0"/>
            <a:ext cx="12192000" cy="6858000"/>
          </a:xfrm>
          <a:prstGeom prst="rect">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9" name="Graphic 8">
            <a:extLst>
              <a:ext uri="{FF2B5EF4-FFF2-40B4-BE49-F238E27FC236}">
                <a16:creationId xmlns:a16="http://schemas.microsoft.com/office/drawing/2014/main" id="{0C7259E9-36D7-4E7C-84AF-A21BDE044D1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3671092" y="-621"/>
            <a:ext cx="10760273" cy="6858000"/>
          </a:xfrm>
          <a:prstGeom prst="rect">
            <a:avLst/>
          </a:prstGeom>
        </p:spPr>
      </p:pic>
      <p:sp>
        <p:nvSpPr>
          <p:cNvPr id="6" name="!!Bounds">
            <a:extLst>
              <a:ext uri="{FF2B5EF4-FFF2-40B4-BE49-F238E27FC236}">
                <a16:creationId xmlns:a16="http://schemas.microsoft.com/office/drawing/2014/main" id="{6BE4582A-90DD-476B-A0F1-5196BFCEDA77}"/>
              </a:ext>
            </a:extLst>
          </p:cNvPr>
          <p:cNvSpPr/>
          <p:nvPr/>
        </p:nvSpPr>
        <p:spPr>
          <a:xfrm>
            <a:off x="2199721" y="420946"/>
            <a:ext cx="7791714" cy="6013816"/>
          </a:xfrm>
          <a:custGeom>
            <a:avLst/>
            <a:gdLst>
              <a:gd name="connsiteX0" fmla="*/ 483714 w 7791714"/>
              <a:gd name="connsiteY0" fmla="*/ 5995739 h 6013816"/>
              <a:gd name="connsiteX1" fmla="*/ 1191499 w 7791714"/>
              <a:gd name="connsiteY1" fmla="*/ 5815323 h 6013816"/>
              <a:gd name="connsiteX2" fmla="*/ 1462123 w 7791714"/>
              <a:gd name="connsiteY2" fmla="*/ 5607151 h 6013816"/>
              <a:gd name="connsiteX3" fmla="*/ 1757033 w 7791714"/>
              <a:gd name="connsiteY3" fmla="*/ 5249789 h 6013816"/>
              <a:gd name="connsiteX4" fmla="*/ 2312159 w 7791714"/>
              <a:gd name="connsiteY4" fmla="*/ 4784871 h 6013816"/>
              <a:gd name="connsiteX5" fmla="*/ 2985249 w 7791714"/>
              <a:gd name="connsiteY5" fmla="*/ 4132599 h 6013816"/>
              <a:gd name="connsiteX6" fmla="*/ 3498740 w 7791714"/>
              <a:gd name="connsiteY6" fmla="*/ 3521961 h 6013816"/>
              <a:gd name="connsiteX7" fmla="*/ 3963657 w 7791714"/>
              <a:gd name="connsiteY7" fmla="*/ 3063982 h 6013816"/>
              <a:gd name="connsiteX8" fmla="*/ 4497966 w 7791714"/>
              <a:gd name="connsiteY8" fmla="*/ 2814176 h 6013816"/>
              <a:gd name="connsiteX9" fmla="*/ 6080073 w 7791714"/>
              <a:gd name="connsiteY9" fmla="*/ 2259050 h 6013816"/>
              <a:gd name="connsiteX10" fmla="*/ 7585851 w 7791714"/>
              <a:gd name="connsiteY10" fmla="*/ 1627595 h 6013816"/>
              <a:gd name="connsiteX11" fmla="*/ 7759328 w 7791714"/>
              <a:gd name="connsiteY11" fmla="*/ 829602 h 6013816"/>
              <a:gd name="connsiteX12" fmla="*/ 7349923 w 7791714"/>
              <a:gd name="connsiteY12" fmla="*/ 184269 h 6013816"/>
              <a:gd name="connsiteX13" fmla="*/ 6607443 w 7791714"/>
              <a:gd name="connsiteY13" fmla="*/ 10792 h 6013816"/>
              <a:gd name="connsiteX14" fmla="*/ 6052317 w 7791714"/>
              <a:gd name="connsiteY14" fmla="*/ 218964 h 6013816"/>
              <a:gd name="connsiteX15" fmla="*/ 5635973 w 7791714"/>
              <a:gd name="connsiteY15" fmla="*/ 586735 h 6013816"/>
              <a:gd name="connsiteX16" fmla="*/ 5115543 w 7791714"/>
              <a:gd name="connsiteY16" fmla="*/ 739394 h 6013816"/>
              <a:gd name="connsiteX17" fmla="*/ 4810224 w 7791714"/>
              <a:gd name="connsiteY17" fmla="*/ 885115 h 6013816"/>
              <a:gd name="connsiteX18" fmla="*/ 4546539 w 7791714"/>
              <a:gd name="connsiteY18" fmla="*/ 1162677 h 6013816"/>
              <a:gd name="connsiteX19" fmla="*/ 3998353 w 7791714"/>
              <a:gd name="connsiteY19" fmla="*/ 1447179 h 6013816"/>
              <a:gd name="connsiteX20" fmla="*/ 3699973 w 7791714"/>
              <a:gd name="connsiteY20" fmla="*/ 1509631 h 6013816"/>
              <a:gd name="connsiteX21" fmla="*/ 3332202 w 7791714"/>
              <a:gd name="connsiteY21" fmla="*/ 1801072 h 6013816"/>
              <a:gd name="connsiteX22" fmla="*/ 2464818 w 7791714"/>
              <a:gd name="connsiteY22" fmla="*/ 2439466 h 6013816"/>
              <a:gd name="connsiteX23" fmla="*/ 1722338 w 7791714"/>
              <a:gd name="connsiteY23" fmla="*/ 3528900 h 6013816"/>
              <a:gd name="connsiteX24" fmla="*/ 709234 w 7791714"/>
              <a:gd name="connsiteY24" fmla="*/ 4465674 h 6013816"/>
              <a:gd name="connsiteX25" fmla="*/ 56962 w 7791714"/>
              <a:gd name="connsiteY25" fmla="*/ 5173459 h 6013816"/>
              <a:gd name="connsiteX26" fmla="*/ 56962 w 7791714"/>
              <a:gd name="connsiteY26" fmla="*/ 5606873 h 6013816"/>
              <a:gd name="connsiteX27" fmla="*/ 483714 w 7791714"/>
              <a:gd name="connsiteY27" fmla="*/ 5995739 h 6013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7791714" h="6013816">
                <a:moveTo>
                  <a:pt x="483714" y="5995739"/>
                </a:moveTo>
                <a:cubicBezTo>
                  <a:pt x="758918" y="6053333"/>
                  <a:pt x="1018023" y="5967982"/>
                  <a:pt x="1191499" y="5815323"/>
                </a:cubicBezTo>
                <a:cubicBezTo>
                  <a:pt x="1364976" y="5662663"/>
                  <a:pt x="1371915" y="5676541"/>
                  <a:pt x="1462123" y="5607151"/>
                </a:cubicBezTo>
                <a:cubicBezTo>
                  <a:pt x="1552331" y="5537760"/>
                  <a:pt x="1659887" y="5339997"/>
                  <a:pt x="1757033" y="5249789"/>
                </a:cubicBezTo>
                <a:cubicBezTo>
                  <a:pt x="1854180" y="5159581"/>
                  <a:pt x="2103987" y="4986104"/>
                  <a:pt x="2312159" y="4784871"/>
                </a:cubicBezTo>
                <a:cubicBezTo>
                  <a:pt x="2520331" y="4583638"/>
                  <a:pt x="2888102" y="4243624"/>
                  <a:pt x="2985249" y="4132599"/>
                </a:cubicBezTo>
                <a:cubicBezTo>
                  <a:pt x="3082396" y="4021574"/>
                  <a:pt x="3366897" y="3709315"/>
                  <a:pt x="3498740" y="3521961"/>
                </a:cubicBezTo>
                <a:cubicBezTo>
                  <a:pt x="3630582" y="3334606"/>
                  <a:pt x="3762424" y="3133373"/>
                  <a:pt x="3963657" y="3063982"/>
                </a:cubicBezTo>
                <a:cubicBezTo>
                  <a:pt x="4164890" y="2994591"/>
                  <a:pt x="4213464" y="2918262"/>
                  <a:pt x="4497966" y="2814176"/>
                </a:cubicBezTo>
                <a:cubicBezTo>
                  <a:pt x="4782468" y="2710090"/>
                  <a:pt x="5927414" y="2286807"/>
                  <a:pt x="6080073" y="2259050"/>
                </a:cubicBezTo>
                <a:cubicBezTo>
                  <a:pt x="6232733" y="2231294"/>
                  <a:pt x="7336044" y="1877401"/>
                  <a:pt x="7585851" y="1627595"/>
                </a:cubicBezTo>
                <a:cubicBezTo>
                  <a:pt x="7835657" y="1377789"/>
                  <a:pt x="7807901" y="954505"/>
                  <a:pt x="7759328" y="829602"/>
                </a:cubicBezTo>
                <a:cubicBezTo>
                  <a:pt x="7710754" y="704699"/>
                  <a:pt x="7578912" y="316111"/>
                  <a:pt x="7349923" y="184269"/>
                </a:cubicBezTo>
                <a:cubicBezTo>
                  <a:pt x="7120933" y="52427"/>
                  <a:pt x="6912762" y="-30842"/>
                  <a:pt x="6607443" y="10792"/>
                </a:cubicBezTo>
                <a:cubicBezTo>
                  <a:pt x="6302124" y="52427"/>
                  <a:pt x="6163342" y="24670"/>
                  <a:pt x="6052317" y="218964"/>
                </a:cubicBezTo>
                <a:cubicBezTo>
                  <a:pt x="5941292" y="413258"/>
                  <a:pt x="5851084" y="558978"/>
                  <a:pt x="5635973" y="586735"/>
                </a:cubicBezTo>
                <a:cubicBezTo>
                  <a:pt x="5420862" y="614491"/>
                  <a:pt x="5295959" y="642247"/>
                  <a:pt x="5115543" y="739394"/>
                </a:cubicBezTo>
                <a:cubicBezTo>
                  <a:pt x="4935127" y="836541"/>
                  <a:pt x="4928188" y="829602"/>
                  <a:pt x="4810224" y="885115"/>
                </a:cubicBezTo>
                <a:cubicBezTo>
                  <a:pt x="4692260" y="940627"/>
                  <a:pt x="4650625" y="1100226"/>
                  <a:pt x="4546539" y="1162677"/>
                </a:cubicBezTo>
                <a:cubicBezTo>
                  <a:pt x="4442453" y="1225129"/>
                  <a:pt x="4151012" y="1440240"/>
                  <a:pt x="3998353" y="1447179"/>
                </a:cubicBezTo>
                <a:cubicBezTo>
                  <a:pt x="3845693" y="1454118"/>
                  <a:pt x="3810998" y="1384728"/>
                  <a:pt x="3699973" y="1509631"/>
                </a:cubicBezTo>
                <a:cubicBezTo>
                  <a:pt x="3588948" y="1634534"/>
                  <a:pt x="3595887" y="1669229"/>
                  <a:pt x="3332202" y="1801072"/>
                </a:cubicBezTo>
                <a:cubicBezTo>
                  <a:pt x="3068517" y="1932914"/>
                  <a:pt x="2679930" y="2120269"/>
                  <a:pt x="2464818" y="2439466"/>
                </a:cubicBezTo>
                <a:cubicBezTo>
                  <a:pt x="2249707" y="2758663"/>
                  <a:pt x="1916632" y="3334606"/>
                  <a:pt x="1722338" y="3528900"/>
                </a:cubicBezTo>
                <a:cubicBezTo>
                  <a:pt x="1528044" y="3723194"/>
                  <a:pt x="848015" y="4340771"/>
                  <a:pt x="709234" y="4465674"/>
                </a:cubicBezTo>
                <a:cubicBezTo>
                  <a:pt x="570453" y="4590577"/>
                  <a:pt x="98596" y="4958348"/>
                  <a:pt x="56962" y="5173459"/>
                </a:cubicBezTo>
                <a:cubicBezTo>
                  <a:pt x="15327" y="5388570"/>
                  <a:pt x="-47124" y="5436588"/>
                  <a:pt x="56962" y="5606873"/>
                </a:cubicBezTo>
                <a:cubicBezTo>
                  <a:pt x="161048" y="5777158"/>
                  <a:pt x="334524" y="5964513"/>
                  <a:pt x="483714" y="5995739"/>
                </a:cubicBezTo>
                <a:close/>
              </a:path>
            </a:pathLst>
          </a:custGeom>
          <a:solidFill>
            <a:srgbClr val="22A241"/>
          </a:solidFill>
          <a:ln w="6938" cap="flat">
            <a:noFill/>
            <a:prstDash val="solid"/>
            <a:miter/>
          </a:ln>
        </p:spPr>
        <p:txBody>
          <a:bodyPr rtlCol="0" anchor="ctr"/>
          <a:lstStyle/>
          <a:p>
            <a:endParaRPr lang="nl-BE"/>
          </a:p>
        </p:txBody>
      </p:sp>
      <p:grpSp>
        <p:nvGrpSpPr>
          <p:cNvPr id="36" name="!!Bush">
            <a:extLst>
              <a:ext uri="{FF2B5EF4-FFF2-40B4-BE49-F238E27FC236}">
                <a16:creationId xmlns:a16="http://schemas.microsoft.com/office/drawing/2014/main" id="{4743AF7F-C7C1-47D1-9379-6C1F3BE81292}"/>
              </a:ext>
            </a:extLst>
          </p:cNvPr>
          <p:cNvGrpSpPr/>
          <p:nvPr/>
        </p:nvGrpSpPr>
        <p:grpSpPr>
          <a:xfrm>
            <a:off x="2748713" y="586920"/>
            <a:ext cx="6983382" cy="5850581"/>
            <a:chOff x="2748713" y="586920"/>
            <a:chExt cx="6983382" cy="5850581"/>
          </a:xfrm>
        </p:grpSpPr>
        <p:sp>
          <p:nvSpPr>
            <p:cNvPr id="11" name="Graphic 4">
              <a:extLst>
                <a:ext uri="{FF2B5EF4-FFF2-40B4-BE49-F238E27FC236}">
                  <a16:creationId xmlns:a16="http://schemas.microsoft.com/office/drawing/2014/main" id="{6BE4582A-90DD-476B-A0F1-5196BFCEDA77}"/>
                </a:ext>
              </a:extLst>
            </p:cNvPr>
            <p:cNvSpPr/>
            <p:nvPr/>
          </p:nvSpPr>
          <p:spPr>
            <a:xfrm>
              <a:off x="4622237" y="997778"/>
              <a:ext cx="5019331" cy="2919898"/>
            </a:xfrm>
            <a:custGeom>
              <a:avLst/>
              <a:gdLst>
                <a:gd name="connsiteX0" fmla="*/ 52711 w 5019331"/>
                <a:gd name="connsiteY0" fmla="*/ 2906964 h 2919898"/>
                <a:gd name="connsiteX1" fmla="*/ 573141 w 5019331"/>
                <a:gd name="connsiteY1" fmla="*/ 2671036 h 2919898"/>
                <a:gd name="connsiteX2" fmla="*/ 913155 w 5019331"/>
                <a:gd name="connsiteY2" fmla="*/ 2206118 h 2919898"/>
                <a:gd name="connsiteX3" fmla="*/ 1211535 w 5019331"/>
                <a:gd name="connsiteY3" fmla="*/ 2053459 h 2919898"/>
                <a:gd name="connsiteX4" fmla="*/ 1704209 w 5019331"/>
                <a:gd name="connsiteY4" fmla="*/ 1845287 h 2919898"/>
                <a:gd name="connsiteX5" fmla="*/ 2065041 w 5019331"/>
                <a:gd name="connsiteY5" fmla="*/ 1637115 h 2919898"/>
                <a:gd name="connsiteX6" fmla="*/ 2439751 w 5019331"/>
                <a:gd name="connsiteY6" fmla="*/ 1512211 h 2919898"/>
                <a:gd name="connsiteX7" fmla="*/ 2752009 w 5019331"/>
                <a:gd name="connsiteY7" fmla="*/ 1324856 h 2919898"/>
                <a:gd name="connsiteX8" fmla="*/ 3050389 w 5019331"/>
                <a:gd name="connsiteY8" fmla="*/ 1116684 h 2919898"/>
                <a:gd name="connsiteX9" fmla="*/ 3480611 w 5019331"/>
                <a:gd name="connsiteY9" fmla="*/ 811365 h 2919898"/>
                <a:gd name="connsiteX10" fmla="*/ 4105127 w 5019331"/>
                <a:gd name="connsiteY10" fmla="*/ 700340 h 2919898"/>
                <a:gd name="connsiteX11" fmla="*/ 4465959 w 5019331"/>
                <a:gd name="connsiteY11" fmla="*/ 561559 h 2919898"/>
                <a:gd name="connsiteX12" fmla="*/ 4646375 w 5019331"/>
                <a:gd name="connsiteY12" fmla="*/ 450534 h 2919898"/>
                <a:gd name="connsiteX13" fmla="*/ 4905618 w 5019331"/>
                <a:gd name="connsiteY13" fmla="*/ 447550 h 2919898"/>
                <a:gd name="connsiteX14" fmla="*/ 4986388 w 5019331"/>
                <a:gd name="connsiteY14" fmla="*/ 277057 h 2919898"/>
                <a:gd name="connsiteX15" fmla="*/ 4694948 w 5019331"/>
                <a:gd name="connsiteY15" fmla="*/ 20312 h 2919898"/>
                <a:gd name="connsiteX16" fmla="*/ 4320238 w 5019331"/>
                <a:gd name="connsiteY16" fmla="*/ 55007 h 2919898"/>
                <a:gd name="connsiteX17" fmla="*/ 3851851 w 5019331"/>
                <a:gd name="connsiteY17" fmla="*/ 384613 h 2919898"/>
                <a:gd name="connsiteX18" fmla="*/ 3608984 w 5019331"/>
                <a:gd name="connsiteY18" fmla="*/ 426247 h 2919898"/>
                <a:gd name="connsiteX19" fmla="*/ 3255091 w 5019331"/>
                <a:gd name="connsiteY19" fmla="*/ 551150 h 2919898"/>
                <a:gd name="connsiteX20" fmla="*/ 2817930 w 5019331"/>
                <a:gd name="connsiteY20" fmla="*/ 863408 h 2919898"/>
                <a:gd name="connsiteX21" fmla="*/ 2248926 w 5019331"/>
                <a:gd name="connsiteY21" fmla="*/ 1203423 h 2919898"/>
                <a:gd name="connsiteX22" fmla="*/ 1451835 w 5019331"/>
                <a:gd name="connsiteY22" fmla="*/ 1519567 h 2919898"/>
                <a:gd name="connsiteX23" fmla="*/ 812539 w 5019331"/>
                <a:gd name="connsiteY23" fmla="*/ 1827939 h 2919898"/>
                <a:gd name="connsiteX24" fmla="*/ 285170 w 5019331"/>
                <a:gd name="connsiteY24" fmla="*/ 2334491 h 2919898"/>
                <a:gd name="connsiteX25" fmla="*/ 14546 w 5019331"/>
                <a:gd name="connsiteY25" fmla="*/ 2730018 h 2919898"/>
                <a:gd name="connsiteX26" fmla="*/ 52711 w 5019331"/>
                <a:gd name="connsiteY26" fmla="*/ 2906964 h 291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19331" h="2919898">
                  <a:moveTo>
                    <a:pt x="52711" y="2906964"/>
                  </a:moveTo>
                  <a:cubicBezTo>
                    <a:pt x="157074" y="2945407"/>
                    <a:pt x="434359" y="2906964"/>
                    <a:pt x="573141" y="2671036"/>
                  </a:cubicBezTo>
                  <a:cubicBezTo>
                    <a:pt x="711922" y="2435107"/>
                    <a:pt x="836825" y="2282448"/>
                    <a:pt x="913155" y="2206118"/>
                  </a:cubicBezTo>
                  <a:cubicBezTo>
                    <a:pt x="989485" y="2129788"/>
                    <a:pt x="1100510" y="2067337"/>
                    <a:pt x="1211535" y="2053459"/>
                  </a:cubicBezTo>
                  <a:cubicBezTo>
                    <a:pt x="1322561" y="2039580"/>
                    <a:pt x="1586245" y="1907738"/>
                    <a:pt x="1704209" y="1845287"/>
                  </a:cubicBezTo>
                  <a:cubicBezTo>
                    <a:pt x="1822173" y="1782835"/>
                    <a:pt x="1954016" y="1657932"/>
                    <a:pt x="2065041" y="1637115"/>
                  </a:cubicBezTo>
                  <a:cubicBezTo>
                    <a:pt x="2176066" y="1616297"/>
                    <a:pt x="2294030" y="1602419"/>
                    <a:pt x="2439751" y="1512211"/>
                  </a:cubicBezTo>
                  <a:cubicBezTo>
                    <a:pt x="2585471" y="1422003"/>
                    <a:pt x="2606288" y="1366491"/>
                    <a:pt x="2752009" y="1324856"/>
                  </a:cubicBezTo>
                  <a:cubicBezTo>
                    <a:pt x="2897729" y="1283222"/>
                    <a:pt x="2980998" y="1186075"/>
                    <a:pt x="3050389" y="1116684"/>
                  </a:cubicBezTo>
                  <a:cubicBezTo>
                    <a:pt x="3119779" y="1047294"/>
                    <a:pt x="3154475" y="880756"/>
                    <a:pt x="3480611" y="811365"/>
                  </a:cubicBezTo>
                  <a:cubicBezTo>
                    <a:pt x="3806747" y="741975"/>
                    <a:pt x="3924711" y="714218"/>
                    <a:pt x="4105127" y="700340"/>
                  </a:cubicBezTo>
                  <a:cubicBezTo>
                    <a:pt x="4285543" y="686462"/>
                    <a:pt x="4389629" y="651767"/>
                    <a:pt x="4465959" y="561559"/>
                  </a:cubicBezTo>
                  <a:cubicBezTo>
                    <a:pt x="4542289" y="471351"/>
                    <a:pt x="4556167" y="436656"/>
                    <a:pt x="4646375" y="450534"/>
                  </a:cubicBezTo>
                  <a:cubicBezTo>
                    <a:pt x="4736582" y="464412"/>
                    <a:pt x="4776274" y="493209"/>
                    <a:pt x="4905618" y="447550"/>
                  </a:cubicBezTo>
                  <a:cubicBezTo>
                    <a:pt x="5034962" y="401960"/>
                    <a:pt x="5041901" y="353387"/>
                    <a:pt x="4986388" y="277057"/>
                  </a:cubicBezTo>
                  <a:cubicBezTo>
                    <a:pt x="4930876" y="200727"/>
                    <a:pt x="4826790" y="61946"/>
                    <a:pt x="4694948" y="20312"/>
                  </a:cubicBezTo>
                  <a:cubicBezTo>
                    <a:pt x="4563106" y="-21323"/>
                    <a:pt x="4417385" y="6433"/>
                    <a:pt x="4320238" y="55007"/>
                  </a:cubicBezTo>
                  <a:cubicBezTo>
                    <a:pt x="4223091" y="103580"/>
                    <a:pt x="4115536" y="308283"/>
                    <a:pt x="3851851" y="384613"/>
                  </a:cubicBezTo>
                  <a:cubicBezTo>
                    <a:pt x="3588166" y="460942"/>
                    <a:pt x="3782460" y="419308"/>
                    <a:pt x="3608984" y="426247"/>
                  </a:cubicBezTo>
                  <a:cubicBezTo>
                    <a:pt x="3435507" y="433186"/>
                    <a:pt x="3345299" y="481760"/>
                    <a:pt x="3255091" y="551150"/>
                  </a:cubicBezTo>
                  <a:cubicBezTo>
                    <a:pt x="3164883" y="620541"/>
                    <a:pt x="2915077" y="814835"/>
                    <a:pt x="2817930" y="863408"/>
                  </a:cubicBezTo>
                  <a:cubicBezTo>
                    <a:pt x="2720783" y="911982"/>
                    <a:pt x="2464037" y="1140971"/>
                    <a:pt x="2248926" y="1203423"/>
                  </a:cubicBezTo>
                  <a:cubicBezTo>
                    <a:pt x="2033815" y="1265874"/>
                    <a:pt x="1737308" y="1454131"/>
                    <a:pt x="1451835" y="1519567"/>
                  </a:cubicBezTo>
                  <a:cubicBezTo>
                    <a:pt x="1166431" y="1585072"/>
                    <a:pt x="965198" y="1723853"/>
                    <a:pt x="812539" y="1827939"/>
                  </a:cubicBezTo>
                  <a:cubicBezTo>
                    <a:pt x="659879" y="1932025"/>
                    <a:pt x="368438" y="2251222"/>
                    <a:pt x="285170" y="2334491"/>
                  </a:cubicBezTo>
                  <a:cubicBezTo>
                    <a:pt x="201901" y="2417760"/>
                    <a:pt x="35363" y="2632871"/>
                    <a:pt x="14546" y="2730018"/>
                  </a:cubicBezTo>
                  <a:cubicBezTo>
                    <a:pt x="-6271" y="2827165"/>
                    <a:pt x="-13210" y="2882677"/>
                    <a:pt x="52711" y="2906964"/>
                  </a:cubicBezTo>
                  <a:close/>
                </a:path>
              </a:pathLst>
            </a:custGeom>
            <a:solidFill>
              <a:srgbClr val="89C44F"/>
            </a:solidFill>
            <a:ln w="6938" cap="flat">
              <a:noFill/>
              <a:prstDash val="solid"/>
              <a:miter/>
            </a:ln>
          </p:spPr>
          <p:txBody>
            <a:bodyPr rtlCol="0" anchor="ctr"/>
            <a:lstStyle/>
            <a:p>
              <a:endParaRPr lang="nl-BE"/>
            </a:p>
          </p:txBody>
        </p:sp>
        <p:sp>
          <p:nvSpPr>
            <p:cNvPr id="12" name="Graphic 4">
              <a:extLst>
                <a:ext uri="{FF2B5EF4-FFF2-40B4-BE49-F238E27FC236}">
                  <a16:creationId xmlns:a16="http://schemas.microsoft.com/office/drawing/2014/main" id="{6BE4582A-90DD-476B-A0F1-5196BFCEDA77}"/>
                </a:ext>
              </a:extLst>
            </p:cNvPr>
            <p:cNvSpPr/>
            <p:nvPr/>
          </p:nvSpPr>
          <p:spPr>
            <a:xfrm>
              <a:off x="2748713" y="5549514"/>
              <a:ext cx="521035" cy="887987"/>
            </a:xfrm>
            <a:custGeom>
              <a:avLst/>
              <a:gdLst>
                <a:gd name="connsiteX0" fmla="*/ 191468 w 521035"/>
                <a:gd name="connsiteY0" fmla="*/ 887987 h 887987"/>
                <a:gd name="connsiteX1" fmla="*/ 4182 w 521035"/>
                <a:gd name="connsiteY1" fmla="*/ 449369 h 887987"/>
                <a:gd name="connsiteX2" fmla="*/ 170651 w 521035"/>
                <a:gd name="connsiteY2" fmla="*/ 388375 h 887987"/>
                <a:gd name="connsiteX3" fmla="*/ 309432 w 521035"/>
                <a:gd name="connsiteY3" fmla="*/ 89995 h 887987"/>
                <a:gd name="connsiteX4" fmla="*/ 462092 w 521035"/>
                <a:gd name="connsiteY4" fmla="*/ 126772 h 887987"/>
                <a:gd name="connsiteX5" fmla="*/ 510665 w 521035"/>
                <a:gd name="connsiteY5" fmla="*/ 342368 h 887987"/>
                <a:gd name="connsiteX6" fmla="*/ 499771 w 521035"/>
                <a:gd name="connsiteY6" fmla="*/ 443610 h 887987"/>
                <a:gd name="connsiteX7" fmla="*/ 323310 w 521035"/>
                <a:gd name="connsiteY7" fmla="*/ 714511 h 887987"/>
                <a:gd name="connsiteX8" fmla="*/ 299023 w 521035"/>
                <a:gd name="connsiteY8" fmla="*/ 690224 h 887987"/>
                <a:gd name="connsiteX9" fmla="*/ 191468 w 521035"/>
                <a:gd name="connsiteY9" fmla="*/ 887987 h 887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1035" h="887987">
                  <a:moveTo>
                    <a:pt x="191468" y="887987"/>
                  </a:moveTo>
                  <a:cubicBezTo>
                    <a:pt x="4460" y="794379"/>
                    <a:pt x="-10390" y="596339"/>
                    <a:pt x="4182" y="449369"/>
                  </a:cubicBezTo>
                  <a:cubicBezTo>
                    <a:pt x="88700" y="560741"/>
                    <a:pt x="92170" y="458875"/>
                    <a:pt x="170651" y="388375"/>
                  </a:cubicBezTo>
                  <a:cubicBezTo>
                    <a:pt x="439886" y="334666"/>
                    <a:pt x="71699" y="325229"/>
                    <a:pt x="309432" y="89995"/>
                  </a:cubicBezTo>
                  <a:cubicBezTo>
                    <a:pt x="341074" y="-58640"/>
                    <a:pt x="489987" y="-6805"/>
                    <a:pt x="462092" y="126772"/>
                  </a:cubicBezTo>
                  <a:cubicBezTo>
                    <a:pt x="503518" y="194289"/>
                    <a:pt x="531690" y="259932"/>
                    <a:pt x="510665" y="342368"/>
                  </a:cubicBezTo>
                  <a:cubicBezTo>
                    <a:pt x="503726" y="374427"/>
                    <a:pt x="544458" y="380880"/>
                    <a:pt x="499771" y="443610"/>
                  </a:cubicBezTo>
                  <a:cubicBezTo>
                    <a:pt x="434335" y="554496"/>
                    <a:pt x="446270" y="662815"/>
                    <a:pt x="323310" y="714511"/>
                  </a:cubicBezTo>
                  <a:cubicBezTo>
                    <a:pt x="253919" y="728389"/>
                    <a:pt x="326780" y="662468"/>
                    <a:pt x="299023" y="690224"/>
                  </a:cubicBezTo>
                  <a:cubicBezTo>
                    <a:pt x="252670" y="729499"/>
                    <a:pt x="185292" y="837263"/>
                    <a:pt x="191468" y="887987"/>
                  </a:cubicBezTo>
                  <a:close/>
                </a:path>
              </a:pathLst>
            </a:custGeom>
            <a:solidFill>
              <a:srgbClr val="106D41"/>
            </a:solidFill>
            <a:ln w="6938" cap="flat">
              <a:noFill/>
              <a:prstDash val="solid"/>
              <a:miter/>
            </a:ln>
          </p:spPr>
          <p:txBody>
            <a:bodyPr rtlCol="0" anchor="ctr"/>
            <a:lstStyle/>
            <a:p>
              <a:endParaRPr lang="nl-BE"/>
            </a:p>
          </p:txBody>
        </p:sp>
        <p:sp>
          <p:nvSpPr>
            <p:cNvPr id="13" name="Graphic 4">
              <a:extLst>
                <a:ext uri="{FF2B5EF4-FFF2-40B4-BE49-F238E27FC236}">
                  <a16:creationId xmlns:a16="http://schemas.microsoft.com/office/drawing/2014/main" id="{6BE4582A-90DD-476B-A0F1-5196BFCEDA77}"/>
                </a:ext>
              </a:extLst>
            </p:cNvPr>
            <p:cNvSpPr/>
            <p:nvPr/>
          </p:nvSpPr>
          <p:spPr>
            <a:xfrm>
              <a:off x="3352874" y="5519970"/>
              <a:ext cx="468429" cy="560180"/>
            </a:xfrm>
            <a:custGeom>
              <a:avLst/>
              <a:gdLst>
                <a:gd name="connsiteX0" fmla="*/ 27938 w 468429"/>
                <a:gd name="connsiteY0" fmla="*/ 504657 h 560180"/>
                <a:gd name="connsiteX1" fmla="*/ 27938 w 468429"/>
                <a:gd name="connsiteY1" fmla="*/ 268521 h 560180"/>
                <a:gd name="connsiteX2" fmla="*/ 243049 w 468429"/>
                <a:gd name="connsiteY2" fmla="*/ 60557 h 560180"/>
                <a:gd name="connsiteX3" fmla="*/ 305500 w 468429"/>
                <a:gd name="connsiteY3" fmla="*/ 5044 h 560180"/>
                <a:gd name="connsiteX4" fmla="*/ 423465 w 468429"/>
                <a:gd name="connsiteY4" fmla="*/ 95252 h 560180"/>
                <a:gd name="connsiteX5" fmla="*/ 437343 w 468429"/>
                <a:gd name="connsiteY5" fmla="*/ 171582 h 560180"/>
                <a:gd name="connsiteX6" fmla="*/ 208353 w 468429"/>
                <a:gd name="connsiteY6" fmla="*/ 317233 h 560180"/>
                <a:gd name="connsiteX7" fmla="*/ 111276 w 468429"/>
                <a:gd name="connsiteY7" fmla="*/ 560170 h 560180"/>
                <a:gd name="connsiteX8" fmla="*/ 27938 w 468429"/>
                <a:gd name="connsiteY8" fmla="*/ 504657 h 560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8429" h="560180">
                  <a:moveTo>
                    <a:pt x="27938" y="504657"/>
                  </a:moveTo>
                  <a:cubicBezTo>
                    <a:pt x="101631" y="368235"/>
                    <a:pt x="115786" y="354912"/>
                    <a:pt x="27938" y="268521"/>
                  </a:cubicBezTo>
                  <a:cubicBezTo>
                    <a:pt x="-101754" y="673"/>
                    <a:pt x="263311" y="320980"/>
                    <a:pt x="243049" y="60557"/>
                  </a:cubicBezTo>
                  <a:cubicBezTo>
                    <a:pt x="256927" y="32800"/>
                    <a:pt x="256927" y="-15773"/>
                    <a:pt x="305500" y="5044"/>
                  </a:cubicBezTo>
                  <a:cubicBezTo>
                    <a:pt x="354074" y="25861"/>
                    <a:pt x="381830" y="81374"/>
                    <a:pt x="423465" y="95252"/>
                  </a:cubicBezTo>
                  <a:cubicBezTo>
                    <a:pt x="465099" y="109130"/>
                    <a:pt x="492855" y="102191"/>
                    <a:pt x="437343" y="171582"/>
                  </a:cubicBezTo>
                  <a:cubicBezTo>
                    <a:pt x="366148" y="306269"/>
                    <a:pt x="290096" y="268312"/>
                    <a:pt x="208353" y="317233"/>
                  </a:cubicBezTo>
                  <a:cubicBezTo>
                    <a:pt x="160127" y="381697"/>
                    <a:pt x="240273" y="561766"/>
                    <a:pt x="111276" y="560170"/>
                  </a:cubicBezTo>
                  <a:cubicBezTo>
                    <a:pt x="27938" y="560170"/>
                    <a:pt x="27938" y="504657"/>
                    <a:pt x="27938" y="504657"/>
                  </a:cubicBezTo>
                  <a:close/>
                </a:path>
              </a:pathLst>
            </a:custGeom>
            <a:solidFill>
              <a:srgbClr val="106D41"/>
            </a:solidFill>
            <a:ln w="6938" cap="flat">
              <a:noFill/>
              <a:prstDash val="solid"/>
              <a:miter/>
            </a:ln>
          </p:spPr>
          <p:txBody>
            <a:bodyPr rtlCol="0" anchor="ctr"/>
            <a:lstStyle/>
            <a:p>
              <a:endParaRPr lang="nl-BE"/>
            </a:p>
          </p:txBody>
        </p:sp>
        <p:sp>
          <p:nvSpPr>
            <p:cNvPr id="14" name="Graphic 4">
              <a:extLst>
                <a:ext uri="{FF2B5EF4-FFF2-40B4-BE49-F238E27FC236}">
                  <a16:creationId xmlns:a16="http://schemas.microsoft.com/office/drawing/2014/main" id="{6BE4582A-90DD-476B-A0F1-5196BFCEDA77}"/>
                </a:ext>
              </a:extLst>
            </p:cNvPr>
            <p:cNvSpPr/>
            <p:nvPr/>
          </p:nvSpPr>
          <p:spPr>
            <a:xfrm>
              <a:off x="3680954" y="5387014"/>
              <a:ext cx="157496" cy="162695"/>
            </a:xfrm>
            <a:custGeom>
              <a:avLst/>
              <a:gdLst>
                <a:gd name="connsiteX0" fmla="*/ 46811 w 157496"/>
                <a:gd name="connsiteY0" fmla="*/ 144940 h 162695"/>
                <a:gd name="connsiteX1" fmla="*/ 107458 w 157496"/>
                <a:gd name="connsiteY1" fmla="*/ 161801 h 162695"/>
                <a:gd name="connsiteX2" fmla="*/ 46811 w 157496"/>
                <a:gd name="connsiteY2" fmla="*/ 144940 h 162695"/>
              </a:gdLst>
              <a:ahLst/>
              <a:cxnLst>
                <a:cxn ang="0">
                  <a:pos x="connsiteX0" y="connsiteY0"/>
                </a:cxn>
                <a:cxn ang="0">
                  <a:pos x="connsiteX1" y="connsiteY1"/>
                </a:cxn>
                <a:cxn ang="0">
                  <a:pos x="connsiteX2" y="connsiteY2"/>
                </a:cxn>
              </a:cxnLst>
              <a:rect l="l" t="t" r="r" b="b"/>
              <a:pathLst>
                <a:path w="157496" h="162695">
                  <a:moveTo>
                    <a:pt x="46811" y="144940"/>
                  </a:moveTo>
                  <a:cubicBezTo>
                    <a:pt x="-138671" y="-63440"/>
                    <a:pt x="300087" y="-37697"/>
                    <a:pt x="107458" y="161801"/>
                  </a:cubicBezTo>
                  <a:cubicBezTo>
                    <a:pt x="95384" y="158818"/>
                    <a:pt x="74567" y="172696"/>
                    <a:pt x="46811" y="144940"/>
                  </a:cubicBezTo>
                  <a:close/>
                </a:path>
              </a:pathLst>
            </a:custGeom>
            <a:solidFill>
              <a:srgbClr val="106D41"/>
            </a:solidFill>
            <a:ln w="6938" cap="flat">
              <a:noFill/>
              <a:prstDash val="solid"/>
              <a:miter/>
            </a:ln>
          </p:spPr>
          <p:txBody>
            <a:bodyPr rtlCol="0" anchor="ctr"/>
            <a:lstStyle/>
            <a:p>
              <a:endParaRPr lang="nl-BE"/>
            </a:p>
          </p:txBody>
        </p:sp>
        <p:sp>
          <p:nvSpPr>
            <p:cNvPr id="16" name="Graphic 4">
              <a:extLst>
                <a:ext uri="{FF2B5EF4-FFF2-40B4-BE49-F238E27FC236}">
                  <a16:creationId xmlns:a16="http://schemas.microsoft.com/office/drawing/2014/main" id="{6BE4582A-90DD-476B-A0F1-5196BFCEDA77}"/>
                </a:ext>
              </a:extLst>
            </p:cNvPr>
            <p:cNvSpPr/>
            <p:nvPr/>
          </p:nvSpPr>
          <p:spPr>
            <a:xfrm>
              <a:off x="3880321" y="5335529"/>
              <a:ext cx="111128" cy="163104"/>
            </a:xfrm>
            <a:custGeom>
              <a:avLst/>
              <a:gdLst>
                <a:gd name="connsiteX0" fmla="*/ 103 w 111128"/>
                <a:gd name="connsiteY0" fmla="*/ 120095 h 163104"/>
                <a:gd name="connsiteX1" fmla="*/ 111128 w 111128"/>
                <a:gd name="connsiteY1" fmla="*/ 29887 h 163104"/>
                <a:gd name="connsiteX2" fmla="*/ 103 w 111128"/>
                <a:gd name="connsiteY2" fmla="*/ 120095 h 163104"/>
              </a:gdLst>
              <a:ahLst/>
              <a:cxnLst>
                <a:cxn ang="0">
                  <a:pos x="connsiteX0" y="connsiteY0"/>
                </a:cxn>
                <a:cxn ang="0">
                  <a:pos x="connsiteX1" y="connsiteY1"/>
                </a:cxn>
                <a:cxn ang="0">
                  <a:pos x="connsiteX2" y="connsiteY2"/>
                </a:cxn>
              </a:cxnLst>
              <a:rect l="l" t="t" r="r" b="b"/>
              <a:pathLst>
                <a:path w="111128" h="163104">
                  <a:moveTo>
                    <a:pt x="103" y="120095"/>
                  </a:moveTo>
                  <a:cubicBezTo>
                    <a:pt x="-3574" y="48136"/>
                    <a:pt x="91907" y="-50190"/>
                    <a:pt x="111128" y="29887"/>
                  </a:cubicBezTo>
                  <a:cubicBezTo>
                    <a:pt x="91699" y="65831"/>
                    <a:pt x="21545" y="243471"/>
                    <a:pt x="103" y="120095"/>
                  </a:cubicBezTo>
                  <a:close/>
                </a:path>
              </a:pathLst>
            </a:custGeom>
            <a:solidFill>
              <a:srgbClr val="106D41"/>
            </a:solidFill>
            <a:ln w="6938" cap="flat">
              <a:noFill/>
              <a:prstDash val="solid"/>
              <a:miter/>
            </a:ln>
          </p:spPr>
          <p:txBody>
            <a:bodyPr rtlCol="0" anchor="ctr"/>
            <a:lstStyle/>
            <a:p>
              <a:endParaRPr lang="nl-BE"/>
            </a:p>
          </p:txBody>
        </p:sp>
        <p:sp>
          <p:nvSpPr>
            <p:cNvPr id="21" name="Graphic 4">
              <a:extLst>
                <a:ext uri="{FF2B5EF4-FFF2-40B4-BE49-F238E27FC236}">
                  <a16:creationId xmlns:a16="http://schemas.microsoft.com/office/drawing/2014/main" id="{6BE4582A-90DD-476B-A0F1-5196BFCEDA77}"/>
                </a:ext>
              </a:extLst>
            </p:cNvPr>
            <p:cNvSpPr/>
            <p:nvPr/>
          </p:nvSpPr>
          <p:spPr>
            <a:xfrm>
              <a:off x="3687393" y="5061714"/>
              <a:ext cx="183289" cy="269006"/>
            </a:xfrm>
            <a:custGeom>
              <a:avLst/>
              <a:gdLst>
                <a:gd name="connsiteX0" fmla="*/ 88945 w 183289"/>
                <a:gd name="connsiteY0" fmla="*/ 269006 h 269006"/>
                <a:gd name="connsiteX1" fmla="*/ 3664 w 183289"/>
                <a:gd name="connsiteY1" fmla="*/ 46401 h 269006"/>
                <a:gd name="connsiteX2" fmla="*/ 88945 w 183289"/>
                <a:gd name="connsiteY2" fmla="*/ 269006 h 269006"/>
              </a:gdLst>
              <a:ahLst/>
              <a:cxnLst>
                <a:cxn ang="0">
                  <a:pos x="connsiteX0" y="connsiteY0"/>
                </a:cxn>
                <a:cxn ang="0">
                  <a:pos x="connsiteX1" y="connsiteY1"/>
                </a:cxn>
                <a:cxn ang="0">
                  <a:pos x="connsiteX2" y="connsiteY2"/>
                </a:cxn>
              </a:cxnLst>
              <a:rect l="l" t="t" r="r" b="b"/>
              <a:pathLst>
                <a:path w="183289" h="269006">
                  <a:moveTo>
                    <a:pt x="88945" y="269006"/>
                  </a:moveTo>
                  <a:cubicBezTo>
                    <a:pt x="-51918" y="153262"/>
                    <a:pt x="38706" y="160826"/>
                    <a:pt x="3664" y="46401"/>
                  </a:cubicBezTo>
                  <a:cubicBezTo>
                    <a:pt x="-41995" y="-74062"/>
                    <a:pt x="359291" y="54103"/>
                    <a:pt x="88945" y="269006"/>
                  </a:cubicBezTo>
                  <a:close/>
                </a:path>
              </a:pathLst>
            </a:custGeom>
            <a:solidFill>
              <a:srgbClr val="106D41"/>
            </a:solidFill>
            <a:ln w="6938" cap="flat">
              <a:noFill/>
              <a:prstDash val="solid"/>
              <a:miter/>
            </a:ln>
          </p:spPr>
          <p:txBody>
            <a:bodyPr rtlCol="0" anchor="ctr"/>
            <a:lstStyle/>
            <a:p>
              <a:endParaRPr lang="nl-BE"/>
            </a:p>
          </p:txBody>
        </p:sp>
        <p:sp>
          <p:nvSpPr>
            <p:cNvPr id="22" name="Graphic 4">
              <a:extLst>
                <a:ext uri="{FF2B5EF4-FFF2-40B4-BE49-F238E27FC236}">
                  <a16:creationId xmlns:a16="http://schemas.microsoft.com/office/drawing/2014/main" id="{6BE4582A-90DD-476B-A0F1-5196BFCEDA77}"/>
                </a:ext>
              </a:extLst>
            </p:cNvPr>
            <p:cNvSpPr/>
            <p:nvPr/>
          </p:nvSpPr>
          <p:spPr>
            <a:xfrm>
              <a:off x="3853827" y="4894348"/>
              <a:ext cx="213611" cy="237539"/>
            </a:xfrm>
            <a:custGeom>
              <a:avLst/>
              <a:gdLst>
                <a:gd name="connsiteX0" fmla="*/ 40476 w 213611"/>
                <a:gd name="connsiteY0" fmla="*/ 214322 h 237539"/>
                <a:gd name="connsiteX1" fmla="*/ 47415 w 213611"/>
                <a:gd name="connsiteY1" fmla="*/ 96358 h 237539"/>
                <a:gd name="connsiteX2" fmla="*/ 200074 w 213611"/>
                <a:gd name="connsiteY2" fmla="*/ 68602 h 237539"/>
                <a:gd name="connsiteX3" fmla="*/ 40476 w 213611"/>
                <a:gd name="connsiteY3" fmla="*/ 214322 h 237539"/>
              </a:gdLst>
              <a:ahLst/>
              <a:cxnLst>
                <a:cxn ang="0">
                  <a:pos x="connsiteX0" y="connsiteY0"/>
                </a:cxn>
                <a:cxn ang="0">
                  <a:pos x="connsiteX1" y="connsiteY1"/>
                </a:cxn>
                <a:cxn ang="0">
                  <a:pos x="connsiteX2" y="connsiteY2"/>
                </a:cxn>
                <a:cxn ang="0">
                  <a:pos x="connsiteX3" y="connsiteY3"/>
                </a:cxn>
              </a:cxnLst>
              <a:rect l="l" t="t" r="r" b="b"/>
              <a:pathLst>
                <a:path w="213611" h="237539">
                  <a:moveTo>
                    <a:pt x="40476" y="214322"/>
                  </a:moveTo>
                  <a:cubicBezTo>
                    <a:pt x="19658" y="165749"/>
                    <a:pt x="-42793" y="172688"/>
                    <a:pt x="47415" y="96358"/>
                  </a:cubicBezTo>
                  <a:cubicBezTo>
                    <a:pt x="144006" y="-21606"/>
                    <a:pt x="252117" y="-31737"/>
                    <a:pt x="200074" y="68602"/>
                  </a:cubicBezTo>
                  <a:cubicBezTo>
                    <a:pt x="137345" y="144932"/>
                    <a:pt x="104246" y="295163"/>
                    <a:pt x="40476" y="214322"/>
                  </a:cubicBezTo>
                  <a:close/>
                </a:path>
              </a:pathLst>
            </a:custGeom>
            <a:solidFill>
              <a:srgbClr val="106D41"/>
            </a:solidFill>
            <a:ln w="6938" cap="flat">
              <a:noFill/>
              <a:prstDash val="solid"/>
              <a:miter/>
            </a:ln>
          </p:spPr>
          <p:txBody>
            <a:bodyPr rtlCol="0" anchor="ctr"/>
            <a:lstStyle/>
            <a:p>
              <a:endParaRPr lang="nl-BE"/>
            </a:p>
          </p:txBody>
        </p:sp>
        <p:sp>
          <p:nvSpPr>
            <p:cNvPr id="23" name="Graphic 4">
              <a:extLst>
                <a:ext uri="{FF2B5EF4-FFF2-40B4-BE49-F238E27FC236}">
                  <a16:creationId xmlns:a16="http://schemas.microsoft.com/office/drawing/2014/main" id="{6BE4582A-90DD-476B-A0F1-5196BFCEDA77}"/>
                </a:ext>
              </a:extLst>
            </p:cNvPr>
            <p:cNvSpPr/>
            <p:nvPr/>
          </p:nvSpPr>
          <p:spPr>
            <a:xfrm>
              <a:off x="3462639" y="4157047"/>
              <a:ext cx="625957" cy="818461"/>
            </a:xfrm>
            <a:custGeom>
              <a:avLst/>
              <a:gdLst>
                <a:gd name="connsiteX0" fmla="*/ 8380 w 625957"/>
                <a:gd name="connsiteY0" fmla="*/ 785086 h 818461"/>
                <a:gd name="connsiteX1" fmla="*/ 140223 w 625957"/>
                <a:gd name="connsiteY1" fmla="*/ 507523 h 818461"/>
                <a:gd name="connsiteX2" fmla="*/ 625957 w 625957"/>
                <a:gd name="connsiteY2" fmla="*/ 84240 h 818461"/>
                <a:gd name="connsiteX3" fmla="*/ 528810 w 625957"/>
                <a:gd name="connsiteY3" fmla="*/ 236899 h 818461"/>
                <a:gd name="connsiteX4" fmla="*/ 376151 w 625957"/>
                <a:gd name="connsiteY4" fmla="*/ 403437 h 818461"/>
                <a:gd name="connsiteX5" fmla="*/ 292882 w 625957"/>
                <a:gd name="connsiteY5" fmla="*/ 458949 h 818461"/>
                <a:gd name="connsiteX6" fmla="*/ 222381 w 625957"/>
                <a:gd name="connsiteY6" fmla="*/ 701886 h 818461"/>
                <a:gd name="connsiteX7" fmla="*/ 112466 w 625957"/>
                <a:gd name="connsiteY7" fmla="*/ 757329 h 818461"/>
                <a:gd name="connsiteX8" fmla="*/ 8380 w 625957"/>
                <a:gd name="connsiteY8" fmla="*/ 785086 h 818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5957" h="818461">
                  <a:moveTo>
                    <a:pt x="8380" y="785086"/>
                  </a:moveTo>
                  <a:cubicBezTo>
                    <a:pt x="184494" y="622573"/>
                    <a:pt x="103237" y="736096"/>
                    <a:pt x="140223" y="507523"/>
                  </a:cubicBezTo>
                  <a:cubicBezTo>
                    <a:pt x="103931" y="338695"/>
                    <a:pt x="572735" y="-207479"/>
                    <a:pt x="625957" y="84240"/>
                  </a:cubicBezTo>
                  <a:cubicBezTo>
                    <a:pt x="619018" y="125874"/>
                    <a:pt x="639835" y="125874"/>
                    <a:pt x="528810" y="236899"/>
                  </a:cubicBezTo>
                  <a:cubicBezTo>
                    <a:pt x="417785" y="347924"/>
                    <a:pt x="424724" y="382620"/>
                    <a:pt x="376151" y="403437"/>
                  </a:cubicBezTo>
                  <a:cubicBezTo>
                    <a:pt x="327577" y="424254"/>
                    <a:pt x="313699" y="347924"/>
                    <a:pt x="292882" y="458949"/>
                  </a:cubicBezTo>
                  <a:cubicBezTo>
                    <a:pt x="269706" y="635340"/>
                    <a:pt x="244309" y="576011"/>
                    <a:pt x="222381" y="701886"/>
                  </a:cubicBezTo>
                  <a:cubicBezTo>
                    <a:pt x="223491" y="757329"/>
                    <a:pt x="105527" y="715695"/>
                    <a:pt x="112466" y="757329"/>
                  </a:cubicBezTo>
                  <a:cubicBezTo>
                    <a:pt x="120238" y="809511"/>
                    <a:pt x="-37487" y="849688"/>
                    <a:pt x="8380" y="785086"/>
                  </a:cubicBezTo>
                  <a:close/>
                </a:path>
              </a:pathLst>
            </a:custGeom>
            <a:solidFill>
              <a:srgbClr val="106D41"/>
            </a:solidFill>
            <a:ln w="6938" cap="flat">
              <a:noFill/>
              <a:prstDash val="solid"/>
              <a:miter/>
            </a:ln>
          </p:spPr>
          <p:txBody>
            <a:bodyPr rtlCol="0" anchor="ctr"/>
            <a:lstStyle/>
            <a:p>
              <a:endParaRPr lang="nl-BE"/>
            </a:p>
          </p:txBody>
        </p:sp>
        <p:sp>
          <p:nvSpPr>
            <p:cNvPr id="24" name="Graphic 4">
              <a:extLst>
                <a:ext uri="{FF2B5EF4-FFF2-40B4-BE49-F238E27FC236}">
                  <a16:creationId xmlns:a16="http://schemas.microsoft.com/office/drawing/2014/main" id="{6BE4582A-90DD-476B-A0F1-5196BFCEDA77}"/>
                </a:ext>
              </a:extLst>
            </p:cNvPr>
            <p:cNvSpPr/>
            <p:nvPr/>
          </p:nvSpPr>
          <p:spPr>
            <a:xfrm>
              <a:off x="2833094" y="4955930"/>
              <a:ext cx="264649" cy="428212"/>
            </a:xfrm>
            <a:custGeom>
              <a:avLst/>
              <a:gdLst>
                <a:gd name="connsiteX0" fmla="*/ 187510 w 264649"/>
                <a:gd name="connsiteY0" fmla="*/ 425515 h 428212"/>
                <a:gd name="connsiteX1" fmla="*/ 228797 w 264649"/>
                <a:gd name="connsiteY1" fmla="*/ 183203 h 428212"/>
                <a:gd name="connsiteX2" fmla="*/ 110556 w 264649"/>
                <a:gd name="connsiteY2" fmla="*/ 11 h 428212"/>
                <a:gd name="connsiteX3" fmla="*/ 36308 w 264649"/>
                <a:gd name="connsiteY3" fmla="*/ 59895 h 428212"/>
                <a:gd name="connsiteX4" fmla="*/ 6470 w 264649"/>
                <a:gd name="connsiteY4" fmla="*/ 124984 h 428212"/>
                <a:gd name="connsiteX5" fmla="*/ 187510 w 264649"/>
                <a:gd name="connsiteY5" fmla="*/ 425515 h 42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4649" h="428212">
                  <a:moveTo>
                    <a:pt x="187510" y="425515"/>
                  </a:moveTo>
                  <a:cubicBezTo>
                    <a:pt x="257733" y="364521"/>
                    <a:pt x="297910" y="258075"/>
                    <a:pt x="228797" y="183203"/>
                  </a:cubicBezTo>
                  <a:cubicBezTo>
                    <a:pt x="190008" y="154822"/>
                    <a:pt x="160725" y="-1515"/>
                    <a:pt x="110556" y="11"/>
                  </a:cubicBezTo>
                  <a:cubicBezTo>
                    <a:pt x="68921" y="6950"/>
                    <a:pt x="52267" y="29502"/>
                    <a:pt x="36308" y="59895"/>
                  </a:cubicBezTo>
                  <a:cubicBezTo>
                    <a:pt x="20348" y="90288"/>
                    <a:pt x="-14348" y="62532"/>
                    <a:pt x="6470" y="124984"/>
                  </a:cubicBezTo>
                  <a:cubicBezTo>
                    <a:pt x="52267" y="208322"/>
                    <a:pt x="94457" y="456741"/>
                    <a:pt x="187510" y="425515"/>
                  </a:cubicBezTo>
                  <a:close/>
                </a:path>
              </a:pathLst>
            </a:custGeom>
            <a:solidFill>
              <a:srgbClr val="106D41"/>
            </a:solidFill>
            <a:ln w="6938" cap="flat">
              <a:noFill/>
              <a:prstDash val="solid"/>
              <a:miter/>
            </a:ln>
          </p:spPr>
          <p:txBody>
            <a:bodyPr rtlCol="0" anchor="ctr"/>
            <a:lstStyle/>
            <a:p>
              <a:endParaRPr lang="nl-BE"/>
            </a:p>
          </p:txBody>
        </p:sp>
        <p:sp>
          <p:nvSpPr>
            <p:cNvPr id="25" name="Graphic 4">
              <a:extLst>
                <a:ext uri="{FF2B5EF4-FFF2-40B4-BE49-F238E27FC236}">
                  <a16:creationId xmlns:a16="http://schemas.microsoft.com/office/drawing/2014/main" id="{6BE4582A-90DD-476B-A0F1-5196BFCEDA77}"/>
                </a:ext>
              </a:extLst>
            </p:cNvPr>
            <p:cNvSpPr/>
            <p:nvPr/>
          </p:nvSpPr>
          <p:spPr>
            <a:xfrm>
              <a:off x="4206560" y="4449819"/>
              <a:ext cx="706903" cy="583282"/>
            </a:xfrm>
            <a:custGeom>
              <a:avLst/>
              <a:gdLst>
                <a:gd name="connsiteX0" fmla="*/ 0 w 706903"/>
                <a:gd name="connsiteY0" fmla="*/ 291081 h 583282"/>
                <a:gd name="connsiteX1" fmla="*/ 700846 w 706903"/>
                <a:gd name="connsiteY1" fmla="*/ 55152 h 583282"/>
                <a:gd name="connsiteX2" fmla="*/ 624516 w 706903"/>
                <a:gd name="connsiteY2" fmla="*/ 284142 h 583282"/>
                <a:gd name="connsiteX3" fmla="*/ 274301 w 706903"/>
                <a:gd name="connsiteY3" fmla="*/ 566076 h 583282"/>
                <a:gd name="connsiteX4" fmla="*/ 312258 w 706903"/>
                <a:gd name="connsiteY4" fmla="*/ 270264 h 583282"/>
                <a:gd name="connsiteX5" fmla="*/ 138781 w 706903"/>
                <a:gd name="connsiteY5" fmla="*/ 304959 h 583282"/>
                <a:gd name="connsiteX6" fmla="*/ 0 w 706903"/>
                <a:gd name="connsiteY6" fmla="*/ 291081 h 583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6903" h="583282">
                  <a:moveTo>
                    <a:pt x="0" y="291081"/>
                  </a:moveTo>
                  <a:cubicBezTo>
                    <a:pt x="73138" y="36625"/>
                    <a:pt x="489274" y="-76135"/>
                    <a:pt x="700846" y="55152"/>
                  </a:cubicBezTo>
                  <a:cubicBezTo>
                    <a:pt x="732974" y="118229"/>
                    <a:pt x="626945" y="195599"/>
                    <a:pt x="624516" y="284142"/>
                  </a:cubicBezTo>
                  <a:cubicBezTo>
                    <a:pt x="614732" y="376778"/>
                    <a:pt x="329814" y="654688"/>
                    <a:pt x="274301" y="566076"/>
                  </a:cubicBezTo>
                  <a:cubicBezTo>
                    <a:pt x="443268" y="468235"/>
                    <a:pt x="558109" y="363178"/>
                    <a:pt x="312258" y="270264"/>
                  </a:cubicBezTo>
                  <a:cubicBezTo>
                    <a:pt x="281449" y="336185"/>
                    <a:pt x="183122" y="351937"/>
                    <a:pt x="138781" y="304959"/>
                  </a:cubicBezTo>
                  <a:cubicBezTo>
                    <a:pt x="118797" y="295106"/>
                    <a:pt x="15405" y="298991"/>
                    <a:pt x="0" y="291081"/>
                  </a:cubicBezTo>
                  <a:close/>
                </a:path>
              </a:pathLst>
            </a:custGeom>
            <a:solidFill>
              <a:srgbClr val="106D41"/>
            </a:solidFill>
            <a:ln w="6938" cap="flat">
              <a:noFill/>
              <a:prstDash val="solid"/>
              <a:miter/>
            </a:ln>
          </p:spPr>
          <p:txBody>
            <a:bodyPr rtlCol="0" anchor="ctr"/>
            <a:lstStyle/>
            <a:p>
              <a:endParaRPr lang="nl-BE"/>
            </a:p>
          </p:txBody>
        </p:sp>
        <p:sp>
          <p:nvSpPr>
            <p:cNvPr id="26" name="Graphic 4">
              <a:extLst>
                <a:ext uri="{FF2B5EF4-FFF2-40B4-BE49-F238E27FC236}">
                  <a16:creationId xmlns:a16="http://schemas.microsoft.com/office/drawing/2014/main" id="{6BE4582A-90DD-476B-A0F1-5196BFCEDA77}"/>
                </a:ext>
              </a:extLst>
            </p:cNvPr>
            <p:cNvSpPr/>
            <p:nvPr/>
          </p:nvSpPr>
          <p:spPr>
            <a:xfrm>
              <a:off x="4791199" y="3366964"/>
              <a:ext cx="1266119" cy="1070791"/>
            </a:xfrm>
            <a:custGeom>
              <a:avLst/>
              <a:gdLst>
                <a:gd name="connsiteX0" fmla="*/ 19061 w 1266119"/>
                <a:gd name="connsiteY0" fmla="*/ 1020043 h 1070791"/>
                <a:gd name="connsiteX1" fmla="*/ 324380 w 1266119"/>
                <a:gd name="connsiteY1" fmla="*/ 867384 h 1070791"/>
                <a:gd name="connsiteX2" fmla="*/ 435405 w 1266119"/>
                <a:gd name="connsiteY2" fmla="*/ 659211 h 1070791"/>
                <a:gd name="connsiteX3" fmla="*/ 810115 w 1266119"/>
                <a:gd name="connsiteY3" fmla="*/ 340014 h 1070791"/>
                <a:gd name="connsiteX4" fmla="*/ 1233398 w 1266119"/>
                <a:gd name="connsiteY4" fmla="*/ 0 h 1070791"/>
                <a:gd name="connsiteX5" fmla="*/ 907331 w 1266119"/>
                <a:gd name="connsiteY5" fmla="*/ 416414 h 1070791"/>
                <a:gd name="connsiteX6" fmla="*/ 19061 w 1266119"/>
                <a:gd name="connsiteY6" fmla="*/ 1020043 h 1070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6119" h="1070791">
                  <a:moveTo>
                    <a:pt x="19061" y="1020043"/>
                  </a:moveTo>
                  <a:cubicBezTo>
                    <a:pt x="-93074" y="872380"/>
                    <a:pt x="326254" y="918733"/>
                    <a:pt x="324380" y="867384"/>
                  </a:cubicBezTo>
                  <a:cubicBezTo>
                    <a:pt x="380448" y="762951"/>
                    <a:pt x="297664" y="708132"/>
                    <a:pt x="435405" y="659211"/>
                  </a:cubicBezTo>
                  <a:cubicBezTo>
                    <a:pt x="677787" y="595441"/>
                    <a:pt x="658149" y="473106"/>
                    <a:pt x="810115" y="340014"/>
                  </a:cubicBezTo>
                  <a:cubicBezTo>
                    <a:pt x="898796" y="317116"/>
                    <a:pt x="1163660" y="30948"/>
                    <a:pt x="1233398" y="0"/>
                  </a:cubicBezTo>
                  <a:cubicBezTo>
                    <a:pt x="1388070" y="8327"/>
                    <a:pt x="946329" y="328357"/>
                    <a:pt x="907331" y="416414"/>
                  </a:cubicBezTo>
                  <a:cubicBezTo>
                    <a:pt x="707694" y="660322"/>
                    <a:pt x="366500" y="1245632"/>
                    <a:pt x="19061" y="1020043"/>
                  </a:cubicBezTo>
                  <a:close/>
                </a:path>
              </a:pathLst>
            </a:custGeom>
            <a:solidFill>
              <a:srgbClr val="106D41"/>
            </a:solidFill>
            <a:ln w="6938" cap="flat">
              <a:noFill/>
              <a:prstDash val="solid"/>
              <a:miter/>
            </a:ln>
          </p:spPr>
          <p:txBody>
            <a:bodyPr rtlCol="0" anchor="ctr"/>
            <a:lstStyle/>
            <a:p>
              <a:endParaRPr lang="nl-BE"/>
            </a:p>
          </p:txBody>
        </p:sp>
        <p:sp>
          <p:nvSpPr>
            <p:cNvPr id="27" name="Graphic 4">
              <a:extLst>
                <a:ext uri="{FF2B5EF4-FFF2-40B4-BE49-F238E27FC236}">
                  <a16:creationId xmlns:a16="http://schemas.microsoft.com/office/drawing/2014/main" id="{6BE4582A-90DD-476B-A0F1-5196BFCEDA77}"/>
                </a:ext>
              </a:extLst>
            </p:cNvPr>
            <p:cNvSpPr/>
            <p:nvPr/>
          </p:nvSpPr>
          <p:spPr>
            <a:xfrm>
              <a:off x="4629182" y="3976669"/>
              <a:ext cx="445333" cy="320235"/>
            </a:xfrm>
            <a:custGeom>
              <a:avLst/>
              <a:gdLst>
                <a:gd name="connsiteX0" fmla="*/ 28418 w 445333"/>
                <a:gd name="connsiteY0" fmla="*/ 320131 h 320235"/>
                <a:gd name="connsiteX1" fmla="*/ 437823 w 445333"/>
                <a:gd name="connsiteY1" fmla="*/ 35629 h 320235"/>
                <a:gd name="connsiteX2" fmla="*/ 215772 w 445333"/>
                <a:gd name="connsiteY2" fmla="*/ 98080 h 320235"/>
                <a:gd name="connsiteX3" fmla="*/ 63113 w 445333"/>
                <a:gd name="connsiteY3" fmla="*/ 202166 h 320235"/>
                <a:gd name="connsiteX4" fmla="*/ 28418 w 445333"/>
                <a:gd name="connsiteY4" fmla="*/ 320131 h 3202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5333" h="320235">
                  <a:moveTo>
                    <a:pt x="28418" y="320131"/>
                  </a:moveTo>
                  <a:cubicBezTo>
                    <a:pt x="93922" y="326237"/>
                    <a:pt x="505617" y="64148"/>
                    <a:pt x="437823" y="35629"/>
                  </a:cubicBezTo>
                  <a:cubicBezTo>
                    <a:pt x="356566" y="-62143"/>
                    <a:pt x="267885" y="69214"/>
                    <a:pt x="215772" y="98080"/>
                  </a:cubicBezTo>
                  <a:cubicBezTo>
                    <a:pt x="134655" y="129653"/>
                    <a:pt x="128757" y="104812"/>
                    <a:pt x="63113" y="202166"/>
                  </a:cubicBezTo>
                  <a:cubicBezTo>
                    <a:pt x="-9123" y="268157"/>
                    <a:pt x="-17450" y="282659"/>
                    <a:pt x="28418" y="320131"/>
                  </a:cubicBezTo>
                  <a:close/>
                </a:path>
              </a:pathLst>
            </a:custGeom>
            <a:solidFill>
              <a:srgbClr val="106D41"/>
            </a:solidFill>
            <a:ln w="6938" cap="flat">
              <a:noFill/>
              <a:prstDash val="solid"/>
              <a:miter/>
            </a:ln>
          </p:spPr>
          <p:txBody>
            <a:bodyPr rtlCol="0" anchor="ctr"/>
            <a:lstStyle/>
            <a:p>
              <a:endParaRPr lang="nl-BE"/>
            </a:p>
          </p:txBody>
        </p:sp>
        <p:sp>
          <p:nvSpPr>
            <p:cNvPr id="28" name="Graphic 4">
              <a:extLst>
                <a:ext uri="{FF2B5EF4-FFF2-40B4-BE49-F238E27FC236}">
                  <a16:creationId xmlns:a16="http://schemas.microsoft.com/office/drawing/2014/main" id="{6BE4582A-90DD-476B-A0F1-5196BFCEDA77}"/>
                </a:ext>
              </a:extLst>
            </p:cNvPr>
            <p:cNvSpPr/>
            <p:nvPr/>
          </p:nvSpPr>
          <p:spPr>
            <a:xfrm>
              <a:off x="6486612" y="1788201"/>
              <a:ext cx="3241897" cy="1327098"/>
            </a:xfrm>
            <a:custGeom>
              <a:avLst/>
              <a:gdLst>
                <a:gd name="connsiteX0" fmla="*/ 30659 w 3241897"/>
                <a:gd name="connsiteY0" fmla="*/ 1280384 h 1327098"/>
                <a:gd name="connsiteX1" fmla="*/ 460881 w 3241897"/>
                <a:gd name="connsiteY1" fmla="*/ 1023569 h 1327098"/>
                <a:gd name="connsiteX2" fmla="*/ 766200 w 3241897"/>
                <a:gd name="connsiteY2" fmla="*/ 870979 h 1327098"/>
                <a:gd name="connsiteX3" fmla="*/ 1314386 w 3241897"/>
                <a:gd name="connsiteY3" fmla="*/ 482391 h 1327098"/>
                <a:gd name="connsiteX4" fmla="*/ 1605827 w 3241897"/>
                <a:gd name="connsiteY4" fmla="*/ 433817 h 1327098"/>
                <a:gd name="connsiteX5" fmla="*/ 2521784 w 3241897"/>
                <a:gd name="connsiteY5" fmla="*/ 225715 h 1327098"/>
                <a:gd name="connsiteX6" fmla="*/ 3167117 w 3241897"/>
                <a:gd name="connsiteY6" fmla="*/ 10534 h 1327098"/>
                <a:gd name="connsiteX7" fmla="*/ 3007519 w 3241897"/>
                <a:gd name="connsiteY7" fmla="*/ 378235 h 1327098"/>
                <a:gd name="connsiteX8" fmla="*/ 2278917 w 3241897"/>
                <a:gd name="connsiteY8" fmla="*/ 558721 h 1327098"/>
                <a:gd name="connsiteX9" fmla="*/ 1751548 w 3241897"/>
                <a:gd name="connsiteY9" fmla="*/ 711380 h 1327098"/>
                <a:gd name="connsiteX10" fmla="*/ 1467046 w 3241897"/>
                <a:gd name="connsiteY10" fmla="*/ 864040 h 1327098"/>
                <a:gd name="connsiteX11" fmla="*/ 703748 w 3241897"/>
                <a:gd name="connsiteY11" fmla="*/ 1211063 h 1327098"/>
                <a:gd name="connsiteX12" fmla="*/ 51476 w 3241897"/>
                <a:gd name="connsiteY12" fmla="*/ 1315079 h 1327098"/>
                <a:gd name="connsiteX13" fmla="*/ 30659 w 3241897"/>
                <a:gd name="connsiteY13" fmla="*/ 1280384 h 1327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41897" h="1327098">
                  <a:moveTo>
                    <a:pt x="30659" y="1280384"/>
                  </a:moveTo>
                  <a:cubicBezTo>
                    <a:pt x="432431" y="1148680"/>
                    <a:pt x="139116" y="1152289"/>
                    <a:pt x="460881" y="1023569"/>
                  </a:cubicBezTo>
                  <a:cubicBezTo>
                    <a:pt x="669053" y="954247"/>
                    <a:pt x="710687" y="926491"/>
                    <a:pt x="766200" y="870979"/>
                  </a:cubicBezTo>
                  <a:cubicBezTo>
                    <a:pt x="870702" y="734210"/>
                    <a:pt x="1162282" y="540610"/>
                    <a:pt x="1314386" y="482391"/>
                  </a:cubicBezTo>
                  <a:cubicBezTo>
                    <a:pt x="1376838" y="475452"/>
                    <a:pt x="1404594" y="544842"/>
                    <a:pt x="1605827" y="433817"/>
                  </a:cubicBezTo>
                  <a:cubicBezTo>
                    <a:pt x="2082125" y="63549"/>
                    <a:pt x="2117098" y="386424"/>
                    <a:pt x="2521784" y="225715"/>
                  </a:cubicBezTo>
                  <a:cubicBezTo>
                    <a:pt x="2743002" y="-1679"/>
                    <a:pt x="2957141" y="135784"/>
                    <a:pt x="3167117" y="10534"/>
                  </a:cubicBezTo>
                  <a:cubicBezTo>
                    <a:pt x="3347048" y="-71416"/>
                    <a:pt x="3165660" y="350826"/>
                    <a:pt x="3007519" y="378235"/>
                  </a:cubicBezTo>
                  <a:cubicBezTo>
                    <a:pt x="2827311" y="479685"/>
                    <a:pt x="2466549" y="613401"/>
                    <a:pt x="2278917" y="558721"/>
                  </a:cubicBezTo>
                  <a:cubicBezTo>
                    <a:pt x="2138331" y="549075"/>
                    <a:pt x="1901224" y="682444"/>
                    <a:pt x="1751548" y="711380"/>
                  </a:cubicBezTo>
                  <a:cubicBezTo>
                    <a:pt x="1622134" y="753917"/>
                    <a:pt x="1550870" y="771056"/>
                    <a:pt x="1467046" y="864040"/>
                  </a:cubicBezTo>
                  <a:cubicBezTo>
                    <a:pt x="1292806" y="990400"/>
                    <a:pt x="1031758" y="1131402"/>
                    <a:pt x="703748" y="1211063"/>
                  </a:cubicBezTo>
                  <a:cubicBezTo>
                    <a:pt x="309332" y="1308071"/>
                    <a:pt x="342084" y="1349636"/>
                    <a:pt x="51476" y="1315079"/>
                  </a:cubicBezTo>
                  <a:cubicBezTo>
                    <a:pt x="2902" y="1315079"/>
                    <a:pt x="-24854" y="1308140"/>
                    <a:pt x="30659" y="1280384"/>
                  </a:cubicBezTo>
                  <a:close/>
                </a:path>
              </a:pathLst>
            </a:custGeom>
            <a:solidFill>
              <a:srgbClr val="106D41"/>
            </a:solidFill>
            <a:ln w="6938" cap="flat">
              <a:noFill/>
              <a:prstDash val="solid"/>
              <a:miter/>
            </a:ln>
          </p:spPr>
          <p:txBody>
            <a:bodyPr rtlCol="0" anchor="ctr"/>
            <a:lstStyle/>
            <a:p>
              <a:endParaRPr lang="nl-BE"/>
            </a:p>
          </p:txBody>
        </p:sp>
        <p:sp>
          <p:nvSpPr>
            <p:cNvPr id="29" name="Graphic 4">
              <a:extLst>
                <a:ext uri="{FF2B5EF4-FFF2-40B4-BE49-F238E27FC236}">
                  <a16:creationId xmlns:a16="http://schemas.microsoft.com/office/drawing/2014/main" id="{6BE4582A-90DD-476B-A0F1-5196BFCEDA77}"/>
                </a:ext>
              </a:extLst>
            </p:cNvPr>
            <p:cNvSpPr/>
            <p:nvPr/>
          </p:nvSpPr>
          <p:spPr>
            <a:xfrm>
              <a:off x="9261468" y="586920"/>
              <a:ext cx="385204" cy="358141"/>
            </a:xfrm>
            <a:custGeom>
              <a:avLst/>
              <a:gdLst>
                <a:gd name="connsiteX0" fmla="*/ 204906 w 385204"/>
                <a:gd name="connsiteY0" fmla="*/ 247285 h 358141"/>
                <a:gd name="connsiteX1" fmla="*/ 10612 w 385204"/>
                <a:gd name="connsiteY1" fmla="*/ 39113 h 358141"/>
                <a:gd name="connsiteX2" fmla="*/ 52246 w 385204"/>
                <a:gd name="connsiteY2" fmla="*/ 4417 h 358141"/>
                <a:gd name="connsiteX3" fmla="*/ 359300 w 385204"/>
                <a:gd name="connsiteY3" fmla="*/ 247285 h 358141"/>
                <a:gd name="connsiteX4" fmla="*/ 204906 w 385204"/>
                <a:gd name="connsiteY4" fmla="*/ 309736 h 358141"/>
                <a:gd name="connsiteX5" fmla="*/ 204906 w 385204"/>
                <a:gd name="connsiteY5" fmla="*/ 247285 h 35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5204" h="358141">
                  <a:moveTo>
                    <a:pt x="204906" y="247285"/>
                  </a:moveTo>
                  <a:cubicBezTo>
                    <a:pt x="109563" y="104756"/>
                    <a:pt x="55577" y="134247"/>
                    <a:pt x="10612" y="39113"/>
                  </a:cubicBezTo>
                  <a:cubicBezTo>
                    <a:pt x="17551" y="11356"/>
                    <a:pt x="-37961" y="-9461"/>
                    <a:pt x="52246" y="4417"/>
                  </a:cubicBezTo>
                  <a:cubicBezTo>
                    <a:pt x="220519" y="28288"/>
                    <a:pt x="286440" y="130778"/>
                    <a:pt x="359300" y="247285"/>
                  </a:cubicBezTo>
                  <a:cubicBezTo>
                    <a:pt x="461027" y="331733"/>
                    <a:pt x="232177" y="412851"/>
                    <a:pt x="204906" y="309736"/>
                  </a:cubicBezTo>
                  <a:cubicBezTo>
                    <a:pt x="191028" y="268102"/>
                    <a:pt x="260418" y="316675"/>
                    <a:pt x="204906" y="247285"/>
                  </a:cubicBezTo>
                  <a:close/>
                </a:path>
              </a:pathLst>
            </a:custGeom>
            <a:solidFill>
              <a:srgbClr val="106D41"/>
            </a:solidFill>
            <a:ln w="6938" cap="flat">
              <a:noFill/>
              <a:prstDash val="solid"/>
              <a:miter/>
            </a:ln>
          </p:spPr>
          <p:txBody>
            <a:bodyPr rtlCol="0" anchor="ctr"/>
            <a:lstStyle/>
            <a:p>
              <a:endParaRPr lang="nl-BE"/>
            </a:p>
          </p:txBody>
        </p:sp>
        <p:sp>
          <p:nvSpPr>
            <p:cNvPr id="30" name="Graphic 4">
              <a:extLst>
                <a:ext uri="{FF2B5EF4-FFF2-40B4-BE49-F238E27FC236}">
                  <a16:creationId xmlns:a16="http://schemas.microsoft.com/office/drawing/2014/main" id="{6BE4582A-90DD-476B-A0F1-5196BFCEDA77}"/>
                </a:ext>
              </a:extLst>
            </p:cNvPr>
            <p:cNvSpPr/>
            <p:nvPr/>
          </p:nvSpPr>
          <p:spPr>
            <a:xfrm>
              <a:off x="9605156" y="1030990"/>
              <a:ext cx="126939" cy="193219"/>
            </a:xfrm>
            <a:custGeom>
              <a:avLst/>
              <a:gdLst>
                <a:gd name="connsiteX0" fmla="*/ 0 w 126939"/>
                <a:gd name="connsiteY0" fmla="*/ 136290 h 193219"/>
                <a:gd name="connsiteX1" fmla="*/ 124903 w 126939"/>
                <a:gd name="connsiteY1" fmla="*/ 25265 h 193219"/>
                <a:gd name="connsiteX2" fmla="*/ 0 w 126939"/>
                <a:gd name="connsiteY2" fmla="*/ 136290 h 193219"/>
              </a:gdLst>
              <a:ahLst/>
              <a:cxnLst>
                <a:cxn ang="0">
                  <a:pos x="connsiteX0" y="connsiteY0"/>
                </a:cxn>
                <a:cxn ang="0">
                  <a:pos x="connsiteX1" y="connsiteY1"/>
                </a:cxn>
                <a:cxn ang="0">
                  <a:pos x="connsiteX2" y="connsiteY2"/>
                </a:cxn>
              </a:cxnLst>
              <a:rect l="l" t="t" r="r" b="b"/>
              <a:pathLst>
                <a:path w="126939" h="193219">
                  <a:moveTo>
                    <a:pt x="0" y="136290"/>
                  </a:moveTo>
                  <a:cubicBezTo>
                    <a:pt x="2152" y="79597"/>
                    <a:pt x="67171" y="-55923"/>
                    <a:pt x="124903" y="25265"/>
                  </a:cubicBezTo>
                  <a:cubicBezTo>
                    <a:pt x="140933" y="111795"/>
                    <a:pt x="58843" y="282149"/>
                    <a:pt x="0" y="136290"/>
                  </a:cubicBezTo>
                  <a:close/>
                </a:path>
              </a:pathLst>
            </a:custGeom>
            <a:solidFill>
              <a:srgbClr val="106D41"/>
            </a:solidFill>
            <a:ln w="6938" cap="flat">
              <a:noFill/>
              <a:prstDash val="solid"/>
              <a:miter/>
            </a:ln>
          </p:spPr>
          <p:txBody>
            <a:bodyPr rtlCol="0" anchor="ctr"/>
            <a:lstStyle/>
            <a:p>
              <a:endParaRPr lang="nl-BE"/>
            </a:p>
          </p:txBody>
        </p:sp>
        <p:sp>
          <p:nvSpPr>
            <p:cNvPr id="31" name="Graphic 4">
              <a:extLst>
                <a:ext uri="{FF2B5EF4-FFF2-40B4-BE49-F238E27FC236}">
                  <a16:creationId xmlns:a16="http://schemas.microsoft.com/office/drawing/2014/main" id="{6BE4582A-90DD-476B-A0F1-5196BFCEDA77}"/>
                </a:ext>
              </a:extLst>
            </p:cNvPr>
            <p:cNvSpPr/>
            <p:nvPr/>
          </p:nvSpPr>
          <p:spPr>
            <a:xfrm>
              <a:off x="3989029" y="3533502"/>
              <a:ext cx="483169" cy="596590"/>
            </a:xfrm>
            <a:custGeom>
              <a:avLst/>
              <a:gdLst>
                <a:gd name="connsiteX0" fmla="*/ 37116 w 483169"/>
                <a:gd name="connsiteY0" fmla="*/ 575943 h 596590"/>
                <a:gd name="connsiteX1" fmla="*/ 9360 w 483169"/>
                <a:gd name="connsiteY1" fmla="*/ 464918 h 596590"/>
                <a:gd name="connsiteX2" fmla="*/ 141202 w 483169"/>
                <a:gd name="connsiteY2" fmla="*/ 372073 h 596590"/>
                <a:gd name="connsiteX3" fmla="*/ 307740 w 483169"/>
                <a:gd name="connsiteY3" fmla="*/ 117964 h 596590"/>
                <a:gd name="connsiteX4" fmla="*/ 397947 w 483169"/>
                <a:gd name="connsiteY4" fmla="*/ 0 h 596590"/>
                <a:gd name="connsiteX5" fmla="*/ 446521 w 483169"/>
                <a:gd name="connsiteY5" fmla="*/ 208172 h 596590"/>
                <a:gd name="connsiteX6" fmla="*/ 273044 w 483169"/>
                <a:gd name="connsiteY6" fmla="*/ 471857 h 596590"/>
                <a:gd name="connsiteX7" fmla="*/ 37116 w 483169"/>
                <a:gd name="connsiteY7" fmla="*/ 575943 h 596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169" h="596590">
                  <a:moveTo>
                    <a:pt x="37116" y="575943"/>
                  </a:moveTo>
                  <a:cubicBezTo>
                    <a:pt x="-8474" y="557693"/>
                    <a:pt x="-4519" y="478796"/>
                    <a:pt x="9360" y="464918"/>
                  </a:cubicBezTo>
                  <a:cubicBezTo>
                    <a:pt x="66260" y="448888"/>
                    <a:pt x="126561" y="437161"/>
                    <a:pt x="141202" y="372073"/>
                  </a:cubicBezTo>
                  <a:cubicBezTo>
                    <a:pt x="117956" y="243284"/>
                    <a:pt x="206776" y="202968"/>
                    <a:pt x="307740" y="117964"/>
                  </a:cubicBezTo>
                  <a:cubicBezTo>
                    <a:pt x="363252" y="76330"/>
                    <a:pt x="363252" y="0"/>
                    <a:pt x="397947" y="0"/>
                  </a:cubicBezTo>
                  <a:cubicBezTo>
                    <a:pt x="515010" y="25744"/>
                    <a:pt x="491000" y="82922"/>
                    <a:pt x="446521" y="208172"/>
                  </a:cubicBezTo>
                  <a:cubicBezTo>
                    <a:pt x="381502" y="357431"/>
                    <a:pt x="354093" y="357987"/>
                    <a:pt x="273044" y="471857"/>
                  </a:cubicBezTo>
                  <a:cubicBezTo>
                    <a:pt x="207331" y="592527"/>
                    <a:pt x="148627" y="622018"/>
                    <a:pt x="37116" y="575943"/>
                  </a:cubicBezTo>
                  <a:close/>
                </a:path>
              </a:pathLst>
            </a:custGeom>
            <a:solidFill>
              <a:srgbClr val="106D41"/>
            </a:solidFill>
            <a:ln w="6938" cap="flat">
              <a:noFill/>
              <a:prstDash val="solid"/>
              <a:miter/>
            </a:ln>
          </p:spPr>
          <p:txBody>
            <a:bodyPr rtlCol="0" anchor="ctr"/>
            <a:lstStyle/>
            <a:p>
              <a:endParaRPr lang="nl-BE"/>
            </a:p>
          </p:txBody>
        </p:sp>
        <p:sp>
          <p:nvSpPr>
            <p:cNvPr id="32" name="Graphic 4">
              <a:extLst>
                <a:ext uri="{FF2B5EF4-FFF2-40B4-BE49-F238E27FC236}">
                  <a16:creationId xmlns:a16="http://schemas.microsoft.com/office/drawing/2014/main" id="{6BE4582A-90DD-476B-A0F1-5196BFCEDA77}"/>
                </a:ext>
              </a:extLst>
            </p:cNvPr>
            <p:cNvSpPr/>
            <p:nvPr/>
          </p:nvSpPr>
          <p:spPr>
            <a:xfrm>
              <a:off x="4393811" y="3026516"/>
              <a:ext cx="459463" cy="471425"/>
            </a:xfrm>
            <a:custGeom>
              <a:avLst/>
              <a:gdLst>
                <a:gd name="connsiteX0" fmla="*/ 104 w 459463"/>
                <a:gd name="connsiteY0" fmla="*/ 416778 h 471425"/>
                <a:gd name="connsiteX1" fmla="*/ 249911 w 459463"/>
                <a:gd name="connsiteY1" fmla="*/ 35129 h 471425"/>
                <a:gd name="connsiteX2" fmla="*/ 423388 w 459463"/>
                <a:gd name="connsiteY2" fmla="*/ 7373 h 471425"/>
                <a:gd name="connsiteX3" fmla="*/ 313681 w 459463"/>
                <a:gd name="connsiteY3" fmla="*/ 330039 h 471425"/>
                <a:gd name="connsiteX4" fmla="*/ 152764 w 459463"/>
                <a:gd name="connsiteY4" fmla="*/ 465351 h 471425"/>
                <a:gd name="connsiteX5" fmla="*/ 104 w 459463"/>
                <a:gd name="connsiteY5" fmla="*/ 416778 h 471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9463" h="471425">
                  <a:moveTo>
                    <a:pt x="104" y="416778"/>
                  </a:moveTo>
                  <a:cubicBezTo>
                    <a:pt x="9056" y="290764"/>
                    <a:pt x="122371" y="57334"/>
                    <a:pt x="249911" y="35129"/>
                  </a:cubicBezTo>
                  <a:cubicBezTo>
                    <a:pt x="367875" y="14312"/>
                    <a:pt x="409509" y="-13444"/>
                    <a:pt x="423388" y="7373"/>
                  </a:cubicBezTo>
                  <a:cubicBezTo>
                    <a:pt x="545238" y="102646"/>
                    <a:pt x="319857" y="223733"/>
                    <a:pt x="313681" y="330039"/>
                  </a:cubicBezTo>
                  <a:cubicBezTo>
                    <a:pt x="241931" y="413447"/>
                    <a:pt x="246997" y="438705"/>
                    <a:pt x="152764" y="465351"/>
                  </a:cubicBezTo>
                  <a:cubicBezTo>
                    <a:pt x="76989" y="471596"/>
                    <a:pt x="-3296" y="487695"/>
                    <a:pt x="104" y="416778"/>
                  </a:cubicBezTo>
                  <a:close/>
                </a:path>
              </a:pathLst>
            </a:custGeom>
            <a:solidFill>
              <a:srgbClr val="106D41"/>
            </a:solidFill>
            <a:ln w="6938" cap="flat">
              <a:noFill/>
              <a:prstDash val="solid"/>
              <a:miter/>
            </a:ln>
          </p:spPr>
          <p:txBody>
            <a:bodyPr rtlCol="0" anchor="ctr"/>
            <a:lstStyle/>
            <a:p>
              <a:endParaRPr lang="nl-BE"/>
            </a:p>
          </p:txBody>
        </p:sp>
        <p:sp>
          <p:nvSpPr>
            <p:cNvPr id="33" name="Graphic 4">
              <a:extLst>
                <a:ext uri="{FF2B5EF4-FFF2-40B4-BE49-F238E27FC236}">
                  <a16:creationId xmlns:a16="http://schemas.microsoft.com/office/drawing/2014/main" id="{6BE4582A-90DD-476B-A0F1-5196BFCEDA77}"/>
                </a:ext>
              </a:extLst>
            </p:cNvPr>
            <p:cNvSpPr/>
            <p:nvPr/>
          </p:nvSpPr>
          <p:spPr>
            <a:xfrm>
              <a:off x="4735547" y="614146"/>
              <a:ext cx="3996244" cy="2360698"/>
            </a:xfrm>
            <a:custGeom>
              <a:avLst/>
              <a:gdLst>
                <a:gd name="connsiteX0" fmla="*/ 95529 w 3996244"/>
                <a:gd name="connsiteY0" fmla="*/ 2357292 h 2360698"/>
                <a:gd name="connsiteX1" fmla="*/ 886583 w 3996244"/>
                <a:gd name="connsiteY1" fmla="*/ 2065782 h 2360698"/>
                <a:gd name="connsiteX2" fmla="*/ 921279 w 3996244"/>
                <a:gd name="connsiteY2" fmla="*/ 2017278 h 2360698"/>
                <a:gd name="connsiteX3" fmla="*/ 1275171 w 3996244"/>
                <a:gd name="connsiteY3" fmla="*/ 1705019 h 2360698"/>
                <a:gd name="connsiteX4" fmla="*/ 1864992 w 3996244"/>
                <a:gd name="connsiteY4" fmla="*/ 1462152 h 2360698"/>
                <a:gd name="connsiteX5" fmla="*/ 2031530 w 3996244"/>
                <a:gd name="connsiteY5" fmla="*/ 1441335 h 2360698"/>
                <a:gd name="connsiteX6" fmla="*/ 2100851 w 3996244"/>
                <a:gd name="connsiteY6" fmla="*/ 1247041 h 2360698"/>
                <a:gd name="connsiteX7" fmla="*/ 2295145 w 3996244"/>
                <a:gd name="connsiteY7" fmla="*/ 1260919 h 2360698"/>
                <a:gd name="connsiteX8" fmla="*/ 2315962 w 3996244"/>
                <a:gd name="connsiteY8" fmla="*/ 1129077 h 2360698"/>
                <a:gd name="connsiteX9" fmla="*/ 2475561 w 3996244"/>
                <a:gd name="connsiteY9" fmla="*/ 1073564 h 2360698"/>
                <a:gd name="connsiteX10" fmla="*/ 2794758 w 3996244"/>
                <a:gd name="connsiteY10" fmla="*/ 1018052 h 2360698"/>
                <a:gd name="connsiteX11" fmla="*/ 2933539 w 3996244"/>
                <a:gd name="connsiteY11" fmla="*/ 997235 h 2360698"/>
                <a:gd name="connsiteX12" fmla="*/ 3467848 w 3996244"/>
                <a:gd name="connsiteY12" fmla="*/ 310267 h 2360698"/>
                <a:gd name="connsiteX13" fmla="*/ 3828679 w 3996244"/>
                <a:gd name="connsiteY13" fmla="*/ 136790 h 2360698"/>
                <a:gd name="connsiteX14" fmla="*/ 3988278 w 3996244"/>
                <a:gd name="connsiteY14" fmla="*/ 67399 h 2360698"/>
                <a:gd name="connsiteX15" fmla="*/ 3627446 w 3996244"/>
                <a:gd name="connsiteY15" fmla="*/ 74338 h 2360698"/>
                <a:gd name="connsiteX16" fmla="*/ 3287432 w 3996244"/>
                <a:gd name="connsiteY16" fmla="*/ 400475 h 2360698"/>
                <a:gd name="connsiteX17" fmla="*/ 2975174 w 3996244"/>
                <a:gd name="connsiteY17" fmla="*/ 525378 h 2360698"/>
                <a:gd name="connsiteX18" fmla="*/ 2440865 w 3996244"/>
                <a:gd name="connsiteY18" fmla="*/ 678037 h 2360698"/>
                <a:gd name="connsiteX19" fmla="*/ 2066156 w 3996244"/>
                <a:gd name="connsiteY19" fmla="*/ 997235 h 2360698"/>
                <a:gd name="connsiteX20" fmla="*/ 1864923 w 3996244"/>
                <a:gd name="connsiteY20" fmla="*/ 1094381 h 2360698"/>
                <a:gd name="connsiteX21" fmla="*/ 1490213 w 3996244"/>
                <a:gd name="connsiteY21" fmla="*/ 1309493 h 2360698"/>
                <a:gd name="connsiteX22" fmla="*/ 1143260 w 3996244"/>
                <a:gd name="connsiteY22" fmla="*/ 1496847 h 2360698"/>
                <a:gd name="connsiteX23" fmla="*/ 1136320 w 3996244"/>
                <a:gd name="connsiteY23" fmla="*/ 1670324 h 2360698"/>
                <a:gd name="connsiteX24" fmla="*/ 414657 w 3996244"/>
                <a:gd name="connsiteY24" fmla="*/ 1878496 h 2360698"/>
                <a:gd name="connsiteX25" fmla="*/ 109338 w 3996244"/>
                <a:gd name="connsiteY25" fmla="*/ 2162998 h 2360698"/>
                <a:gd name="connsiteX26" fmla="*/ 95529 w 3996244"/>
                <a:gd name="connsiteY26" fmla="*/ 2357292 h 2360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996244" h="2360698">
                  <a:moveTo>
                    <a:pt x="95529" y="2357292"/>
                  </a:moveTo>
                  <a:cubicBezTo>
                    <a:pt x="668003" y="2378040"/>
                    <a:pt x="459900" y="2306845"/>
                    <a:pt x="886583" y="2065782"/>
                  </a:cubicBezTo>
                  <a:cubicBezTo>
                    <a:pt x="914340" y="2051973"/>
                    <a:pt x="928218" y="2093607"/>
                    <a:pt x="921279" y="2017278"/>
                  </a:cubicBezTo>
                  <a:cubicBezTo>
                    <a:pt x="958056" y="1830131"/>
                    <a:pt x="1092604" y="1793215"/>
                    <a:pt x="1275171" y="1705019"/>
                  </a:cubicBezTo>
                  <a:cubicBezTo>
                    <a:pt x="1558424" y="1499484"/>
                    <a:pt x="1596797" y="1741103"/>
                    <a:pt x="1864992" y="1462152"/>
                  </a:cubicBezTo>
                  <a:cubicBezTo>
                    <a:pt x="1851114" y="1318097"/>
                    <a:pt x="1997112" y="1466177"/>
                    <a:pt x="2031530" y="1441335"/>
                  </a:cubicBezTo>
                  <a:cubicBezTo>
                    <a:pt x="2110704" y="1418228"/>
                    <a:pt x="2063241" y="1270495"/>
                    <a:pt x="2100851" y="1247041"/>
                  </a:cubicBezTo>
                  <a:cubicBezTo>
                    <a:pt x="2135546" y="1240102"/>
                    <a:pt x="2260450" y="1295614"/>
                    <a:pt x="2295145" y="1260919"/>
                  </a:cubicBezTo>
                  <a:cubicBezTo>
                    <a:pt x="2329840" y="1226224"/>
                    <a:pt x="2260450" y="1163772"/>
                    <a:pt x="2315962" y="1129077"/>
                  </a:cubicBezTo>
                  <a:cubicBezTo>
                    <a:pt x="2371475" y="1094381"/>
                    <a:pt x="2426987" y="1066625"/>
                    <a:pt x="2475561" y="1073564"/>
                  </a:cubicBezTo>
                  <a:cubicBezTo>
                    <a:pt x="2626902" y="1085777"/>
                    <a:pt x="2638976" y="1034497"/>
                    <a:pt x="2794758" y="1018052"/>
                  </a:cubicBezTo>
                  <a:cubicBezTo>
                    <a:pt x="2871088" y="1024991"/>
                    <a:pt x="2891905" y="1101321"/>
                    <a:pt x="2933539" y="997235"/>
                  </a:cubicBezTo>
                  <a:cubicBezTo>
                    <a:pt x="3195628" y="402487"/>
                    <a:pt x="3349398" y="852139"/>
                    <a:pt x="3467848" y="310267"/>
                  </a:cubicBezTo>
                  <a:cubicBezTo>
                    <a:pt x="3523499" y="221724"/>
                    <a:pt x="3729936" y="168432"/>
                    <a:pt x="3828679" y="136790"/>
                  </a:cubicBezTo>
                  <a:cubicBezTo>
                    <a:pt x="3904037" y="142272"/>
                    <a:pt x="4029010" y="155109"/>
                    <a:pt x="3988278" y="67399"/>
                  </a:cubicBezTo>
                  <a:cubicBezTo>
                    <a:pt x="3914585" y="-40295"/>
                    <a:pt x="3724454" y="-4559"/>
                    <a:pt x="3627446" y="74338"/>
                  </a:cubicBezTo>
                  <a:cubicBezTo>
                    <a:pt x="3484501" y="132627"/>
                    <a:pt x="3421425" y="334692"/>
                    <a:pt x="3287432" y="400475"/>
                  </a:cubicBezTo>
                  <a:cubicBezTo>
                    <a:pt x="3114094" y="435031"/>
                    <a:pt x="3101049" y="445717"/>
                    <a:pt x="2975174" y="525378"/>
                  </a:cubicBezTo>
                  <a:cubicBezTo>
                    <a:pt x="2801697" y="496511"/>
                    <a:pt x="2591860" y="630644"/>
                    <a:pt x="2440865" y="678037"/>
                  </a:cubicBezTo>
                  <a:cubicBezTo>
                    <a:pt x="2291398" y="717451"/>
                    <a:pt x="2177250" y="878785"/>
                    <a:pt x="2066156" y="997235"/>
                  </a:cubicBezTo>
                  <a:cubicBezTo>
                    <a:pt x="2017582" y="1059686"/>
                    <a:pt x="1934313" y="1073564"/>
                    <a:pt x="1864923" y="1094381"/>
                  </a:cubicBezTo>
                  <a:cubicBezTo>
                    <a:pt x="1684715" y="1149200"/>
                    <a:pt x="1640236" y="1231359"/>
                    <a:pt x="1490213" y="1309493"/>
                  </a:cubicBezTo>
                  <a:cubicBezTo>
                    <a:pt x="1308826" y="1354458"/>
                    <a:pt x="1219311" y="1245861"/>
                    <a:pt x="1143260" y="1496847"/>
                  </a:cubicBezTo>
                  <a:cubicBezTo>
                    <a:pt x="1105650" y="1556038"/>
                    <a:pt x="1258378" y="1662552"/>
                    <a:pt x="1136320" y="1670324"/>
                  </a:cubicBezTo>
                  <a:cubicBezTo>
                    <a:pt x="908788" y="1576994"/>
                    <a:pt x="629977" y="1836376"/>
                    <a:pt x="414657" y="1878496"/>
                  </a:cubicBezTo>
                  <a:cubicBezTo>
                    <a:pt x="345267" y="1899313"/>
                    <a:pt x="192607" y="2114425"/>
                    <a:pt x="109338" y="2162998"/>
                  </a:cubicBezTo>
                  <a:cubicBezTo>
                    <a:pt x="-11887" y="2243699"/>
                    <a:pt x="-53591" y="2345010"/>
                    <a:pt x="95529" y="2357292"/>
                  </a:cubicBezTo>
                  <a:close/>
                </a:path>
              </a:pathLst>
            </a:custGeom>
            <a:solidFill>
              <a:srgbClr val="106D41"/>
            </a:solidFill>
            <a:ln w="6938" cap="flat">
              <a:noFill/>
              <a:prstDash val="solid"/>
              <a:miter/>
            </a:ln>
          </p:spPr>
          <p:txBody>
            <a:bodyPr rtlCol="0" anchor="ctr"/>
            <a:lstStyle/>
            <a:p>
              <a:endParaRPr lang="nl-BE"/>
            </a:p>
          </p:txBody>
        </p:sp>
      </p:grpSp>
      <p:sp>
        <p:nvSpPr>
          <p:cNvPr id="7" name="!!SecondCut">
            <a:extLst>
              <a:ext uri="{FF2B5EF4-FFF2-40B4-BE49-F238E27FC236}">
                <a16:creationId xmlns:a16="http://schemas.microsoft.com/office/drawing/2014/main" id="{6BE4582A-90DD-476B-A0F1-5196BFCEDA77}"/>
              </a:ext>
            </a:extLst>
          </p:cNvPr>
          <p:cNvSpPr/>
          <p:nvPr/>
        </p:nvSpPr>
        <p:spPr>
          <a:xfrm>
            <a:off x="4587736" y="963132"/>
            <a:ext cx="5088653" cy="2989211"/>
          </a:xfrm>
          <a:custGeom>
            <a:avLst/>
            <a:gdLst>
              <a:gd name="connsiteX0" fmla="*/ 174991 w 5088653"/>
              <a:gd name="connsiteY0" fmla="*/ 2989212 h 2989211"/>
              <a:gd name="connsiteX1" fmla="*/ 75207 w 5088653"/>
              <a:gd name="connsiteY1" fmla="*/ 2974154 h 2989211"/>
              <a:gd name="connsiteX2" fmla="*/ 15115 w 5088653"/>
              <a:gd name="connsiteY2" fmla="*/ 2757378 h 2989211"/>
              <a:gd name="connsiteX3" fmla="*/ 295106 w 5088653"/>
              <a:gd name="connsiteY3" fmla="*/ 2344572 h 2989211"/>
              <a:gd name="connsiteX4" fmla="*/ 369979 w 5088653"/>
              <a:gd name="connsiteY4" fmla="*/ 2267063 h 2989211"/>
              <a:gd name="connsiteX5" fmla="*/ 827402 w 5088653"/>
              <a:gd name="connsiteY5" fmla="*/ 1833926 h 2989211"/>
              <a:gd name="connsiteX6" fmla="*/ 832884 w 5088653"/>
              <a:gd name="connsiteY6" fmla="*/ 1830179 h 2989211"/>
              <a:gd name="connsiteX7" fmla="*/ 1478564 w 5088653"/>
              <a:gd name="connsiteY7" fmla="*/ 1520419 h 2989211"/>
              <a:gd name="connsiteX8" fmla="*/ 1955209 w 5088653"/>
              <a:gd name="connsiteY8" fmla="*/ 1336326 h 2989211"/>
              <a:gd name="connsiteX9" fmla="*/ 2273712 w 5088653"/>
              <a:gd name="connsiteY9" fmla="*/ 1204692 h 2989211"/>
              <a:gd name="connsiteX10" fmla="*/ 2694012 w 5088653"/>
              <a:gd name="connsiteY10" fmla="*/ 962241 h 2989211"/>
              <a:gd name="connsiteX11" fmla="*/ 2836887 w 5088653"/>
              <a:gd name="connsiteY11" fmla="*/ 866967 h 2989211"/>
              <a:gd name="connsiteX12" fmla="*/ 3249207 w 5088653"/>
              <a:gd name="connsiteY12" fmla="*/ 573028 h 2989211"/>
              <a:gd name="connsiteX13" fmla="*/ 3268428 w 5088653"/>
              <a:gd name="connsiteY13" fmla="*/ 558248 h 2989211"/>
              <a:gd name="connsiteX14" fmla="*/ 3642097 w 5088653"/>
              <a:gd name="connsiteY14" fmla="*/ 426198 h 2989211"/>
              <a:gd name="connsiteX15" fmla="*/ 3679706 w 5088653"/>
              <a:gd name="connsiteY15" fmla="*/ 425365 h 2989211"/>
              <a:gd name="connsiteX16" fmla="*/ 3732444 w 5088653"/>
              <a:gd name="connsiteY16" fmla="*/ 429945 h 2989211"/>
              <a:gd name="connsiteX17" fmla="*/ 3739174 w 5088653"/>
              <a:gd name="connsiteY17" fmla="*/ 427794 h 2989211"/>
              <a:gd name="connsiteX18" fmla="*/ 3876776 w 5088653"/>
              <a:gd name="connsiteY18" fmla="*/ 385951 h 2989211"/>
              <a:gd name="connsiteX19" fmla="*/ 4222550 w 5088653"/>
              <a:gd name="connsiteY19" fmla="*/ 156962 h 2989211"/>
              <a:gd name="connsiteX20" fmla="*/ 4339265 w 5088653"/>
              <a:gd name="connsiteY20" fmla="*/ 58705 h 2989211"/>
              <a:gd name="connsiteX21" fmla="*/ 4592402 w 5088653"/>
              <a:gd name="connsiteY21" fmla="*/ 0 h 2989211"/>
              <a:gd name="connsiteX22" fmla="*/ 4739927 w 5088653"/>
              <a:gd name="connsiteY22" fmla="*/ 21927 h 2989211"/>
              <a:gd name="connsiteX23" fmla="*/ 5048993 w 5088653"/>
              <a:gd name="connsiteY23" fmla="*/ 291371 h 2989211"/>
              <a:gd name="connsiteX24" fmla="*/ 5084521 w 5088653"/>
              <a:gd name="connsiteY24" fmla="*/ 414679 h 2989211"/>
              <a:gd name="connsiteX25" fmla="*/ 4951707 w 5088653"/>
              <a:gd name="connsiteY25" fmla="*/ 515018 h 2989211"/>
              <a:gd name="connsiteX26" fmla="*/ 4817852 w 5088653"/>
              <a:gd name="connsiteY26" fmla="*/ 541733 h 2989211"/>
              <a:gd name="connsiteX27" fmla="*/ 4726396 w 5088653"/>
              <a:gd name="connsiteY27" fmla="*/ 529312 h 2989211"/>
              <a:gd name="connsiteX28" fmla="*/ 4675671 w 5088653"/>
              <a:gd name="connsiteY28" fmla="*/ 519528 h 2989211"/>
              <a:gd name="connsiteX29" fmla="*/ 4646874 w 5088653"/>
              <a:gd name="connsiteY29" fmla="*/ 516961 h 2989211"/>
              <a:gd name="connsiteX30" fmla="*/ 4553474 w 5088653"/>
              <a:gd name="connsiteY30" fmla="*/ 586837 h 2989211"/>
              <a:gd name="connsiteX31" fmla="*/ 4527036 w 5088653"/>
              <a:gd name="connsiteY31" fmla="*/ 618687 h 2989211"/>
              <a:gd name="connsiteX32" fmla="*/ 4142403 w 5088653"/>
              <a:gd name="connsiteY32" fmla="*/ 769681 h 2989211"/>
              <a:gd name="connsiteX33" fmla="*/ 3609275 w 5088653"/>
              <a:gd name="connsiteY33" fmla="*/ 861555 h 2989211"/>
              <a:gd name="connsiteX34" fmla="*/ 3522467 w 5088653"/>
              <a:gd name="connsiteY34" fmla="*/ 880082 h 2989211"/>
              <a:gd name="connsiteX35" fmla="*/ 3157958 w 5088653"/>
              <a:gd name="connsiteY35" fmla="*/ 1113165 h 2989211"/>
              <a:gd name="connsiteX36" fmla="*/ 3109593 w 5088653"/>
              <a:gd name="connsiteY36" fmla="*/ 1175964 h 2989211"/>
              <a:gd name="connsiteX37" fmla="*/ 3088012 w 5088653"/>
              <a:gd name="connsiteY37" fmla="*/ 1197822 h 2989211"/>
              <a:gd name="connsiteX38" fmla="*/ 2796224 w 5088653"/>
              <a:gd name="connsiteY38" fmla="*/ 1392949 h 2989211"/>
              <a:gd name="connsiteX39" fmla="*/ 2615670 w 5088653"/>
              <a:gd name="connsiteY39" fmla="*/ 1489818 h 2989211"/>
              <a:gd name="connsiteX40" fmla="*/ 2492709 w 5088653"/>
              <a:gd name="connsiteY40" fmla="*/ 1576418 h 2989211"/>
              <a:gd name="connsiteX41" fmla="*/ 2140413 w 5088653"/>
              <a:gd name="connsiteY41" fmla="*/ 1699655 h 2989211"/>
              <a:gd name="connsiteX42" fmla="*/ 2106134 w 5088653"/>
              <a:gd name="connsiteY42" fmla="*/ 1705901 h 2989211"/>
              <a:gd name="connsiteX43" fmla="*/ 1893868 w 5088653"/>
              <a:gd name="connsiteY43" fmla="*/ 1821714 h 2989211"/>
              <a:gd name="connsiteX44" fmla="*/ 1755156 w 5088653"/>
              <a:gd name="connsiteY44" fmla="*/ 1910603 h 2989211"/>
              <a:gd name="connsiteX45" fmla="*/ 1250547 w 5088653"/>
              <a:gd name="connsiteY45" fmla="*/ 2122522 h 2989211"/>
              <a:gd name="connsiteX46" fmla="*/ 972429 w 5088653"/>
              <a:gd name="connsiteY46" fmla="*/ 2265259 h 2989211"/>
              <a:gd name="connsiteX47" fmla="*/ 637757 w 5088653"/>
              <a:gd name="connsiteY47" fmla="*/ 2723237 h 2989211"/>
              <a:gd name="connsiteX48" fmla="*/ 174991 w 5088653"/>
              <a:gd name="connsiteY48" fmla="*/ 2989212 h 2989211"/>
              <a:gd name="connsiteX49" fmla="*/ 174991 w 5088653"/>
              <a:gd name="connsiteY49" fmla="*/ 2989212 h 2989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088653" h="2989211">
                <a:moveTo>
                  <a:pt x="174991" y="2989212"/>
                </a:moveTo>
                <a:cubicBezTo>
                  <a:pt x="136479" y="2989212"/>
                  <a:pt x="101992" y="2984008"/>
                  <a:pt x="75207" y="2974154"/>
                </a:cubicBezTo>
                <a:cubicBezTo>
                  <a:pt x="-23536" y="2937793"/>
                  <a:pt x="-2996" y="2841965"/>
                  <a:pt x="15115" y="2757378"/>
                </a:cubicBezTo>
                <a:cubicBezTo>
                  <a:pt x="38569" y="2648018"/>
                  <a:pt x="212393" y="2427356"/>
                  <a:pt x="295106" y="2344572"/>
                </a:cubicBezTo>
                <a:cubicBezTo>
                  <a:pt x="312107" y="2327572"/>
                  <a:pt x="337643" y="2300856"/>
                  <a:pt x="369979" y="2267063"/>
                </a:cubicBezTo>
                <a:cubicBezTo>
                  <a:pt x="494674" y="2136678"/>
                  <a:pt x="703401" y="1918514"/>
                  <a:pt x="827402" y="1833926"/>
                </a:cubicBezTo>
                <a:lnTo>
                  <a:pt x="832884" y="1830179"/>
                </a:lnTo>
                <a:cubicBezTo>
                  <a:pt x="983670" y="1727342"/>
                  <a:pt x="1190108" y="1586549"/>
                  <a:pt x="1478564" y="1520419"/>
                </a:cubicBezTo>
                <a:cubicBezTo>
                  <a:pt x="1638302" y="1483781"/>
                  <a:pt x="1806713" y="1405439"/>
                  <a:pt x="1955209" y="1336326"/>
                </a:cubicBezTo>
                <a:cubicBezTo>
                  <a:pt x="2070328" y="1282756"/>
                  <a:pt x="2179133" y="1232170"/>
                  <a:pt x="2273712" y="1204692"/>
                </a:cubicBezTo>
                <a:cubicBezTo>
                  <a:pt x="2413257" y="1164168"/>
                  <a:pt x="2575562" y="1047452"/>
                  <a:pt x="2694012" y="962241"/>
                </a:cubicBezTo>
                <a:cubicBezTo>
                  <a:pt x="2754868" y="918524"/>
                  <a:pt x="2802886" y="883968"/>
                  <a:pt x="2836887" y="866967"/>
                </a:cubicBezTo>
                <a:cubicBezTo>
                  <a:pt x="2924805" y="822974"/>
                  <a:pt x="3152129" y="647831"/>
                  <a:pt x="3249207" y="573028"/>
                </a:cubicBezTo>
                <a:lnTo>
                  <a:pt x="3268428" y="558248"/>
                </a:lnTo>
                <a:cubicBezTo>
                  <a:pt x="3367587" y="481988"/>
                  <a:pt x="3464665" y="433275"/>
                  <a:pt x="3642097" y="426198"/>
                </a:cubicBezTo>
                <a:cubicBezTo>
                  <a:pt x="3656183" y="425642"/>
                  <a:pt x="3668812" y="425365"/>
                  <a:pt x="3679706" y="425365"/>
                </a:cubicBezTo>
                <a:cubicBezTo>
                  <a:pt x="3708295" y="425365"/>
                  <a:pt x="3723076" y="427308"/>
                  <a:pt x="3732444" y="429945"/>
                </a:cubicBezTo>
                <a:cubicBezTo>
                  <a:pt x="3734456" y="429320"/>
                  <a:pt x="3736746" y="428557"/>
                  <a:pt x="3739174" y="427794"/>
                </a:cubicBezTo>
                <a:cubicBezTo>
                  <a:pt x="3757701" y="421757"/>
                  <a:pt x="3796352" y="409197"/>
                  <a:pt x="3876776" y="385951"/>
                </a:cubicBezTo>
                <a:cubicBezTo>
                  <a:pt x="4042759" y="337933"/>
                  <a:pt x="4142473" y="237524"/>
                  <a:pt x="4222550" y="156962"/>
                </a:cubicBezTo>
                <a:cubicBezTo>
                  <a:pt x="4264809" y="114425"/>
                  <a:pt x="4301378" y="77648"/>
                  <a:pt x="4339265" y="58705"/>
                </a:cubicBezTo>
                <a:cubicBezTo>
                  <a:pt x="4413860" y="21442"/>
                  <a:pt x="4506080" y="0"/>
                  <a:pt x="4592402" y="0"/>
                </a:cubicBezTo>
                <a:cubicBezTo>
                  <a:pt x="4644237" y="0"/>
                  <a:pt x="4693852" y="7355"/>
                  <a:pt x="4739927" y="21927"/>
                </a:cubicBezTo>
                <a:cubicBezTo>
                  <a:pt x="4886758" y="68280"/>
                  <a:pt x="5000420" y="224618"/>
                  <a:pt x="5048993" y="291371"/>
                </a:cubicBezTo>
                <a:cubicBezTo>
                  <a:pt x="5073071" y="324471"/>
                  <a:pt x="5098885" y="368395"/>
                  <a:pt x="5084521" y="414679"/>
                </a:cubicBezTo>
                <a:cubicBezTo>
                  <a:pt x="5071614" y="456244"/>
                  <a:pt x="5030604" y="487192"/>
                  <a:pt x="4951707" y="515018"/>
                </a:cubicBezTo>
                <a:cubicBezTo>
                  <a:pt x="4900011" y="533267"/>
                  <a:pt x="4857475" y="541733"/>
                  <a:pt x="4817852" y="541733"/>
                </a:cubicBezTo>
                <a:cubicBezTo>
                  <a:pt x="4783921" y="541733"/>
                  <a:pt x="4756026" y="535696"/>
                  <a:pt x="4726396" y="529312"/>
                </a:cubicBezTo>
                <a:cubicBezTo>
                  <a:pt x="4710505" y="525912"/>
                  <a:pt x="4694129" y="522373"/>
                  <a:pt x="4675671" y="519528"/>
                </a:cubicBezTo>
                <a:cubicBezTo>
                  <a:pt x="4664499" y="517793"/>
                  <a:pt x="4655131" y="516961"/>
                  <a:pt x="4646874" y="516961"/>
                </a:cubicBezTo>
                <a:cubicBezTo>
                  <a:pt x="4612248" y="516961"/>
                  <a:pt x="4599966" y="530284"/>
                  <a:pt x="4553474" y="586837"/>
                </a:cubicBezTo>
                <a:cubicBezTo>
                  <a:pt x="4545494" y="596552"/>
                  <a:pt x="4536751" y="607168"/>
                  <a:pt x="4527036" y="618687"/>
                </a:cubicBezTo>
                <a:cubicBezTo>
                  <a:pt x="4435857" y="726451"/>
                  <a:pt x="4307345" y="756983"/>
                  <a:pt x="4142403" y="769681"/>
                </a:cubicBezTo>
                <a:cubicBezTo>
                  <a:pt x="3981278" y="782102"/>
                  <a:pt x="3872335" y="805348"/>
                  <a:pt x="3609275" y="861555"/>
                </a:cubicBezTo>
                <a:lnTo>
                  <a:pt x="3522467" y="880082"/>
                </a:lnTo>
                <a:cubicBezTo>
                  <a:pt x="3281682" y="931292"/>
                  <a:pt x="3210140" y="1036419"/>
                  <a:pt x="3157958" y="1113165"/>
                </a:cubicBezTo>
                <a:cubicBezTo>
                  <a:pt x="3142137" y="1136411"/>
                  <a:pt x="3127148" y="1158408"/>
                  <a:pt x="3109593" y="1175964"/>
                </a:cubicBezTo>
                <a:cubicBezTo>
                  <a:pt x="3102584" y="1182972"/>
                  <a:pt x="3095367" y="1190328"/>
                  <a:pt x="3088012" y="1197822"/>
                </a:cubicBezTo>
                <a:cubicBezTo>
                  <a:pt x="3020217" y="1267005"/>
                  <a:pt x="2935838" y="1353049"/>
                  <a:pt x="2796224" y="1392949"/>
                </a:cubicBezTo>
                <a:cubicBezTo>
                  <a:pt x="2709139" y="1417860"/>
                  <a:pt x="2671946" y="1446449"/>
                  <a:pt x="2615670" y="1489818"/>
                </a:cubicBezTo>
                <a:cubicBezTo>
                  <a:pt x="2583195" y="1514799"/>
                  <a:pt x="2546418" y="1543179"/>
                  <a:pt x="2492709" y="1576418"/>
                </a:cubicBezTo>
                <a:cubicBezTo>
                  <a:pt x="2356356" y="1660797"/>
                  <a:pt x="2241654" y="1681475"/>
                  <a:pt x="2140413" y="1699655"/>
                </a:cubicBezTo>
                <a:cubicBezTo>
                  <a:pt x="2128894" y="1701737"/>
                  <a:pt x="2117444" y="1703750"/>
                  <a:pt x="2106134" y="1705901"/>
                </a:cubicBezTo>
                <a:cubicBezTo>
                  <a:pt x="2043613" y="1717628"/>
                  <a:pt x="1967491" y="1770573"/>
                  <a:pt x="1893868" y="1821714"/>
                </a:cubicBezTo>
                <a:cubicBezTo>
                  <a:pt x="1848070" y="1853564"/>
                  <a:pt x="1800746" y="1886455"/>
                  <a:pt x="1755156" y="1910603"/>
                </a:cubicBezTo>
                <a:cubicBezTo>
                  <a:pt x="1668834" y="1956332"/>
                  <a:pt x="1377185" y="2106701"/>
                  <a:pt x="1250547" y="2122522"/>
                </a:cubicBezTo>
                <a:cubicBezTo>
                  <a:pt x="1153677" y="2134666"/>
                  <a:pt x="1049661" y="2188027"/>
                  <a:pt x="972429" y="2265259"/>
                </a:cubicBezTo>
                <a:cubicBezTo>
                  <a:pt x="924757" y="2312930"/>
                  <a:pt x="796801" y="2452891"/>
                  <a:pt x="637757" y="2723237"/>
                </a:cubicBezTo>
                <a:cubicBezTo>
                  <a:pt x="522083" y="2919544"/>
                  <a:pt x="316201" y="2989212"/>
                  <a:pt x="174991" y="2989212"/>
                </a:cubicBezTo>
                <a:cubicBezTo>
                  <a:pt x="174991" y="2989212"/>
                  <a:pt x="174991" y="2989212"/>
                  <a:pt x="174991" y="2989212"/>
                </a:cubicBezTo>
                <a:close/>
              </a:path>
            </a:pathLst>
          </a:custGeom>
          <a:solidFill>
            <a:schemeClr val="accent6">
              <a:lumMod val="40000"/>
              <a:lumOff val="60000"/>
            </a:schemeClr>
          </a:solidFill>
          <a:ln w="6938" cap="flat">
            <a:noFill/>
            <a:prstDash val="solid"/>
            <a:miter/>
          </a:ln>
        </p:spPr>
        <p:txBody>
          <a:bodyPr rtlCol="0" anchor="ctr"/>
          <a:lstStyle/>
          <a:p>
            <a:endParaRPr lang="nl-BE"/>
          </a:p>
        </p:txBody>
      </p:sp>
      <p:sp>
        <p:nvSpPr>
          <p:cNvPr id="10" name="!!Fairway">
            <a:extLst>
              <a:ext uri="{FF2B5EF4-FFF2-40B4-BE49-F238E27FC236}">
                <a16:creationId xmlns:a16="http://schemas.microsoft.com/office/drawing/2014/main" id="{6BE4582A-90DD-476B-A0F1-5196BFCEDA77}"/>
              </a:ext>
            </a:extLst>
          </p:cNvPr>
          <p:cNvSpPr/>
          <p:nvPr/>
        </p:nvSpPr>
        <p:spPr>
          <a:xfrm>
            <a:off x="4622237" y="997778"/>
            <a:ext cx="5019331" cy="2919898"/>
          </a:xfrm>
          <a:custGeom>
            <a:avLst/>
            <a:gdLst>
              <a:gd name="connsiteX0" fmla="*/ 52711 w 5019331"/>
              <a:gd name="connsiteY0" fmla="*/ 2906964 h 2919898"/>
              <a:gd name="connsiteX1" fmla="*/ 573141 w 5019331"/>
              <a:gd name="connsiteY1" fmla="*/ 2671036 h 2919898"/>
              <a:gd name="connsiteX2" fmla="*/ 913155 w 5019331"/>
              <a:gd name="connsiteY2" fmla="*/ 2206118 h 2919898"/>
              <a:gd name="connsiteX3" fmla="*/ 1211535 w 5019331"/>
              <a:gd name="connsiteY3" fmla="*/ 2053459 h 2919898"/>
              <a:gd name="connsiteX4" fmla="*/ 1704209 w 5019331"/>
              <a:gd name="connsiteY4" fmla="*/ 1845287 h 2919898"/>
              <a:gd name="connsiteX5" fmla="*/ 2065041 w 5019331"/>
              <a:gd name="connsiteY5" fmla="*/ 1637115 h 2919898"/>
              <a:gd name="connsiteX6" fmla="*/ 2439751 w 5019331"/>
              <a:gd name="connsiteY6" fmla="*/ 1512211 h 2919898"/>
              <a:gd name="connsiteX7" fmla="*/ 2752009 w 5019331"/>
              <a:gd name="connsiteY7" fmla="*/ 1324856 h 2919898"/>
              <a:gd name="connsiteX8" fmla="*/ 3050389 w 5019331"/>
              <a:gd name="connsiteY8" fmla="*/ 1116684 h 2919898"/>
              <a:gd name="connsiteX9" fmla="*/ 3480611 w 5019331"/>
              <a:gd name="connsiteY9" fmla="*/ 811365 h 2919898"/>
              <a:gd name="connsiteX10" fmla="*/ 4105127 w 5019331"/>
              <a:gd name="connsiteY10" fmla="*/ 700340 h 2919898"/>
              <a:gd name="connsiteX11" fmla="*/ 4465959 w 5019331"/>
              <a:gd name="connsiteY11" fmla="*/ 561559 h 2919898"/>
              <a:gd name="connsiteX12" fmla="*/ 4646375 w 5019331"/>
              <a:gd name="connsiteY12" fmla="*/ 450534 h 2919898"/>
              <a:gd name="connsiteX13" fmla="*/ 4905618 w 5019331"/>
              <a:gd name="connsiteY13" fmla="*/ 447550 h 2919898"/>
              <a:gd name="connsiteX14" fmla="*/ 4986388 w 5019331"/>
              <a:gd name="connsiteY14" fmla="*/ 277057 h 2919898"/>
              <a:gd name="connsiteX15" fmla="*/ 4694948 w 5019331"/>
              <a:gd name="connsiteY15" fmla="*/ 20312 h 2919898"/>
              <a:gd name="connsiteX16" fmla="*/ 4320238 w 5019331"/>
              <a:gd name="connsiteY16" fmla="*/ 55007 h 2919898"/>
              <a:gd name="connsiteX17" fmla="*/ 3851851 w 5019331"/>
              <a:gd name="connsiteY17" fmla="*/ 384613 h 2919898"/>
              <a:gd name="connsiteX18" fmla="*/ 3608984 w 5019331"/>
              <a:gd name="connsiteY18" fmla="*/ 426247 h 2919898"/>
              <a:gd name="connsiteX19" fmla="*/ 3255091 w 5019331"/>
              <a:gd name="connsiteY19" fmla="*/ 551150 h 2919898"/>
              <a:gd name="connsiteX20" fmla="*/ 2817930 w 5019331"/>
              <a:gd name="connsiteY20" fmla="*/ 863408 h 2919898"/>
              <a:gd name="connsiteX21" fmla="*/ 2248926 w 5019331"/>
              <a:gd name="connsiteY21" fmla="*/ 1203423 h 2919898"/>
              <a:gd name="connsiteX22" fmla="*/ 1451835 w 5019331"/>
              <a:gd name="connsiteY22" fmla="*/ 1519567 h 2919898"/>
              <a:gd name="connsiteX23" fmla="*/ 812539 w 5019331"/>
              <a:gd name="connsiteY23" fmla="*/ 1827939 h 2919898"/>
              <a:gd name="connsiteX24" fmla="*/ 285170 w 5019331"/>
              <a:gd name="connsiteY24" fmla="*/ 2334491 h 2919898"/>
              <a:gd name="connsiteX25" fmla="*/ 14546 w 5019331"/>
              <a:gd name="connsiteY25" fmla="*/ 2730018 h 2919898"/>
              <a:gd name="connsiteX26" fmla="*/ 52711 w 5019331"/>
              <a:gd name="connsiteY26" fmla="*/ 2906964 h 291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19331" h="2919898">
                <a:moveTo>
                  <a:pt x="52711" y="2906964"/>
                </a:moveTo>
                <a:cubicBezTo>
                  <a:pt x="157074" y="2945407"/>
                  <a:pt x="434359" y="2906964"/>
                  <a:pt x="573141" y="2671036"/>
                </a:cubicBezTo>
                <a:cubicBezTo>
                  <a:pt x="711922" y="2435107"/>
                  <a:pt x="836825" y="2282448"/>
                  <a:pt x="913155" y="2206118"/>
                </a:cubicBezTo>
                <a:cubicBezTo>
                  <a:pt x="989485" y="2129788"/>
                  <a:pt x="1100510" y="2067337"/>
                  <a:pt x="1211535" y="2053459"/>
                </a:cubicBezTo>
                <a:cubicBezTo>
                  <a:pt x="1322561" y="2039580"/>
                  <a:pt x="1586245" y="1907738"/>
                  <a:pt x="1704209" y="1845287"/>
                </a:cubicBezTo>
                <a:cubicBezTo>
                  <a:pt x="1822173" y="1782835"/>
                  <a:pt x="1954016" y="1657932"/>
                  <a:pt x="2065041" y="1637115"/>
                </a:cubicBezTo>
                <a:cubicBezTo>
                  <a:pt x="2176066" y="1616297"/>
                  <a:pt x="2294030" y="1602419"/>
                  <a:pt x="2439751" y="1512211"/>
                </a:cubicBezTo>
                <a:cubicBezTo>
                  <a:pt x="2585471" y="1422003"/>
                  <a:pt x="2606288" y="1366491"/>
                  <a:pt x="2752009" y="1324856"/>
                </a:cubicBezTo>
                <a:cubicBezTo>
                  <a:pt x="2897729" y="1283222"/>
                  <a:pt x="2980998" y="1186075"/>
                  <a:pt x="3050389" y="1116684"/>
                </a:cubicBezTo>
                <a:cubicBezTo>
                  <a:pt x="3119779" y="1047294"/>
                  <a:pt x="3154475" y="880756"/>
                  <a:pt x="3480611" y="811365"/>
                </a:cubicBezTo>
                <a:cubicBezTo>
                  <a:pt x="3806747" y="741975"/>
                  <a:pt x="3924711" y="714218"/>
                  <a:pt x="4105127" y="700340"/>
                </a:cubicBezTo>
                <a:cubicBezTo>
                  <a:pt x="4285543" y="686462"/>
                  <a:pt x="4389629" y="651767"/>
                  <a:pt x="4465959" y="561559"/>
                </a:cubicBezTo>
                <a:cubicBezTo>
                  <a:pt x="4542289" y="471351"/>
                  <a:pt x="4556167" y="436656"/>
                  <a:pt x="4646375" y="450534"/>
                </a:cubicBezTo>
                <a:cubicBezTo>
                  <a:pt x="4736582" y="464412"/>
                  <a:pt x="4776274" y="493209"/>
                  <a:pt x="4905618" y="447550"/>
                </a:cubicBezTo>
                <a:cubicBezTo>
                  <a:pt x="5034962" y="401960"/>
                  <a:pt x="5041901" y="353387"/>
                  <a:pt x="4986388" y="277057"/>
                </a:cubicBezTo>
                <a:cubicBezTo>
                  <a:pt x="4930876" y="200727"/>
                  <a:pt x="4826790" y="61946"/>
                  <a:pt x="4694948" y="20312"/>
                </a:cubicBezTo>
                <a:cubicBezTo>
                  <a:pt x="4563106" y="-21323"/>
                  <a:pt x="4417385" y="6433"/>
                  <a:pt x="4320238" y="55007"/>
                </a:cubicBezTo>
                <a:cubicBezTo>
                  <a:pt x="4223091" y="103580"/>
                  <a:pt x="4115536" y="308283"/>
                  <a:pt x="3851851" y="384613"/>
                </a:cubicBezTo>
                <a:cubicBezTo>
                  <a:pt x="3588166" y="460942"/>
                  <a:pt x="3782460" y="419308"/>
                  <a:pt x="3608984" y="426247"/>
                </a:cubicBezTo>
                <a:cubicBezTo>
                  <a:pt x="3435507" y="433186"/>
                  <a:pt x="3345299" y="481760"/>
                  <a:pt x="3255091" y="551150"/>
                </a:cubicBezTo>
                <a:cubicBezTo>
                  <a:pt x="3164883" y="620541"/>
                  <a:pt x="2915077" y="814835"/>
                  <a:pt x="2817930" y="863408"/>
                </a:cubicBezTo>
                <a:cubicBezTo>
                  <a:pt x="2720783" y="911982"/>
                  <a:pt x="2464037" y="1140971"/>
                  <a:pt x="2248926" y="1203423"/>
                </a:cubicBezTo>
                <a:cubicBezTo>
                  <a:pt x="2033815" y="1265874"/>
                  <a:pt x="1737308" y="1454131"/>
                  <a:pt x="1451835" y="1519567"/>
                </a:cubicBezTo>
                <a:cubicBezTo>
                  <a:pt x="1166431" y="1585072"/>
                  <a:pt x="965198" y="1723853"/>
                  <a:pt x="812539" y="1827939"/>
                </a:cubicBezTo>
                <a:cubicBezTo>
                  <a:pt x="659879" y="1932025"/>
                  <a:pt x="368438" y="2251222"/>
                  <a:pt x="285170" y="2334491"/>
                </a:cubicBezTo>
                <a:cubicBezTo>
                  <a:pt x="201901" y="2417760"/>
                  <a:pt x="35363" y="2632871"/>
                  <a:pt x="14546" y="2730018"/>
                </a:cubicBezTo>
                <a:cubicBezTo>
                  <a:pt x="-6271" y="2827165"/>
                  <a:pt x="-13210" y="2882677"/>
                  <a:pt x="52711" y="2906964"/>
                </a:cubicBezTo>
                <a:close/>
              </a:path>
            </a:pathLst>
          </a:custGeom>
          <a:solidFill>
            <a:srgbClr val="89C44F"/>
          </a:solidFill>
          <a:ln w="6938" cap="flat">
            <a:noFill/>
            <a:prstDash val="solid"/>
            <a:miter/>
          </a:ln>
        </p:spPr>
        <p:txBody>
          <a:bodyPr rtlCol="0" anchor="ctr"/>
          <a:lstStyle/>
          <a:p>
            <a:endParaRPr lang="nl-BE"/>
          </a:p>
        </p:txBody>
      </p:sp>
      <p:sp>
        <p:nvSpPr>
          <p:cNvPr id="34" name="!!Teebox">
            <a:extLst>
              <a:ext uri="{FF2B5EF4-FFF2-40B4-BE49-F238E27FC236}">
                <a16:creationId xmlns:a16="http://schemas.microsoft.com/office/drawing/2014/main" id="{6BE4582A-90DD-476B-A0F1-5196BFCEDA77}"/>
              </a:ext>
            </a:extLst>
          </p:cNvPr>
          <p:cNvSpPr/>
          <p:nvPr/>
        </p:nvSpPr>
        <p:spPr>
          <a:xfrm rot="-2935248">
            <a:off x="2676701" y="5685110"/>
            <a:ext cx="208171" cy="119976"/>
          </a:xfrm>
          <a:custGeom>
            <a:avLst/>
            <a:gdLst>
              <a:gd name="connsiteX0" fmla="*/ 0 w 208171"/>
              <a:gd name="connsiteY0" fmla="*/ 0 h 119976"/>
              <a:gd name="connsiteX1" fmla="*/ 208172 w 208171"/>
              <a:gd name="connsiteY1" fmla="*/ 0 h 119976"/>
              <a:gd name="connsiteX2" fmla="*/ 208172 w 208171"/>
              <a:gd name="connsiteY2" fmla="*/ 119976 h 119976"/>
              <a:gd name="connsiteX3" fmla="*/ 0 w 208171"/>
              <a:gd name="connsiteY3" fmla="*/ 119976 h 119976"/>
            </a:gdLst>
            <a:ahLst/>
            <a:cxnLst>
              <a:cxn ang="0">
                <a:pos x="connsiteX0" y="connsiteY0"/>
              </a:cxn>
              <a:cxn ang="0">
                <a:pos x="connsiteX1" y="connsiteY1"/>
              </a:cxn>
              <a:cxn ang="0">
                <a:pos x="connsiteX2" y="connsiteY2"/>
              </a:cxn>
              <a:cxn ang="0">
                <a:pos x="connsiteX3" y="connsiteY3"/>
              </a:cxn>
            </a:cxnLst>
            <a:rect l="l" t="t" r="r" b="b"/>
            <a:pathLst>
              <a:path w="208171" h="119976">
                <a:moveTo>
                  <a:pt x="0" y="0"/>
                </a:moveTo>
                <a:lnTo>
                  <a:pt x="208172" y="0"/>
                </a:lnTo>
                <a:lnTo>
                  <a:pt x="208172" y="119976"/>
                </a:lnTo>
                <a:lnTo>
                  <a:pt x="0" y="119976"/>
                </a:lnTo>
                <a:close/>
              </a:path>
            </a:pathLst>
          </a:custGeom>
          <a:solidFill>
            <a:srgbClr val="B0D37C"/>
          </a:solidFill>
          <a:ln w="6938" cap="flat">
            <a:noFill/>
            <a:prstDash val="solid"/>
            <a:miter/>
          </a:ln>
        </p:spPr>
        <p:txBody>
          <a:bodyPr rtlCol="0" anchor="ctr"/>
          <a:lstStyle/>
          <a:p>
            <a:endParaRPr lang="nl-BE"/>
          </a:p>
        </p:txBody>
      </p:sp>
      <p:sp>
        <p:nvSpPr>
          <p:cNvPr id="72" name="!!Red">
            <a:extLst>
              <a:ext uri="{FF2B5EF4-FFF2-40B4-BE49-F238E27FC236}">
                <a16:creationId xmlns:a16="http://schemas.microsoft.com/office/drawing/2014/main" id="{F8CCE555-21D6-418F-8C5C-AA7A34486F9C}"/>
              </a:ext>
            </a:extLst>
          </p:cNvPr>
          <p:cNvSpPr/>
          <p:nvPr/>
        </p:nvSpPr>
        <p:spPr>
          <a:xfrm>
            <a:off x="-8039" y="924967"/>
            <a:ext cx="3199437"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3" name="!!Yellow">
            <a:extLst>
              <a:ext uri="{FF2B5EF4-FFF2-40B4-BE49-F238E27FC236}">
                <a16:creationId xmlns:a16="http://schemas.microsoft.com/office/drawing/2014/main" id="{CD9B4FAB-107E-40A1-80D8-B280A8EF1EB3}"/>
              </a:ext>
            </a:extLst>
          </p:cNvPr>
          <p:cNvSpPr/>
          <p:nvPr/>
        </p:nvSpPr>
        <p:spPr>
          <a:xfrm>
            <a:off x="1" y="924967"/>
            <a:ext cx="3111516"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4" name="!!Black">
            <a:extLst>
              <a:ext uri="{FF2B5EF4-FFF2-40B4-BE49-F238E27FC236}">
                <a16:creationId xmlns:a16="http://schemas.microsoft.com/office/drawing/2014/main" id="{41B27195-57CF-460E-9993-AD6F223ED200}"/>
              </a:ext>
            </a:extLst>
          </p:cNvPr>
          <p:cNvSpPr/>
          <p:nvPr/>
        </p:nvSpPr>
        <p:spPr>
          <a:xfrm>
            <a:off x="-8035" y="924967"/>
            <a:ext cx="3044826"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5" name="!!White">
            <a:extLst>
              <a:ext uri="{FF2B5EF4-FFF2-40B4-BE49-F238E27FC236}">
                <a16:creationId xmlns:a16="http://schemas.microsoft.com/office/drawing/2014/main" id="{96B8559D-B7BB-41E8-8F00-FF9E075B0419}"/>
              </a:ext>
            </a:extLst>
          </p:cNvPr>
          <p:cNvSpPr/>
          <p:nvPr/>
        </p:nvSpPr>
        <p:spPr>
          <a:xfrm>
            <a:off x="-8036" y="924967"/>
            <a:ext cx="2959793"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4" name="Tekstvak 123">
            <a:extLst>
              <a:ext uri="{FF2B5EF4-FFF2-40B4-BE49-F238E27FC236}">
                <a16:creationId xmlns:a16="http://schemas.microsoft.com/office/drawing/2014/main" id="{BD2CFEC8-EA4C-482E-B9D6-29C1AF5CCA5F}"/>
              </a:ext>
            </a:extLst>
          </p:cNvPr>
          <p:cNvSpPr txBox="1"/>
          <p:nvPr/>
        </p:nvSpPr>
        <p:spPr>
          <a:xfrm>
            <a:off x="-8036" y="1056379"/>
            <a:ext cx="2951757" cy="492443"/>
          </a:xfrm>
          <a:prstGeom prst="rect">
            <a:avLst/>
          </a:prstGeom>
          <a:noFill/>
          <a:extLst>
            <a:ext uri="{909E8E84-426E-40DD-AFC4-6F175D3DCCD1}">
              <a14:hiddenFill xmlns:a14="http://schemas.microsoft.com/office/drawing/2010/main">
                <a:solidFill>
                  <a:scrgbClr r="0" g="0" b="0"/>
                </a:solidFill>
              </a14:hiddenFill>
            </a:ext>
          </a:extLst>
        </p:spPr>
        <p:txBody>
          <a:bodyPr vert="horz" wrap="none" lIns="396000" tIns="0" rIns="216000" bIns="0" rtlCol="0">
            <a:spAutoFit/>
          </a:bodyPr>
          <a:lstStyle/>
          <a:p>
            <a:r>
              <a:rPr lang="nl-BE" sz="3200" b="1" dirty="0">
                <a:latin typeface="Candara" panose="020E0502030303020204" pitchFamily="34" charset="0"/>
              </a:rPr>
              <a:t>Terminologie</a:t>
            </a:r>
          </a:p>
        </p:txBody>
      </p:sp>
      <p:sp>
        <p:nvSpPr>
          <p:cNvPr id="125" name="Rechthoek: afgeronde hoeken 124">
            <a:extLst>
              <a:ext uri="{FF2B5EF4-FFF2-40B4-BE49-F238E27FC236}">
                <a16:creationId xmlns:a16="http://schemas.microsoft.com/office/drawing/2014/main" id="{F8CDA6D5-4E13-477F-B740-C966D4EC114F}"/>
              </a:ext>
            </a:extLst>
          </p:cNvPr>
          <p:cNvSpPr/>
          <p:nvPr/>
        </p:nvSpPr>
        <p:spPr>
          <a:xfrm>
            <a:off x="1532754" y="3870416"/>
            <a:ext cx="1046539"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err="1">
                <a:solidFill>
                  <a:schemeClr val="tx1"/>
                </a:solidFill>
                <a:latin typeface="Candara" panose="020E0502030303020204" pitchFamily="34" charset="0"/>
              </a:rPr>
              <a:t>Teebox</a:t>
            </a:r>
            <a:endParaRPr lang="en-BE" dirty="0">
              <a:solidFill>
                <a:schemeClr val="tx1"/>
              </a:solidFill>
              <a:latin typeface="Candara" panose="020E0502030303020204" pitchFamily="34" charset="0"/>
            </a:endParaRPr>
          </a:p>
        </p:txBody>
      </p:sp>
      <p:cxnSp>
        <p:nvCxnSpPr>
          <p:cNvPr id="38" name="Rechte verbindingslijn 37">
            <a:extLst>
              <a:ext uri="{FF2B5EF4-FFF2-40B4-BE49-F238E27FC236}">
                <a16:creationId xmlns:a16="http://schemas.microsoft.com/office/drawing/2014/main" id="{7DB074A1-461C-48D3-A600-EC6C69C0AB40}"/>
              </a:ext>
            </a:extLst>
          </p:cNvPr>
          <p:cNvCxnSpPr/>
          <p:nvPr/>
        </p:nvCxnSpPr>
        <p:spPr>
          <a:xfrm flipH="1">
            <a:off x="2054721" y="5754016"/>
            <a:ext cx="735153" cy="0"/>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27" name="Rechte verbindingslijn 126">
            <a:extLst>
              <a:ext uri="{FF2B5EF4-FFF2-40B4-BE49-F238E27FC236}">
                <a16:creationId xmlns:a16="http://schemas.microsoft.com/office/drawing/2014/main" id="{14BA09E1-281A-406E-91E7-1E92500FBEEF}"/>
              </a:ext>
            </a:extLst>
          </p:cNvPr>
          <p:cNvCxnSpPr>
            <a:cxnSpLocks/>
          </p:cNvCxnSpPr>
          <p:nvPr/>
        </p:nvCxnSpPr>
        <p:spPr>
          <a:xfrm>
            <a:off x="2054721" y="4401822"/>
            <a:ext cx="0" cy="1347496"/>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28" name="Rechthoek: afgeronde hoeken 127">
            <a:extLst>
              <a:ext uri="{FF2B5EF4-FFF2-40B4-BE49-F238E27FC236}">
                <a16:creationId xmlns:a16="http://schemas.microsoft.com/office/drawing/2014/main" id="{ED797F2C-3742-47B6-B295-FF78CA849E1D}"/>
              </a:ext>
            </a:extLst>
          </p:cNvPr>
          <p:cNvSpPr/>
          <p:nvPr/>
        </p:nvSpPr>
        <p:spPr>
          <a:xfrm>
            <a:off x="7065721" y="3723237"/>
            <a:ext cx="1085086"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Fairway</a:t>
            </a:r>
            <a:endParaRPr lang="en-BE" dirty="0">
              <a:solidFill>
                <a:schemeClr val="tx1"/>
              </a:solidFill>
              <a:latin typeface="Candara" panose="020E0502030303020204" pitchFamily="34" charset="0"/>
            </a:endParaRPr>
          </a:p>
        </p:txBody>
      </p:sp>
      <p:cxnSp>
        <p:nvCxnSpPr>
          <p:cNvPr id="129" name="Rechte verbindingslijn 128">
            <a:extLst>
              <a:ext uri="{FF2B5EF4-FFF2-40B4-BE49-F238E27FC236}">
                <a16:creationId xmlns:a16="http://schemas.microsoft.com/office/drawing/2014/main" id="{61521167-5FFD-4B1D-99F5-98FA806FDBD9}"/>
              </a:ext>
            </a:extLst>
          </p:cNvPr>
          <p:cNvCxnSpPr/>
          <p:nvPr/>
        </p:nvCxnSpPr>
        <p:spPr>
          <a:xfrm flipH="1">
            <a:off x="6871807" y="2375741"/>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30" name="Rechte verbindingslijn 129">
            <a:extLst>
              <a:ext uri="{FF2B5EF4-FFF2-40B4-BE49-F238E27FC236}">
                <a16:creationId xmlns:a16="http://schemas.microsoft.com/office/drawing/2014/main" id="{5D16C422-5B4E-4639-A1A8-8C660D0E2969}"/>
              </a:ext>
            </a:extLst>
          </p:cNvPr>
          <p:cNvCxnSpPr>
            <a:cxnSpLocks/>
          </p:cNvCxnSpPr>
          <p:nvPr/>
        </p:nvCxnSpPr>
        <p:spPr>
          <a:xfrm>
            <a:off x="7606960" y="2375741"/>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32" name="Rechthoek: afgeronde hoeken 131">
            <a:extLst>
              <a:ext uri="{FF2B5EF4-FFF2-40B4-BE49-F238E27FC236}">
                <a16:creationId xmlns:a16="http://schemas.microsoft.com/office/drawing/2014/main" id="{DFA92D79-C852-44EB-8D50-DD3D733AFFC3}"/>
              </a:ext>
            </a:extLst>
          </p:cNvPr>
          <p:cNvSpPr/>
          <p:nvPr/>
        </p:nvSpPr>
        <p:spPr>
          <a:xfrm>
            <a:off x="5198735" y="5111503"/>
            <a:ext cx="1413698"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Second cut</a:t>
            </a:r>
            <a:endParaRPr lang="en-BE" dirty="0">
              <a:solidFill>
                <a:schemeClr val="tx1"/>
              </a:solidFill>
              <a:latin typeface="Candara" panose="020E0502030303020204" pitchFamily="34" charset="0"/>
            </a:endParaRPr>
          </a:p>
        </p:txBody>
      </p:sp>
      <p:cxnSp>
        <p:nvCxnSpPr>
          <p:cNvPr id="138" name="Rechte verbindingslijn 137">
            <a:extLst>
              <a:ext uri="{FF2B5EF4-FFF2-40B4-BE49-F238E27FC236}">
                <a16:creationId xmlns:a16="http://schemas.microsoft.com/office/drawing/2014/main" id="{7F632ECA-8434-41C0-85D0-DE792DA6C61B}"/>
              </a:ext>
            </a:extLst>
          </p:cNvPr>
          <p:cNvCxnSpPr/>
          <p:nvPr/>
        </p:nvCxnSpPr>
        <p:spPr>
          <a:xfrm flipH="1">
            <a:off x="5169125" y="3764007"/>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39" name="Rechte verbindingslijn 138">
            <a:extLst>
              <a:ext uri="{FF2B5EF4-FFF2-40B4-BE49-F238E27FC236}">
                <a16:creationId xmlns:a16="http://schemas.microsoft.com/office/drawing/2014/main" id="{6A37FD31-9E80-42C4-B9DE-D4B3FD955292}"/>
              </a:ext>
            </a:extLst>
          </p:cNvPr>
          <p:cNvCxnSpPr>
            <a:cxnSpLocks/>
          </p:cNvCxnSpPr>
          <p:nvPr/>
        </p:nvCxnSpPr>
        <p:spPr>
          <a:xfrm>
            <a:off x="5904278" y="3764007"/>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40" name="Rechthoek: afgeronde hoeken 139">
            <a:extLst>
              <a:ext uri="{FF2B5EF4-FFF2-40B4-BE49-F238E27FC236}">
                <a16:creationId xmlns:a16="http://schemas.microsoft.com/office/drawing/2014/main" id="{E998B862-DB5B-417E-8607-D319A04C3E2A}"/>
              </a:ext>
            </a:extLst>
          </p:cNvPr>
          <p:cNvSpPr/>
          <p:nvPr/>
        </p:nvSpPr>
        <p:spPr>
          <a:xfrm>
            <a:off x="3738217" y="1910109"/>
            <a:ext cx="977622"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err="1">
                <a:solidFill>
                  <a:schemeClr val="tx1"/>
                </a:solidFill>
                <a:latin typeface="Candara" panose="020E0502030303020204" pitchFamily="34" charset="0"/>
              </a:rPr>
              <a:t>Rough</a:t>
            </a:r>
            <a:endParaRPr lang="en-BE" dirty="0">
              <a:solidFill>
                <a:schemeClr val="tx1"/>
              </a:solidFill>
              <a:latin typeface="Candara" panose="020E0502030303020204" pitchFamily="34" charset="0"/>
            </a:endParaRPr>
          </a:p>
        </p:txBody>
      </p:sp>
      <p:cxnSp>
        <p:nvCxnSpPr>
          <p:cNvPr id="141" name="Rechte verbindingslijn 140">
            <a:extLst>
              <a:ext uri="{FF2B5EF4-FFF2-40B4-BE49-F238E27FC236}">
                <a16:creationId xmlns:a16="http://schemas.microsoft.com/office/drawing/2014/main" id="{280D5A94-D5C6-43D3-9F62-DD25B28BA826}"/>
              </a:ext>
            </a:extLst>
          </p:cNvPr>
          <p:cNvCxnSpPr/>
          <p:nvPr/>
        </p:nvCxnSpPr>
        <p:spPr>
          <a:xfrm flipH="1">
            <a:off x="4225725" y="3031617"/>
            <a:ext cx="735153" cy="0"/>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42" name="Rechte verbindingslijn 141">
            <a:extLst>
              <a:ext uri="{FF2B5EF4-FFF2-40B4-BE49-F238E27FC236}">
                <a16:creationId xmlns:a16="http://schemas.microsoft.com/office/drawing/2014/main" id="{3ED95FCC-2951-4696-954A-4CBD1A5BFD25}"/>
              </a:ext>
            </a:extLst>
          </p:cNvPr>
          <p:cNvCxnSpPr>
            <a:cxnSpLocks/>
          </p:cNvCxnSpPr>
          <p:nvPr/>
        </p:nvCxnSpPr>
        <p:spPr>
          <a:xfrm>
            <a:off x="4225725" y="2451750"/>
            <a:ext cx="0" cy="575169"/>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46" name="Rechthoek: afgeronde hoeken 145">
            <a:extLst>
              <a:ext uri="{FF2B5EF4-FFF2-40B4-BE49-F238E27FC236}">
                <a16:creationId xmlns:a16="http://schemas.microsoft.com/office/drawing/2014/main" id="{C60048B1-710D-4C55-96E5-E392FE3BA484}"/>
              </a:ext>
            </a:extLst>
          </p:cNvPr>
          <p:cNvSpPr/>
          <p:nvPr/>
        </p:nvSpPr>
        <p:spPr>
          <a:xfrm>
            <a:off x="9615177" y="5676285"/>
            <a:ext cx="2148038" cy="367873"/>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100" dirty="0">
                <a:solidFill>
                  <a:schemeClr val="tx1"/>
                </a:solidFill>
                <a:latin typeface="Candara" panose="020E0502030303020204" pitchFamily="34" charset="0"/>
              </a:rPr>
              <a:t>Klik op de labels voor meer info</a:t>
            </a:r>
            <a:endParaRPr lang="en-BE" sz="1100" dirty="0">
              <a:solidFill>
                <a:schemeClr val="tx1"/>
              </a:solidFill>
              <a:latin typeface="Candara" panose="020E0502030303020204" pitchFamily="34" charset="0"/>
            </a:endParaRPr>
          </a:p>
        </p:txBody>
      </p:sp>
      <p:sp>
        <p:nvSpPr>
          <p:cNvPr id="49" name="Rechthoek 48">
            <a:extLst>
              <a:ext uri="{FF2B5EF4-FFF2-40B4-BE49-F238E27FC236}">
                <a16:creationId xmlns:a16="http://schemas.microsoft.com/office/drawing/2014/main" id="{92EEB78D-72D4-4002-BEDD-2BC04464567A}"/>
              </a:ext>
            </a:extLst>
          </p:cNvPr>
          <p:cNvSpPr/>
          <p:nvPr/>
        </p:nvSpPr>
        <p:spPr>
          <a:xfrm>
            <a:off x="-10753" y="0"/>
            <a:ext cx="12211343" cy="6858000"/>
          </a:xfrm>
          <a:prstGeom prst="rect">
            <a:avLst/>
          </a:prstGeom>
          <a:gradFill>
            <a:gsLst>
              <a:gs pos="0">
                <a:schemeClr val="accent2">
                  <a:alpha val="70000"/>
                </a:schemeClr>
              </a:gs>
              <a:gs pos="100000">
                <a:schemeClr val="accent2">
                  <a:lumMod val="70000"/>
                  <a:lumOff val="3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1" name="!!Green">
            <a:extLst>
              <a:ext uri="{FF2B5EF4-FFF2-40B4-BE49-F238E27FC236}">
                <a16:creationId xmlns:a16="http://schemas.microsoft.com/office/drawing/2014/main" id="{DD74554C-4137-467D-88E0-875EFAB84CF8}"/>
              </a:ext>
            </a:extLst>
          </p:cNvPr>
          <p:cNvSpPr/>
          <p:nvPr/>
        </p:nvSpPr>
        <p:spPr>
          <a:xfrm>
            <a:off x="9153807" y="1077671"/>
            <a:ext cx="487758" cy="377580"/>
          </a:xfrm>
          <a:custGeom>
            <a:avLst/>
            <a:gdLst>
              <a:gd name="connsiteX0" fmla="*/ 454819 w 487758"/>
              <a:gd name="connsiteY0" fmla="*/ 197164 h 377580"/>
              <a:gd name="connsiteX1" fmla="*/ 278705 w 487758"/>
              <a:gd name="connsiteY1" fmla="*/ 3426 h 377580"/>
              <a:gd name="connsiteX2" fmla="*/ 218890 w 487758"/>
              <a:gd name="connsiteY2" fmla="*/ 2870 h 377580"/>
              <a:gd name="connsiteX3" fmla="*/ 128683 w 487758"/>
              <a:gd name="connsiteY3" fmla="*/ 16749 h 377580"/>
              <a:gd name="connsiteX4" fmla="*/ 24597 w 487758"/>
              <a:gd name="connsiteY4" fmla="*/ 106956 h 377580"/>
              <a:gd name="connsiteX5" fmla="*/ 17658 w 487758"/>
              <a:gd name="connsiteY5" fmla="*/ 217982 h 377580"/>
              <a:gd name="connsiteX6" fmla="*/ 177256 w 487758"/>
              <a:gd name="connsiteY6" fmla="*/ 322068 h 377580"/>
              <a:gd name="connsiteX7" fmla="*/ 225829 w 487758"/>
              <a:gd name="connsiteY7" fmla="*/ 356763 h 377580"/>
              <a:gd name="connsiteX8" fmla="*/ 336854 w 487758"/>
              <a:gd name="connsiteY8" fmla="*/ 377580 h 377580"/>
              <a:gd name="connsiteX9" fmla="*/ 343655 w 487758"/>
              <a:gd name="connsiteY9" fmla="*/ 377511 h 377580"/>
              <a:gd name="connsiteX10" fmla="*/ 373979 w 487758"/>
              <a:gd name="connsiteY10" fmla="*/ 367657 h 377580"/>
              <a:gd name="connsiteX11" fmla="*/ 454819 w 487758"/>
              <a:gd name="connsiteY11" fmla="*/ 197164 h 377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7758" h="377580">
                <a:moveTo>
                  <a:pt x="454819" y="197164"/>
                </a:moveTo>
                <a:cubicBezTo>
                  <a:pt x="416723" y="144774"/>
                  <a:pt x="355798" y="63102"/>
                  <a:pt x="278705" y="3426"/>
                </a:cubicBezTo>
                <a:cubicBezTo>
                  <a:pt x="262259" y="-183"/>
                  <a:pt x="237487" y="-1779"/>
                  <a:pt x="218890" y="2870"/>
                </a:cubicBezTo>
                <a:cubicBezTo>
                  <a:pt x="191134" y="9809"/>
                  <a:pt x="177256" y="-4069"/>
                  <a:pt x="128683" y="16749"/>
                </a:cubicBezTo>
                <a:cubicBezTo>
                  <a:pt x="80109" y="37566"/>
                  <a:pt x="66231" y="65322"/>
                  <a:pt x="24597" y="106956"/>
                </a:cubicBezTo>
                <a:cubicBezTo>
                  <a:pt x="-17038" y="148591"/>
                  <a:pt x="3780" y="176347"/>
                  <a:pt x="17658" y="217982"/>
                </a:cubicBezTo>
                <a:cubicBezTo>
                  <a:pt x="31536" y="259616"/>
                  <a:pt x="109461" y="271274"/>
                  <a:pt x="177256" y="322068"/>
                </a:cubicBezTo>
                <a:cubicBezTo>
                  <a:pt x="205012" y="342885"/>
                  <a:pt x="198073" y="335946"/>
                  <a:pt x="225829" y="356763"/>
                </a:cubicBezTo>
                <a:cubicBezTo>
                  <a:pt x="253586" y="377580"/>
                  <a:pt x="295220" y="377580"/>
                  <a:pt x="336854" y="377580"/>
                </a:cubicBezTo>
                <a:cubicBezTo>
                  <a:pt x="339075" y="377580"/>
                  <a:pt x="341365" y="377580"/>
                  <a:pt x="343655" y="377511"/>
                </a:cubicBezTo>
                <a:cubicBezTo>
                  <a:pt x="353231" y="374666"/>
                  <a:pt x="363293" y="371474"/>
                  <a:pt x="373979" y="367657"/>
                </a:cubicBezTo>
                <a:cubicBezTo>
                  <a:pt x="503392" y="322068"/>
                  <a:pt x="510331" y="273494"/>
                  <a:pt x="454819" y="197164"/>
                </a:cubicBezTo>
                <a:close/>
              </a:path>
            </a:pathLst>
          </a:custGeom>
          <a:solidFill>
            <a:srgbClr val="BEDB94"/>
          </a:solidFill>
          <a:ln w="6938" cap="flat">
            <a:noFill/>
            <a:prstDash val="solid"/>
            <a:miter/>
          </a:ln>
        </p:spPr>
        <p:txBody>
          <a:bodyPr rtlCol="0" anchor="ctr"/>
          <a:lstStyle/>
          <a:p>
            <a:endParaRPr lang="nl-BE"/>
          </a:p>
        </p:txBody>
      </p:sp>
      <p:sp>
        <p:nvSpPr>
          <p:cNvPr id="143" name="Rechthoek: afgeronde hoeken 142">
            <a:extLst>
              <a:ext uri="{FF2B5EF4-FFF2-40B4-BE49-F238E27FC236}">
                <a16:creationId xmlns:a16="http://schemas.microsoft.com/office/drawing/2014/main" id="{3E6B8A84-AF25-44F2-AE8A-39EC68F243D9}"/>
              </a:ext>
            </a:extLst>
          </p:cNvPr>
          <p:cNvSpPr/>
          <p:nvPr/>
        </p:nvSpPr>
        <p:spPr>
          <a:xfrm>
            <a:off x="9725252" y="2628718"/>
            <a:ext cx="920565" cy="519351"/>
          </a:xfrm>
          <a:prstGeom prst="roundRect">
            <a:avLst>
              <a:gd name="adj" fmla="val 50000"/>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a:solidFill>
                  <a:schemeClr val="tx1"/>
                </a:solidFill>
                <a:latin typeface="Candara" panose="020E0502030303020204" pitchFamily="34" charset="0"/>
              </a:rPr>
              <a:t>Green</a:t>
            </a:r>
            <a:endParaRPr lang="en-BE" dirty="0">
              <a:solidFill>
                <a:schemeClr val="tx1"/>
              </a:solidFill>
              <a:latin typeface="Candara" panose="020E0502030303020204" pitchFamily="34" charset="0"/>
            </a:endParaRPr>
          </a:p>
        </p:txBody>
      </p:sp>
      <p:cxnSp>
        <p:nvCxnSpPr>
          <p:cNvPr id="144" name="Rechte verbindingslijn 143">
            <a:extLst>
              <a:ext uri="{FF2B5EF4-FFF2-40B4-BE49-F238E27FC236}">
                <a16:creationId xmlns:a16="http://schemas.microsoft.com/office/drawing/2014/main" id="{54558288-59D0-4681-BC2A-042E5B946C9C}"/>
              </a:ext>
            </a:extLst>
          </p:cNvPr>
          <p:cNvCxnSpPr/>
          <p:nvPr/>
        </p:nvCxnSpPr>
        <p:spPr>
          <a:xfrm flipH="1">
            <a:off x="9449076" y="1281222"/>
            <a:ext cx="735153" cy="0"/>
          </a:xfrm>
          <a:prstGeom prst="lin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145" name="Rechte verbindingslijn 144">
            <a:extLst>
              <a:ext uri="{FF2B5EF4-FFF2-40B4-BE49-F238E27FC236}">
                <a16:creationId xmlns:a16="http://schemas.microsoft.com/office/drawing/2014/main" id="{F37DB3FC-621D-4628-8068-300C1B24BD16}"/>
              </a:ext>
            </a:extLst>
          </p:cNvPr>
          <p:cNvCxnSpPr>
            <a:cxnSpLocks/>
          </p:cNvCxnSpPr>
          <p:nvPr/>
        </p:nvCxnSpPr>
        <p:spPr>
          <a:xfrm>
            <a:off x="10184229" y="1281222"/>
            <a:ext cx="0" cy="1347496"/>
          </a:xfrm>
          <a:prstGeom prst="lin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sp>
        <p:nvSpPr>
          <p:cNvPr id="62" name="!!Infobg">
            <a:extLst>
              <a:ext uri="{FF2B5EF4-FFF2-40B4-BE49-F238E27FC236}">
                <a16:creationId xmlns:a16="http://schemas.microsoft.com/office/drawing/2014/main" id="{B61ADF46-F7D3-47C8-B264-A0512FFA82AB}"/>
              </a:ext>
            </a:extLst>
          </p:cNvPr>
          <p:cNvSpPr/>
          <p:nvPr/>
        </p:nvSpPr>
        <p:spPr>
          <a:xfrm>
            <a:off x="7017357" y="3236076"/>
            <a:ext cx="3603566" cy="1171648"/>
          </a:xfrm>
          <a:prstGeom prst="roundRect">
            <a:avLst>
              <a:gd name="adj" fmla="val 13463"/>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3" name="!!Infotitle">
            <a:extLst>
              <a:ext uri="{FF2B5EF4-FFF2-40B4-BE49-F238E27FC236}">
                <a16:creationId xmlns:a16="http://schemas.microsoft.com/office/drawing/2014/main" id="{65DF926F-FD3E-4722-BA64-629E7F8A728E}"/>
              </a:ext>
            </a:extLst>
          </p:cNvPr>
          <p:cNvSpPr txBox="1"/>
          <p:nvPr/>
        </p:nvSpPr>
        <p:spPr>
          <a:xfrm>
            <a:off x="7118074" y="3288437"/>
            <a:ext cx="2032000" cy="43088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2800" b="1" dirty="0">
                <a:latin typeface="Candara" panose="020E0502030303020204" pitchFamily="34" charset="0"/>
              </a:rPr>
              <a:t>Green</a:t>
            </a:r>
            <a:endParaRPr lang="en-BE" sz="2800" b="1" dirty="0">
              <a:latin typeface="Candara" panose="020E0502030303020204" pitchFamily="34" charset="0"/>
            </a:endParaRPr>
          </a:p>
        </p:txBody>
      </p:sp>
      <p:sp>
        <p:nvSpPr>
          <p:cNvPr id="64" name="!!Infotext">
            <a:extLst>
              <a:ext uri="{FF2B5EF4-FFF2-40B4-BE49-F238E27FC236}">
                <a16:creationId xmlns:a16="http://schemas.microsoft.com/office/drawing/2014/main" id="{69CBBD4A-9EF2-43CE-A2F1-E825C6C04B30}"/>
              </a:ext>
            </a:extLst>
          </p:cNvPr>
          <p:cNvSpPr txBox="1"/>
          <p:nvPr/>
        </p:nvSpPr>
        <p:spPr>
          <a:xfrm>
            <a:off x="7127454" y="3707092"/>
            <a:ext cx="3382934" cy="553998"/>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en-GB" sz="1200" dirty="0" err="1">
                <a:latin typeface="Candara" panose="020E0502030303020204" pitchFamily="34" charset="0"/>
              </a:rPr>
              <a:t>Zeer</a:t>
            </a:r>
            <a:r>
              <a:rPr lang="en-GB" sz="1200" dirty="0">
                <a:latin typeface="Candara" panose="020E0502030303020204" pitchFamily="34" charset="0"/>
              </a:rPr>
              <a:t> </a:t>
            </a:r>
            <a:r>
              <a:rPr lang="en-GB" sz="1200" dirty="0" err="1">
                <a:latin typeface="Candara" panose="020E0502030303020204" pitchFamily="34" charset="0"/>
              </a:rPr>
              <a:t>kort</a:t>
            </a:r>
            <a:r>
              <a:rPr lang="en-GB" sz="1200" dirty="0">
                <a:latin typeface="Candara" panose="020E0502030303020204" pitchFamily="34" charset="0"/>
              </a:rPr>
              <a:t> </a:t>
            </a:r>
            <a:r>
              <a:rPr lang="en-GB" sz="1200" dirty="0" err="1">
                <a:latin typeface="Candara" panose="020E0502030303020204" pitchFamily="34" charset="0"/>
              </a:rPr>
              <a:t>gemaaide</a:t>
            </a:r>
            <a:r>
              <a:rPr lang="en-GB" sz="1200" dirty="0">
                <a:latin typeface="Candara" panose="020E0502030303020204" pitchFamily="34" charset="0"/>
              </a:rPr>
              <a:t> zone, die </a:t>
            </a:r>
            <a:r>
              <a:rPr lang="en-GB" sz="1200" dirty="0" err="1">
                <a:latin typeface="Candara" panose="020E0502030303020204" pitchFamily="34" charset="0"/>
              </a:rPr>
              <a:t>zich</a:t>
            </a:r>
            <a:r>
              <a:rPr lang="en-GB" sz="1200" dirty="0">
                <a:latin typeface="Candara" panose="020E0502030303020204" pitchFamily="34" charset="0"/>
              </a:rPr>
              <a:t> </a:t>
            </a:r>
            <a:r>
              <a:rPr lang="en-GB" sz="1200" dirty="0" err="1">
                <a:latin typeface="Candara" panose="020E0502030303020204" pitchFamily="34" charset="0"/>
              </a:rPr>
              <a:t>bevindt</a:t>
            </a:r>
            <a:r>
              <a:rPr lang="en-GB" sz="1200" dirty="0">
                <a:latin typeface="Candara" panose="020E0502030303020204" pitchFamily="34" charset="0"/>
              </a:rPr>
              <a:t> </a:t>
            </a:r>
            <a:r>
              <a:rPr lang="en-GB" sz="1200" dirty="0" err="1">
                <a:latin typeface="Candara" panose="020E0502030303020204" pitchFamily="34" charset="0"/>
              </a:rPr>
              <a:t>aan</a:t>
            </a:r>
            <a:r>
              <a:rPr lang="en-GB" sz="1200" dirty="0">
                <a:latin typeface="Candara" panose="020E0502030303020204" pitchFamily="34" charset="0"/>
              </a:rPr>
              <a:t> het </a:t>
            </a:r>
            <a:r>
              <a:rPr lang="en-GB" sz="1200" dirty="0" err="1">
                <a:latin typeface="Candara" panose="020E0502030303020204" pitchFamily="34" charset="0"/>
              </a:rPr>
              <a:t>einde</a:t>
            </a:r>
            <a:r>
              <a:rPr lang="en-GB" sz="1200" dirty="0">
                <a:latin typeface="Candara" panose="020E0502030303020204" pitchFamily="34" charset="0"/>
              </a:rPr>
              <a:t> van de hole. De </a:t>
            </a:r>
            <a:r>
              <a:rPr lang="en-GB" sz="1200" dirty="0" err="1">
                <a:latin typeface="Candara" panose="020E0502030303020204" pitchFamily="34" charset="0"/>
              </a:rPr>
              <a:t>vlag</a:t>
            </a:r>
            <a:r>
              <a:rPr lang="en-GB" sz="1200" dirty="0">
                <a:latin typeface="Candara" panose="020E0502030303020204" pitchFamily="34" charset="0"/>
              </a:rPr>
              <a:t> </a:t>
            </a:r>
            <a:r>
              <a:rPr lang="en-GB" sz="1200" dirty="0" err="1">
                <a:latin typeface="Candara" panose="020E0502030303020204" pitchFamily="34" charset="0"/>
              </a:rPr>
              <a:t>en</a:t>
            </a:r>
            <a:r>
              <a:rPr lang="en-GB" sz="1200" dirty="0">
                <a:latin typeface="Candara" panose="020E0502030303020204" pitchFamily="34" charset="0"/>
              </a:rPr>
              <a:t> het </a:t>
            </a:r>
            <a:r>
              <a:rPr lang="en-GB" sz="1200" dirty="0" err="1">
                <a:latin typeface="Candara" panose="020E0502030303020204" pitchFamily="34" charset="0"/>
              </a:rPr>
              <a:t>uiteindelijke</a:t>
            </a:r>
            <a:r>
              <a:rPr lang="en-GB" sz="1200" dirty="0">
                <a:latin typeface="Candara" panose="020E0502030303020204" pitchFamily="34" charset="0"/>
              </a:rPr>
              <a:t> </a:t>
            </a:r>
            <a:r>
              <a:rPr lang="en-GB" sz="1200" dirty="0" err="1">
                <a:latin typeface="Candara" panose="020E0502030303020204" pitchFamily="34" charset="0"/>
              </a:rPr>
              <a:t>putje</a:t>
            </a:r>
            <a:r>
              <a:rPr lang="en-GB" sz="1200" dirty="0">
                <a:latin typeface="Candara" panose="020E0502030303020204" pitchFamily="34" charset="0"/>
              </a:rPr>
              <a:t> (hole) </a:t>
            </a:r>
            <a:r>
              <a:rPr lang="en-GB" sz="1200" dirty="0" err="1">
                <a:latin typeface="Candara" panose="020E0502030303020204" pitchFamily="34" charset="0"/>
              </a:rPr>
              <a:t>bevinden</a:t>
            </a:r>
            <a:r>
              <a:rPr lang="en-GB" sz="1200" dirty="0">
                <a:latin typeface="Candara" panose="020E0502030303020204" pitchFamily="34" charset="0"/>
              </a:rPr>
              <a:t> </a:t>
            </a:r>
            <a:r>
              <a:rPr lang="en-GB" sz="1200" dirty="0" err="1">
                <a:latin typeface="Candara" panose="020E0502030303020204" pitchFamily="34" charset="0"/>
              </a:rPr>
              <a:t>zich</a:t>
            </a:r>
            <a:r>
              <a:rPr lang="en-GB" sz="1200" dirty="0">
                <a:latin typeface="Candara" panose="020E0502030303020204" pitchFamily="34" charset="0"/>
              </a:rPr>
              <a:t> </a:t>
            </a:r>
            <a:r>
              <a:rPr lang="en-GB" sz="1200" dirty="0" err="1">
                <a:latin typeface="Candara" panose="020E0502030303020204" pitchFamily="34" charset="0"/>
              </a:rPr>
              <a:t>hier</a:t>
            </a:r>
            <a:r>
              <a:rPr lang="en-GB" sz="1200" dirty="0">
                <a:latin typeface="Candara" panose="020E0502030303020204" pitchFamily="34" charset="0"/>
              </a:rPr>
              <a:t>. </a:t>
            </a:r>
            <a:endParaRPr lang="en-BE" sz="1200" dirty="0">
              <a:latin typeface="Candara" panose="020E0502030303020204" pitchFamily="34" charset="0"/>
            </a:endParaRPr>
          </a:p>
        </p:txBody>
      </p:sp>
      <p:sp>
        <p:nvSpPr>
          <p:cNvPr id="65" name="!!Info-close">
            <a:hlinkClick r:id="rId4" action="ppaction://hlinksldjump"/>
            <a:extLst>
              <a:ext uri="{FF2B5EF4-FFF2-40B4-BE49-F238E27FC236}">
                <a16:creationId xmlns:a16="http://schemas.microsoft.com/office/drawing/2014/main" id="{6874B845-84F1-4B18-B287-6312FF61B2AE}"/>
              </a:ext>
            </a:extLst>
          </p:cNvPr>
          <p:cNvSpPr txBox="1"/>
          <p:nvPr/>
        </p:nvSpPr>
        <p:spPr>
          <a:xfrm>
            <a:off x="9904469" y="3237193"/>
            <a:ext cx="718069" cy="288147"/>
          </a:xfrm>
          <a:prstGeom prst="rect">
            <a:avLst/>
          </a:prstGeom>
          <a:noFill/>
          <a:extLst>
            <a:ext uri="{909E8E84-426E-40DD-AFC4-6F175D3DCCD1}">
              <a14:hiddenFill xmlns:a14="http://schemas.microsoft.com/office/drawing/2010/main">
                <a:solidFill>
                  <a:scrgbClr r="0" g="0" b="0"/>
                </a:solidFill>
              </a14:hiddenFill>
            </a:ext>
          </a:extLst>
        </p:spPr>
        <p:txBody>
          <a:bodyPr vert="horz" wrap="none" lIns="0" tIns="72000" rIns="108000" bIns="0" rtlCol="0">
            <a:spAutoFit/>
          </a:bodyPr>
          <a:lstStyle/>
          <a:p>
            <a:pPr algn="r"/>
            <a:r>
              <a:rPr lang="nl-BE" sz="1400" dirty="0">
                <a:solidFill>
                  <a:schemeClr val="accent4"/>
                </a:solidFill>
                <a:latin typeface="Calibri Light" panose="020F0302020204030204" pitchFamily="34" charset="0"/>
              </a:rPr>
              <a:t>Sluiten x</a:t>
            </a:r>
            <a:endParaRPr lang="en-BE" sz="1400" dirty="0">
              <a:solidFill>
                <a:schemeClr val="accent4"/>
              </a:solidFill>
              <a:latin typeface="Calibri Light" panose="020F0302020204030204" pitchFamily="34" charset="0"/>
            </a:endParaRPr>
          </a:p>
        </p:txBody>
      </p:sp>
      <p:sp>
        <p:nvSpPr>
          <p:cNvPr id="66" name="Rechthoek: afgeronde hoeken 65">
            <a:hlinkClick r:id="rId5" action="ppaction://hlinksldjump"/>
            <a:extLst>
              <a:ext uri="{FF2B5EF4-FFF2-40B4-BE49-F238E27FC236}">
                <a16:creationId xmlns:a16="http://schemas.microsoft.com/office/drawing/2014/main" id="{74F6F966-5E5F-4D31-A3D4-E5C02F522366}"/>
              </a:ext>
            </a:extLst>
          </p:cNvPr>
          <p:cNvSpPr/>
          <p:nvPr/>
        </p:nvSpPr>
        <p:spPr>
          <a:xfrm>
            <a:off x="7076175" y="4528201"/>
            <a:ext cx="1052350" cy="432792"/>
          </a:xfrm>
          <a:prstGeom prst="roundRect">
            <a:avLst>
              <a:gd name="adj" fmla="val 50000"/>
            </a:avLst>
          </a:prstGeom>
          <a:solidFill>
            <a:schemeClr val="bg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400" dirty="0">
                <a:solidFill>
                  <a:sysClr val="windowText" lastClr="000000"/>
                </a:solidFill>
                <a:latin typeface="Candara" panose="020E0502030303020204" pitchFamily="34" charset="0"/>
              </a:rPr>
              <a:t>Approach</a:t>
            </a:r>
            <a:endParaRPr lang="en-BE" sz="1400" dirty="0">
              <a:solidFill>
                <a:sysClr val="windowText" lastClr="000000"/>
              </a:solidFill>
              <a:latin typeface="Candara" panose="020E0502030303020204" pitchFamily="34" charset="0"/>
            </a:endParaRPr>
          </a:p>
        </p:txBody>
      </p:sp>
      <p:sp>
        <p:nvSpPr>
          <p:cNvPr id="67" name="Rechthoek: afgeronde hoeken 66">
            <a:hlinkClick r:id="rId6" action="ppaction://hlinksldjump"/>
            <a:extLst>
              <a:ext uri="{FF2B5EF4-FFF2-40B4-BE49-F238E27FC236}">
                <a16:creationId xmlns:a16="http://schemas.microsoft.com/office/drawing/2014/main" id="{2A88C919-F480-45FE-8CC6-E67632AF8CA0}"/>
              </a:ext>
            </a:extLst>
          </p:cNvPr>
          <p:cNvSpPr/>
          <p:nvPr/>
        </p:nvSpPr>
        <p:spPr>
          <a:xfrm>
            <a:off x="8210433" y="4533552"/>
            <a:ext cx="819071" cy="432792"/>
          </a:xfrm>
          <a:prstGeom prst="roundRect">
            <a:avLst>
              <a:gd name="adj" fmla="val 50000"/>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400" dirty="0">
                <a:solidFill>
                  <a:schemeClr val="bg1"/>
                </a:solidFill>
                <a:latin typeface="Candara" panose="020E0502030303020204" pitchFamily="34" charset="0"/>
              </a:rPr>
              <a:t>Putten</a:t>
            </a:r>
            <a:endParaRPr lang="en-BE" sz="1400" dirty="0">
              <a:solidFill>
                <a:schemeClr val="bg1"/>
              </a:solidFill>
              <a:latin typeface="Candara" panose="020E0502030303020204" pitchFamily="34" charset="0"/>
            </a:endParaRPr>
          </a:p>
        </p:txBody>
      </p:sp>
      <p:sp>
        <p:nvSpPr>
          <p:cNvPr id="59" name="!!Infobg">
            <a:extLst>
              <a:ext uri="{FF2B5EF4-FFF2-40B4-BE49-F238E27FC236}">
                <a16:creationId xmlns:a16="http://schemas.microsoft.com/office/drawing/2014/main" id="{0CA56FF7-7BAD-41AB-AB8A-01DDBFB4CFB7}"/>
              </a:ext>
            </a:extLst>
          </p:cNvPr>
          <p:cNvSpPr/>
          <p:nvPr/>
        </p:nvSpPr>
        <p:spPr>
          <a:xfrm>
            <a:off x="7011808" y="5105871"/>
            <a:ext cx="3603566" cy="1171648"/>
          </a:xfrm>
          <a:prstGeom prst="roundRect">
            <a:avLst>
              <a:gd name="adj" fmla="val 13463"/>
            </a:avLst>
          </a:prstGeom>
          <a:noFill/>
          <a:ln>
            <a:solidFill>
              <a:schemeClr val="bg1"/>
            </a:solid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1" name="!!Infotext">
            <a:extLst>
              <a:ext uri="{FF2B5EF4-FFF2-40B4-BE49-F238E27FC236}">
                <a16:creationId xmlns:a16="http://schemas.microsoft.com/office/drawing/2014/main" id="{CFC33FD4-5A29-4423-BA52-FFCC46E7C896}"/>
              </a:ext>
            </a:extLst>
          </p:cNvPr>
          <p:cNvSpPr txBox="1"/>
          <p:nvPr/>
        </p:nvSpPr>
        <p:spPr>
          <a:xfrm>
            <a:off x="7121905" y="5576887"/>
            <a:ext cx="3382934" cy="553998"/>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1200" dirty="0">
                <a:solidFill>
                  <a:schemeClr val="bg1"/>
                </a:solidFill>
                <a:latin typeface="Candara" panose="020E0502030303020204" pitchFamily="34" charset="0"/>
              </a:rPr>
              <a:t>Het shot dat de bal op de green brengt. De sleutel hier is de bal in een ideale positie krijgen om zo weinig mogelijk keer te moeten putten.</a:t>
            </a:r>
          </a:p>
        </p:txBody>
      </p:sp>
      <p:sp>
        <p:nvSpPr>
          <p:cNvPr id="68" name="!!Info-close">
            <a:hlinkClick r:id="rId7" action="ppaction://hlinksldjump"/>
            <a:extLst>
              <a:ext uri="{FF2B5EF4-FFF2-40B4-BE49-F238E27FC236}">
                <a16:creationId xmlns:a16="http://schemas.microsoft.com/office/drawing/2014/main" id="{5B600A0A-591F-40A6-A9C2-0E0E4EF25961}"/>
              </a:ext>
            </a:extLst>
          </p:cNvPr>
          <p:cNvSpPr txBox="1"/>
          <p:nvPr/>
        </p:nvSpPr>
        <p:spPr>
          <a:xfrm>
            <a:off x="9898920" y="5106988"/>
            <a:ext cx="718069" cy="288147"/>
          </a:xfrm>
          <a:prstGeom prst="rect">
            <a:avLst/>
          </a:prstGeom>
          <a:noFill/>
          <a:extLst>
            <a:ext uri="{909E8E84-426E-40DD-AFC4-6F175D3DCCD1}">
              <a14:hiddenFill xmlns:a14="http://schemas.microsoft.com/office/drawing/2010/main">
                <a:solidFill>
                  <a:scrgbClr r="0" g="0" b="0"/>
                </a:solidFill>
              </a14:hiddenFill>
            </a:ext>
          </a:extLst>
        </p:spPr>
        <p:txBody>
          <a:bodyPr vert="horz" wrap="none" lIns="0" tIns="72000" rIns="108000" bIns="0" rtlCol="0">
            <a:spAutoFit/>
          </a:bodyPr>
          <a:lstStyle/>
          <a:p>
            <a:pPr algn="r"/>
            <a:r>
              <a:rPr lang="nl-BE" sz="1400" dirty="0">
                <a:solidFill>
                  <a:schemeClr val="bg1"/>
                </a:solidFill>
                <a:latin typeface="Calibri Light" panose="020F0302020204030204" pitchFamily="34" charset="0"/>
              </a:rPr>
              <a:t>Sluiten x</a:t>
            </a:r>
            <a:endParaRPr lang="en-BE" sz="1400" dirty="0">
              <a:solidFill>
                <a:schemeClr val="bg1"/>
              </a:solidFill>
              <a:latin typeface="Calibri Light" panose="020F0302020204030204" pitchFamily="34" charset="0"/>
            </a:endParaRPr>
          </a:p>
        </p:txBody>
      </p:sp>
      <p:sp>
        <p:nvSpPr>
          <p:cNvPr id="60" name="!!NextBG">
            <a:extLst>
              <a:ext uri="{FF2B5EF4-FFF2-40B4-BE49-F238E27FC236}">
                <a16:creationId xmlns:a16="http://schemas.microsoft.com/office/drawing/2014/main" id="{3A48EAB9-42AF-478F-B42E-B2CF94D05996}"/>
              </a:ext>
            </a:extLst>
          </p:cNvPr>
          <p:cNvSpPr/>
          <p:nvPr/>
        </p:nvSpPr>
        <p:spPr>
          <a:xfrm>
            <a:off x="6206587" y="7058849"/>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9" name="!!NextArrow">
            <a:extLst>
              <a:ext uri="{FF2B5EF4-FFF2-40B4-BE49-F238E27FC236}">
                <a16:creationId xmlns:a16="http://schemas.microsoft.com/office/drawing/2014/main" id="{9D1E05D9-4401-492B-9590-C8B3731B91FA}"/>
              </a:ext>
            </a:extLst>
          </p:cNvPr>
          <p:cNvSpPr/>
          <p:nvPr/>
        </p:nvSpPr>
        <p:spPr>
          <a:xfrm>
            <a:off x="6377711" y="7185218"/>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70" name="!!NextLabel">
            <a:extLst>
              <a:ext uri="{FF2B5EF4-FFF2-40B4-BE49-F238E27FC236}">
                <a16:creationId xmlns:a16="http://schemas.microsoft.com/office/drawing/2014/main" id="{5A484115-12D9-4B59-A08F-32E2A65546D6}"/>
              </a:ext>
            </a:extLst>
          </p:cNvPr>
          <p:cNvSpPr txBox="1"/>
          <p:nvPr/>
        </p:nvSpPr>
        <p:spPr>
          <a:xfrm>
            <a:off x="6206587" y="7600466"/>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Volgende</a:t>
            </a:r>
            <a:endParaRPr lang="en-BE" sz="800" dirty="0">
              <a:solidFill>
                <a:schemeClr val="bg1"/>
              </a:solidFill>
              <a:latin typeface="Candara" panose="020E0502030303020204" pitchFamily="34" charset="0"/>
            </a:endParaRPr>
          </a:p>
        </p:txBody>
      </p:sp>
      <p:sp>
        <p:nvSpPr>
          <p:cNvPr id="71" name="!!NextTrigger">
            <a:hlinkClick r:id="" action="ppaction://hlinkshowjump?jump=nextslide"/>
            <a:extLst>
              <a:ext uri="{FF2B5EF4-FFF2-40B4-BE49-F238E27FC236}">
                <a16:creationId xmlns:a16="http://schemas.microsoft.com/office/drawing/2014/main" id="{9E3AF4CE-2D3D-4B91-95D9-88F0E8B1FE18}"/>
              </a:ext>
            </a:extLst>
          </p:cNvPr>
          <p:cNvSpPr/>
          <p:nvPr/>
        </p:nvSpPr>
        <p:spPr>
          <a:xfrm>
            <a:off x="6206586" y="7064360"/>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76" name="!!PrevBG">
            <a:extLst>
              <a:ext uri="{FF2B5EF4-FFF2-40B4-BE49-F238E27FC236}">
                <a16:creationId xmlns:a16="http://schemas.microsoft.com/office/drawing/2014/main" id="{54398E5C-964F-44E0-AA4B-B92632DD7129}"/>
              </a:ext>
            </a:extLst>
          </p:cNvPr>
          <p:cNvSpPr/>
          <p:nvPr/>
        </p:nvSpPr>
        <p:spPr>
          <a:xfrm>
            <a:off x="5519597" y="7053514"/>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7" name="!!PrevArrow">
            <a:extLst>
              <a:ext uri="{FF2B5EF4-FFF2-40B4-BE49-F238E27FC236}">
                <a16:creationId xmlns:a16="http://schemas.microsoft.com/office/drawing/2014/main" id="{95E3A798-E4A3-44E1-A734-8741F218A11D}"/>
              </a:ext>
            </a:extLst>
          </p:cNvPr>
          <p:cNvSpPr/>
          <p:nvPr/>
        </p:nvSpPr>
        <p:spPr>
          <a:xfrm flipH="1">
            <a:off x="5646270" y="7179883"/>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78" name="!!PrevLabel">
            <a:extLst>
              <a:ext uri="{FF2B5EF4-FFF2-40B4-BE49-F238E27FC236}">
                <a16:creationId xmlns:a16="http://schemas.microsoft.com/office/drawing/2014/main" id="{E3D13114-BC4A-4BD2-B9C1-9B7C2ED400C6}"/>
              </a:ext>
            </a:extLst>
          </p:cNvPr>
          <p:cNvSpPr txBox="1"/>
          <p:nvPr/>
        </p:nvSpPr>
        <p:spPr>
          <a:xfrm>
            <a:off x="5519597" y="7595131"/>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Terug</a:t>
            </a:r>
            <a:endParaRPr lang="en-BE" sz="800" dirty="0">
              <a:solidFill>
                <a:schemeClr val="bg1"/>
              </a:solidFill>
              <a:latin typeface="Candara" panose="020E0502030303020204" pitchFamily="34" charset="0"/>
            </a:endParaRPr>
          </a:p>
        </p:txBody>
      </p:sp>
      <p:sp>
        <p:nvSpPr>
          <p:cNvPr id="79" name="!!PrevTrigger">
            <a:hlinkClick r:id="" action="ppaction://hlinkshowjump?jump=previousslide"/>
            <a:extLst>
              <a:ext uri="{FF2B5EF4-FFF2-40B4-BE49-F238E27FC236}">
                <a16:creationId xmlns:a16="http://schemas.microsoft.com/office/drawing/2014/main" id="{386311FF-1D0B-479F-8AD5-D9BE5BBF869F}"/>
              </a:ext>
            </a:extLst>
          </p:cNvPr>
          <p:cNvSpPr/>
          <p:nvPr/>
        </p:nvSpPr>
        <p:spPr>
          <a:xfrm>
            <a:off x="5519596" y="7059025"/>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10" name="!!MenuBlack">
            <a:extLst>
              <a:ext uri="{FF2B5EF4-FFF2-40B4-BE49-F238E27FC236}">
                <a16:creationId xmlns:a16="http://schemas.microsoft.com/office/drawing/2014/main" id="{2C9F784B-13A4-4862-A523-5011C975A25F}"/>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11" name="!!MenuYellow">
            <a:extLst>
              <a:ext uri="{FF2B5EF4-FFF2-40B4-BE49-F238E27FC236}">
                <a16:creationId xmlns:a16="http://schemas.microsoft.com/office/drawing/2014/main" id="{5CE9B798-8884-4E19-8846-24C634055379}"/>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2" name="!!MenuRed">
            <a:extLst>
              <a:ext uri="{FF2B5EF4-FFF2-40B4-BE49-F238E27FC236}">
                <a16:creationId xmlns:a16="http://schemas.microsoft.com/office/drawing/2014/main" id="{42125970-0C50-4315-AF69-858D1E5DCA04}"/>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3" name="!!MenuWhite">
            <a:extLst>
              <a:ext uri="{FF2B5EF4-FFF2-40B4-BE49-F238E27FC236}">
                <a16:creationId xmlns:a16="http://schemas.microsoft.com/office/drawing/2014/main" id="{C83B65C8-9985-4D08-A504-D4A30481AB94}"/>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4" name="!!Menu-1">
            <a:extLst>
              <a:ext uri="{FF2B5EF4-FFF2-40B4-BE49-F238E27FC236}">
                <a16:creationId xmlns:a16="http://schemas.microsoft.com/office/drawing/2014/main" id="{25660176-9436-442E-AF78-5C1BCC729968}"/>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115" name="!!Menu-2">
            <a:extLst>
              <a:ext uri="{FF2B5EF4-FFF2-40B4-BE49-F238E27FC236}">
                <a16:creationId xmlns:a16="http://schemas.microsoft.com/office/drawing/2014/main" id="{25BC528C-2C93-495B-A179-77CDB5AEA089}"/>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116" name="!!Menu-3">
            <a:extLst>
              <a:ext uri="{FF2B5EF4-FFF2-40B4-BE49-F238E27FC236}">
                <a16:creationId xmlns:a16="http://schemas.microsoft.com/office/drawing/2014/main" id="{4C0D193E-F753-4E79-97FF-B638068E7082}"/>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117" name="!!Menu-4">
            <a:extLst>
              <a:ext uri="{FF2B5EF4-FFF2-40B4-BE49-F238E27FC236}">
                <a16:creationId xmlns:a16="http://schemas.microsoft.com/office/drawing/2014/main" id="{4398EE25-BFE8-484B-9F45-455E394B22DF}"/>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118" name="!!Menu-5">
            <a:extLst>
              <a:ext uri="{FF2B5EF4-FFF2-40B4-BE49-F238E27FC236}">
                <a16:creationId xmlns:a16="http://schemas.microsoft.com/office/drawing/2014/main" id="{A0CE24E3-89FD-4F94-BF9C-E0E07F58A99A}"/>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119" name="!!Menu-6">
            <a:extLst>
              <a:ext uri="{FF2B5EF4-FFF2-40B4-BE49-F238E27FC236}">
                <a16:creationId xmlns:a16="http://schemas.microsoft.com/office/drawing/2014/main" id="{BB8CC6D3-060E-40ED-873F-DABD2FC37D0A}"/>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120" name="!!Menu-Line5">
            <a:extLst>
              <a:ext uri="{FF2B5EF4-FFF2-40B4-BE49-F238E27FC236}">
                <a16:creationId xmlns:a16="http://schemas.microsoft.com/office/drawing/2014/main" id="{AE9C7028-54DD-4810-B7DB-1E4E60606A65}"/>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1" name="!!Menu-Line4">
            <a:extLst>
              <a:ext uri="{FF2B5EF4-FFF2-40B4-BE49-F238E27FC236}">
                <a16:creationId xmlns:a16="http://schemas.microsoft.com/office/drawing/2014/main" id="{483BCEA0-0C2D-4E7B-B9E1-CF2F783CB3E7}"/>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2" name="!!Menu-Line3">
            <a:extLst>
              <a:ext uri="{FF2B5EF4-FFF2-40B4-BE49-F238E27FC236}">
                <a16:creationId xmlns:a16="http://schemas.microsoft.com/office/drawing/2014/main" id="{AFC136FB-0BB6-4DE4-AFA4-C2A455D9F50B}"/>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3" name="!!Menu-Line2">
            <a:extLst>
              <a:ext uri="{FF2B5EF4-FFF2-40B4-BE49-F238E27FC236}">
                <a16:creationId xmlns:a16="http://schemas.microsoft.com/office/drawing/2014/main" id="{17102B21-5C2D-495F-9804-1F1990381585}"/>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6" name="!!Menu-Line1">
            <a:extLst>
              <a:ext uri="{FF2B5EF4-FFF2-40B4-BE49-F238E27FC236}">
                <a16:creationId xmlns:a16="http://schemas.microsoft.com/office/drawing/2014/main" id="{8F5E7643-D02B-4397-8606-24028F3921F1}"/>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33" name="!!Menu-7">
            <a:extLst>
              <a:ext uri="{FF2B5EF4-FFF2-40B4-BE49-F238E27FC236}">
                <a16:creationId xmlns:a16="http://schemas.microsoft.com/office/drawing/2014/main" id="{F4B5D339-A6F8-461C-A7C8-788D67C29456}"/>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134" name="!!Menu-Line6">
            <a:extLst>
              <a:ext uri="{FF2B5EF4-FFF2-40B4-BE49-F238E27FC236}">
                <a16:creationId xmlns:a16="http://schemas.microsoft.com/office/drawing/2014/main" id="{4A61E5E1-6E49-450E-A1AF-EB519479E627}"/>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35" name="!!MenuTrigger1">
            <a:hlinkClick r:id="rId8" action="ppaction://hlinksldjump"/>
            <a:extLst>
              <a:ext uri="{FF2B5EF4-FFF2-40B4-BE49-F238E27FC236}">
                <a16:creationId xmlns:a16="http://schemas.microsoft.com/office/drawing/2014/main" id="{8D9066FD-320B-487B-B32F-C6EAB014FBE2}"/>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6" name="!!MenuTrigger2">
            <a:hlinkClick r:id="rId9" action="ppaction://hlinksldjump"/>
            <a:extLst>
              <a:ext uri="{FF2B5EF4-FFF2-40B4-BE49-F238E27FC236}">
                <a16:creationId xmlns:a16="http://schemas.microsoft.com/office/drawing/2014/main" id="{22BD4B57-39EC-4F40-9E45-0A1E911BA5B1}"/>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7" name="!!MenuTrigger3">
            <a:hlinkClick r:id="rId10" action="ppaction://hlinksldjump"/>
            <a:extLst>
              <a:ext uri="{FF2B5EF4-FFF2-40B4-BE49-F238E27FC236}">
                <a16:creationId xmlns:a16="http://schemas.microsoft.com/office/drawing/2014/main" id="{FDCE509A-E9EE-4989-9FFE-A7CC7381D6A8}"/>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47" name="!!MenuTrigger4">
            <a:hlinkClick r:id="rId11" action="ppaction://hlinksldjump"/>
            <a:extLst>
              <a:ext uri="{FF2B5EF4-FFF2-40B4-BE49-F238E27FC236}">
                <a16:creationId xmlns:a16="http://schemas.microsoft.com/office/drawing/2014/main" id="{ED168651-9457-4B9B-BD97-98F508D7A81C}"/>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48" name="!!MenuTrigger5">
            <a:hlinkClick r:id="rId12" action="ppaction://hlinksldjump"/>
            <a:extLst>
              <a:ext uri="{FF2B5EF4-FFF2-40B4-BE49-F238E27FC236}">
                <a16:creationId xmlns:a16="http://schemas.microsoft.com/office/drawing/2014/main" id="{E52D5B91-7BD2-4E8A-B4F7-B9A82BE328E1}"/>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49" name="!!MenuTrigger6">
            <a:hlinkClick r:id="rId13" action="ppaction://hlinksldjump"/>
            <a:extLst>
              <a:ext uri="{FF2B5EF4-FFF2-40B4-BE49-F238E27FC236}">
                <a16:creationId xmlns:a16="http://schemas.microsoft.com/office/drawing/2014/main" id="{3EB3D3EF-5689-45D8-B481-B98B16159BA5}"/>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50" name="!!MenuTrigger7">
            <a:hlinkClick r:id="rId14" action="ppaction://hlinksldjump"/>
            <a:extLst>
              <a:ext uri="{FF2B5EF4-FFF2-40B4-BE49-F238E27FC236}">
                <a16:creationId xmlns:a16="http://schemas.microsoft.com/office/drawing/2014/main" id="{25722AF8-3CBD-4755-AA70-39685AEB93BB}"/>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51" name="!!MenuBG">
            <a:extLst>
              <a:ext uri="{FF2B5EF4-FFF2-40B4-BE49-F238E27FC236}">
                <a16:creationId xmlns:a16="http://schemas.microsoft.com/office/drawing/2014/main" id="{5544FDB0-1647-4E7C-8735-075805957A1B}"/>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2" name="!!MenuLabel">
            <a:extLst>
              <a:ext uri="{FF2B5EF4-FFF2-40B4-BE49-F238E27FC236}">
                <a16:creationId xmlns:a16="http://schemas.microsoft.com/office/drawing/2014/main" id="{93A7A613-9DFB-4B41-A3CB-54B3DB61D93F}"/>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153" name="!!MenuTriggerComplete">
            <a:extLst>
              <a:ext uri="{FF2B5EF4-FFF2-40B4-BE49-F238E27FC236}">
                <a16:creationId xmlns:a16="http://schemas.microsoft.com/office/drawing/2014/main" id="{2FFB3B39-5329-402C-8940-F9B7FC004D30}"/>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54" name="!!MenuCloseButton">
            <a:extLst>
              <a:ext uri="{FF2B5EF4-FFF2-40B4-BE49-F238E27FC236}">
                <a16:creationId xmlns:a16="http://schemas.microsoft.com/office/drawing/2014/main" id="{B7A7B449-66C4-4912-9E7E-CB1006D9F9F6}"/>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55" name="!!MenuCloseTriggerComplete">
            <a:extLst>
              <a:ext uri="{FF2B5EF4-FFF2-40B4-BE49-F238E27FC236}">
                <a16:creationId xmlns:a16="http://schemas.microsoft.com/office/drawing/2014/main" id="{BA840334-C936-4180-8C26-C340E72191D9}"/>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4156014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fade">
                                      <p:cBhvr>
                                        <p:cTn id="7" dur="500"/>
                                        <p:tgtEl>
                                          <p:spTgt spid="59"/>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61"/>
                                        </p:tgtEl>
                                        <p:attrNameLst>
                                          <p:attrName>style.visibility</p:attrName>
                                        </p:attrNameLst>
                                      </p:cBhvr>
                                      <p:to>
                                        <p:strVal val="visible"/>
                                      </p:to>
                                    </p:set>
                                    <p:animEffect transition="in" filter="fade">
                                      <p:cBhvr>
                                        <p:cTn id="10" dur="500"/>
                                        <p:tgtEl>
                                          <p:spTgt spid="61"/>
                                        </p:tgtEl>
                                      </p:cBhvr>
                                    </p:animEffect>
                                  </p:childTnLst>
                                </p:cTn>
                              </p:par>
                            </p:childTnLst>
                          </p:cTn>
                        </p:par>
                        <p:par>
                          <p:cTn id="11" fill="hold">
                            <p:stCondLst>
                              <p:cond delay="750"/>
                            </p:stCondLst>
                            <p:childTnLst>
                              <p:par>
                                <p:cTn id="12" presetID="10" presetClass="entr" presetSubtype="0" fill="hold" grpId="0" nodeType="afterEffect">
                                  <p:stCondLst>
                                    <p:cond delay="0"/>
                                  </p:stCondLst>
                                  <p:childTnLst>
                                    <p:set>
                                      <p:cBhvr>
                                        <p:cTn id="13" dur="1" fill="hold">
                                          <p:stCondLst>
                                            <p:cond delay="0"/>
                                          </p:stCondLst>
                                        </p:cTn>
                                        <p:tgtEl>
                                          <p:spTgt spid="68"/>
                                        </p:tgtEl>
                                        <p:attrNameLst>
                                          <p:attrName>style.visibility</p:attrName>
                                        </p:attrNameLst>
                                      </p:cBhvr>
                                      <p:to>
                                        <p:strVal val="visible"/>
                                      </p:to>
                                    </p:set>
                                    <p:animEffect transition="in" filter="fade">
                                      <p:cBhvr>
                                        <p:cTn id="14"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153"/>
                    </p:tgtEl>
                  </p:cond>
                </p:stCondLst>
                <p:endSync evt="end" delay="0">
                  <p:rtn val="all"/>
                </p:endSync>
                <p:childTnLst>
                  <p:par>
                    <p:cTn id="16" fill="hold">
                      <p:stCondLst>
                        <p:cond delay="0"/>
                      </p:stCondLst>
                      <p:childTnLst>
                        <p:par>
                          <p:cTn id="17" fill="hold">
                            <p:stCondLst>
                              <p:cond delay="0"/>
                            </p:stCondLst>
                            <p:childTnLst>
                              <p:par>
                                <p:cTn id="18" presetID="35" presetClass="path" presetSubtype="0" decel="100000" fill="hold" grpId="0" nodeType="withEffect">
                                  <p:stCondLst>
                                    <p:cond delay="0"/>
                                  </p:stCondLst>
                                  <p:childTnLst>
                                    <p:animMotion origin="layout" path="M 8.33333E-7 0 L -0.33698 0 " pathEditMode="relative" rAng="0" ptsTypes="AA">
                                      <p:cBhvr>
                                        <p:cTn id="19" dur="500" fill="hold"/>
                                        <p:tgtEl>
                                          <p:spTgt spid="110"/>
                                        </p:tgtEl>
                                        <p:attrNameLst>
                                          <p:attrName>ppt_x</p:attrName>
                                          <p:attrName>ppt_y</p:attrName>
                                        </p:attrNameLst>
                                      </p:cBhvr>
                                      <p:rCtr x="-16849" y="0"/>
                                    </p:animMotion>
                                  </p:childTnLst>
                                </p:cTn>
                              </p:par>
                              <p:par>
                                <p:cTn id="20" presetID="35" presetClass="path" presetSubtype="0" decel="100000" fill="hold" grpId="0" nodeType="withEffect">
                                  <p:stCondLst>
                                    <p:cond delay="0"/>
                                  </p:stCondLst>
                                  <p:childTnLst>
                                    <p:animMotion origin="layout" path="M 8.33333E-7 0 L -0.33698 0 " pathEditMode="relative" rAng="0" ptsTypes="AA">
                                      <p:cBhvr>
                                        <p:cTn id="21" dur="750" fill="hold"/>
                                        <p:tgtEl>
                                          <p:spTgt spid="111"/>
                                        </p:tgtEl>
                                        <p:attrNameLst>
                                          <p:attrName>ppt_x</p:attrName>
                                          <p:attrName>ppt_y</p:attrName>
                                        </p:attrNameLst>
                                      </p:cBhvr>
                                      <p:rCtr x="-16849" y="0"/>
                                    </p:animMotion>
                                  </p:childTnLst>
                                </p:cTn>
                              </p:par>
                              <p:par>
                                <p:cTn id="22" presetID="35" presetClass="path" presetSubtype="0" decel="100000" fill="hold" grpId="0" nodeType="withEffect">
                                  <p:stCondLst>
                                    <p:cond delay="0"/>
                                  </p:stCondLst>
                                  <p:childTnLst>
                                    <p:animMotion origin="layout" path="M 8.33333E-7 0 L -0.33698 0 " pathEditMode="relative" rAng="0" ptsTypes="AA">
                                      <p:cBhvr>
                                        <p:cTn id="23" dur="1000" fill="hold"/>
                                        <p:tgtEl>
                                          <p:spTgt spid="112"/>
                                        </p:tgtEl>
                                        <p:attrNameLst>
                                          <p:attrName>ppt_x</p:attrName>
                                          <p:attrName>ppt_y</p:attrName>
                                        </p:attrNameLst>
                                      </p:cBhvr>
                                      <p:rCtr x="-16849" y="0"/>
                                    </p:animMotion>
                                  </p:childTnLst>
                                </p:cTn>
                              </p:par>
                              <p:par>
                                <p:cTn id="24" presetID="35" presetClass="path" presetSubtype="0" decel="100000" fill="hold" grpId="0" nodeType="withEffect">
                                  <p:stCondLst>
                                    <p:cond delay="0"/>
                                  </p:stCondLst>
                                  <p:childTnLst>
                                    <p:animMotion origin="layout" path="M 8.33333E-7 0 L -0.33698 0 " pathEditMode="relative" rAng="0" ptsTypes="AA">
                                      <p:cBhvr>
                                        <p:cTn id="25" dur="1250" fill="hold"/>
                                        <p:tgtEl>
                                          <p:spTgt spid="113"/>
                                        </p:tgtEl>
                                        <p:attrNameLst>
                                          <p:attrName>ppt_x</p:attrName>
                                          <p:attrName>ppt_y</p:attrName>
                                        </p:attrNameLst>
                                      </p:cBhvr>
                                      <p:rCtr x="-16849" y="0"/>
                                    </p:animMotion>
                                  </p:childTnLst>
                                </p:cTn>
                              </p:par>
                              <p:par>
                                <p:cTn id="26" presetID="35" presetClass="path" presetSubtype="0" decel="100000" fill="hold" grpId="0" nodeType="withEffect">
                                  <p:stCondLst>
                                    <p:cond delay="750"/>
                                  </p:stCondLst>
                                  <p:childTnLst>
                                    <p:animMotion origin="layout" path="M 8.33333E-7 0 L -0.33698 0 " pathEditMode="relative" rAng="0" ptsTypes="AA">
                                      <p:cBhvr>
                                        <p:cTn id="27" dur="500" fill="hold"/>
                                        <p:tgtEl>
                                          <p:spTgt spid="114"/>
                                        </p:tgtEl>
                                        <p:attrNameLst>
                                          <p:attrName>ppt_x</p:attrName>
                                          <p:attrName>ppt_y</p:attrName>
                                        </p:attrNameLst>
                                      </p:cBhvr>
                                      <p:rCtr x="-16849" y="0"/>
                                    </p:animMotion>
                                  </p:childTnLst>
                                </p:cTn>
                              </p:par>
                              <p:par>
                                <p:cTn id="28" presetID="35" presetClass="path" presetSubtype="0" decel="100000" fill="hold" grpId="0" nodeType="withEffect" nodePh="1">
                                  <p:stCondLst>
                                    <p:cond delay="750"/>
                                  </p:stCondLst>
                                  <p:endCondLst>
                                    <p:cond evt="begin" delay="0">
                                      <p:tn val="28"/>
                                    </p:cond>
                                  </p:endCondLst>
                                  <p:childTnLst>
                                    <p:animMotion origin="layout" path="M 8.33333E-7 0 L -0.33698 0 " pathEditMode="relative" rAng="0" ptsTypes="AA">
                                      <p:cBhvr>
                                        <p:cTn id="29" dur="500" fill="hold"/>
                                        <p:tgtEl>
                                          <p:spTgt spid="135"/>
                                        </p:tgtEl>
                                        <p:attrNameLst>
                                          <p:attrName>ppt_x</p:attrName>
                                          <p:attrName>ppt_y</p:attrName>
                                        </p:attrNameLst>
                                      </p:cBhvr>
                                      <p:rCtr x="-16849" y="0"/>
                                    </p:animMotion>
                                  </p:childTnLst>
                                </p:cTn>
                              </p:par>
                              <p:par>
                                <p:cTn id="30" presetID="35" presetClass="path" presetSubtype="0" decel="100000" fill="hold" nodeType="withEffect">
                                  <p:stCondLst>
                                    <p:cond delay="850"/>
                                  </p:stCondLst>
                                  <p:childTnLst>
                                    <p:animMotion origin="layout" path="M 8.33333E-7 0 L -0.33698 0 " pathEditMode="relative" rAng="0" ptsTypes="AA">
                                      <p:cBhvr>
                                        <p:cTn id="31" dur="500" fill="hold"/>
                                        <p:tgtEl>
                                          <p:spTgt spid="126"/>
                                        </p:tgtEl>
                                        <p:attrNameLst>
                                          <p:attrName>ppt_x</p:attrName>
                                          <p:attrName>ppt_y</p:attrName>
                                        </p:attrNameLst>
                                      </p:cBhvr>
                                      <p:rCtr x="-16849" y="0"/>
                                    </p:animMotion>
                                  </p:childTnLst>
                                </p:cTn>
                              </p:par>
                              <p:par>
                                <p:cTn id="32" presetID="35" presetClass="path" presetSubtype="0" decel="100000" fill="hold" grpId="0" nodeType="withEffect">
                                  <p:stCondLst>
                                    <p:cond delay="850"/>
                                  </p:stCondLst>
                                  <p:childTnLst>
                                    <p:animMotion origin="layout" path="M 8.33333E-7 0 L -0.33698 0 " pathEditMode="relative" rAng="0" ptsTypes="AA">
                                      <p:cBhvr>
                                        <p:cTn id="33" dur="500" fill="hold"/>
                                        <p:tgtEl>
                                          <p:spTgt spid="115"/>
                                        </p:tgtEl>
                                        <p:attrNameLst>
                                          <p:attrName>ppt_x</p:attrName>
                                          <p:attrName>ppt_y</p:attrName>
                                        </p:attrNameLst>
                                      </p:cBhvr>
                                      <p:rCtr x="-16849" y="0"/>
                                    </p:animMotion>
                                  </p:childTnLst>
                                </p:cTn>
                              </p:par>
                              <p:par>
                                <p:cTn id="34" presetID="35" presetClass="path" presetSubtype="0" decel="100000" fill="hold" grpId="0" nodeType="withEffect" nodePh="1">
                                  <p:stCondLst>
                                    <p:cond delay="850"/>
                                  </p:stCondLst>
                                  <p:endCondLst>
                                    <p:cond evt="begin" delay="0">
                                      <p:tn val="34"/>
                                    </p:cond>
                                  </p:endCondLst>
                                  <p:childTnLst>
                                    <p:animMotion origin="layout" path="M 8.33333E-7 0 L -0.33698 0 " pathEditMode="relative" rAng="0" ptsTypes="AA">
                                      <p:cBhvr>
                                        <p:cTn id="35" dur="500" fill="hold"/>
                                        <p:tgtEl>
                                          <p:spTgt spid="136"/>
                                        </p:tgtEl>
                                        <p:attrNameLst>
                                          <p:attrName>ppt_x</p:attrName>
                                          <p:attrName>ppt_y</p:attrName>
                                        </p:attrNameLst>
                                      </p:cBhvr>
                                      <p:rCtr x="-16849" y="0"/>
                                    </p:animMotion>
                                  </p:childTnLst>
                                </p:cTn>
                              </p:par>
                              <p:par>
                                <p:cTn id="36" presetID="35" presetClass="path" presetSubtype="0" decel="100000" fill="hold" nodeType="withEffect">
                                  <p:stCondLst>
                                    <p:cond delay="950"/>
                                  </p:stCondLst>
                                  <p:childTnLst>
                                    <p:animMotion origin="layout" path="M 8.33333E-7 0 L -0.33698 0 " pathEditMode="relative" rAng="0" ptsTypes="AA">
                                      <p:cBhvr>
                                        <p:cTn id="37" dur="500" fill="hold"/>
                                        <p:tgtEl>
                                          <p:spTgt spid="123"/>
                                        </p:tgtEl>
                                        <p:attrNameLst>
                                          <p:attrName>ppt_x</p:attrName>
                                          <p:attrName>ppt_y</p:attrName>
                                        </p:attrNameLst>
                                      </p:cBhvr>
                                      <p:rCtr x="-16849" y="0"/>
                                    </p:animMotion>
                                  </p:childTnLst>
                                </p:cTn>
                              </p:par>
                              <p:par>
                                <p:cTn id="38" presetID="35" presetClass="path" presetSubtype="0" decel="100000" fill="hold" grpId="0" nodeType="withEffect">
                                  <p:stCondLst>
                                    <p:cond delay="950"/>
                                  </p:stCondLst>
                                  <p:childTnLst>
                                    <p:animMotion origin="layout" path="M 8.33333E-7 0 L -0.33698 0 " pathEditMode="relative" rAng="0" ptsTypes="AA">
                                      <p:cBhvr>
                                        <p:cTn id="39" dur="500" fill="hold"/>
                                        <p:tgtEl>
                                          <p:spTgt spid="116"/>
                                        </p:tgtEl>
                                        <p:attrNameLst>
                                          <p:attrName>ppt_x</p:attrName>
                                          <p:attrName>ppt_y</p:attrName>
                                        </p:attrNameLst>
                                      </p:cBhvr>
                                      <p:rCtr x="-16849" y="0"/>
                                    </p:animMotion>
                                  </p:childTnLst>
                                </p:cTn>
                              </p:par>
                              <p:par>
                                <p:cTn id="40" presetID="35" presetClass="path" presetSubtype="0" decel="100000" fill="hold" grpId="0" nodeType="withEffect" nodePh="1">
                                  <p:stCondLst>
                                    <p:cond delay="950"/>
                                  </p:stCondLst>
                                  <p:endCondLst>
                                    <p:cond evt="begin" delay="0">
                                      <p:tn val="40"/>
                                    </p:cond>
                                  </p:endCondLst>
                                  <p:childTnLst>
                                    <p:animMotion origin="layout" path="M 8.33333E-7 0 L -0.33698 0 " pathEditMode="relative" rAng="0" ptsTypes="AA">
                                      <p:cBhvr>
                                        <p:cTn id="41" dur="500" fill="hold"/>
                                        <p:tgtEl>
                                          <p:spTgt spid="137"/>
                                        </p:tgtEl>
                                        <p:attrNameLst>
                                          <p:attrName>ppt_x</p:attrName>
                                          <p:attrName>ppt_y</p:attrName>
                                        </p:attrNameLst>
                                      </p:cBhvr>
                                      <p:rCtr x="-16849" y="0"/>
                                    </p:animMotion>
                                  </p:childTnLst>
                                </p:cTn>
                              </p:par>
                              <p:par>
                                <p:cTn id="42" presetID="35" presetClass="path" presetSubtype="0" decel="100000" fill="hold" nodeType="withEffect">
                                  <p:stCondLst>
                                    <p:cond delay="1050"/>
                                  </p:stCondLst>
                                  <p:childTnLst>
                                    <p:animMotion origin="layout" path="M 8.33333E-7 0 L -0.33698 0 " pathEditMode="relative" rAng="0" ptsTypes="AA">
                                      <p:cBhvr>
                                        <p:cTn id="43" dur="500" fill="hold"/>
                                        <p:tgtEl>
                                          <p:spTgt spid="122"/>
                                        </p:tgtEl>
                                        <p:attrNameLst>
                                          <p:attrName>ppt_x</p:attrName>
                                          <p:attrName>ppt_y</p:attrName>
                                        </p:attrNameLst>
                                      </p:cBhvr>
                                      <p:rCtr x="-16849" y="0"/>
                                    </p:animMotion>
                                  </p:childTnLst>
                                </p:cTn>
                              </p:par>
                              <p:par>
                                <p:cTn id="44" presetID="35" presetClass="path" presetSubtype="0" decel="100000" fill="hold" grpId="0" nodeType="withEffect">
                                  <p:stCondLst>
                                    <p:cond delay="1050"/>
                                  </p:stCondLst>
                                  <p:childTnLst>
                                    <p:animMotion origin="layout" path="M 8.33333E-7 0 L -0.33698 0 " pathEditMode="relative" rAng="0" ptsTypes="AA">
                                      <p:cBhvr>
                                        <p:cTn id="45" dur="500" fill="hold"/>
                                        <p:tgtEl>
                                          <p:spTgt spid="117"/>
                                        </p:tgtEl>
                                        <p:attrNameLst>
                                          <p:attrName>ppt_x</p:attrName>
                                          <p:attrName>ppt_y</p:attrName>
                                        </p:attrNameLst>
                                      </p:cBhvr>
                                      <p:rCtr x="-16849" y="0"/>
                                    </p:animMotion>
                                  </p:childTnLst>
                                </p:cTn>
                              </p:par>
                              <p:par>
                                <p:cTn id="46" presetID="35" presetClass="path" presetSubtype="0" decel="100000" fill="hold" grpId="0" nodeType="withEffect" nodePh="1">
                                  <p:stCondLst>
                                    <p:cond delay="1050"/>
                                  </p:stCondLst>
                                  <p:endCondLst>
                                    <p:cond evt="begin" delay="0">
                                      <p:tn val="46"/>
                                    </p:cond>
                                  </p:endCondLst>
                                  <p:childTnLst>
                                    <p:animMotion origin="layout" path="M 8.33333E-7 0 L -0.33698 0 " pathEditMode="relative" rAng="0" ptsTypes="AA">
                                      <p:cBhvr>
                                        <p:cTn id="47" dur="500" fill="hold"/>
                                        <p:tgtEl>
                                          <p:spTgt spid="147"/>
                                        </p:tgtEl>
                                        <p:attrNameLst>
                                          <p:attrName>ppt_x</p:attrName>
                                          <p:attrName>ppt_y</p:attrName>
                                        </p:attrNameLst>
                                      </p:cBhvr>
                                      <p:rCtr x="-16849" y="0"/>
                                    </p:animMotion>
                                  </p:childTnLst>
                                </p:cTn>
                              </p:par>
                              <p:par>
                                <p:cTn id="48" presetID="35" presetClass="path" presetSubtype="0" decel="100000" fill="hold" nodeType="withEffect">
                                  <p:stCondLst>
                                    <p:cond delay="1150"/>
                                  </p:stCondLst>
                                  <p:childTnLst>
                                    <p:animMotion origin="layout" path="M 8.33333E-7 0 L -0.33698 0 " pathEditMode="relative" rAng="0" ptsTypes="AA">
                                      <p:cBhvr>
                                        <p:cTn id="49" dur="500" fill="hold"/>
                                        <p:tgtEl>
                                          <p:spTgt spid="121"/>
                                        </p:tgtEl>
                                        <p:attrNameLst>
                                          <p:attrName>ppt_x</p:attrName>
                                          <p:attrName>ppt_y</p:attrName>
                                        </p:attrNameLst>
                                      </p:cBhvr>
                                      <p:rCtr x="-16849" y="0"/>
                                    </p:animMotion>
                                  </p:childTnLst>
                                </p:cTn>
                              </p:par>
                              <p:par>
                                <p:cTn id="50" presetID="35" presetClass="path" presetSubtype="0" decel="100000" fill="hold" grpId="0" nodeType="withEffect">
                                  <p:stCondLst>
                                    <p:cond delay="1150"/>
                                  </p:stCondLst>
                                  <p:childTnLst>
                                    <p:animMotion origin="layout" path="M 8.33333E-7 0 L -0.33698 0 " pathEditMode="relative" rAng="0" ptsTypes="AA">
                                      <p:cBhvr>
                                        <p:cTn id="51" dur="500" fill="hold"/>
                                        <p:tgtEl>
                                          <p:spTgt spid="118"/>
                                        </p:tgtEl>
                                        <p:attrNameLst>
                                          <p:attrName>ppt_x</p:attrName>
                                          <p:attrName>ppt_y</p:attrName>
                                        </p:attrNameLst>
                                      </p:cBhvr>
                                      <p:rCtr x="-16849" y="0"/>
                                    </p:animMotion>
                                  </p:childTnLst>
                                </p:cTn>
                              </p:par>
                              <p:par>
                                <p:cTn id="52" presetID="35" presetClass="path" presetSubtype="0" decel="100000" fill="hold" grpId="0" nodeType="withEffect" nodePh="1">
                                  <p:stCondLst>
                                    <p:cond delay="1150"/>
                                  </p:stCondLst>
                                  <p:endCondLst>
                                    <p:cond evt="begin" delay="0">
                                      <p:tn val="52"/>
                                    </p:cond>
                                  </p:endCondLst>
                                  <p:childTnLst>
                                    <p:animMotion origin="layout" path="M 8.33333E-7 0 L -0.33698 0 " pathEditMode="relative" rAng="0" ptsTypes="AA">
                                      <p:cBhvr>
                                        <p:cTn id="53" dur="500" fill="hold"/>
                                        <p:tgtEl>
                                          <p:spTgt spid="148"/>
                                        </p:tgtEl>
                                        <p:attrNameLst>
                                          <p:attrName>ppt_x</p:attrName>
                                          <p:attrName>ppt_y</p:attrName>
                                        </p:attrNameLst>
                                      </p:cBhvr>
                                      <p:rCtr x="-16849" y="0"/>
                                    </p:animMotion>
                                  </p:childTnLst>
                                </p:cTn>
                              </p:par>
                              <p:par>
                                <p:cTn id="54" presetID="35" presetClass="path" presetSubtype="0" decel="100000" fill="hold" nodeType="withEffect">
                                  <p:stCondLst>
                                    <p:cond delay="1250"/>
                                  </p:stCondLst>
                                  <p:childTnLst>
                                    <p:animMotion origin="layout" path="M 8.33333E-7 0 L -0.33698 0 " pathEditMode="relative" rAng="0" ptsTypes="AA">
                                      <p:cBhvr>
                                        <p:cTn id="55" dur="500" fill="hold"/>
                                        <p:tgtEl>
                                          <p:spTgt spid="120"/>
                                        </p:tgtEl>
                                        <p:attrNameLst>
                                          <p:attrName>ppt_x</p:attrName>
                                          <p:attrName>ppt_y</p:attrName>
                                        </p:attrNameLst>
                                      </p:cBhvr>
                                      <p:rCtr x="-16849" y="0"/>
                                    </p:animMotion>
                                  </p:childTnLst>
                                </p:cTn>
                              </p:par>
                              <p:par>
                                <p:cTn id="56" presetID="35" presetClass="path" presetSubtype="0" decel="100000" fill="hold" grpId="0" nodeType="withEffect">
                                  <p:stCondLst>
                                    <p:cond delay="1250"/>
                                  </p:stCondLst>
                                  <p:childTnLst>
                                    <p:animMotion origin="layout" path="M 8.33333E-7 0 L -0.33698 0 " pathEditMode="relative" rAng="0" ptsTypes="AA">
                                      <p:cBhvr>
                                        <p:cTn id="57" dur="500" fill="hold"/>
                                        <p:tgtEl>
                                          <p:spTgt spid="119"/>
                                        </p:tgtEl>
                                        <p:attrNameLst>
                                          <p:attrName>ppt_x</p:attrName>
                                          <p:attrName>ppt_y</p:attrName>
                                        </p:attrNameLst>
                                      </p:cBhvr>
                                      <p:rCtr x="-16849" y="0"/>
                                    </p:animMotion>
                                  </p:childTnLst>
                                </p:cTn>
                              </p:par>
                              <p:par>
                                <p:cTn id="58" presetID="35" presetClass="path" presetSubtype="0" decel="100000" fill="hold" grpId="0" nodeType="withEffect" nodePh="1">
                                  <p:stCondLst>
                                    <p:cond delay="1250"/>
                                  </p:stCondLst>
                                  <p:endCondLst>
                                    <p:cond evt="begin" delay="0">
                                      <p:tn val="58"/>
                                    </p:cond>
                                  </p:endCondLst>
                                  <p:childTnLst>
                                    <p:animMotion origin="layout" path="M 8.33333E-7 0 L -0.33698 0 " pathEditMode="relative" rAng="0" ptsTypes="AA">
                                      <p:cBhvr>
                                        <p:cTn id="59" dur="500" fill="hold"/>
                                        <p:tgtEl>
                                          <p:spTgt spid="149"/>
                                        </p:tgtEl>
                                        <p:attrNameLst>
                                          <p:attrName>ppt_x</p:attrName>
                                          <p:attrName>ppt_y</p:attrName>
                                        </p:attrNameLst>
                                      </p:cBhvr>
                                      <p:rCtr x="-16849" y="0"/>
                                    </p:animMotion>
                                  </p:childTnLst>
                                </p:cTn>
                              </p:par>
                              <p:par>
                                <p:cTn id="60" presetID="35" presetClass="path" presetSubtype="0" decel="100000" fill="hold" nodeType="withEffect">
                                  <p:stCondLst>
                                    <p:cond delay="1350"/>
                                  </p:stCondLst>
                                  <p:childTnLst>
                                    <p:animMotion origin="layout" path="M 8.33333E-7 0 L -0.33698 0 " pathEditMode="relative" rAng="0" ptsTypes="AA">
                                      <p:cBhvr>
                                        <p:cTn id="61" dur="500" fill="hold"/>
                                        <p:tgtEl>
                                          <p:spTgt spid="134"/>
                                        </p:tgtEl>
                                        <p:attrNameLst>
                                          <p:attrName>ppt_x</p:attrName>
                                          <p:attrName>ppt_y</p:attrName>
                                        </p:attrNameLst>
                                      </p:cBhvr>
                                      <p:rCtr x="-16849" y="0"/>
                                    </p:animMotion>
                                  </p:childTnLst>
                                </p:cTn>
                              </p:par>
                              <p:par>
                                <p:cTn id="62" presetID="35" presetClass="path" presetSubtype="0" decel="100000" fill="hold" grpId="0" nodeType="withEffect">
                                  <p:stCondLst>
                                    <p:cond delay="1350"/>
                                  </p:stCondLst>
                                  <p:childTnLst>
                                    <p:animMotion origin="layout" path="M 8.33333E-7 0 L -0.33698 0 " pathEditMode="relative" rAng="0" ptsTypes="AA">
                                      <p:cBhvr>
                                        <p:cTn id="63" dur="500" fill="hold"/>
                                        <p:tgtEl>
                                          <p:spTgt spid="133"/>
                                        </p:tgtEl>
                                        <p:attrNameLst>
                                          <p:attrName>ppt_x</p:attrName>
                                          <p:attrName>ppt_y</p:attrName>
                                        </p:attrNameLst>
                                      </p:cBhvr>
                                      <p:rCtr x="-16849" y="0"/>
                                    </p:animMotion>
                                  </p:childTnLst>
                                </p:cTn>
                              </p:par>
                              <p:par>
                                <p:cTn id="64" presetID="35" presetClass="path" presetSubtype="0" decel="100000" fill="hold" grpId="0" nodeType="withEffect" nodePh="1">
                                  <p:stCondLst>
                                    <p:cond delay="1350"/>
                                  </p:stCondLst>
                                  <p:endCondLst>
                                    <p:cond evt="begin" delay="0">
                                      <p:tn val="64"/>
                                    </p:cond>
                                  </p:endCondLst>
                                  <p:childTnLst>
                                    <p:animMotion origin="layout" path="M 8.33333E-7 0 L -0.33698 0 " pathEditMode="relative" rAng="0" ptsTypes="AA">
                                      <p:cBhvr>
                                        <p:cTn id="65" dur="500" fill="hold"/>
                                        <p:tgtEl>
                                          <p:spTgt spid="150"/>
                                        </p:tgtEl>
                                        <p:attrNameLst>
                                          <p:attrName>ppt_x</p:attrName>
                                          <p:attrName>ppt_y</p:attrName>
                                        </p:attrNameLst>
                                      </p:cBhvr>
                                      <p:rCtr x="-16849" y="0"/>
                                    </p:animMotion>
                                  </p:childTnLst>
                                </p:cTn>
                              </p:par>
                              <p:par>
                                <p:cTn id="66" presetID="10" presetClass="entr" presetSubtype="0" fill="hold" grpId="0" nodeType="withEffect" nodePh="1">
                                  <p:stCondLst>
                                    <p:cond delay="0"/>
                                  </p:stCondLst>
                                  <p:endCondLst>
                                    <p:cond evt="begin" delay="0">
                                      <p:tn val="66"/>
                                    </p:cond>
                                  </p:endCondLst>
                                  <p:childTnLst>
                                    <p:set>
                                      <p:cBhvr>
                                        <p:cTn id="67" dur="1" fill="hold">
                                          <p:stCondLst>
                                            <p:cond delay="0"/>
                                          </p:stCondLst>
                                        </p:cTn>
                                        <p:tgtEl>
                                          <p:spTgt spid="155"/>
                                        </p:tgtEl>
                                        <p:attrNameLst>
                                          <p:attrName>style.visibility</p:attrName>
                                        </p:attrNameLst>
                                      </p:cBhvr>
                                      <p:to>
                                        <p:strVal val="visible"/>
                                      </p:to>
                                    </p:set>
                                    <p:animEffect transition="in" filter="fade">
                                      <p:cBhvr>
                                        <p:cTn id="68" dur="1000"/>
                                        <p:tgtEl>
                                          <p:spTgt spid="155"/>
                                        </p:tgtEl>
                                      </p:cBhvr>
                                    </p:animEffect>
                                  </p:childTnLst>
                                </p:cTn>
                              </p:par>
                              <p:par>
                                <p:cTn id="69" presetID="10" presetClass="exit" presetSubtype="0" fill="hold" grpId="0" nodeType="withEffect">
                                  <p:stCondLst>
                                    <p:cond delay="0"/>
                                  </p:stCondLst>
                                  <p:childTnLst>
                                    <p:animEffect transition="out" filter="fade">
                                      <p:cBhvr>
                                        <p:cTn id="70" dur="500"/>
                                        <p:tgtEl>
                                          <p:spTgt spid="152"/>
                                        </p:tgtEl>
                                      </p:cBhvr>
                                    </p:animEffect>
                                    <p:set>
                                      <p:cBhvr>
                                        <p:cTn id="71" dur="1" fill="hold">
                                          <p:stCondLst>
                                            <p:cond delay="499"/>
                                          </p:stCondLst>
                                        </p:cTn>
                                        <p:tgtEl>
                                          <p:spTgt spid="152"/>
                                        </p:tgtEl>
                                        <p:attrNameLst>
                                          <p:attrName>style.visibility</p:attrName>
                                        </p:attrNameLst>
                                      </p:cBhvr>
                                      <p:to>
                                        <p:strVal val="hidden"/>
                                      </p:to>
                                    </p:set>
                                  </p:childTnLst>
                                </p:cTn>
                              </p:par>
                              <p:par>
                                <p:cTn id="72" presetID="53" presetClass="entr" presetSubtype="16" fill="hold" grpId="0" nodeType="withEffect">
                                  <p:stCondLst>
                                    <p:cond delay="0"/>
                                  </p:stCondLst>
                                  <p:childTnLst>
                                    <p:set>
                                      <p:cBhvr>
                                        <p:cTn id="73" dur="1" fill="hold">
                                          <p:stCondLst>
                                            <p:cond delay="0"/>
                                          </p:stCondLst>
                                        </p:cTn>
                                        <p:tgtEl>
                                          <p:spTgt spid="154"/>
                                        </p:tgtEl>
                                        <p:attrNameLst>
                                          <p:attrName>style.visibility</p:attrName>
                                        </p:attrNameLst>
                                      </p:cBhvr>
                                      <p:to>
                                        <p:strVal val="visible"/>
                                      </p:to>
                                    </p:set>
                                    <p:anim calcmode="lin" valueType="num">
                                      <p:cBhvr>
                                        <p:cTn id="74" dur="500" fill="hold"/>
                                        <p:tgtEl>
                                          <p:spTgt spid="154"/>
                                        </p:tgtEl>
                                        <p:attrNameLst>
                                          <p:attrName>ppt_w</p:attrName>
                                        </p:attrNameLst>
                                      </p:cBhvr>
                                      <p:tavLst>
                                        <p:tav tm="0">
                                          <p:val>
                                            <p:fltVal val="0"/>
                                          </p:val>
                                        </p:tav>
                                        <p:tav tm="100000">
                                          <p:val>
                                            <p:strVal val="#ppt_w"/>
                                          </p:val>
                                        </p:tav>
                                      </p:tavLst>
                                    </p:anim>
                                    <p:anim calcmode="lin" valueType="num">
                                      <p:cBhvr>
                                        <p:cTn id="75" dur="500" fill="hold"/>
                                        <p:tgtEl>
                                          <p:spTgt spid="154"/>
                                        </p:tgtEl>
                                        <p:attrNameLst>
                                          <p:attrName>ppt_h</p:attrName>
                                        </p:attrNameLst>
                                      </p:cBhvr>
                                      <p:tavLst>
                                        <p:tav tm="0">
                                          <p:val>
                                            <p:fltVal val="0"/>
                                          </p:val>
                                        </p:tav>
                                        <p:tav tm="100000">
                                          <p:val>
                                            <p:strVal val="#ppt_h"/>
                                          </p:val>
                                        </p:tav>
                                      </p:tavLst>
                                    </p:anim>
                                    <p:animEffect transition="in" filter="fade">
                                      <p:cBhvr>
                                        <p:cTn id="76" dur="500"/>
                                        <p:tgtEl>
                                          <p:spTgt spid="154"/>
                                        </p:tgtEl>
                                      </p:cBhvr>
                                    </p:animEffect>
                                  </p:childTnLst>
                                </p:cTn>
                              </p:par>
                            </p:childTnLst>
                          </p:cTn>
                        </p:par>
                      </p:childTnLst>
                    </p:cTn>
                  </p:par>
                </p:childTnLst>
              </p:cTn>
              <p:nextCondLst>
                <p:cond evt="onClick" delay="0">
                  <p:tgtEl>
                    <p:spTgt spid="153"/>
                  </p:tgtEl>
                </p:cond>
              </p:nextCondLst>
            </p:seq>
            <p:seq concurrent="1" nextAc="seek">
              <p:cTn id="77" restart="whenNotActive" fill="hold" evtFilter="cancelBubble" nodeType="interactiveSeq">
                <p:stCondLst>
                  <p:cond evt="onClick" delay="0">
                    <p:tgtEl>
                      <p:spTgt spid="155"/>
                    </p:tgtEl>
                  </p:cond>
                </p:stCondLst>
                <p:endSync evt="end" delay="0">
                  <p:rtn val="all"/>
                </p:endSync>
                <p:childTnLst>
                  <p:par>
                    <p:cTn id="78" fill="hold">
                      <p:stCondLst>
                        <p:cond delay="0"/>
                      </p:stCondLst>
                      <p:childTnLst>
                        <p:par>
                          <p:cTn id="79" fill="hold">
                            <p:stCondLst>
                              <p:cond delay="0"/>
                            </p:stCondLst>
                            <p:childTnLst>
                              <p:par>
                                <p:cTn id="80" presetID="63" presetClass="path" presetSubtype="0" accel="100000" fill="hold" grpId="1" nodeType="withEffect">
                                  <p:stCondLst>
                                    <p:cond delay="600"/>
                                  </p:stCondLst>
                                  <p:childTnLst>
                                    <p:animMotion origin="layout" path="M -0.33698 0 L 1.66667E-6 0 " pathEditMode="relative" rAng="0" ptsTypes="AA">
                                      <p:cBhvr>
                                        <p:cTn id="81" dur="500" fill="hold"/>
                                        <p:tgtEl>
                                          <p:spTgt spid="114"/>
                                        </p:tgtEl>
                                        <p:attrNameLst>
                                          <p:attrName>ppt_x</p:attrName>
                                          <p:attrName>ppt_y</p:attrName>
                                        </p:attrNameLst>
                                      </p:cBhvr>
                                      <p:rCtr x="16823" y="0"/>
                                    </p:animMotion>
                                  </p:childTnLst>
                                </p:cTn>
                              </p:par>
                              <p:par>
                                <p:cTn id="82" presetID="63" presetClass="path" presetSubtype="0" accel="100000" fill="hold" grpId="1" nodeType="withEffect" nodePh="1">
                                  <p:stCondLst>
                                    <p:cond delay="600"/>
                                  </p:stCondLst>
                                  <p:endCondLst>
                                    <p:cond evt="begin" delay="0">
                                      <p:tn val="82"/>
                                    </p:cond>
                                  </p:endCondLst>
                                  <p:childTnLst>
                                    <p:animMotion origin="layout" path="M -0.33698 0 L 1.66667E-6 0 " pathEditMode="relative" rAng="0" ptsTypes="AA">
                                      <p:cBhvr>
                                        <p:cTn id="83" dur="500" fill="hold"/>
                                        <p:tgtEl>
                                          <p:spTgt spid="135"/>
                                        </p:tgtEl>
                                        <p:attrNameLst>
                                          <p:attrName>ppt_x</p:attrName>
                                          <p:attrName>ppt_y</p:attrName>
                                        </p:attrNameLst>
                                      </p:cBhvr>
                                      <p:rCtr x="16823" y="0"/>
                                    </p:animMotion>
                                  </p:childTnLst>
                                </p:cTn>
                              </p:par>
                              <p:par>
                                <p:cTn id="84" presetID="63" presetClass="path" presetSubtype="0" accel="100000" fill="hold" nodeType="withEffect">
                                  <p:stCondLst>
                                    <p:cond delay="600"/>
                                  </p:stCondLst>
                                  <p:childTnLst>
                                    <p:animMotion origin="layout" path="M -0.33698 0 L 1.66667E-6 0 " pathEditMode="relative" rAng="0" ptsTypes="AA">
                                      <p:cBhvr>
                                        <p:cTn id="85" dur="500" fill="hold"/>
                                        <p:tgtEl>
                                          <p:spTgt spid="126"/>
                                        </p:tgtEl>
                                        <p:attrNameLst>
                                          <p:attrName>ppt_x</p:attrName>
                                          <p:attrName>ppt_y</p:attrName>
                                        </p:attrNameLst>
                                      </p:cBhvr>
                                      <p:rCtr x="16823" y="0"/>
                                    </p:animMotion>
                                  </p:childTnLst>
                                </p:cTn>
                              </p:par>
                              <p:par>
                                <p:cTn id="86" presetID="63" presetClass="path" presetSubtype="0" accel="100000" fill="hold" grpId="1" nodeType="withEffect">
                                  <p:stCondLst>
                                    <p:cond delay="500"/>
                                  </p:stCondLst>
                                  <p:childTnLst>
                                    <p:animMotion origin="layout" path="M -0.33698 0 L 1.66667E-6 0 " pathEditMode="relative" rAng="0" ptsTypes="AA">
                                      <p:cBhvr>
                                        <p:cTn id="87" dur="500" fill="hold"/>
                                        <p:tgtEl>
                                          <p:spTgt spid="115"/>
                                        </p:tgtEl>
                                        <p:attrNameLst>
                                          <p:attrName>ppt_x</p:attrName>
                                          <p:attrName>ppt_y</p:attrName>
                                        </p:attrNameLst>
                                      </p:cBhvr>
                                      <p:rCtr x="16823" y="0"/>
                                    </p:animMotion>
                                  </p:childTnLst>
                                </p:cTn>
                              </p:par>
                              <p:par>
                                <p:cTn id="88" presetID="63" presetClass="path" presetSubtype="0" accel="100000" fill="hold" grpId="1" nodeType="withEffect" nodePh="1">
                                  <p:stCondLst>
                                    <p:cond delay="500"/>
                                  </p:stCondLst>
                                  <p:endCondLst>
                                    <p:cond evt="begin" delay="0">
                                      <p:tn val="88"/>
                                    </p:cond>
                                  </p:endCondLst>
                                  <p:childTnLst>
                                    <p:animMotion origin="layout" path="M -0.33698 0 L 1.66667E-6 0 " pathEditMode="relative" rAng="0" ptsTypes="AA">
                                      <p:cBhvr>
                                        <p:cTn id="89" dur="500" fill="hold"/>
                                        <p:tgtEl>
                                          <p:spTgt spid="136"/>
                                        </p:tgtEl>
                                        <p:attrNameLst>
                                          <p:attrName>ppt_x</p:attrName>
                                          <p:attrName>ppt_y</p:attrName>
                                        </p:attrNameLst>
                                      </p:cBhvr>
                                      <p:rCtr x="16823" y="0"/>
                                    </p:animMotion>
                                  </p:childTnLst>
                                </p:cTn>
                              </p:par>
                              <p:par>
                                <p:cTn id="90" presetID="63" presetClass="path" presetSubtype="0" accel="100000" fill="hold" nodeType="withEffect">
                                  <p:stCondLst>
                                    <p:cond delay="500"/>
                                  </p:stCondLst>
                                  <p:childTnLst>
                                    <p:animMotion origin="layout" path="M -0.33698 0 L 1.66667E-6 0 " pathEditMode="relative" rAng="0" ptsTypes="AA">
                                      <p:cBhvr>
                                        <p:cTn id="91" dur="500" fill="hold"/>
                                        <p:tgtEl>
                                          <p:spTgt spid="123"/>
                                        </p:tgtEl>
                                        <p:attrNameLst>
                                          <p:attrName>ppt_x</p:attrName>
                                          <p:attrName>ppt_y</p:attrName>
                                        </p:attrNameLst>
                                      </p:cBhvr>
                                      <p:rCtr x="16823" y="0"/>
                                    </p:animMotion>
                                  </p:childTnLst>
                                </p:cTn>
                              </p:par>
                              <p:par>
                                <p:cTn id="92" presetID="63" presetClass="path" presetSubtype="0" accel="100000" fill="hold" grpId="1" nodeType="withEffect">
                                  <p:stCondLst>
                                    <p:cond delay="400"/>
                                  </p:stCondLst>
                                  <p:childTnLst>
                                    <p:animMotion origin="layout" path="M -0.33698 0 L 1.66667E-6 0 " pathEditMode="relative" rAng="0" ptsTypes="AA">
                                      <p:cBhvr>
                                        <p:cTn id="93" dur="500" fill="hold"/>
                                        <p:tgtEl>
                                          <p:spTgt spid="116"/>
                                        </p:tgtEl>
                                        <p:attrNameLst>
                                          <p:attrName>ppt_x</p:attrName>
                                          <p:attrName>ppt_y</p:attrName>
                                        </p:attrNameLst>
                                      </p:cBhvr>
                                      <p:rCtr x="16823" y="0"/>
                                    </p:animMotion>
                                  </p:childTnLst>
                                </p:cTn>
                              </p:par>
                              <p:par>
                                <p:cTn id="94" presetID="63" presetClass="path" presetSubtype="0" accel="100000" fill="hold" grpId="1" nodeType="withEffect" nodePh="1">
                                  <p:stCondLst>
                                    <p:cond delay="400"/>
                                  </p:stCondLst>
                                  <p:endCondLst>
                                    <p:cond evt="begin" delay="0">
                                      <p:tn val="94"/>
                                    </p:cond>
                                  </p:endCondLst>
                                  <p:childTnLst>
                                    <p:animMotion origin="layout" path="M -0.33698 0 L 1.66667E-6 0 " pathEditMode="relative" rAng="0" ptsTypes="AA">
                                      <p:cBhvr>
                                        <p:cTn id="95" dur="500" fill="hold"/>
                                        <p:tgtEl>
                                          <p:spTgt spid="137"/>
                                        </p:tgtEl>
                                        <p:attrNameLst>
                                          <p:attrName>ppt_x</p:attrName>
                                          <p:attrName>ppt_y</p:attrName>
                                        </p:attrNameLst>
                                      </p:cBhvr>
                                      <p:rCtr x="16823" y="0"/>
                                    </p:animMotion>
                                  </p:childTnLst>
                                </p:cTn>
                              </p:par>
                              <p:par>
                                <p:cTn id="96" presetID="63" presetClass="path" presetSubtype="0" accel="100000" fill="hold" nodeType="withEffect">
                                  <p:stCondLst>
                                    <p:cond delay="400"/>
                                  </p:stCondLst>
                                  <p:childTnLst>
                                    <p:animMotion origin="layout" path="M -0.33698 0 L 1.66667E-6 0 " pathEditMode="relative" rAng="0" ptsTypes="AA">
                                      <p:cBhvr>
                                        <p:cTn id="97" dur="500" fill="hold"/>
                                        <p:tgtEl>
                                          <p:spTgt spid="122"/>
                                        </p:tgtEl>
                                        <p:attrNameLst>
                                          <p:attrName>ppt_x</p:attrName>
                                          <p:attrName>ppt_y</p:attrName>
                                        </p:attrNameLst>
                                      </p:cBhvr>
                                      <p:rCtr x="16823" y="0"/>
                                    </p:animMotion>
                                  </p:childTnLst>
                                </p:cTn>
                              </p:par>
                              <p:par>
                                <p:cTn id="98" presetID="63" presetClass="path" presetSubtype="0" accel="100000" fill="hold" grpId="1" nodeType="withEffect">
                                  <p:stCondLst>
                                    <p:cond delay="300"/>
                                  </p:stCondLst>
                                  <p:childTnLst>
                                    <p:animMotion origin="layout" path="M -0.33698 0 L 1.66667E-6 0 " pathEditMode="relative" rAng="0" ptsTypes="AA">
                                      <p:cBhvr>
                                        <p:cTn id="99" dur="500" fill="hold"/>
                                        <p:tgtEl>
                                          <p:spTgt spid="117"/>
                                        </p:tgtEl>
                                        <p:attrNameLst>
                                          <p:attrName>ppt_x</p:attrName>
                                          <p:attrName>ppt_y</p:attrName>
                                        </p:attrNameLst>
                                      </p:cBhvr>
                                      <p:rCtr x="16823" y="0"/>
                                    </p:animMotion>
                                  </p:childTnLst>
                                </p:cTn>
                              </p:par>
                              <p:par>
                                <p:cTn id="100" presetID="63" presetClass="path" presetSubtype="0" accel="100000" fill="hold" grpId="1" nodeType="withEffect" nodePh="1">
                                  <p:stCondLst>
                                    <p:cond delay="300"/>
                                  </p:stCondLst>
                                  <p:endCondLst>
                                    <p:cond evt="begin" delay="0">
                                      <p:tn val="100"/>
                                    </p:cond>
                                  </p:endCondLst>
                                  <p:childTnLst>
                                    <p:animMotion origin="layout" path="M -0.33698 0 L 1.66667E-6 0 " pathEditMode="relative" rAng="0" ptsTypes="AA">
                                      <p:cBhvr>
                                        <p:cTn id="101" dur="500" fill="hold"/>
                                        <p:tgtEl>
                                          <p:spTgt spid="147"/>
                                        </p:tgtEl>
                                        <p:attrNameLst>
                                          <p:attrName>ppt_x</p:attrName>
                                          <p:attrName>ppt_y</p:attrName>
                                        </p:attrNameLst>
                                      </p:cBhvr>
                                      <p:rCtr x="16823" y="0"/>
                                    </p:animMotion>
                                  </p:childTnLst>
                                </p:cTn>
                              </p:par>
                              <p:par>
                                <p:cTn id="102" presetID="63" presetClass="path" presetSubtype="0" accel="100000" fill="hold" nodeType="withEffect">
                                  <p:stCondLst>
                                    <p:cond delay="300"/>
                                  </p:stCondLst>
                                  <p:childTnLst>
                                    <p:animMotion origin="layout" path="M -0.33698 0 L 1.66667E-6 0 " pathEditMode="relative" rAng="0" ptsTypes="AA">
                                      <p:cBhvr>
                                        <p:cTn id="103" dur="500" fill="hold"/>
                                        <p:tgtEl>
                                          <p:spTgt spid="121"/>
                                        </p:tgtEl>
                                        <p:attrNameLst>
                                          <p:attrName>ppt_x</p:attrName>
                                          <p:attrName>ppt_y</p:attrName>
                                        </p:attrNameLst>
                                      </p:cBhvr>
                                      <p:rCtr x="16823" y="0"/>
                                    </p:animMotion>
                                  </p:childTnLst>
                                </p:cTn>
                              </p:par>
                              <p:par>
                                <p:cTn id="104" presetID="63" presetClass="path" presetSubtype="0" accel="100000" fill="hold" grpId="1" nodeType="withEffect">
                                  <p:stCondLst>
                                    <p:cond delay="200"/>
                                  </p:stCondLst>
                                  <p:childTnLst>
                                    <p:animMotion origin="layout" path="M -0.33698 0 L 1.66667E-6 0 " pathEditMode="relative" rAng="0" ptsTypes="AA">
                                      <p:cBhvr>
                                        <p:cTn id="105" dur="500" fill="hold"/>
                                        <p:tgtEl>
                                          <p:spTgt spid="118"/>
                                        </p:tgtEl>
                                        <p:attrNameLst>
                                          <p:attrName>ppt_x</p:attrName>
                                          <p:attrName>ppt_y</p:attrName>
                                        </p:attrNameLst>
                                      </p:cBhvr>
                                      <p:rCtr x="16823" y="0"/>
                                    </p:animMotion>
                                  </p:childTnLst>
                                </p:cTn>
                              </p:par>
                              <p:par>
                                <p:cTn id="106" presetID="63" presetClass="path" presetSubtype="0" accel="100000" fill="hold" grpId="1" nodeType="withEffect" nodePh="1">
                                  <p:stCondLst>
                                    <p:cond delay="200"/>
                                  </p:stCondLst>
                                  <p:endCondLst>
                                    <p:cond evt="begin" delay="0">
                                      <p:tn val="106"/>
                                    </p:cond>
                                  </p:endCondLst>
                                  <p:childTnLst>
                                    <p:animMotion origin="layout" path="M -0.33698 0 L 1.66667E-6 0 " pathEditMode="relative" rAng="0" ptsTypes="AA">
                                      <p:cBhvr>
                                        <p:cTn id="107" dur="500" fill="hold"/>
                                        <p:tgtEl>
                                          <p:spTgt spid="148"/>
                                        </p:tgtEl>
                                        <p:attrNameLst>
                                          <p:attrName>ppt_x</p:attrName>
                                          <p:attrName>ppt_y</p:attrName>
                                        </p:attrNameLst>
                                      </p:cBhvr>
                                      <p:rCtr x="16823" y="0"/>
                                    </p:animMotion>
                                  </p:childTnLst>
                                </p:cTn>
                              </p:par>
                              <p:par>
                                <p:cTn id="108" presetID="63" presetClass="path" presetSubtype="0" accel="100000" fill="hold" nodeType="withEffect">
                                  <p:stCondLst>
                                    <p:cond delay="200"/>
                                  </p:stCondLst>
                                  <p:childTnLst>
                                    <p:animMotion origin="layout" path="M -0.33698 0 L 1.66667E-6 0 " pathEditMode="relative" rAng="0" ptsTypes="AA">
                                      <p:cBhvr>
                                        <p:cTn id="109" dur="500" fill="hold"/>
                                        <p:tgtEl>
                                          <p:spTgt spid="120"/>
                                        </p:tgtEl>
                                        <p:attrNameLst>
                                          <p:attrName>ppt_x</p:attrName>
                                          <p:attrName>ppt_y</p:attrName>
                                        </p:attrNameLst>
                                      </p:cBhvr>
                                      <p:rCtr x="16823" y="0"/>
                                    </p:animMotion>
                                  </p:childTnLst>
                                </p:cTn>
                              </p:par>
                              <p:par>
                                <p:cTn id="110" presetID="63" presetClass="path" presetSubtype="0" accel="100000" fill="hold" grpId="1" nodeType="withEffect">
                                  <p:stCondLst>
                                    <p:cond delay="100"/>
                                  </p:stCondLst>
                                  <p:childTnLst>
                                    <p:animMotion origin="layout" path="M -0.33698 0 L 1.66667E-6 0 " pathEditMode="relative" rAng="0" ptsTypes="AA">
                                      <p:cBhvr>
                                        <p:cTn id="111" dur="500" fill="hold"/>
                                        <p:tgtEl>
                                          <p:spTgt spid="119"/>
                                        </p:tgtEl>
                                        <p:attrNameLst>
                                          <p:attrName>ppt_x</p:attrName>
                                          <p:attrName>ppt_y</p:attrName>
                                        </p:attrNameLst>
                                      </p:cBhvr>
                                      <p:rCtr x="16823" y="0"/>
                                    </p:animMotion>
                                  </p:childTnLst>
                                </p:cTn>
                              </p:par>
                              <p:par>
                                <p:cTn id="112" presetID="63" presetClass="path" presetSubtype="0" accel="100000" fill="hold" grpId="1" nodeType="withEffect" nodePh="1">
                                  <p:stCondLst>
                                    <p:cond delay="100"/>
                                  </p:stCondLst>
                                  <p:endCondLst>
                                    <p:cond evt="begin" delay="0">
                                      <p:tn val="112"/>
                                    </p:cond>
                                  </p:endCondLst>
                                  <p:childTnLst>
                                    <p:animMotion origin="layout" path="M -0.33698 0 L 1.66667E-6 0 " pathEditMode="relative" rAng="0" ptsTypes="AA">
                                      <p:cBhvr>
                                        <p:cTn id="113" dur="500" fill="hold"/>
                                        <p:tgtEl>
                                          <p:spTgt spid="149"/>
                                        </p:tgtEl>
                                        <p:attrNameLst>
                                          <p:attrName>ppt_x</p:attrName>
                                          <p:attrName>ppt_y</p:attrName>
                                        </p:attrNameLst>
                                      </p:cBhvr>
                                      <p:rCtr x="16823" y="0"/>
                                    </p:animMotion>
                                  </p:childTnLst>
                                </p:cTn>
                              </p:par>
                              <p:par>
                                <p:cTn id="114" presetID="63" presetClass="path" presetSubtype="0" accel="100000" fill="hold" nodeType="withEffect">
                                  <p:stCondLst>
                                    <p:cond delay="100"/>
                                  </p:stCondLst>
                                  <p:childTnLst>
                                    <p:animMotion origin="layout" path="M -0.33698 0 L 1.66667E-6 0 " pathEditMode="relative" rAng="0" ptsTypes="AA">
                                      <p:cBhvr>
                                        <p:cTn id="115" dur="500" fill="hold"/>
                                        <p:tgtEl>
                                          <p:spTgt spid="134"/>
                                        </p:tgtEl>
                                        <p:attrNameLst>
                                          <p:attrName>ppt_x</p:attrName>
                                          <p:attrName>ppt_y</p:attrName>
                                        </p:attrNameLst>
                                      </p:cBhvr>
                                      <p:rCtr x="16823" y="0"/>
                                    </p:animMotion>
                                  </p:childTnLst>
                                </p:cTn>
                              </p:par>
                              <p:par>
                                <p:cTn id="116" presetID="63" presetClass="path" presetSubtype="0" accel="100000" fill="hold" grpId="1" nodeType="withEffect">
                                  <p:stCondLst>
                                    <p:cond delay="0"/>
                                  </p:stCondLst>
                                  <p:childTnLst>
                                    <p:animMotion origin="layout" path="M -0.33698 0 L 1.66667E-6 0 " pathEditMode="relative" rAng="0" ptsTypes="AA">
                                      <p:cBhvr>
                                        <p:cTn id="117" dur="500" fill="hold"/>
                                        <p:tgtEl>
                                          <p:spTgt spid="133"/>
                                        </p:tgtEl>
                                        <p:attrNameLst>
                                          <p:attrName>ppt_x</p:attrName>
                                          <p:attrName>ppt_y</p:attrName>
                                        </p:attrNameLst>
                                      </p:cBhvr>
                                      <p:rCtr x="16823" y="0"/>
                                    </p:animMotion>
                                  </p:childTnLst>
                                </p:cTn>
                              </p:par>
                              <p:par>
                                <p:cTn id="118" presetID="63" presetClass="path" presetSubtype="0" accel="100000" fill="hold" grpId="1" nodeType="withEffect" nodePh="1">
                                  <p:stCondLst>
                                    <p:cond delay="0"/>
                                  </p:stCondLst>
                                  <p:endCondLst>
                                    <p:cond evt="begin" delay="0">
                                      <p:tn val="118"/>
                                    </p:cond>
                                  </p:endCondLst>
                                  <p:childTnLst>
                                    <p:animMotion origin="layout" path="M -0.33698 0 L 1.66667E-6 0 " pathEditMode="relative" rAng="0" ptsTypes="AA">
                                      <p:cBhvr>
                                        <p:cTn id="119" dur="500" fill="hold"/>
                                        <p:tgtEl>
                                          <p:spTgt spid="150"/>
                                        </p:tgtEl>
                                        <p:attrNameLst>
                                          <p:attrName>ppt_x</p:attrName>
                                          <p:attrName>ppt_y</p:attrName>
                                        </p:attrNameLst>
                                      </p:cBhvr>
                                      <p:rCtr x="16823" y="0"/>
                                    </p:animMotion>
                                  </p:childTnLst>
                                </p:cTn>
                              </p:par>
                              <p:par>
                                <p:cTn id="120" presetID="10" presetClass="exit" presetSubtype="0" fill="hold" grpId="1" nodeType="withEffect">
                                  <p:stCondLst>
                                    <p:cond delay="0"/>
                                  </p:stCondLst>
                                  <p:childTnLst>
                                    <p:animEffect transition="out" filter="fade">
                                      <p:cBhvr>
                                        <p:cTn id="121" dur="500"/>
                                        <p:tgtEl>
                                          <p:spTgt spid="155"/>
                                        </p:tgtEl>
                                      </p:cBhvr>
                                    </p:animEffect>
                                    <p:set>
                                      <p:cBhvr>
                                        <p:cTn id="122" dur="1" fill="hold">
                                          <p:stCondLst>
                                            <p:cond delay="499"/>
                                          </p:stCondLst>
                                        </p:cTn>
                                        <p:tgtEl>
                                          <p:spTgt spid="155"/>
                                        </p:tgtEl>
                                        <p:attrNameLst>
                                          <p:attrName>style.visibility</p:attrName>
                                        </p:attrNameLst>
                                      </p:cBhvr>
                                      <p:to>
                                        <p:strVal val="hidden"/>
                                      </p:to>
                                    </p:set>
                                  </p:childTnLst>
                                </p:cTn>
                              </p:par>
                              <p:par>
                                <p:cTn id="123" presetID="53" presetClass="exit" presetSubtype="32" fill="hold" grpId="1" nodeType="withEffect">
                                  <p:stCondLst>
                                    <p:cond delay="0"/>
                                  </p:stCondLst>
                                  <p:childTnLst>
                                    <p:anim calcmode="lin" valueType="num">
                                      <p:cBhvr>
                                        <p:cTn id="124" dur="500"/>
                                        <p:tgtEl>
                                          <p:spTgt spid="154"/>
                                        </p:tgtEl>
                                        <p:attrNameLst>
                                          <p:attrName>ppt_w</p:attrName>
                                        </p:attrNameLst>
                                      </p:cBhvr>
                                      <p:tavLst>
                                        <p:tav tm="0">
                                          <p:val>
                                            <p:strVal val="ppt_w"/>
                                          </p:val>
                                        </p:tav>
                                        <p:tav tm="100000">
                                          <p:val>
                                            <p:fltVal val="0"/>
                                          </p:val>
                                        </p:tav>
                                      </p:tavLst>
                                    </p:anim>
                                    <p:anim calcmode="lin" valueType="num">
                                      <p:cBhvr>
                                        <p:cTn id="125" dur="500"/>
                                        <p:tgtEl>
                                          <p:spTgt spid="154"/>
                                        </p:tgtEl>
                                        <p:attrNameLst>
                                          <p:attrName>ppt_h</p:attrName>
                                        </p:attrNameLst>
                                      </p:cBhvr>
                                      <p:tavLst>
                                        <p:tav tm="0">
                                          <p:val>
                                            <p:strVal val="ppt_h"/>
                                          </p:val>
                                        </p:tav>
                                        <p:tav tm="100000">
                                          <p:val>
                                            <p:fltVal val="0"/>
                                          </p:val>
                                        </p:tav>
                                      </p:tavLst>
                                    </p:anim>
                                    <p:animEffect transition="out" filter="fade">
                                      <p:cBhvr>
                                        <p:cTn id="126" dur="500"/>
                                        <p:tgtEl>
                                          <p:spTgt spid="154"/>
                                        </p:tgtEl>
                                      </p:cBhvr>
                                    </p:animEffect>
                                    <p:set>
                                      <p:cBhvr>
                                        <p:cTn id="127" dur="1" fill="hold">
                                          <p:stCondLst>
                                            <p:cond delay="499"/>
                                          </p:stCondLst>
                                        </p:cTn>
                                        <p:tgtEl>
                                          <p:spTgt spid="154"/>
                                        </p:tgtEl>
                                        <p:attrNameLst>
                                          <p:attrName>style.visibility</p:attrName>
                                        </p:attrNameLst>
                                      </p:cBhvr>
                                      <p:to>
                                        <p:strVal val="hidden"/>
                                      </p:to>
                                    </p:set>
                                  </p:childTnLst>
                                </p:cTn>
                              </p:par>
                              <p:par>
                                <p:cTn id="128" presetID="10" presetClass="entr" presetSubtype="0" fill="hold" grpId="1" nodeType="withEffect">
                                  <p:stCondLst>
                                    <p:cond delay="0"/>
                                  </p:stCondLst>
                                  <p:childTnLst>
                                    <p:set>
                                      <p:cBhvr>
                                        <p:cTn id="129" dur="1" fill="hold">
                                          <p:stCondLst>
                                            <p:cond delay="0"/>
                                          </p:stCondLst>
                                        </p:cTn>
                                        <p:tgtEl>
                                          <p:spTgt spid="152"/>
                                        </p:tgtEl>
                                        <p:attrNameLst>
                                          <p:attrName>style.visibility</p:attrName>
                                        </p:attrNameLst>
                                      </p:cBhvr>
                                      <p:to>
                                        <p:strVal val="visible"/>
                                      </p:to>
                                    </p:set>
                                    <p:animEffect transition="in" filter="fade">
                                      <p:cBhvr>
                                        <p:cTn id="130" dur="500"/>
                                        <p:tgtEl>
                                          <p:spTgt spid="152"/>
                                        </p:tgtEl>
                                      </p:cBhvr>
                                    </p:animEffect>
                                  </p:childTnLst>
                                </p:cTn>
                              </p:par>
                            </p:childTnLst>
                          </p:cTn>
                        </p:par>
                        <p:par>
                          <p:cTn id="131" fill="hold">
                            <p:stCondLst>
                              <p:cond delay="1100"/>
                            </p:stCondLst>
                            <p:childTnLst>
                              <p:par>
                                <p:cTn id="132" presetID="63" presetClass="path" presetSubtype="0" accel="100000" fill="hold" grpId="1" nodeType="afterEffect">
                                  <p:stCondLst>
                                    <p:cond delay="0"/>
                                  </p:stCondLst>
                                  <p:childTnLst>
                                    <p:animMotion origin="layout" path="M -0.33698 0 L 1.66667E-6 0 " pathEditMode="relative" rAng="0" ptsTypes="AA">
                                      <p:cBhvr>
                                        <p:cTn id="133" dur="500" fill="hold"/>
                                        <p:tgtEl>
                                          <p:spTgt spid="113"/>
                                        </p:tgtEl>
                                        <p:attrNameLst>
                                          <p:attrName>ppt_x</p:attrName>
                                          <p:attrName>ppt_y</p:attrName>
                                        </p:attrNameLst>
                                      </p:cBhvr>
                                      <p:rCtr x="16823" y="0"/>
                                    </p:animMotion>
                                  </p:childTnLst>
                                </p:cTn>
                              </p:par>
                              <p:par>
                                <p:cTn id="134" presetID="63" presetClass="path" presetSubtype="0" accel="100000" fill="hold" grpId="1" nodeType="withEffect">
                                  <p:stCondLst>
                                    <p:cond delay="0"/>
                                  </p:stCondLst>
                                  <p:childTnLst>
                                    <p:animMotion origin="layout" path="M -0.33698 0 L 1.66667E-6 0 " pathEditMode="relative" rAng="0" ptsTypes="AA">
                                      <p:cBhvr>
                                        <p:cTn id="135" dur="750" fill="hold"/>
                                        <p:tgtEl>
                                          <p:spTgt spid="112"/>
                                        </p:tgtEl>
                                        <p:attrNameLst>
                                          <p:attrName>ppt_x</p:attrName>
                                          <p:attrName>ppt_y</p:attrName>
                                        </p:attrNameLst>
                                      </p:cBhvr>
                                      <p:rCtr x="16823" y="0"/>
                                    </p:animMotion>
                                  </p:childTnLst>
                                </p:cTn>
                              </p:par>
                              <p:par>
                                <p:cTn id="136" presetID="63" presetClass="path" presetSubtype="0" accel="100000" fill="hold" grpId="1" nodeType="withEffect">
                                  <p:stCondLst>
                                    <p:cond delay="0"/>
                                  </p:stCondLst>
                                  <p:childTnLst>
                                    <p:animMotion origin="layout" path="M -0.33698 0 L 1.66667E-6 0 " pathEditMode="relative" rAng="0" ptsTypes="AA">
                                      <p:cBhvr>
                                        <p:cTn id="137" dur="1000" fill="hold"/>
                                        <p:tgtEl>
                                          <p:spTgt spid="111"/>
                                        </p:tgtEl>
                                        <p:attrNameLst>
                                          <p:attrName>ppt_x</p:attrName>
                                          <p:attrName>ppt_y</p:attrName>
                                        </p:attrNameLst>
                                      </p:cBhvr>
                                      <p:rCtr x="16823" y="0"/>
                                    </p:animMotion>
                                  </p:childTnLst>
                                </p:cTn>
                              </p:par>
                              <p:par>
                                <p:cTn id="138" presetID="63" presetClass="path" presetSubtype="0" accel="100000" fill="hold" grpId="1" nodeType="withEffect">
                                  <p:stCondLst>
                                    <p:cond delay="0"/>
                                  </p:stCondLst>
                                  <p:childTnLst>
                                    <p:animMotion origin="layout" path="M -0.33698 0 L 1.66667E-6 0 " pathEditMode="relative" rAng="0" ptsTypes="AA">
                                      <p:cBhvr>
                                        <p:cTn id="139" dur="1250" fill="hold"/>
                                        <p:tgtEl>
                                          <p:spTgt spid="110"/>
                                        </p:tgtEl>
                                        <p:attrNameLst>
                                          <p:attrName>ppt_x</p:attrName>
                                          <p:attrName>ppt_y</p:attrName>
                                        </p:attrNameLst>
                                      </p:cBhvr>
                                      <p:rCtr x="16823" y="0"/>
                                    </p:animMotion>
                                  </p:childTnLst>
                                </p:cTn>
                              </p:par>
                            </p:childTnLst>
                          </p:cTn>
                        </p:par>
                      </p:childTnLst>
                    </p:cTn>
                  </p:par>
                </p:childTnLst>
              </p:cTn>
              <p:nextCondLst>
                <p:cond evt="onClick" delay="0">
                  <p:tgtEl>
                    <p:spTgt spid="155"/>
                  </p:tgtEl>
                </p:cond>
              </p:nextCondLst>
            </p:seq>
          </p:childTnLst>
        </p:cTn>
      </p:par>
    </p:tnLst>
    <p:bldLst>
      <p:bldP spid="59" grpId="0" animBg="1"/>
      <p:bldP spid="61" grpId="0"/>
      <p:bldP spid="68" grpId="0"/>
      <p:bldP spid="110" grpId="0" animBg="1"/>
      <p:bldP spid="110" grpId="1" animBg="1"/>
      <p:bldP spid="111" grpId="0" animBg="1"/>
      <p:bldP spid="111" grpId="1" animBg="1"/>
      <p:bldP spid="112" grpId="0" animBg="1"/>
      <p:bldP spid="112" grpId="1" animBg="1"/>
      <p:bldP spid="113" grpId="0" animBg="1"/>
      <p:bldP spid="113" grpId="1" animBg="1"/>
      <p:bldP spid="114" grpId="0"/>
      <p:bldP spid="114" grpId="1"/>
      <p:bldP spid="115" grpId="0"/>
      <p:bldP spid="115" grpId="1"/>
      <p:bldP spid="116" grpId="0"/>
      <p:bldP spid="116" grpId="1"/>
      <p:bldP spid="117" grpId="0"/>
      <p:bldP spid="117" grpId="1"/>
      <p:bldP spid="118" grpId="0"/>
      <p:bldP spid="118" grpId="1"/>
      <p:bldP spid="119" grpId="0"/>
      <p:bldP spid="119" grpId="1"/>
      <p:bldP spid="133" grpId="0"/>
      <p:bldP spid="133" grpId="1"/>
      <p:bldP spid="135" grpId="0"/>
      <p:bldP spid="135" grpId="1"/>
      <p:bldP spid="136" grpId="0"/>
      <p:bldP spid="136" grpId="1"/>
      <p:bldP spid="137" grpId="0"/>
      <p:bldP spid="137" grpId="1"/>
      <p:bldP spid="147" grpId="0"/>
      <p:bldP spid="147" grpId="1"/>
      <p:bldP spid="148" grpId="0"/>
      <p:bldP spid="148" grpId="1"/>
      <p:bldP spid="149" grpId="0"/>
      <p:bldP spid="149" grpId="1"/>
      <p:bldP spid="150" grpId="0"/>
      <p:bldP spid="150" grpId="1"/>
      <p:bldP spid="152" grpId="0"/>
      <p:bldP spid="152" grpId="1"/>
      <p:bldP spid="154" grpId="0" animBg="1"/>
      <p:bldP spid="154" grpId="1" animBg="1"/>
      <p:bldP spid="155" grpId="0" animBg="1"/>
      <p:bldP spid="155" grpId="1" animBg="1"/>
    </p:bldLst>
  </p:timing>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hthoek 1">
            <a:extLst>
              <a:ext uri="{FF2B5EF4-FFF2-40B4-BE49-F238E27FC236}">
                <a16:creationId xmlns:a16="http://schemas.microsoft.com/office/drawing/2014/main" id="{5CCC8073-4DE4-49F1-A8D3-810029733B97}"/>
              </a:ext>
            </a:extLst>
          </p:cNvPr>
          <p:cNvSpPr/>
          <p:nvPr/>
        </p:nvSpPr>
        <p:spPr>
          <a:xfrm>
            <a:off x="278" y="0"/>
            <a:ext cx="12192000" cy="6858000"/>
          </a:xfrm>
          <a:prstGeom prst="rect">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9" name="Graphic 8">
            <a:extLst>
              <a:ext uri="{FF2B5EF4-FFF2-40B4-BE49-F238E27FC236}">
                <a16:creationId xmlns:a16="http://schemas.microsoft.com/office/drawing/2014/main" id="{0C7259E9-36D7-4E7C-84AF-A21BDE044D1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3671092" y="-621"/>
            <a:ext cx="10760273" cy="6858000"/>
          </a:xfrm>
          <a:prstGeom prst="rect">
            <a:avLst/>
          </a:prstGeom>
        </p:spPr>
      </p:pic>
      <p:sp>
        <p:nvSpPr>
          <p:cNvPr id="6" name="!!Bounds">
            <a:extLst>
              <a:ext uri="{FF2B5EF4-FFF2-40B4-BE49-F238E27FC236}">
                <a16:creationId xmlns:a16="http://schemas.microsoft.com/office/drawing/2014/main" id="{6BE4582A-90DD-476B-A0F1-5196BFCEDA77}"/>
              </a:ext>
            </a:extLst>
          </p:cNvPr>
          <p:cNvSpPr/>
          <p:nvPr/>
        </p:nvSpPr>
        <p:spPr>
          <a:xfrm>
            <a:off x="2199721" y="420946"/>
            <a:ext cx="7791714" cy="6013816"/>
          </a:xfrm>
          <a:custGeom>
            <a:avLst/>
            <a:gdLst>
              <a:gd name="connsiteX0" fmla="*/ 483714 w 7791714"/>
              <a:gd name="connsiteY0" fmla="*/ 5995739 h 6013816"/>
              <a:gd name="connsiteX1" fmla="*/ 1191499 w 7791714"/>
              <a:gd name="connsiteY1" fmla="*/ 5815323 h 6013816"/>
              <a:gd name="connsiteX2" fmla="*/ 1462123 w 7791714"/>
              <a:gd name="connsiteY2" fmla="*/ 5607151 h 6013816"/>
              <a:gd name="connsiteX3" fmla="*/ 1757033 w 7791714"/>
              <a:gd name="connsiteY3" fmla="*/ 5249789 h 6013816"/>
              <a:gd name="connsiteX4" fmla="*/ 2312159 w 7791714"/>
              <a:gd name="connsiteY4" fmla="*/ 4784871 h 6013816"/>
              <a:gd name="connsiteX5" fmla="*/ 2985249 w 7791714"/>
              <a:gd name="connsiteY5" fmla="*/ 4132599 h 6013816"/>
              <a:gd name="connsiteX6" fmla="*/ 3498740 w 7791714"/>
              <a:gd name="connsiteY6" fmla="*/ 3521961 h 6013816"/>
              <a:gd name="connsiteX7" fmla="*/ 3963657 w 7791714"/>
              <a:gd name="connsiteY7" fmla="*/ 3063982 h 6013816"/>
              <a:gd name="connsiteX8" fmla="*/ 4497966 w 7791714"/>
              <a:gd name="connsiteY8" fmla="*/ 2814176 h 6013816"/>
              <a:gd name="connsiteX9" fmla="*/ 6080073 w 7791714"/>
              <a:gd name="connsiteY9" fmla="*/ 2259050 h 6013816"/>
              <a:gd name="connsiteX10" fmla="*/ 7585851 w 7791714"/>
              <a:gd name="connsiteY10" fmla="*/ 1627595 h 6013816"/>
              <a:gd name="connsiteX11" fmla="*/ 7759328 w 7791714"/>
              <a:gd name="connsiteY11" fmla="*/ 829602 h 6013816"/>
              <a:gd name="connsiteX12" fmla="*/ 7349923 w 7791714"/>
              <a:gd name="connsiteY12" fmla="*/ 184269 h 6013816"/>
              <a:gd name="connsiteX13" fmla="*/ 6607443 w 7791714"/>
              <a:gd name="connsiteY13" fmla="*/ 10792 h 6013816"/>
              <a:gd name="connsiteX14" fmla="*/ 6052317 w 7791714"/>
              <a:gd name="connsiteY14" fmla="*/ 218964 h 6013816"/>
              <a:gd name="connsiteX15" fmla="*/ 5635973 w 7791714"/>
              <a:gd name="connsiteY15" fmla="*/ 586735 h 6013816"/>
              <a:gd name="connsiteX16" fmla="*/ 5115543 w 7791714"/>
              <a:gd name="connsiteY16" fmla="*/ 739394 h 6013816"/>
              <a:gd name="connsiteX17" fmla="*/ 4810224 w 7791714"/>
              <a:gd name="connsiteY17" fmla="*/ 885115 h 6013816"/>
              <a:gd name="connsiteX18" fmla="*/ 4546539 w 7791714"/>
              <a:gd name="connsiteY18" fmla="*/ 1162677 h 6013816"/>
              <a:gd name="connsiteX19" fmla="*/ 3998353 w 7791714"/>
              <a:gd name="connsiteY19" fmla="*/ 1447179 h 6013816"/>
              <a:gd name="connsiteX20" fmla="*/ 3699973 w 7791714"/>
              <a:gd name="connsiteY20" fmla="*/ 1509631 h 6013816"/>
              <a:gd name="connsiteX21" fmla="*/ 3332202 w 7791714"/>
              <a:gd name="connsiteY21" fmla="*/ 1801072 h 6013816"/>
              <a:gd name="connsiteX22" fmla="*/ 2464818 w 7791714"/>
              <a:gd name="connsiteY22" fmla="*/ 2439466 h 6013816"/>
              <a:gd name="connsiteX23" fmla="*/ 1722338 w 7791714"/>
              <a:gd name="connsiteY23" fmla="*/ 3528900 h 6013816"/>
              <a:gd name="connsiteX24" fmla="*/ 709234 w 7791714"/>
              <a:gd name="connsiteY24" fmla="*/ 4465674 h 6013816"/>
              <a:gd name="connsiteX25" fmla="*/ 56962 w 7791714"/>
              <a:gd name="connsiteY25" fmla="*/ 5173459 h 6013816"/>
              <a:gd name="connsiteX26" fmla="*/ 56962 w 7791714"/>
              <a:gd name="connsiteY26" fmla="*/ 5606873 h 6013816"/>
              <a:gd name="connsiteX27" fmla="*/ 483714 w 7791714"/>
              <a:gd name="connsiteY27" fmla="*/ 5995739 h 6013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7791714" h="6013816">
                <a:moveTo>
                  <a:pt x="483714" y="5995739"/>
                </a:moveTo>
                <a:cubicBezTo>
                  <a:pt x="758918" y="6053333"/>
                  <a:pt x="1018023" y="5967982"/>
                  <a:pt x="1191499" y="5815323"/>
                </a:cubicBezTo>
                <a:cubicBezTo>
                  <a:pt x="1364976" y="5662663"/>
                  <a:pt x="1371915" y="5676541"/>
                  <a:pt x="1462123" y="5607151"/>
                </a:cubicBezTo>
                <a:cubicBezTo>
                  <a:pt x="1552331" y="5537760"/>
                  <a:pt x="1659887" y="5339997"/>
                  <a:pt x="1757033" y="5249789"/>
                </a:cubicBezTo>
                <a:cubicBezTo>
                  <a:pt x="1854180" y="5159581"/>
                  <a:pt x="2103987" y="4986104"/>
                  <a:pt x="2312159" y="4784871"/>
                </a:cubicBezTo>
                <a:cubicBezTo>
                  <a:pt x="2520331" y="4583638"/>
                  <a:pt x="2888102" y="4243624"/>
                  <a:pt x="2985249" y="4132599"/>
                </a:cubicBezTo>
                <a:cubicBezTo>
                  <a:pt x="3082396" y="4021574"/>
                  <a:pt x="3366897" y="3709315"/>
                  <a:pt x="3498740" y="3521961"/>
                </a:cubicBezTo>
                <a:cubicBezTo>
                  <a:pt x="3630582" y="3334606"/>
                  <a:pt x="3762424" y="3133373"/>
                  <a:pt x="3963657" y="3063982"/>
                </a:cubicBezTo>
                <a:cubicBezTo>
                  <a:pt x="4164890" y="2994591"/>
                  <a:pt x="4213464" y="2918262"/>
                  <a:pt x="4497966" y="2814176"/>
                </a:cubicBezTo>
                <a:cubicBezTo>
                  <a:pt x="4782468" y="2710090"/>
                  <a:pt x="5927414" y="2286807"/>
                  <a:pt x="6080073" y="2259050"/>
                </a:cubicBezTo>
                <a:cubicBezTo>
                  <a:pt x="6232733" y="2231294"/>
                  <a:pt x="7336044" y="1877401"/>
                  <a:pt x="7585851" y="1627595"/>
                </a:cubicBezTo>
                <a:cubicBezTo>
                  <a:pt x="7835657" y="1377789"/>
                  <a:pt x="7807901" y="954505"/>
                  <a:pt x="7759328" y="829602"/>
                </a:cubicBezTo>
                <a:cubicBezTo>
                  <a:pt x="7710754" y="704699"/>
                  <a:pt x="7578912" y="316111"/>
                  <a:pt x="7349923" y="184269"/>
                </a:cubicBezTo>
                <a:cubicBezTo>
                  <a:pt x="7120933" y="52427"/>
                  <a:pt x="6912762" y="-30842"/>
                  <a:pt x="6607443" y="10792"/>
                </a:cubicBezTo>
                <a:cubicBezTo>
                  <a:pt x="6302124" y="52427"/>
                  <a:pt x="6163342" y="24670"/>
                  <a:pt x="6052317" y="218964"/>
                </a:cubicBezTo>
                <a:cubicBezTo>
                  <a:pt x="5941292" y="413258"/>
                  <a:pt x="5851084" y="558978"/>
                  <a:pt x="5635973" y="586735"/>
                </a:cubicBezTo>
                <a:cubicBezTo>
                  <a:pt x="5420862" y="614491"/>
                  <a:pt x="5295959" y="642247"/>
                  <a:pt x="5115543" y="739394"/>
                </a:cubicBezTo>
                <a:cubicBezTo>
                  <a:pt x="4935127" y="836541"/>
                  <a:pt x="4928188" y="829602"/>
                  <a:pt x="4810224" y="885115"/>
                </a:cubicBezTo>
                <a:cubicBezTo>
                  <a:pt x="4692260" y="940627"/>
                  <a:pt x="4650625" y="1100226"/>
                  <a:pt x="4546539" y="1162677"/>
                </a:cubicBezTo>
                <a:cubicBezTo>
                  <a:pt x="4442453" y="1225129"/>
                  <a:pt x="4151012" y="1440240"/>
                  <a:pt x="3998353" y="1447179"/>
                </a:cubicBezTo>
                <a:cubicBezTo>
                  <a:pt x="3845693" y="1454118"/>
                  <a:pt x="3810998" y="1384728"/>
                  <a:pt x="3699973" y="1509631"/>
                </a:cubicBezTo>
                <a:cubicBezTo>
                  <a:pt x="3588948" y="1634534"/>
                  <a:pt x="3595887" y="1669229"/>
                  <a:pt x="3332202" y="1801072"/>
                </a:cubicBezTo>
                <a:cubicBezTo>
                  <a:pt x="3068517" y="1932914"/>
                  <a:pt x="2679930" y="2120269"/>
                  <a:pt x="2464818" y="2439466"/>
                </a:cubicBezTo>
                <a:cubicBezTo>
                  <a:pt x="2249707" y="2758663"/>
                  <a:pt x="1916632" y="3334606"/>
                  <a:pt x="1722338" y="3528900"/>
                </a:cubicBezTo>
                <a:cubicBezTo>
                  <a:pt x="1528044" y="3723194"/>
                  <a:pt x="848015" y="4340771"/>
                  <a:pt x="709234" y="4465674"/>
                </a:cubicBezTo>
                <a:cubicBezTo>
                  <a:pt x="570453" y="4590577"/>
                  <a:pt x="98596" y="4958348"/>
                  <a:pt x="56962" y="5173459"/>
                </a:cubicBezTo>
                <a:cubicBezTo>
                  <a:pt x="15327" y="5388570"/>
                  <a:pt x="-47124" y="5436588"/>
                  <a:pt x="56962" y="5606873"/>
                </a:cubicBezTo>
                <a:cubicBezTo>
                  <a:pt x="161048" y="5777158"/>
                  <a:pt x="334524" y="5964513"/>
                  <a:pt x="483714" y="5995739"/>
                </a:cubicBezTo>
                <a:close/>
              </a:path>
            </a:pathLst>
          </a:custGeom>
          <a:solidFill>
            <a:srgbClr val="22A241"/>
          </a:solidFill>
          <a:ln w="6938" cap="flat">
            <a:noFill/>
            <a:prstDash val="solid"/>
            <a:miter/>
          </a:ln>
        </p:spPr>
        <p:txBody>
          <a:bodyPr rtlCol="0" anchor="ctr"/>
          <a:lstStyle/>
          <a:p>
            <a:endParaRPr lang="nl-BE"/>
          </a:p>
        </p:txBody>
      </p:sp>
      <p:grpSp>
        <p:nvGrpSpPr>
          <p:cNvPr id="36" name="!!Bush">
            <a:extLst>
              <a:ext uri="{FF2B5EF4-FFF2-40B4-BE49-F238E27FC236}">
                <a16:creationId xmlns:a16="http://schemas.microsoft.com/office/drawing/2014/main" id="{4743AF7F-C7C1-47D1-9379-6C1F3BE81292}"/>
              </a:ext>
            </a:extLst>
          </p:cNvPr>
          <p:cNvGrpSpPr/>
          <p:nvPr/>
        </p:nvGrpSpPr>
        <p:grpSpPr>
          <a:xfrm>
            <a:off x="2748713" y="586920"/>
            <a:ext cx="6983382" cy="5850581"/>
            <a:chOff x="2748713" y="586920"/>
            <a:chExt cx="6983382" cy="5850581"/>
          </a:xfrm>
        </p:grpSpPr>
        <p:sp>
          <p:nvSpPr>
            <p:cNvPr id="11" name="Graphic 4">
              <a:extLst>
                <a:ext uri="{FF2B5EF4-FFF2-40B4-BE49-F238E27FC236}">
                  <a16:creationId xmlns:a16="http://schemas.microsoft.com/office/drawing/2014/main" id="{6BE4582A-90DD-476B-A0F1-5196BFCEDA77}"/>
                </a:ext>
              </a:extLst>
            </p:cNvPr>
            <p:cNvSpPr/>
            <p:nvPr/>
          </p:nvSpPr>
          <p:spPr>
            <a:xfrm>
              <a:off x="4622237" y="997778"/>
              <a:ext cx="5019331" cy="2919898"/>
            </a:xfrm>
            <a:custGeom>
              <a:avLst/>
              <a:gdLst>
                <a:gd name="connsiteX0" fmla="*/ 52711 w 5019331"/>
                <a:gd name="connsiteY0" fmla="*/ 2906964 h 2919898"/>
                <a:gd name="connsiteX1" fmla="*/ 573141 w 5019331"/>
                <a:gd name="connsiteY1" fmla="*/ 2671036 h 2919898"/>
                <a:gd name="connsiteX2" fmla="*/ 913155 w 5019331"/>
                <a:gd name="connsiteY2" fmla="*/ 2206118 h 2919898"/>
                <a:gd name="connsiteX3" fmla="*/ 1211535 w 5019331"/>
                <a:gd name="connsiteY3" fmla="*/ 2053459 h 2919898"/>
                <a:gd name="connsiteX4" fmla="*/ 1704209 w 5019331"/>
                <a:gd name="connsiteY4" fmla="*/ 1845287 h 2919898"/>
                <a:gd name="connsiteX5" fmla="*/ 2065041 w 5019331"/>
                <a:gd name="connsiteY5" fmla="*/ 1637115 h 2919898"/>
                <a:gd name="connsiteX6" fmla="*/ 2439751 w 5019331"/>
                <a:gd name="connsiteY6" fmla="*/ 1512211 h 2919898"/>
                <a:gd name="connsiteX7" fmla="*/ 2752009 w 5019331"/>
                <a:gd name="connsiteY7" fmla="*/ 1324856 h 2919898"/>
                <a:gd name="connsiteX8" fmla="*/ 3050389 w 5019331"/>
                <a:gd name="connsiteY8" fmla="*/ 1116684 h 2919898"/>
                <a:gd name="connsiteX9" fmla="*/ 3480611 w 5019331"/>
                <a:gd name="connsiteY9" fmla="*/ 811365 h 2919898"/>
                <a:gd name="connsiteX10" fmla="*/ 4105127 w 5019331"/>
                <a:gd name="connsiteY10" fmla="*/ 700340 h 2919898"/>
                <a:gd name="connsiteX11" fmla="*/ 4465959 w 5019331"/>
                <a:gd name="connsiteY11" fmla="*/ 561559 h 2919898"/>
                <a:gd name="connsiteX12" fmla="*/ 4646375 w 5019331"/>
                <a:gd name="connsiteY12" fmla="*/ 450534 h 2919898"/>
                <a:gd name="connsiteX13" fmla="*/ 4905618 w 5019331"/>
                <a:gd name="connsiteY13" fmla="*/ 447550 h 2919898"/>
                <a:gd name="connsiteX14" fmla="*/ 4986388 w 5019331"/>
                <a:gd name="connsiteY14" fmla="*/ 277057 h 2919898"/>
                <a:gd name="connsiteX15" fmla="*/ 4694948 w 5019331"/>
                <a:gd name="connsiteY15" fmla="*/ 20312 h 2919898"/>
                <a:gd name="connsiteX16" fmla="*/ 4320238 w 5019331"/>
                <a:gd name="connsiteY16" fmla="*/ 55007 h 2919898"/>
                <a:gd name="connsiteX17" fmla="*/ 3851851 w 5019331"/>
                <a:gd name="connsiteY17" fmla="*/ 384613 h 2919898"/>
                <a:gd name="connsiteX18" fmla="*/ 3608984 w 5019331"/>
                <a:gd name="connsiteY18" fmla="*/ 426247 h 2919898"/>
                <a:gd name="connsiteX19" fmla="*/ 3255091 w 5019331"/>
                <a:gd name="connsiteY19" fmla="*/ 551150 h 2919898"/>
                <a:gd name="connsiteX20" fmla="*/ 2817930 w 5019331"/>
                <a:gd name="connsiteY20" fmla="*/ 863408 h 2919898"/>
                <a:gd name="connsiteX21" fmla="*/ 2248926 w 5019331"/>
                <a:gd name="connsiteY21" fmla="*/ 1203423 h 2919898"/>
                <a:gd name="connsiteX22" fmla="*/ 1451835 w 5019331"/>
                <a:gd name="connsiteY22" fmla="*/ 1519567 h 2919898"/>
                <a:gd name="connsiteX23" fmla="*/ 812539 w 5019331"/>
                <a:gd name="connsiteY23" fmla="*/ 1827939 h 2919898"/>
                <a:gd name="connsiteX24" fmla="*/ 285170 w 5019331"/>
                <a:gd name="connsiteY24" fmla="*/ 2334491 h 2919898"/>
                <a:gd name="connsiteX25" fmla="*/ 14546 w 5019331"/>
                <a:gd name="connsiteY25" fmla="*/ 2730018 h 2919898"/>
                <a:gd name="connsiteX26" fmla="*/ 52711 w 5019331"/>
                <a:gd name="connsiteY26" fmla="*/ 2906964 h 291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19331" h="2919898">
                  <a:moveTo>
                    <a:pt x="52711" y="2906964"/>
                  </a:moveTo>
                  <a:cubicBezTo>
                    <a:pt x="157074" y="2945407"/>
                    <a:pt x="434359" y="2906964"/>
                    <a:pt x="573141" y="2671036"/>
                  </a:cubicBezTo>
                  <a:cubicBezTo>
                    <a:pt x="711922" y="2435107"/>
                    <a:pt x="836825" y="2282448"/>
                    <a:pt x="913155" y="2206118"/>
                  </a:cubicBezTo>
                  <a:cubicBezTo>
                    <a:pt x="989485" y="2129788"/>
                    <a:pt x="1100510" y="2067337"/>
                    <a:pt x="1211535" y="2053459"/>
                  </a:cubicBezTo>
                  <a:cubicBezTo>
                    <a:pt x="1322561" y="2039580"/>
                    <a:pt x="1586245" y="1907738"/>
                    <a:pt x="1704209" y="1845287"/>
                  </a:cubicBezTo>
                  <a:cubicBezTo>
                    <a:pt x="1822173" y="1782835"/>
                    <a:pt x="1954016" y="1657932"/>
                    <a:pt x="2065041" y="1637115"/>
                  </a:cubicBezTo>
                  <a:cubicBezTo>
                    <a:pt x="2176066" y="1616297"/>
                    <a:pt x="2294030" y="1602419"/>
                    <a:pt x="2439751" y="1512211"/>
                  </a:cubicBezTo>
                  <a:cubicBezTo>
                    <a:pt x="2585471" y="1422003"/>
                    <a:pt x="2606288" y="1366491"/>
                    <a:pt x="2752009" y="1324856"/>
                  </a:cubicBezTo>
                  <a:cubicBezTo>
                    <a:pt x="2897729" y="1283222"/>
                    <a:pt x="2980998" y="1186075"/>
                    <a:pt x="3050389" y="1116684"/>
                  </a:cubicBezTo>
                  <a:cubicBezTo>
                    <a:pt x="3119779" y="1047294"/>
                    <a:pt x="3154475" y="880756"/>
                    <a:pt x="3480611" y="811365"/>
                  </a:cubicBezTo>
                  <a:cubicBezTo>
                    <a:pt x="3806747" y="741975"/>
                    <a:pt x="3924711" y="714218"/>
                    <a:pt x="4105127" y="700340"/>
                  </a:cubicBezTo>
                  <a:cubicBezTo>
                    <a:pt x="4285543" y="686462"/>
                    <a:pt x="4389629" y="651767"/>
                    <a:pt x="4465959" y="561559"/>
                  </a:cubicBezTo>
                  <a:cubicBezTo>
                    <a:pt x="4542289" y="471351"/>
                    <a:pt x="4556167" y="436656"/>
                    <a:pt x="4646375" y="450534"/>
                  </a:cubicBezTo>
                  <a:cubicBezTo>
                    <a:pt x="4736582" y="464412"/>
                    <a:pt x="4776274" y="493209"/>
                    <a:pt x="4905618" y="447550"/>
                  </a:cubicBezTo>
                  <a:cubicBezTo>
                    <a:pt x="5034962" y="401960"/>
                    <a:pt x="5041901" y="353387"/>
                    <a:pt x="4986388" y="277057"/>
                  </a:cubicBezTo>
                  <a:cubicBezTo>
                    <a:pt x="4930876" y="200727"/>
                    <a:pt x="4826790" y="61946"/>
                    <a:pt x="4694948" y="20312"/>
                  </a:cubicBezTo>
                  <a:cubicBezTo>
                    <a:pt x="4563106" y="-21323"/>
                    <a:pt x="4417385" y="6433"/>
                    <a:pt x="4320238" y="55007"/>
                  </a:cubicBezTo>
                  <a:cubicBezTo>
                    <a:pt x="4223091" y="103580"/>
                    <a:pt x="4115536" y="308283"/>
                    <a:pt x="3851851" y="384613"/>
                  </a:cubicBezTo>
                  <a:cubicBezTo>
                    <a:pt x="3588166" y="460942"/>
                    <a:pt x="3782460" y="419308"/>
                    <a:pt x="3608984" y="426247"/>
                  </a:cubicBezTo>
                  <a:cubicBezTo>
                    <a:pt x="3435507" y="433186"/>
                    <a:pt x="3345299" y="481760"/>
                    <a:pt x="3255091" y="551150"/>
                  </a:cubicBezTo>
                  <a:cubicBezTo>
                    <a:pt x="3164883" y="620541"/>
                    <a:pt x="2915077" y="814835"/>
                    <a:pt x="2817930" y="863408"/>
                  </a:cubicBezTo>
                  <a:cubicBezTo>
                    <a:pt x="2720783" y="911982"/>
                    <a:pt x="2464037" y="1140971"/>
                    <a:pt x="2248926" y="1203423"/>
                  </a:cubicBezTo>
                  <a:cubicBezTo>
                    <a:pt x="2033815" y="1265874"/>
                    <a:pt x="1737308" y="1454131"/>
                    <a:pt x="1451835" y="1519567"/>
                  </a:cubicBezTo>
                  <a:cubicBezTo>
                    <a:pt x="1166431" y="1585072"/>
                    <a:pt x="965198" y="1723853"/>
                    <a:pt x="812539" y="1827939"/>
                  </a:cubicBezTo>
                  <a:cubicBezTo>
                    <a:pt x="659879" y="1932025"/>
                    <a:pt x="368438" y="2251222"/>
                    <a:pt x="285170" y="2334491"/>
                  </a:cubicBezTo>
                  <a:cubicBezTo>
                    <a:pt x="201901" y="2417760"/>
                    <a:pt x="35363" y="2632871"/>
                    <a:pt x="14546" y="2730018"/>
                  </a:cubicBezTo>
                  <a:cubicBezTo>
                    <a:pt x="-6271" y="2827165"/>
                    <a:pt x="-13210" y="2882677"/>
                    <a:pt x="52711" y="2906964"/>
                  </a:cubicBezTo>
                  <a:close/>
                </a:path>
              </a:pathLst>
            </a:custGeom>
            <a:solidFill>
              <a:srgbClr val="89C44F"/>
            </a:solidFill>
            <a:ln w="6938" cap="flat">
              <a:noFill/>
              <a:prstDash val="solid"/>
              <a:miter/>
            </a:ln>
          </p:spPr>
          <p:txBody>
            <a:bodyPr rtlCol="0" anchor="ctr"/>
            <a:lstStyle/>
            <a:p>
              <a:endParaRPr lang="nl-BE"/>
            </a:p>
          </p:txBody>
        </p:sp>
        <p:sp>
          <p:nvSpPr>
            <p:cNvPr id="12" name="Graphic 4">
              <a:extLst>
                <a:ext uri="{FF2B5EF4-FFF2-40B4-BE49-F238E27FC236}">
                  <a16:creationId xmlns:a16="http://schemas.microsoft.com/office/drawing/2014/main" id="{6BE4582A-90DD-476B-A0F1-5196BFCEDA77}"/>
                </a:ext>
              </a:extLst>
            </p:cNvPr>
            <p:cNvSpPr/>
            <p:nvPr/>
          </p:nvSpPr>
          <p:spPr>
            <a:xfrm>
              <a:off x="2748713" y="5549514"/>
              <a:ext cx="521035" cy="887987"/>
            </a:xfrm>
            <a:custGeom>
              <a:avLst/>
              <a:gdLst>
                <a:gd name="connsiteX0" fmla="*/ 191468 w 521035"/>
                <a:gd name="connsiteY0" fmla="*/ 887987 h 887987"/>
                <a:gd name="connsiteX1" fmla="*/ 4182 w 521035"/>
                <a:gd name="connsiteY1" fmla="*/ 449369 h 887987"/>
                <a:gd name="connsiteX2" fmla="*/ 170651 w 521035"/>
                <a:gd name="connsiteY2" fmla="*/ 388375 h 887987"/>
                <a:gd name="connsiteX3" fmla="*/ 309432 w 521035"/>
                <a:gd name="connsiteY3" fmla="*/ 89995 h 887987"/>
                <a:gd name="connsiteX4" fmla="*/ 462092 w 521035"/>
                <a:gd name="connsiteY4" fmla="*/ 126772 h 887987"/>
                <a:gd name="connsiteX5" fmla="*/ 510665 w 521035"/>
                <a:gd name="connsiteY5" fmla="*/ 342368 h 887987"/>
                <a:gd name="connsiteX6" fmla="*/ 499771 w 521035"/>
                <a:gd name="connsiteY6" fmla="*/ 443610 h 887987"/>
                <a:gd name="connsiteX7" fmla="*/ 323310 w 521035"/>
                <a:gd name="connsiteY7" fmla="*/ 714511 h 887987"/>
                <a:gd name="connsiteX8" fmla="*/ 299023 w 521035"/>
                <a:gd name="connsiteY8" fmla="*/ 690224 h 887987"/>
                <a:gd name="connsiteX9" fmla="*/ 191468 w 521035"/>
                <a:gd name="connsiteY9" fmla="*/ 887987 h 887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1035" h="887987">
                  <a:moveTo>
                    <a:pt x="191468" y="887987"/>
                  </a:moveTo>
                  <a:cubicBezTo>
                    <a:pt x="4460" y="794379"/>
                    <a:pt x="-10390" y="596339"/>
                    <a:pt x="4182" y="449369"/>
                  </a:cubicBezTo>
                  <a:cubicBezTo>
                    <a:pt x="88700" y="560741"/>
                    <a:pt x="92170" y="458875"/>
                    <a:pt x="170651" y="388375"/>
                  </a:cubicBezTo>
                  <a:cubicBezTo>
                    <a:pt x="439886" y="334666"/>
                    <a:pt x="71699" y="325229"/>
                    <a:pt x="309432" y="89995"/>
                  </a:cubicBezTo>
                  <a:cubicBezTo>
                    <a:pt x="341074" y="-58640"/>
                    <a:pt x="489987" y="-6805"/>
                    <a:pt x="462092" y="126772"/>
                  </a:cubicBezTo>
                  <a:cubicBezTo>
                    <a:pt x="503518" y="194289"/>
                    <a:pt x="531690" y="259932"/>
                    <a:pt x="510665" y="342368"/>
                  </a:cubicBezTo>
                  <a:cubicBezTo>
                    <a:pt x="503726" y="374427"/>
                    <a:pt x="544458" y="380880"/>
                    <a:pt x="499771" y="443610"/>
                  </a:cubicBezTo>
                  <a:cubicBezTo>
                    <a:pt x="434335" y="554496"/>
                    <a:pt x="446270" y="662815"/>
                    <a:pt x="323310" y="714511"/>
                  </a:cubicBezTo>
                  <a:cubicBezTo>
                    <a:pt x="253919" y="728389"/>
                    <a:pt x="326780" y="662468"/>
                    <a:pt x="299023" y="690224"/>
                  </a:cubicBezTo>
                  <a:cubicBezTo>
                    <a:pt x="252670" y="729499"/>
                    <a:pt x="185292" y="837263"/>
                    <a:pt x="191468" y="887987"/>
                  </a:cubicBezTo>
                  <a:close/>
                </a:path>
              </a:pathLst>
            </a:custGeom>
            <a:solidFill>
              <a:srgbClr val="106D41"/>
            </a:solidFill>
            <a:ln w="6938" cap="flat">
              <a:noFill/>
              <a:prstDash val="solid"/>
              <a:miter/>
            </a:ln>
          </p:spPr>
          <p:txBody>
            <a:bodyPr rtlCol="0" anchor="ctr"/>
            <a:lstStyle/>
            <a:p>
              <a:endParaRPr lang="nl-BE"/>
            </a:p>
          </p:txBody>
        </p:sp>
        <p:sp>
          <p:nvSpPr>
            <p:cNvPr id="13" name="Graphic 4">
              <a:extLst>
                <a:ext uri="{FF2B5EF4-FFF2-40B4-BE49-F238E27FC236}">
                  <a16:creationId xmlns:a16="http://schemas.microsoft.com/office/drawing/2014/main" id="{6BE4582A-90DD-476B-A0F1-5196BFCEDA77}"/>
                </a:ext>
              </a:extLst>
            </p:cNvPr>
            <p:cNvSpPr/>
            <p:nvPr/>
          </p:nvSpPr>
          <p:spPr>
            <a:xfrm>
              <a:off x="3352874" y="5519970"/>
              <a:ext cx="468429" cy="560180"/>
            </a:xfrm>
            <a:custGeom>
              <a:avLst/>
              <a:gdLst>
                <a:gd name="connsiteX0" fmla="*/ 27938 w 468429"/>
                <a:gd name="connsiteY0" fmla="*/ 504657 h 560180"/>
                <a:gd name="connsiteX1" fmla="*/ 27938 w 468429"/>
                <a:gd name="connsiteY1" fmla="*/ 268521 h 560180"/>
                <a:gd name="connsiteX2" fmla="*/ 243049 w 468429"/>
                <a:gd name="connsiteY2" fmla="*/ 60557 h 560180"/>
                <a:gd name="connsiteX3" fmla="*/ 305500 w 468429"/>
                <a:gd name="connsiteY3" fmla="*/ 5044 h 560180"/>
                <a:gd name="connsiteX4" fmla="*/ 423465 w 468429"/>
                <a:gd name="connsiteY4" fmla="*/ 95252 h 560180"/>
                <a:gd name="connsiteX5" fmla="*/ 437343 w 468429"/>
                <a:gd name="connsiteY5" fmla="*/ 171582 h 560180"/>
                <a:gd name="connsiteX6" fmla="*/ 208353 w 468429"/>
                <a:gd name="connsiteY6" fmla="*/ 317233 h 560180"/>
                <a:gd name="connsiteX7" fmla="*/ 111276 w 468429"/>
                <a:gd name="connsiteY7" fmla="*/ 560170 h 560180"/>
                <a:gd name="connsiteX8" fmla="*/ 27938 w 468429"/>
                <a:gd name="connsiteY8" fmla="*/ 504657 h 560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8429" h="560180">
                  <a:moveTo>
                    <a:pt x="27938" y="504657"/>
                  </a:moveTo>
                  <a:cubicBezTo>
                    <a:pt x="101631" y="368235"/>
                    <a:pt x="115786" y="354912"/>
                    <a:pt x="27938" y="268521"/>
                  </a:cubicBezTo>
                  <a:cubicBezTo>
                    <a:pt x="-101754" y="673"/>
                    <a:pt x="263311" y="320980"/>
                    <a:pt x="243049" y="60557"/>
                  </a:cubicBezTo>
                  <a:cubicBezTo>
                    <a:pt x="256927" y="32800"/>
                    <a:pt x="256927" y="-15773"/>
                    <a:pt x="305500" y="5044"/>
                  </a:cubicBezTo>
                  <a:cubicBezTo>
                    <a:pt x="354074" y="25861"/>
                    <a:pt x="381830" y="81374"/>
                    <a:pt x="423465" y="95252"/>
                  </a:cubicBezTo>
                  <a:cubicBezTo>
                    <a:pt x="465099" y="109130"/>
                    <a:pt x="492855" y="102191"/>
                    <a:pt x="437343" y="171582"/>
                  </a:cubicBezTo>
                  <a:cubicBezTo>
                    <a:pt x="366148" y="306269"/>
                    <a:pt x="290096" y="268312"/>
                    <a:pt x="208353" y="317233"/>
                  </a:cubicBezTo>
                  <a:cubicBezTo>
                    <a:pt x="160127" y="381697"/>
                    <a:pt x="240273" y="561766"/>
                    <a:pt x="111276" y="560170"/>
                  </a:cubicBezTo>
                  <a:cubicBezTo>
                    <a:pt x="27938" y="560170"/>
                    <a:pt x="27938" y="504657"/>
                    <a:pt x="27938" y="504657"/>
                  </a:cubicBezTo>
                  <a:close/>
                </a:path>
              </a:pathLst>
            </a:custGeom>
            <a:solidFill>
              <a:srgbClr val="106D41"/>
            </a:solidFill>
            <a:ln w="6938" cap="flat">
              <a:noFill/>
              <a:prstDash val="solid"/>
              <a:miter/>
            </a:ln>
          </p:spPr>
          <p:txBody>
            <a:bodyPr rtlCol="0" anchor="ctr"/>
            <a:lstStyle/>
            <a:p>
              <a:endParaRPr lang="nl-BE"/>
            </a:p>
          </p:txBody>
        </p:sp>
        <p:sp>
          <p:nvSpPr>
            <p:cNvPr id="14" name="Graphic 4">
              <a:extLst>
                <a:ext uri="{FF2B5EF4-FFF2-40B4-BE49-F238E27FC236}">
                  <a16:creationId xmlns:a16="http://schemas.microsoft.com/office/drawing/2014/main" id="{6BE4582A-90DD-476B-A0F1-5196BFCEDA77}"/>
                </a:ext>
              </a:extLst>
            </p:cNvPr>
            <p:cNvSpPr/>
            <p:nvPr/>
          </p:nvSpPr>
          <p:spPr>
            <a:xfrm>
              <a:off x="3680954" y="5387014"/>
              <a:ext cx="157496" cy="162695"/>
            </a:xfrm>
            <a:custGeom>
              <a:avLst/>
              <a:gdLst>
                <a:gd name="connsiteX0" fmla="*/ 46811 w 157496"/>
                <a:gd name="connsiteY0" fmla="*/ 144940 h 162695"/>
                <a:gd name="connsiteX1" fmla="*/ 107458 w 157496"/>
                <a:gd name="connsiteY1" fmla="*/ 161801 h 162695"/>
                <a:gd name="connsiteX2" fmla="*/ 46811 w 157496"/>
                <a:gd name="connsiteY2" fmla="*/ 144940 h 162695"/>
              </a:gdLst>
              <a:ahLst/>
              <a:cxnLst>
                <a:cxn ang="0">
                  <a:pos x="connsiteX0" y="connsiteY0"/>
                </a:cxn>
                <a:cxn ang="0">
                  <a:pos x="connsiteX1" y="connsiteY1"/>
                </a:cxn>
                <a:cxn ang="0">
                  <a:pos x="connsiteX2" y="connsiteY2"/>
                </a:cxn>
              </a:cxnLst>
              <a:rect l="l" t="t" r="r" b="b"/>
              <a:pathLst>
                <a:path w="157496" h="162695">
                  <a:moveTo>
                    <a:pt x="46811" y="144940"/>
                  </a:moveTo>
                  <a:cubicBezTo>
                    <a:pt x="-138671" y="-63440"/>
                    <a:pt x="300087" y="-37697"/>
                    <a:pt x="107458" y="161801"/>
                  </a:cubicBezTo>
                  <a:cubicBezTo>
                    <a:pt x="95384" y="158818"/>
                    <a:pt x="74567" y="172696"/>
                    <a:pt x="46811" y="144940"/>
                  </a:cubicBezTo>
                  <a:close/>
                </a:path>
              </a:pathLst>
            </a:custGeom>
            <a:solidFill>
              <a:srgbClr val="106D41"/>
            </a:solidFill>
            <a:ln w="6938" cap="flat">
              <a:noFill/>
              <a:prstDash val="solid"/>
              <a:miter/>
            </a:ln>
          </p:spPr>
          <p:txBody>
            <a:bodyPr rtlCol="0" anchor="ctr"/>
            <a:lstStyle/>
            <a:p>
              <a:endParaRPr lang="nl-BE"/>
            </a:p>
          </p:txBody>
        </p:sp>
        <p:sp>
          <p:nvSpPr>
            <p:cNvPr id="16" name="Graphic 4">
              <a:extLst>
                <a:ext uri="{FF2B5EF4-FFF2-40B4-BE49-F238E27FC236}">
                  <a16:creationId xmlns:a16="http://schemas.microsoft.com/office/drawing/2014/main" id="{6BE4582A-90DD-476B-A0F1-5196BFCEDA77}"/>
                </a:ext>
              </a:extLst>
            </p:cNvPr>
            <p:cNvSpPr/>
            <p:nvPr/>
          </p:nvSpPr>
          <p:spPr>
            <a:xfrm>
              <a:off x="3880321" y="5335529"/>
              <a:ext cx="111128" cy="163104"/>
            </a:xfrm>
            <a:custGeom>
              <a:avLst/>
              <a:gdLst>
                <a:gd name="connsiteX0" fmla="*/ 103 w 111128"/>
                <a:gd name="connsiteY0" fmla="*/ 120095 h 163104"/>
                <a:gd name="connsiteX1" fmla="*/ 111128 w 111128"/>
                <a:gd name="connsiteY1" fmla="*/ 29887 h 163104"/>
                <a:gd name="connsiteX2" fmla="*/ 103 w 111128"/>
                <a:gd name="connsiteY2" fmla="*/ 120095 h 163104"/>
              </a:gdLst>
              <a:ahLst/>
              <a:cxnLst>
                <a:cxn ang="0">
                  <a:pos x="connsiteX0" y="connsiteY0"/>
                </a:cxn>
                <a:cxn ang="0">
                  <a:pos x="connsiteX1" y="connsiteY1"/>
                </a:cxn>
                <a:cxn ang="0">
                  <a:pos x="connsiteX2" y="connsiteY2"/>
                </a:cxn>
              </a:cxnLst>
              <a:rect l="l" t="t" r="r" b="b"/>
              <a:pathLst>
                <a:path w="111128" h="163104">
                  <a:moveTo>
                    <a:pt x="103" y="120095"/>
                  </a:moveTo>
                  <a:cubicBezTo>
                    <a:pt x="-3574" y="48136"/>
                    <a:pt x="91907" y="-50190"/>
                    <a:pt x="111128" y="29887"/>
                  </a:cubicBezTo>
                  <a:cubicBezTo>
                    <a:pt x="91699" y="65831"/>
                    <a:pt x="21545" y="243471"/>
                    <a:pt x="103" y="120095"/>
                  </a:cubicBezTo>
                  <a:close/>
                </a:path>
              </a:pathLst>
            </a:custGeom>
            <a:solidFill>
              <a:srgbClr val="106D41"/>
            </a:solidFill>
            <a:ln w="6938" cap="flat">
              <a:noFill/>
              <a:prstDash val="solid"/>
              <a:miter/>
            </a:ln>
          </p:spPr>
          <p:txBody>
            <a:bodyPr rtlCol="0" anchor="ctr"/>
            <a:lstStyle/>
            <a:p>
              <a:endParaRPr lang="nl-BE"/>
            </a:p>
          </p:txBody>
        </p:sp>
        <p:sp>
          <p:nvSpPr>
            <p:cNvPr id="21" name="Graphic 4">
              <a:extLst>
                <a:ext uri="{FF2B5EF4-FFF2-40B4-BE49-F238E27FC236}">
                  <a16:creationId xmlns:a16="http://schemas.microsoft.com/office/drawing/2014/main" id="{6BE4582A-90DD-476B-A0F1-5196BFCEDA77}"/>
                </a:ext>
              </a:extLst>
            </p:cNvPr>
            <p:cNvSpPr/>
            <p:nvPr/>
          </p:nvSpPr>
          <p:spPr>
            <a:xfrm>
              <a:off x="3687393" y="5061714"/>
              <a:ext cx="183289" cy="269006"/>
            </a:xfrm>
            <a:custGeom>
              <a:avLst/>
              <a:gdLst>
                <a:gd name="connsiteX0" fmla="*/ 88945 w 183289"/>
                <a:gd name="connsiteY0" fmla="*/ 269006 h 269006"/>
                <a:gd name="connsiteX1" fmla="*/ 3664 w 183289"/>
                <a:gd name="connsiteY1" fmla="*/ 46401 h 269006"/>
                <a:gd name="connsiteX2" fmla="*/ 88945 w 183289"/>
                <a:gd name="connsiteY2" fmla="*/ 269006 h 269006"/>
              </a:gdLst>
              <a:ahLst/>
              <a:cxnLst>
                <a:cxn ang="0">
                  <a:pos x="connsiteX0" y="connsiteY0"/>
                </a:cxn>
                <a:cxn ang="0">
                  <a:pos x="connsiteX1" y="connsiteY1"/>
                </a:cxn>
                <a:cxn ang="0">
                  <a:pos x="connsiteX2" y="connsiteY2"/>
                </a:cxn>
              </a:cxnLst>
              <a:rect l="l" t="t" r="r" b="b"/>
              <a:pathLst>
                <a:path w="183289" h="269006">
                  <a:moveTo>
                    <a:pt x="88945" y="269006"/>
                  </a:moveTo>
                  <a:cubicBezTo>
                    <a:pt x="-51918" y="153262"/>
                    <a:pt x="38706" y="160826"/>
                    <a:pt x="3664" y="46401"/>
                  </a:cubicBezTo>
                  <a:cubicBezTo>
                    <a:pt x="-41995" y="-74062"/>
                    <a:pt x="359291" y="54103"/>
                    <a:pt x="88945" y="269006"/>
                  </a:cubicBezTo>
                  <a:close/>
                </a:path>
              </a:pathLst>
            </a:custGeom>
            <a:solidFill>
              <a:srgbClr val="106D41"/>
            </a:solidFill>
            <a:ln w="6938" cap="flat">
              <a:noFill/>
              <a:prstDash val="solid"/>
              <a:miter/>
            </a:ln>
          </p:spPr>
          <p:txBody>
            <a:bodyPr rtlCol="0" anchor="ctr"/>
            <a:lstStyle/>
            <a:p>
              <a:endParaRPr lang="nl-BE"/>
            </a:p>
          </p:txBody>
        </p:sp>
        <p:sp>
          <p:nvSpPr>
            <p:cNvPr id="22" name="Graphic 4">
              <a:extLst>
                <a:ext uri="{FF2B5EF4-FFF2-40B4-BE49-F238E27FC236}">
                  <a16:creationId xmlns:a16="http://schemas.microsoft.com/office/drawing/2014/main" id="{6BE4582A-90DD-476B-A0F1-5196BFCEDA77}"/>
                </a:ext>
              </a:extLst>
            </p:cNvPr>
            <p:cNvSpPr/>
            <p:nvPr/>
          </p:nvSpPr>
          <p:spPr>
            <a:xfrm>
              <a:off x="3853827" y="4894348"/>
              <a:ext cx="213611" cy="237539"/>
            </a:xfrm>
            <a:custGeom>
              <a:avLst/>
              <a:gdLst>
                <a:gd name="connsiteX0" fmla="*/ 40476 w 213611"/>
                <a:gd name="connsiteY0" fmla="*/ 214322 h 237539"/>
                <a:gd name="connsiteX1" fmla="*/ 47415 w 213611"/>
                <a:gd name="connsiteY1" fmla="*/ 96358 h 237539"/>
                <a:gd name="connsiteX2" fmla="*/ 200074 w 213611"/>
                <a:gd name="connsiteY2" fmla="*/ 68602 h 237539"/>
                <a:gd name="connsiteX3" fmla="*/ 40476 w 213611"/>
                <a:gd name="connsiteY3" fmla="*/ 214322 h 237539"/>
              </a:gdLst>
              <a:ahLst/>
              <a:cxnLst>
                <a:cxn ang="0">
                  <a:pos x="connsiteX0" y="connsiteY0"/>
                </a:cxn>
                <a:cxn ang="0">
                  <a:pos x="connsiteX1" y="connsiteY1"/>
                </a:cxn>
                <a:cxn ang="0">
                  <a:pos x="connsiteX2" y="connsiteY2"/>
                </a:cxn>
                <a:cxn ang="0">
                  <a:pos x="connsiteX3" y="connsiteY3"/>
                </a:cxn>
              </a:cxnLst>
              <a:rect l="l" t="t" r="r" b="b"/>
              <a:pathLst>
                <a:path w="213611" h="237539">
                  <a:moveTo>
                    <a:pt x="40476" y="214322"/>
                  </a:moveTo>
                  <a:cubicBezTo>
                    <a:pt x="19658" y="165749"/>
                    <a:pt x="-42793" y="172688"/>
                    <a:pt x="47415" y="96358"/>
                  </a:cubicBezTo>
                  <a:cubicBezTo>
                    <a:pt x="144006" y="-21606"/>
                    <a:pt x="252117" y="-31737"/>
                    <a:pt x="200074" y="68602"/>
                  </a:cubicBezTo>
                  <a:cubicBezTo>
                    <a:pt x="137345" y="144932"/>
                    <a:pt x="104246" y="295163"/>
                    <a:pt x="40476" y="214322"/>
                  </a:cubicBezTo>
                  <a:close/>
                </a:path>
              </a:pathLst>
            </a:custGeom>
            <a:solidFill>
              <a:srgbClr val="106D41"/>
            </a:solidFill>
            <a:ln w="6938" cap="flat">
              <a:noFill/>
              <a:prstDash val="solid"/>
              <a:miter/>
            </a:ln>
          </p:spPr>
          <p:txBody>
            <a:bodyPr rtlCol="0" anchor="ctr"/>
            <a:lstStyle/>
            <a:p>
              <a:endParaRPr lang="nl-BE"/>
            </a:p>
          </p:txBody>
        </p:sp>
        <p:sp>
          <p:nvSpPr>
            <p:cNvPr id="23" name="Graphic 4">
              <a:extLst>
                <a:ext uri="{FF2B5EF4-FFF2-40B4-BE49-F238E27FC236}">
                  <a16:creationId xmlns:a16="http://schemas.microsoft.com/office/drawing/2014/main" id="{6BE4582A-90DD-476B-A0F1-5196BFCEDA77}"/>
                </a:ext>
              </a:extLst>
            </p:cNvPr>
            <p:cNvSpPr/>
            <p:nvPr/>
          </p:nvSpPr>
          <p:spPr>
            <a:xfrm>
              <a:off x="3462639" y="4157047"/>
              <a:ext cx="625957" cy="818461"/>
            </a:xfrm>
            <a:custGeom>
              <a:avLst/>
              <a:gdLst>
                <a:gd name="connsiteX0" fmla="*/ 8380 w 625957"/>
                <a:gd name="connsiteY0" fmla="*/ 785086 h 818461"/>
                <a:gd name="connsiteX1" fmla="*/ 140223 w 625957"/>
                <a:gd name="connsiteY1" fmla="*/ 507523 h 818461"/>
                <a:gd name="connsiteX2" fmla="*/ 625957 w 625957"/>
                <a:gd name="connsiteY2" fmla="*/ 84240 h 818461"/>
                <a:gd name="connsiteX3" fmla="*/ 528810 w 625957"/>
                <a:gd name="connsiteY3" fmla="*/ 236899 h 818461"/>
                <a:gd name="connsiteX4" fmla="*/ 376151 w 625957"/>
                <a:gd name="connsiteY4" fmla="*/ 403437 h 818461"/>
                <a:gd name="connsiteX5" fmla="*/ 292882 w 625957"/>
                <a:gd name="connsiteY5" fmla="*/ 458949 h 818461"/>
                <a:gd name="connsiteX6" fmla="*/ 222381 w 625957"/>
                <a:gd name="connsiteY6" fmla="*/ 701886 h 818461"/>
                <a:gd name="connsiteX7" fmla="*/ 112466 w 625957"/>
                <a:gd name="connsiteY7" fmla="*/ 757329 h 818461"/>
                <a:gd name="connsiteX8" fmla="*/ 8380 w 625957"/>
                <a:gd name="connsiteY8" fmla="*/ 785086 h 818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5957" h="818461">
                  <a:moveTo>
                    <a:pt x="8380" y="785086"/>
                  </a:moveTo>
                  <a:cubicBezTo>
                    <a:pt x="184494" y="622573"/>
                    <a:pt x="103237" y="736096"/>
                    <a:pt x="140223" y="507523"/>
                  </a:cubicBezTo>
                  <a:cubicBezTo>
                    <a:pt x="103931" y="338695"/>
                    <a:pt x="572735" y="-207479"/>
                    <a:pt x="625957" y="84240"/>
                  </a:cubicBezTo>
                  <a:cubicBezTo>
                    <a:pt x="619018" y="125874"/>
                    <a:pt x="639835" y="125874"/>
                    <a:pt x="528810" y="236899"/>
                  </a:cubicBezTo>
                  <a:cubicBezTo>
                    <a:pt x="417785" y="347924"/>
                    <a:pt x="424724" y="382620"/>
                    <a:pt x="376151" y="403437"/>
                  </a:cubicBezTo>
                  <a:cubicBezTo>
                    <a:pt x="327577" y="424254"/>
                    <a:pt x="313699" y="347924"/>
                    <a:pt x="292882" y="458949"/>
                  </a:cubicBezTo>
                  <a:cubicBezTo>
                    <a:pt x="269706" y="635340"/>
                    <a:pt x="244309" y="576011"/>
                    <a:pt x="222381" y="701886"/>
                  </a:cubicBezTo>
                  <a:cubicBezTo>
                    <a:pt x="223491" y="757329"/>
                    <a:pt x="105527" y="715695"/>
                    <a:pt x="112466" y="757329"/>
                  </a:cubicBezTo>
                  <a:cubicBezTo>
                    <a:pt x="120238" y="809511"/>
                    <a:pt x="-37487" y="849688"/>
                    <a:pt x="8380" y="785086"/>
                  </a:cubicBezTo>
                  <a:close/>
                </a:path>
              </a:pathLst>
            </a:custGeom>
            <a:solidFill>
              <a:srgbClr val="106D41"/>
            </a:solidFill>
            <a:ln w="6938" cap="flat">
              <a:noFill/>
              <a:prstDash val="solid"/>
              <a:miter/>
            </a:ln>
          </p:spPr>
          <p:txBody>
            <a:bodyPr rtlCol="0" anchor="ctr"/>
            <a:lstStyle/>
            <a:p>
              <a:endParaRPr lang="nl-BE"/>
            </a:p>
          </p:txBody>
        </p:sp>
        <p:sp>
          <p:nvSpPr>
            <p:cNvPr id="24" name="Graphic 4">
              <a:extLst>
                <a:ext uri="{FF2B5EF4-FFF2-40B4-BE49-F238E27FC236}">
                  <a16:creationId xmlns:a16="http://schemas.microsoft.com/office/drawing/2014/main" id="{6BE4582A-90DD-476B-A0F1-5196BFCEDA77}"/>
                </a:ext>
              </a:extLst>
            </p:cNvPr>
            <p:cNvSpPr/>
            <p:nvPr/>
          </p:nvSpPr>
          <p:spPr>
            <a:xfrm>
              <a:off x="2833094" y="4955930"/>
              <a:ext cx="264649" cy="428212"/>
            </a:xfrm>
            <a:custGeom>
              <a:avLst/>
              <a:gdLst>
                <a:gd name="connsiteX0" fmla="*/ 187510 w 264649"/>
                <a:gd name="connsiteY0" fmla="*/ 425515 h 428212"/>
                <a:gd name="connsiteX1" fmla="*/ 228797 w 264649"/>
                <a:gd name="connsiteY1" fmla="*/ 183203 h 428212"/>
                <a:gd name="connsiteX2" fmla="*/ 110556 w 264649"/>
                <a:gd name="connsiteY2" fmla="*/ 11 h 428212"/>
                <a:gd name="connsiteX3" fmla="*/ 36308 w 264649"/>
                <a:gd name="connsiteY3" fmla="*/ 59895 h 428212"/>
                <a:gd name="connsiteX4" fmla="*/ 6470 w 264649"/>
                <a:gd name="connsiteY4" fmla="*/ 124984 h 428212"/>
                <a:gd name="connsiteX5" fmla="*/ 187510 w 264649"/>
                <a:gd name="connsiteY5" fmla="*/ 425515 h 42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4649" h="428212">
                  <a:moveTo>
                    <a:pt x="187510" y="425515"/>
                  </a:moveTo>
                  <a:cubicBezTo>
                    <a:pt x="257733" y="364521"/>
                    <a:pt x="297910" y="258075"/>
                    <a:pt x="228797" y="183203"/>
                  </a:cubicBezTo>
                  <a:cubicBezTo>
                    <a:pt x="190008" y="154822"/>
                    <a:pt x="160725" y="-1515"/>
                    <a:pt x="110556" y="11"/>
                  </a:cubicBezTo>
                  <a:cubicBezTo>
                    <a:pt x="68921" y="6950"/>
                    <a:pt x="52267" y="29502"/>
                    <a:pt x="36308" y="59895"/>
                  </a:cubicBezTo>
                  <a:cubicBezTo>
                    <a:pt x="20348" y="90288"/>
                    <a:pt x="-14348" y="62532"/>
                    <a:pt x="6470" y="124984"/>
                  </a:cubicBezTo>
                  <a:cubicBezTo>
                    <a:pt x="52267" y="208322"/>
                    <a:pt x="94457" y="456741"/>
                    <a:pt x="187510" y="425515"/>
                  </a:cubicBezTo>
                  <a:close/>
                </a:path>
              </a:pathLst>
            </a:custGeom>
            <a:solidFill>
              <a:srgbClr val="106D41"/>
            </a:solidFill>
            <a:ln w="6938" cap="flat">
              <a:noFill/>
              <a:prstDash val="solid"/>
              <a:miter/>
            </a:ln>
          </p:spPr>
          <p:txBody>
            <a:bodyPr rtlCol="0" anchor="ctr"/>
            <a:lstStyle/>
            <a:p>
              <a:endParaRPr lang="nl-BE"/>
            </a:p>
          </p:txBody>
        </p:sp>
        <p:sp>
          <p:nvSpPr>
            <p:cNvPr id="25" name="Graphic 4">
              <a:extLst>
                <a:ext uri="{FF2B5EF4-FFF2-40B4-BE49-F238E27FC236}">
                  <a16:creationId xmlns:a16="http://schemas.microsoft.com/office/drawing/2014/main" id="{6BE4582A-90DD-476B-A0F1-5196BFCEDA77}"/>
                </a:ext>
              </a:extLst>
            </p:cNvPr>
            <p:cNvSpPr/>
            <p:nvPr/>
          </p:nvSpPr>
          <p:spPr>
            <a:xfrm>
              <a:off x="4206560" y="4449819"/>
              <a:ext cx="706903" cy="583282"/>
            </a:xfrm>
            <a:custGeom>
              <a:avLst/>
              <a:gdLst>
                <a:gd name="connsiteX0" fmla="*/ 0 w 706903"/>
                <a:gd name="connsiteY0" fmla="*/ 291081 h 583282"/>
                <a:gd name="connsiteX1" fmla="*/ 700846 w 706903"/>
                <a:gd name="connsiteY1" fmla="*/ 55152 h 583282"/>
                <a:gd name="connsiteX2" fmla="*/ 624516 w 706903"/>
                <a:gd name="connsiteY2" fmla="*/ 284142 h 583282"/>
                <a:gd name="connsiteX3" fmla="*/ 274301 w 706903"/>
                <a:gd name="connsiteY3" fmla="*/ 566076 h 583282"/>
                <a:gd name="connsiteX4" fmla="*/ 312258 w 706903"/>
                <a:gd name="connsiteY4" fmla="*/ 270264 h 583282"/>
                <a:gd name="connsiteX5" fmla="*/ 138781 w 706903"/>
                <a:gd name="connsiteY5" fmla="*/ 304959 h 583282"/>
                <a:gd name="connsiteX6" fmla="*/ 0 w 706903"/>
                <a:gd name="connsiteY6" fmla="*/ 291081 h 583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6903" h="583282">
                  <a:moveTo>
                    <a:pt x="0" y="291081"/>
                  </a:moveTo>
                  <a:cubicBezTo>
                    <a:pt x="73138" y="36625"/>
                    <a:pt x="489274" y="-76135"/>
                    <a:pt x="700846" y="55152"/>
                  </a:cubicBezTo>
                  <a:cubicBezTo>
                    <a:pt x="732974" y="118229"/>
                    <a:pt x="626945" y="195599"/>
                    <a:pt x="624516" y="284142"/>
                  </a:cubicBezTo>
                  <a:cubicBezTo>
                    <a:pt x="614732" y="376778"/>
                    <a:pt x="329814" y="654688"/>
                    <a:pt x="274301" y="566076"/>
                  </a:cubicBezTo>
                  <a:cubicBezTo>
                    <a:pt x="443268" y="468235"/>
                    <a:pt x="558109" y="363178"/>
                    <a:pt x="312258" y="270264"/>
                  </a:cubicBezTo>
                  <a:cubicBezTo>
                    <a:pt x="281449" y="336185"/>
                    <a:pt x="183122" y="351937"/>
                    <a:pt x="138781" y="304959"/>
                  </a:cubicBezTo>
                  <a:cubicBezTo>
                    <a:pt x="118797" y="295106"/>
                    <a:pt x="15405" y="298991"/>
                    <a:pt x="0" y="291081"/>
                  </a:cubicBezTo>
                  <a:close/>
                </a:path>
              </a:pathLst>
            </a:custGeom>
            <a:solidFill>
              <a:srgbClr val="106D41"/>
            </a:solidFill>
            <a:ln w="6938" cap="flat">
              <a:noFill/>
              <a:prstDash val="solid"/>
              <a:miter/>
            </a:ln>
          </p:spPr>
          <p:txBody>
            <a:bodyPr rtlCol="0" anchor="ctr"/>
            <a:lstStyle/>
            <a:p>
              <a:endParaRPr lang="nl-BE"/>
            </a:p>
          </p:txBody>
        </p:sp>
        <p:sp>
          <p:nvSpPr>
            <p:cNvPr id="26" name="Graphic 4">
              <a:extLst>
                <a:ext uri="{FF2B5EF4-FFF2-40B4-BE49-F238E27FC236}">
                  <a16:creationId xmlns:a16="http://schemas.microsoft.com/office/drawing/2014/main" id="{6BE4582A-90DD-476B-A0F1-5196BFCEDA77}"/>
                </a:ext>
              </a:extLst>
            </p:cNvPr>
            <p:cNvSpPr/>
            <p:nvPr/>
          </p:nvSpPr>
          <p:spPr>
            <a:xfrm>
              <a:off x="4791199" y="3366964"/>
              <a:ext cx="1266119" cy="1070791"/>
            </a:xfrm>
            <a:custGeom>
              <a:avLst/>
              <a:gdLst>
                <a:gd name="connsiteX0" fmla="*/ 19061 w 1266119"/>
                <a:gd name="connsiteY0" fmla="*/ 1020043 h 1070791"/>
                <a:gd name="connsiteX1" fmla="*/ 324380 w 1266119"/>
                <a:gd name="connsiteY1" fmla="*/ 867384 h 1070791"/>
                <a:gd name="connsiteX2" fmla="*/ 435405 w 1266119"/>
                <a:gd name="connsiteY2" fmla="*/ 659211 h 1070791"/>
                <a:gd name="connsiteX3" fmla="*/ 810115 w 1266119"/>
                <a:gd name="connsiteY3" fmla="*/ 340014 h 1070791"/>
                <a:gd name="connsiteX4" fmla="*/ 1233398 w 1266119"/>
                <a:gd name="connsiteY4" fmla="*/ 0 h 1070791"/>
                <a:gd name="connsiteX5" fmla="*/ 907331 w 1266119"/>
                <a:gd name="connsiteY5" fmla="*/ 416414 h 1070791"/>
                <a:gd name="connsiteX6" fmla="*/ 19061 w 1266119"/>
                <a:gd name="connsiteY6" fmla="*/ 1020043 h 1070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6119" h="1070791">
                  <a:moveTo>
                    <a:pt x="19061" y="1020043"/>
                  </a:moveTo>
                  <a:cubicBezTo>
                    <a:pt x="-93074" y="872380"/>
                    <a:pt x="326254" y="918733"/>
                    <a:pt x="324380" y="867384"/>
                  </a:cubicBezTo>
                  <a:cubicBezTo>
                    <a:pt x="380448" y="762951"/>
                    <a:pt x="297664" y="708132"/>
                    <a:pt x="435405" y="659211"/>
                  </a:cubicBezTo>
                  <a:cubicBezTo>
                    <a:pt x="677787" y="595441"/>
                    <a:pt x="658149" y="473106"/>
                    <a:pt x="810115" y="340014"/>
                  </a:cubicBezTo>
                  <a:cubicBezTo>
                    <a:pt x="898796" y="317116"/>
                    <a:pt x="1163660" y="30948"/>
                    <a:pt x="1233398" y="0"/>
                  </a:cubicBezTo>
                  <a:cubicBezTo>
                    <a:pt x="1388070" y="8327"/>
                    <a:pt x="946329" y="328357"/>
                    <a:pt x="907331" y="416414"/>
                  </a:cubicBezTo>
                  <a:cubicBezTo>
                    <a:pt x="707694" y="660322"/>
                    <a:pt x="366500" y="1245632"/>
                    <a:pt x="19061" y="1020043"/>
                  </a:cubicBezTo>
                  <a:close/>
                </a:path>
              </a:pathLst>
            </a:custGeom>
            <a:solidFill>
              <a:srgbClr val="106D41"/>
            </a:solidFill>
            <a:ln w="6938" cap="flat">
              <a:noFill/>
              <a:prstDash val="solid"/>
              <a:miter/>
            </a:ln>
          </p:spPr>
          <p:txBody>
            <a:bodyPr rtlCol="0" anchor="ctr"/>
            <a:lstStyle/>
            <a:p>
              <a:endParaRPr lang="nl-BE"/>
            </a:p>
          </p:txBody>
        </p:sp>
        <p:sp>
          <p:nvSpPr>
            <p:cNvPr id="27" name="Graphic 4">
              <a:extLst>
                <a:ext uri="{FF2B5EF4-FFF2-40B4-BE49-F238E27FC236}">
                  <a16:creationId xmlns:a16="http://schemas.microsoft.com/office/drawing/2014/main" id="{6BE4582A-90DD-476B-A0F1-5196BFCEDA77}"/>
                </a:ext>
              </a:extLst>
            </p:cNvPr>
            <p:cNvSpPr/>
            <p:nvPr/>
          </p:nvSpPr>
          <p:spPr>
            <a:xfrm>
              <a:off x="4629182" y="3976669"/>
              <a:ext cx="445333" cy="320235"/>
            </a:xfrm>
            <a:custGeom>
              <a:avLst/>
              <a:gdLst>
                <a:gd name="connsiteX0" fmla="*/ 28418 w 445333"/>
                <a:gd name="connsiteY0" fmla="*/ 320131 h 320235"/>
                <a:gd name="connsiteX1" fmla="*/ 437823 w 445333"/>
                <a:gd name="connsiteY1" fmla="*/ 35629 h 320235"/>
                <a:gd name="connsiteX2" fmla="*/ 215772 w 445333"/>
                <a:gd name="connsiteY2" fmla="*/ 98080 h 320235"/>
                <a:gd name="connsiteX3" fmla="*/ 63113 w 445333"/>
                <a:gd name="connsiteY3" fmla="*/ 202166 h 320235"/>
                <a:gd name="connsiteX4" fmla="*/ 28418 w 445333"/>
                <a:gd name="connsiteY4" fmla="*/ 320131 h 3202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5333" h="320235">
                  <a:moveTo>
                    <a:pt x="28418" y="320131"/>
                  </a:moveTo>
                  <a:cubicBezTo>
                    <a:pt x="93922" y="326237"/>
                    <a:pt x="505617" y="64148"/>
                    <a:pt x="437823" y="35629"/>
                  </a:cubicBezTo>
                  <a:cubicBezTo>
                    <a:pt x="356566" y="-62143"/>
                    <a:pt x="267885" y="69214"/>
                    <a:pt x="215772" y="98080"/>
                  </a:cubicBezTo>
                  <a:cubicBezTo>
                    <a:pt x="134655" y="129653"/>
                    <a:pt x="128757" y="104812"/>
                    <a:pt x="63113" y="202166"/>
                  </a:cubicBezTo>
                  <a:cubicBezTo>
                    <a:pt x="-9123" y="268157"/>
                    <a:pt x="-17450" y="282659"/>
                    <a:pt x="28418" y="320131"/>
                  </a:cubicBezTo>
                  <a:close/>
                </a:path>
              </a:pathLst>
            </a:custGeom>
            <a:solidFill>
              <a:srgbClr val="106D41"/>
            </a:solidFill>
            <a:ln w="6938" cap="flat">
              <a:noFill/>
              <a:prstDash val="solid"/>
              <a:miter/>
            </a:ln>
          </p:spPr>
          <p:txBody>
            <a:bodyPr rtlCol="0" anchor="ctr"/>
            <a:lstStyle/>
            <a:p>
              <a:endParaRPr lang="nl-BE"/>
            </a:p>
          </p:txBody>
        </p:sp>
        <p:sp>
          <p:nvSpPr>
            <p:cNvPr id="28" name="Graphic 4">
              <a:extLst>
                <a:ext uri="{FF2B5EF4-FFF2-40B4-BE49-F238E27FC236}">
                  <a16:creationId xmlns:a16="http://schemas.microsoft.com/office/drawing/2014/main" id="{6BE4582A-90DD-476B-A0F1-5196BFCEDA77}"/>
                </a:ext>
              </a:extLst>
            </p:cNvPr>
            <p:cNvSpPr/>
            <p:nvPr/>
          </p:nvSpPr>
          <p:spPr>
            <a:xfrm>
              <a:off x="6486612" y="1788201"/>
              <a:ext cx="3241897" cy="1327098"/>
            </a:xfrm>
            <a:custGeom>
              <a:avLst/>
              <a:gdLst>
                <a:gd name="connsiteX0" fmla="*/ 30659 w 3241897"/>
                <a:gd name="connsiteY0" fmla="*/ 1280384 h 1327098"/>
                <a:gd name="connsiteX1" fmla="*/ 460881 w 3241897"/>
                <a:gd name="connsiteY1" fmla="*/ 1023569 h 1327098"/>
                <a:gd name="connsiteX2" fmla="*/ 766200 w 3241897"/>
                <a:gd name="connsiteY2" fmla="*/ 870979 h 1327098"/>
                <a:gd name="connsiteX3" fmla="*/ 1314386 w 3241897"/>
                <a:gd name="connsiteY3" fmla="*/ 482391 h 1327098"/>
                <a:gd name="connsiteX4" fmla="*/ 1605827 w 3241897"/>
                <a:gd name="connsiteY4" fmla="*/ 433817 h 1327098"/>
                <a:gd name="connsiteX5" fmla="*/ 2521784 w 3241897"/>
                <a:gd name="connsiteY5" fmla="*/ 225715 h 1327098"/>
                <a:gd name="connsiteX6" fmla="*/ 3167117 w 3241897"/>
                <a:gd name="connsiteY6" fmla="*/ 10534 h 1327098"/>
                <a:gd name="connsiteX7" fmla="*/ 3007519 w 3241897"/>
                <a:gd name="connsiteY7" fmla="*/ 378235 h 1327098"/>
                <a:gd name="connsiteX8" fmla="*/ 2278917 w 3241897"/>
                <a:gd name="connsiteY8" fmla="*/ 558721 h 1327098"/>
                <a:gd name="connsiteX9" fmla="*/ 1751548 w 3241897"/>
                <a:gd name="connsiteY9" fmla="*/ 711380 h 1327098"/>
                <a:gd name="connsiteX10" fmla="*/ 1467046 w 3241897"/>
                <a:gd name="connsiteY10" fmla="*/ 864040 h 1327098"/>
                <a:gd name="connsiteX11" fmla="*/ 703748 w 3241897"/>
                <a:gd name="connsiteY11" fmla="*/ 1211063 h 1327098"/>
                <a:gd name="connsiteX12" fmla="*/ 51476 w 3241897"/>
                <a:gd name="connsiteY12" fmla="*/ 1315079 h 1327098"/>
                <a:gd name="connsiteX13" fmla="*/ 30659 w 3241897"/>
                <a:gd name="connsiteY13" fmla="*/ 1280384 h 1327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41897" h="1327098">
                  <a:moveTo>
                    <a:pt x="30659" y="1280384"/>
                  </a:moveTo>
                  <a:cubicBezTo>
                    <a:pt x="432431" y="1148680"/>
                    <a:pt x="139116" y="1152289"/>
                    <a:pt x="460881" y="1023569"/>
                  </a:cubicBezTo>
                  <a:cubicBezTo>
                    <a:pt x="669053" y="954247"/>
                    <a:pt x="710687" y="926491"/>
                    <a:pt x="766200" y="870979"/>
                  </a:cubicBezTo>
                  <a:cubicBezTo>
                    <a:pt x="870702" y="734210"/>
                    <a:pt x="1162282" y="540610"/>
                    <a:pt x="1314386" y="482391"/>
                  </a:cubicBezTo>
                  <a:cubicBezTo>
                    <a:pt x="1376838" y="475452"/>
                    <a:pt x="1404594" y="544842"/>
                    <a:pt x="1605827" y="433817"/>
                  </a:cubicBezTo>
                  <a:cubicBezTo>
                    <a:pt x="2082125" y="63549"/>
                    <a:pt x="2117098" y="386424"/>
                    <a:pt x="2521784" y="225715"/>
                  </a:cubicBezTo>
                  <a:cubicBezTo>
                    <a:pt x="2743002" y="-1679"/>
                    <a:pt x="2957141" y="135784"/>
                    <a:pt x="3167117" y="10534"/>
                  </a:cubicBezTo>
                  <a:cubicBezTo>
                    <a:pt x="3347048" y="-71416"/>
                    <a:pt x="3165660" y="350826"/>
                    <a:pt x="3007519" y="378235"/>
                  </a:cubicBezTo>
                  <a:cubicBezTo>
                    <a:pt x="2827311" y="479685"/>
                    <a:pt x="2466549" y="613401"/>
                    <a:pt x="2278917" y="558721"/>
                  </a:cubicBezTo>
                  <a:cubicBezTo>
                    <a:pt x="2138331" y="549075"/>
                    <a:pt x="1901224" y="682444"/>
                    <a:pt x="1751548" y="711380"/>
                  </a:cubicBezTo>
                  <a:cubicBezTo>
                    <a:pt x="1622134" y="753917"/>
                    <a:pt x="1550870" y="771056"/>
                    <a:pt x="1467046" y="864040"/>
                  </a:cubicBezTo>
                  <a:cubicBezTo>
                    <a:pt x="1292806" y="990400"/>
                    <a:pt x="1031758" y="1131402"/>
                    <a:pt x="703748" y="1211063"/>
                  </a:cubicBezTo>
                  <a:cubicBezTo>
                    <a:pt x="309332" y="1308071"/>
                    <a:pt x="342084" y="1349636"/>
                    <a:pt x="51476" y="1315079"/>
                  </a:cubicBezTo>
                  <a:cubicBezTo>
                    <a:pt x="2902" y="1315079"/>
                    <a:pt x="-24854" y="1308140"/>
                    <a:pt x="30659" y="1280384"/>
                  </a:cubicBezTo>
                  <a:close/>
                </a:path>
              </a:pathLst>
            </a:custGeom>
            <a:solidFill>
              <a:srgbClr val="106D41"/>
            </a:solidFill>
            <a:ln w="6938" cap="flat">
              <a:noFill/>
              <a:prstDash val="solid"/>
              <a:miter/>
            </a:ln>
          </p:spPr>
          <p:txBody>
            <a:bodyPr rtlCol="0" anchor="ctr"/>
            <a:lstStyle/>
            <a:p>
              <a:endParaRPr lang="nl-BE"/>
            </a:p>
          </p:txBody>
        </p:sp>
        <p:sp>
          <p:nvSpPr>
            <p:cNvPr id="29" name="Graphic 4">
              <a:extLst>
                <a:ext uri="{FF2B5EF4-FFF2-40B4-BE49-F238E27FC236}">
                  <a16:creationId xmlns:a16="http://schemas.microsoft.com/office/drawing/2014/main" id="{6BE4582A-90DD-476B-A0F1-5196BFCEDA77}"/>
                </a:ext>
              </a:extLst>
            </p:cNvPr>
            <p:cNvSpPr/>
            <p:nvPr/>
          </p:nvSpPr>
          <p:spPr>
            <a:xfrm>
              <a:off x="9261468" y="586920"/>
              <a:ext cx="385204" cy="358141"/>
            </a:xfrm>
            <a:custGeom>
              <a:avLst/>
              <a:gdLst>
                <a:gd name="connsiteX0" fmla="*/ 204906 w 385204"/>
                <a:gd name="connsiteY0" fmla="*/ 247285 h 358141"/>
                <a:gd name="connsiteX1" fmla="*/ 10612 w 385204"/>
                <a:gd name="connsiteY1" fmla="*/ 39113 h 358141"/>
                <a:gd name="connsiteX2" fmla="*/ 52246 w 385204"/>
                <a:gd name="connsiteY2" fmla="*/ 4417 h 358141"/>
                <a:gd name="connsiteX3" fmla="*/ 359300 w 385204"/>
                <a:gd name="connsiteY3" fmla="*/ 247285 h 358141"/>
                <a:gd name="connsiteX4" fmla="*/ 204906 w 385204"/>
                <a:gd name="connsiteY4" fmla="*/ 309736 h 358141"/>
                <a:gd name="connsiteX5" fmla="*/ 204906 w 385204"/>
                <a:gd name="connsiteY5" fmla="*/ 247285 h 35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5204" h="358141">
                  <a:moveTo>
                    <a:pt x="204906" y="247285"/>
                  </a:moveTo>
                  <a:cubicBezTo>
                    <a:pt x="109563" y="104756"/>
                    <a:pt x="55577" y="134247"/>
                    <a:pt x="10612" y="39113"/>
                  </a:cubicBezTo>
                  <a:cubicBezTo>
                    <a:pt x="17551" y="11356"/>
                    <a:pt x="-37961" y="-9461"/>
                    <a:pt x="52246" y="4417"/>
                  </a:cubicBezTo>
                  <a:cubicBezTo>
                    <a:pt x="220519" y="28288"/>
                    <a:pt x="286440" y="130778"/>
                    <a:pt x="359300" y="247285"/>
                  </a:cubicBezTo>
                  <a:cubicBezTo>
                    <a:pt x="461027" y="331733"/>
                    <a:pt x="232177" y="412851"/>
                    <a:pt x="204906" y="309736"/>
                  </a:cubicBezTo>
                  <a:cubicBezTo>
                    <a:pt x="191028" y="268102"/>
                    <a:pt x="260418" y="316675"/>
                    <a:pt x="204906" y="247285"/>
                  </a:cubicBezTo>
                  <a:close/>
                </a:path>
              </a:pathLst>
            </a:custGeom>
            <a:solidFill>
              <a:srgbClr val="106D41"/>
            </a:solidFill>
            <a:ln w="6938" cap="flat">
              <a:noFill/>
              <a:prstDash val="solid"/>
              <a:miter/>
            </a:ln>
          </p:spPr>
          <p:txBody>
            <a:bodyPr rtlCol="0" anchor="ctr"/>
            <a:lstStyle/>
            <a:p>
              <a:endParaRPr lang="nl-BE"/>
            </a:p>
          </p:txBody>
        </p:sp>
        <p:sp>
          <p:nvSpPr>
            <p:cNvPr id="30" name="Graphic 4">
              <a:extLst>
                <a:ext uri="{FF2B5EF4-FFF2-40B4-BE49-F238E27FC236}">
                  <a16:creationId xmlns:a16="http://schemas.microsoft.com/office/drawing/2014/main" id="{6BE4582A-90DD-476B-A0F1-5196BFCEDA77}"/>
                </a:ext>
              </a:extLst>
            </p:cNvPr>
            <p:cNvSpPr/>
            <p:nvPr/>
          </p:nvSpPr>
          <p:spPr>
            <a:xfrm>
              <a:off x="9605156" y="1030990"/>
              <a:ext cx="126939" cy="193219"/>
            </a:xfrm>
            <a:custGeom>
              <a:avLst/>
              <a:gdLst>
                <a:gd name="connsiteX0" fmla="*/ 0 w 126939"/>
                <a:gd name="connsiteY0" fmla="*/ 136290 h 193219"/>
                <a:gd name="connsiteX1" fmla="*/ 124903 w 126939"/>
                <a:gd name="connsiteY1" fmla="*/ 25265 h 193219"/>
                <a:gd name="connsiteX2" fmla="*/ 0 w 126939"/>
                <a:gd name="connsiteY2" fmla="*/ 136290 h 193219"/>
              </a:gdLst>
              <a:ahLst/>
              <a:cxnLst>
                <a:cxn ang="0">
                  <a:pos x="connsiteX0" y="connsiteY0"/>
                </a:cxn>
                <a:cxn ang="0">
                  <a:pos x="connsiteX1" y="connsiteY1"/>
                </a:cxn>
                <a:cxn ang="0">
                  <a:pos x="connsiteX2" y="connsiteY2"/>
                </a:cxn>
              </a:cxnLst>
              <a:rect l="l" t="t" r="r" b="b"/>
              <a:pathLst>
                <a:path w="126939" h="193219">
                  <a:moveTo>
                    <a:pt x="0" y="136290"/>
                  </a:moveTo>
                  <a:cubicBezTo>
                    <a:pt x="2152" y="79597"/>
                    <a:pt x="67171" y="-55923"/>
                    <a:pt x="124903" y="25265"/>
                  </a:cubicBezTo>
                  <a:cubicBezTo>
                    <a:pt x="140933" y="111795"/>
                    <a:pt x="58843" y="282149"/>
                    <a:pt x="0" y="136290"/>
                  </a:cubicBezTo>
                  <a:close/>
                </a:path>
              </a:pathLst>
            </a:custGeom>
            <a:solidFill>
              <a:srgbClr val="106D41"/>
            </a:solidFill>
            <a:ln w="6938" cap="flat">
              <a:noFill/>
              <a:prstDash val="solid"/>
              <a:miter/>
            </a:ln>
          </p:spPr>
          <p:txBody>
            <a:bodyPr rtlCol="0" anchor="ctr"/>
            <a:lstStyle/>
            <a:p>
              <a:endParaRPr lang="nl-BE"/>
            </a:p>
          </p:txBody>
        </p:sp>
        <p:sp>
          <p:nvSpPr>
            <p:cNvPr id="31" name="Graphic 4">
              <a:extLst>
                <a:ext uri="{FF2B5EF4-FFF2-40B4-BE49-F238E27FC236}">
                  <a16:creationId xmlns:a16="http://schemas.microsoft.com/office/drawing/2014/main" id="{6BE4582A-90DD-476B-A0F1-5196BFCEDA77}"/>
                </a:ext>
              </a:extLst>
            </p:cNvPr>
            <p:cNvSpPr/>
            <p:nvPr/>
          </p:nvSpPr>
          <p:spPr>
            <a:xfrm>
              <a:off x="3989029" y="3533502"/>
              <a:ext cx="483169" cy="596590"/>
            </a:xfrm>
            <a:custGeom>
              <a:avLst/>
              <a:gdLst>
                <a:gd name="connsiteX0" fmla="*/ 37116 w 483169"/>
                <a:gd name="connsiteY0" fmla="*/ 575943 h 596590"/>
                <a:gd name="connsiteX1" fmla="*/ 9360 w 483169"/>
                <a:gd name="connsiteY1" fmla="*/ 464918 h 596590"/>
                <a:gd name="connsiteX2" fmla="*/ 141202 w 483169"/>
                <a:gd name="connsiteY2" fmla="*/ 372073 h 596590"/>
                <a:gd name="connsiteX3" fmla="*/ 307740 w 483169"/>
                <a:gd name="connsiteY3" fmla="*/ 117964 h 596590"/>
                <a:gd name="connsiteX4" fmla="*/ 397947 w 483169"/>
                <a:gd name="connsiteY4" fmla="*/ 0 h 596590"/>
                <a:gd name="connsiteX5" fmla="*/ 446521 w 483169"/>
                <a:gd name="connsiteY5" fmla="*/ 208172 h 596590"/>
                <a:gd name="connsiteX6" fmla="*/ 273044 w 483169"/>
                <a:gd name="connsiteY6" fmla="*/ 471857 h 596590"/>
                <a:gd name="connsiteX7" fmla="*/ 37116 w 483169"/>
                <a:gd name="connsiteY7" fmla="*/ 575943 h 596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169" h="596590">
                  <a:moveTo>
                    <a:pt x="37116" y="575943"/>
                  </a:moveTo>
                  <a:cubicBezTo>
                    <a:pt x="-8474" y="557693"/>
                    <a:pt x="-4519" y="478796"/>
                    <a:pt x="9360" y="464918"/>
                  </a:cubicBezTo>
                  <a:cubicBezTo>
                    <a:pt x="66260" y="448888"/>
                    <a:pt x="126561" y="437161"/>
                    <a:pt x="141202" y="372073"/>
                  </a:cubicBezTo>
                  <a:cubicBezTo>
                    <a:pt x="117956" y="243284"/>
                    <a:pt x="206776" y="202968"/>
                    <a:pt x="307740" y="117964"/>
                  </a:cubicBezTo>
                  <a:cubicBezTo>
                    <a:pt x="363252" y="76330"/>
                    <a:pt x="363252" y="0"/>
                    <a:pt x="397947" y="0"/>
                  </a:cubicBezTo>
                  <a:cubicBezTo>
                    <a:pt x="515010" y="25744"/>
                    <a:pt x="491000" y="82922"/>
                    <a:pt x="446521" y="208172"/>
                  </a:cubicBezTo>
                  <a:cubicBezTo>
                    <a:pt x="381502" y="357431"/>
                    <a:pt x="354093" y="357987"/>
                    <a:pt x="273044" y="471857"/>
                  </a:cubicBezTo>
                  <a:cubicBezTo>
                    <a:pt x="207331" y="592527"/>
                    <a:pt x="148627" y="622018"/>
                    <a:pt x="37116" y="575943"/>
                  </a:cubicBezTo>
                  <a:close/>
                </a:path>
              </a:pathLst>
            </a:custGeom>
            <a:solidFill>
              <a:srgbClr val="106D41"/>
            </a:solidFill>
            <a:ln w="6938" cap="flat">
              <a:noFill/>
              <a:prstDash val="solid"/>
              <a:miter/>
            </a:ln>
          </p:spPr>
          <p:txBody>
            <a:bodyPr rtlCol="0" anchor="ctr"/>
            <a:lstStyle/>
            <a:p>
              <a:endParaRPr lang="nl-BE"/>
            </a:p>
          </p:txBody>
        </p:sp>
        <p:sp>
          <p:nvSpPr>
            <p:cNvPr id="32" name="Graphic 4">
              <a:extLst>
                <a:ext uri="{FF2B5EF4-FFF2-40B4-BE49-F238E27FC236}">
                  <a16:creationId xmlns:a16="http://schemas.microsoft.com/office/drawing/2014/main" id="{6BE4582A-90DD-476B-A0F1-5196BFCEDA77}"/>
                </a:ext>
              </a:extLst>
            </p:cNvPr>
            <p:cNvSpPr/>
            <p:nvPr/>
          </p:nvSpPr>
          <p:spPr>
            <a:xfrm>
              <a:off x="4393811" y="3026516"/>
              <a:ext cx="459463" cy="471425"/>
            </a:xfrm>
            <a:custGeom>
              <a:avLst/>
              <a:gdLst>
                <a:gd name="connsiteX0" fmla="*/ 104 w 459463"/>
                <a:gd name="connsiteY0" fmla="*/ 416778 h 471425"/>
                <a:gd name="connsiteX1" fmla="*/ 249911 w 459463"/>
                <a:gd name="connsiteY1" fmla="*/ 35129 h 471425"/>
                <a:gd name="connsiteX2" fmla="*/ 423388 w 459463"/>
                <a:gd name="connsiteY2" fmla="*/ 7373 h 471425"/>
                <a:gd name="connsiteX3" fmla="*/ 313681 w 459463"/>
                <a:gd name="connsiteY3" fmla="*/ 330039 h 471425"/>
                <a:gd name="connsiteX4" fmla="*/ 152764 w 459463"/>
                <a:gd name="connsiteY4" fmla="*/ 465351 h 471425"/>
                <a:gd name="connsiteX5" fmla="*/ 104 w 459463"/>
                <a:gd name="connsiteY5" fmla="*/ 416778 h 471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9463" h="471425">
                  <a:moveTo>
                    <a:pt x="104" y="416778"/>
                  </a:moveTo>
                  <a:cubicBezTo>
                    <a:pt x="9056" y="290764"/>
                    <a:pt x="122371" y="57334"/>
                    <a:pt x="249911" y="35129"/>
                  </a:cubicBezTo>
                  <a:cubicBezTo>
                    <a:pt x="367875" y="14312"/>
                    <a:pt x="409509" y="-13444"/>
                    <a:pt x="423388" y="7373"/>
                  </a:cubicBezTo>
                  <a:cubicBezTo>
                    <a:pt x="545238" y="102646"/>
                    <a:pt x="319857" y="223733"/>
                    <a:pt x="313681" y="330039"/>
                  </a:cubicBezTo>
                  <a:cubicBezTo>
                    <a:pt x="241931" y="413447"/>
                    <a:pt x="246997" y="438705"/>
                    <a:pt x="152764" y="465351"/>
                  </a:cubicBezTo>
                  <a:cubicBezTo>
                    <a:pt x="76989" y="471596"/>
                    <a:pt x="-3296" y="487695"/>
                    <a:pt x="104" y="416778"/>
                  </a:cubicBezTo>
                  <a:close/>
                </a:path>
              </a:pathLst>
            </a:custGeom>
            <a:solidFill>
              <a:srgbClr val="106D41"/>
            </a:solidFill>
            <a:ln w="6938" cap="flat">
              <a:noFill/>
              <a:prstDash val="solid"/>
              <a:miter/>
            </a:ln>
          </p:spPr>
          <p:txBody>
            <a:bodyPr rtlCol="0" anchor="ctr"/>
            <a:lstStyle/>
            <a:p>
              <a:endParaRPr lang="nl-BE"/>
            </a:p>
          </p:txBody>
        </p:sp>
        <p:sp>
          <p:nvSpPr>
            <p:cNvPr id="33" name="Graphic 4">
              <a:extLst>
                <a:ext uri="{FF2B5EF4-FFF2-40B4-BE49-F238E27FC236}">
                  <a16:creationId xmlns:a16="http://schemas.microsoft.com/office/drawing/2014/main" id="{6BE4582A-90DD-476B-A0F1-5196BFCEDA77}"/>
                </a:ext>
              </a:extLst>
            </p:cNvPr>
            <p:cNvSpPr/>
            <p:nvPr/>
          </p:nvSpPr>
          <p:spPr>
            <a:xfrm>
              <a:off x="4735547" y="614146"/>
              <a:ext cx="3996244" cy="2360698"/>
            </a:xfrm>
            <a:custGeom>
              <a:avLst/>
              <a:gdLst>
                <a:gd name="connsiteX0" fmla="*/ 95529 w 3996244"/>
                <a:gd name="connsiteY0" fmla="*/ 2357292 h 2360698"/>
                <a:gd name="connsiteX1" fmla="*/ 886583 w 3996244"/>
                <a:gd name="connsiteY1" fmla="*/ 2065782 h 2360698"/>
                <a:gd name="connsiteX2" fmla="*/ 921279 w 3996244"/>
                <a:gd name="connsiteY2" fmla="*/ 2017278 h 2360698"/>
                <a:gd name="connsiteX3" fmla="*/ 1275171 w 3996244"/>
                <a:gd name="connsiteY3" fmla="*/ 1705019 h 2360698"/>
                <a:gd name="connsiteX4" fmla="*/ 1864992 w 3996244"/>
                <a:gd name="connsiteY4" fmla="*/ 1462152 h 2360698"/>
                <a:gd name="connsiteX5" fmla="*/ 2031530 w 3996244"/>
                <a:gd name="connsiteY5" fmla="*/ 1441335 h 2360698"/>
                <a:gd name="connsiteX6" fmla="*/ 2100851 w 3996244"/>
                <a:gd name="connsiteY6" fmla="*/ 1247041 h 2360698"/>
                <a:gd name="connsiteX7" fmla="*/ 2295145 w 3996244"/>
                <a:gd name="connsiteY7" fmla="*/ 1260919 h 2360698"/>
                <a:gd name="connsiteX8" fmla="*/ 2315962 w 3996244"/>
                <a:gd name="connsiteY8" fmla="*/ 1129077 h 2360698"/>
                <a:gd name="connsiteX9" fmla="*/ 2475561 w 3996244"/>
                <a:gd name="connsiteY9" fmla="*/ 1073564 h 2360698"/>
                <a:gd name="connsiteX10" fmla="*/ 2794758 w 3996244"/>
                <a:gd name="connsiteY10" fmla="*/ 1018052 h 2360698"/>
                <a:gd name="connsiteX11" fmla="*/ 2933539 w 3996244"/>
                <a:gd name="connsiteY11" fmla="*/ 997235 h 2360698"/>
                <a:gd name="connsiteX12" fmla="*/ 3467848 w 3996244"/>
                <a:gd name="connsiteY12" fmla="*/ 310267 h 2360698"/>
                <a:gd name="connsiteX13" fmla="*/ 3828679 w 3996244"/>
                <a:gd name="connsiteY13" fmla="*/ 136790 h 2360698"/>
                <a:gd name="connsiteX14" fmla="*/ 3988278 w 3996244"/>
                <a:gd name="connsiteY14" fmla="*/ 67399 h 2360698"/>
                <a:gd name="connsiteX15" fmla="*/ 3627446 w 3996244"/>
                <a:gd name="connsiteY15" fmla="*/ 74338 h 2360698"/>
                <a:gd name="connsiteX16" fmla="*/ 3287432 w 3996244"/>
                <a:gd name="connsiteY16" fmla="*/ 400475 h 2360698"/>
                <a:gd name="connsiteX17" fmla="*/ 2975174 w 3996244"/>
                <a:gd name="connsiteY17" fmla="*/ 525378 h 2360698"/>
                <a:gd name="connsiteX18" fmla="*/ 2440865 w 3996244"/>
                <a:gd name="connsiteY18" fmla="*/ 678037 h 2360698"/>
                <a:gd name="connsiteX19" fmla="*/ 2066156 w 3996244"/>
                <a:gd name="connsiteY19" fmla="*/ 997235 h 2360698"/>
                <a:gd name="connsiteX20" fmla="*/ 1864923 w 3996244"/>
                <a:gd name="connsiteY20" fmla="*/ 1094381 h 2360698"/>
                <a:gd name="connsiteX21" fmla="*/ 1490213 w 3996244"/>
                <a:gd name="connsiteY21" fmla="*/ 1309493 h 2360698"/>
                <a:gd name="connsiteX22" fmla="*/ 1143260 w 3996244"/>
                <a:gd name="connsiteY22" fmla="*/ 1496847 h 2360698"/>
                <a:gd name="connsiteX23" fmla="*/ 1136320 w 3996244"/>
                <a:gd name="connsiteY23" fmla="*/ 1670324 h 2360698"/>
                <a:gd name="connsiteX24" fmla="*/ 414657 w 3996244"/>
                <a:gd name="connsiteY24" fmla="*/ 1878496 h 2360698"/>
                <a:gd name="connsiteX25" fmla="*/ 109338 w 3996244"/>
                <a:gd name="connsiteY25" fmla="*/ 2162998 h 2360698"/>
                <a:gd name="connsiteX26" fmla="*/ 95529 w 3996244"/>
                <a:gd name="connsiteY26" fmla="*/ 2357292 h 2360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996244" h="2360698">
                  <a:moveTo>
                    <a:pt x="95529" y="2357292"/>
                  </a:moveTo>
                  <a:cubicBezTo>
                    <a:pt x="668003" y="2378040"/>
                    <a:pt x="459900" y="2306845"/>
                    <a:pt x="886583" y="2065782"/>
                  </a:cubicBezTo>
                  <a:cubicBezTo>
                    <a:pt x="914340" y="2051973"/>
                    <a:pt x="928218" y="2093607"/>
                    <a:pt x="921279" y="2017278"/>
                  </a:cubicBezTo>
                  <a:cubicBezTo>
                    <a:pt x="958056" y="1830131"/>
                    <a:pt x="1092604" y="1793215"/>
                    <a:pt x="1275171" y="1705019"/>
                  </a:cubicBezTo>
                  <a:cubicBezTo>
                    <a:pt x="1558424" y="1499484"/>
                    <a:pt x="1596797" y="1741103"/>
                    <a:pt x="1864992" y="1462152"/>
                  </a:cubicBezTo>
                  <a:cubicBezTo>
                    <a:pt x="1851114" y="1318097"/>
                    <a:pt x="1997112" y="1466177"/>
                    <a:pt x="2031530" y="1441335"/>
                  </a:cubicBezTo>
                  <a:cubicBezTo>
                    <a:pt x="2110704" y="1418228"/>
                    <a:pt x="2063241" y="1270495"/>
                    <a:pt x="2100851" y="1247041"/>
                  </a:cubicBezTo>
                  <a:cubicBezTo>
                    <a:pt x="2135546" y="1240102"/>
                    <a:pt x="2260450" y="1295614"/>
                    <a:pt x="2295145" y="1260919"/>
                  </a:cubicBezTo>
                  <a:cubicBezTo>
                    <a:pt x="2329840" y="1226224"/>
                    <a:pt x="2260450" y="1163772"/>
                    <a:pt x="2315962" y="1129077"/>
                  </a:cubicBezTo>
                  <a:cubicBezTo>
                    <a:pt x="2371475" y="1094381"/>
                    <a:pt x="2426987" y="1066625"/>
                    <a:pt x="2475561" y="1073564"/>
                  </a:cubicBezTo>
                  <a:cubicBezTo>
                    <a:pt x="2626902" y="1085777"/>
                    <a:pt x="2638976" y="1034497"/>
                    <a:pt x="2794758" y="1018052"/>
                  </a:cubicBezTo>
                  <a:cubicBezTo>
                    <a:pt x="2871088" y="1024991"/>
                    <a:pt x="2891905" y="1101321"/>
                    <a:pt x="2933539" y="997235"/>
                  </a:cubicBezTo>
                  <a:cubicBezTo>
                    <a:pt x="3195628" y="402487"/>
                    <a:pt x="3349398" y="852139"/>
                    <a:pt x="3467848" y="310267"/>
                  </a:cubicBezTo>
                  <a:cubicBezTo>
                    <a:pt x="3523499" y="221724"/>
                    <a:pt x="3729936" y="168432"/>
                    <a:pt x="3828679" y="136790"/>
                  </a:cubicBezTo>
                  <a:cubicBezTo>
                    <a:pt x="3904037" y="142272"/>
                    <a:pt x="4029010" y="155109"/>
                    <a:pt x="3988278" y="67399"/>
                  </a:cubicBezTo>
                  <a:cubicBezTo>
                    <a:pt x="3914585" y="-40295"/>
                    <a:pt x="3724454" y="-4559"/>
                    <a:pt x="3627446" y="74338"/>
                  </a:cubicBezTo>
                  <a:cubicBezTo>
                    <a:pt x="3484501" y="132627"/>
                    <a:pt x="3421425" y="334692"/>
                    <a:pt x="3287432" y="400475"/>
                  </a:cubicBezTo>
                  <a:cubicBezTo>
                    <a:pt x="3114094" y="435031"/>
                    <a:pt x="3101049" y="445717"/>
                    <a:pt x="2975174" y="525378"/>
                  </a:cubicBezTo>
                  <a:cubicBezTo>
                    <a:pt x="2801697" y="496511"/>
                    <a:pt x="2591860" y="630644"/>
                    <a:pt x="2440865" y="678037"/>
                  </a:cubicBezTo>
                  <a:cubicBezTo>
                    <a:pt x="2291398" y="717451"/>
                    <a:pt x="2177250" y="878785"/>
                    <a:pt x="2066156" y="997235"/>
                  </a:cubicBezTo>
                  <a:cubicBezTo>
                    <a:pt x="2017582" y="1059686"/>
                    <a:pt x="1934313" y="1073564"/>
                    <a:pt x="1864923" y="1094381"/>
                  </a:cubicBezTo>
                  <a:cubicBezTo>
                    <a:pt x="1684715" y="1149200"/>
                    <a:pt x="1640236" y="1231359"/>
                    <a:pt x="1490213" y="1309493"/>
                  </a:cubicBezTo>
                  <a:cubicBezTo>
                    <a:pt x="1308826" y="1354458"/>
                    <a:pt x="1219311" y="1245861"/>
                    <a:pt x="1143260" y="1496847"/>
                  </a:cubicBezTo>
                  <a:cubicBezTo>
                    <a:pt x="1105650" y="1556038"/>
                    <a:pt x="1258378" y="1662552"/>
                    <a:pt x="1136320" y="1670324"/>
                  </a:cubicBezTo>
                  <a:cubicBezTo>
                    <a:pt x="908788" y="1576994"/>
                    <a:pt x="629977" y="1836376"/>
                    <a:pt x="414657" y="1878496"/>
                  </a:cubicBezTo>
                  <a:cubicBezTo>
                    <a:pt x="345267" y="1899313"/>
                    <a:pt x="192607" y="2114425"/>
                    <a:pt x="109338" y="2162998"/>
                  </a:cubicBezTo>
                  <a:cubicBezTo>
                    <a:pt x="-11887" y="2243699"/>
                    <a:pt x="-53591" y="2345010"/>
                    <a:pt x="95529" y="2357292"/>
                  </a:cubicBezTo>
                  <a:close/>
                </a:path>
              </a:pathLst>
            </a:custGeom>
            <a:solidFill>
              <a:srgbClr val="106D41"/>
            </a:solidFill>
            <a:ln w="6938" cap="flat">
              <a:noFill/>
              <a:prstDash val="solid"/>
              <a:miter/>
            </a:ln>
          </p:spPr>
          <p:txBody>
            <a:bodyPr rtlCol="0" anchor="ctr"/>
            <a:lstStyle/>
            <a:p>
              <a:endParaRPr lang="nl-BE"/>
            </a:p>
          </p:txBody>
        </p:sp>
      </p:grpSp>
      <p:sp>
        <p:nvSpPr>
          <p:cNvPr id="7" name="!!SecondCut">
            <a:extLst>
              <a:ext uri="{FF2B5EF4-FFF2-40B4-BE49-F238E27FC236}">
                <a16:creationId xmlns:a16="http://schemas.microsoft.com/office/drawing/2014/main" id="{6BE4582A-90DD-476B-A0F1-5196BFCEDA77}"/>
              </a:ext>
            </a:extLst>
          </p:cNvPr>
          <p:cNvSpPr/>
          <p:nvPr/>
        </p:nvSpPr>
        <p:spPr>
          <a:xfrm>
            <a:off x="4587736" y="963132"/>
            <a:ext cx="5088653" cy="2989211"/>
          </a:xfrm>
          <a:custGeom>
            <a:avLst/>
            <a:gdLst>
              <a:gd name="connsiteX0" fmla="*/ 174991 w 5088653"/>
              <a:gd name="connsiteY0" fmla="*/ 2989212 h 2989211"/>
              <a:gd name="connsiteX1" fmla="*/ 75207 w 5088653"/>
              <a:gd name="connsiteY1" fmla="*/ 2974154 h 2989211"/>
              <a:gd name="connsiteX2" fmla="*/ 15115 w 5088653"/>
              <a:gd name="connsiteY2" fmla="*/ 2757378 h 2989211"/>
              <a:gd name="connsiteX3" fmla="*/ 295106 w 5088653"/>
              <a:gd name="connsiteY3" fmla="*/ 2344572 h 2989211"/>
              <a:gd name="connsiteX4" fmla="*/ 369979 w 5088653"/>
              <a:gd name="connsiteY4" fmla="*/ 2267063 h 2989211"/>
              <a:gd name="connsiteX5" fmla="*/ 827402 w 5088653"/>
              <a:gd name="connsiteY5" fmla="*/ 1833926 h 2989211"/>
              <a:gd name="connsiteX6" fmla="*/ 832884 w 5088653"/>
              <a:gd name="connsiteY6" fmla="*/ 1830179 h 2989211"/>
              <a:gd name="connsiteX7" fmla="*/ 1478564 w 5088653"/>
              <a:gd name="connsiteY7" fmla="*/ 1520419 h 2989211"/>
              <a:gd name="connsiteX8" fmla="*/ 1955209 w 5088653"/>
              <a:gd name="connsiteY8" fmla="*/ 1336326 h 2989211"/>
              <a:gd name="connsiteX9" fmla="*/ 2273712 w 5088653"/>
              <a:gd name="connsiteY9" fmla="*/ 1204692 h 2989211"/>
              <a:gd name="connsiteX10" fmla="*/ 2694012 w 5088653"/>
              <a:gd name="connsiteY10" fmla="*/ 962241 h 2989211"/>
              <a:gd name="connsiteX11" fmla="*/ 2836887 w 5088653"/>
              <a:gd name="connsiteY11" fmla="*/ 866967 h 2989211"/>
              <a:gd name="connsiteX12" fmla="*/ 3249207 w 5088653"/>
              <a:gd name="connsiteY12" fmla="*/ 573028 h 2989211"/>
              <a:gd name="connsiteX13" fmla="*/ 3268428 w 5088653"/>
              <a:gd name="connsiteY13" fmla="*/ 558248 h 2989211"/>
              <a:gd name="connsiteX14" fmla="*/ 3642097 w 5088653"/>
              <a:gd name="connsiteY14" fmla="*/ 426198 h 2989211"/>
              <a:gd name="connsiteX15" fmla="*/ 3679706 w 5088653"/>
              <a:gd name="connsiteY15" fmla="*/ 425365 h 2989211"/>
              <a:gd name="connsiteX16" fmla="*/ 3732444 w 5088653"/>
              <a:gd name="connsiteY16" fmla="*/ 429945 h 2989211"/>
              <a:gd name="connsiteX17" fmla="*/ 3739174 w 5088653"/>
              <a:gd name="connsiteY17" fmla="*/ 427794 h 2989211"/>
              <a:gd name="connsiteX18" fmla="*/ 3876776 w 5088653"/>
              <a:gd name="connsiteY18" fmla="*/ 385951 h 2989211"/>
              <a:gd name="connsiteX19" fmla="*/ 4222550 w 5088653"/>
              <a:gd name="connsiteY19" fmla="*/ 156962 h 2989211"/>
              <a:gd name="connsiteX20" fmla="*/ 4339265 w 5088653"/>
              <a:gd name="connsiteY20" fmla="*/ 58705 h 2989211"/>
              <a:gd name="connsiteX21" fmla="*/ 4592402 w 5088653"/>
              <a:gd name="connsiteY21" fmla="*/ 0 h 2989211"/>
              <a:gd name="connsiteX22" fmla="*/ 4739927 w 5088653"/>
              <a:gd name="connsiteY22" fmla="*/ 21927 h 2989211"/>
              <a:gd name="connsiteX23" fmla="*/ 5048993 w 5088653"/>
              <a:gd name="connsiteY23" fmla="*/ 291371 h 2989211"/>
              <a:gd name="connsiteX24" fmla="*/ 5084521 w 5088653"/>
              <a:gd name="connsiteY24" fmla="*/ 414679 h 2989211"/>
              <a:gd name="connsiteX25" fmla="*/ 4951707 w 5088653"/>
              <a:gd name="connsiteY25" fmla="*/ 515018 h 2989211"/>
              <a:gd name="connsiteX26" fmla="*/ 4817852 w 5088653"/>
              <a:gd name="connsiteY26" fmla="*/ 541733 h 2989211"/>
              <a:gd name="connsiteX27" fmla="*/ 4726396 w 5088653"/>
              <a:gd name="connsiteY27" fmla="*/ 529312 h 2989211"/>
              <a:gd name="connsiteX28" fmla="*/ 4675671 w 5088653"/>
              <a:gd name="connsiteY28" fmla="*/ 519528 h 2989211"/>
              <a:gd name="connsiteX29" fmla="*/ 4646874 w 5088653"/>
              <a:gd name="connsiteY29" fmla="*/ 516961 h 2989211"/>
              <a:gd name="connsiteX30" fmla="*/ 4553474 w 5088653"/>
              <a:gd name="connsiteY30" fmla="*/ 586837 h 2989211"/>
              <a:gd name="connsiteX31" fmla="*/ 4527036 w 5088653"/>
              <a:gd name="connsiteY31" fmla="*/ 618687 h 2989211"/>
              <a:gd name="connsiteX32" fmla="*/ 4142403 w 5088653"/>
              <a:gd name="connsiteY32" fmla="*/ 769681 h 2989211"/>
              <a:gd name="connsiteX33" fmla="*/ 3609275 w 5088653"/>
              <a:gd name="connsiteY33" fmla="*/ 861555 h 2989211"/>
              <a:gd name="connsiteX34" fmla="*/ 3522467 w 5088653"/>
              <a:gd name="connsiteY34" fmla="*/ 880082 h 2989211"/>
              <a:gd name="connsiteX35" fmla="*/ 3157958 w 5088653"/>
              <a:gd name="connsiteY35" fmla="*/ 1113165 h 2989211"/>
              <a:gd name="connsiteX36" fmla="*/ 3109593 w 5088653"/>
              <a:gd name="connsiteY36" fmla="*/ 1175964 h 2989211"/>
              <a:gd name="connsiteX37" fmla="*/ 3088012 w 5088653"/>
              <a:gd name="connsiteY37" fmla="*/ 1197822 h 2989211"/>
              <a:gd name="connsiteX38" fmla="*/ 2796224 w 5088653"/>
              <a:gd name="connsiteY38" fmla="*/ 1392949 h 2989211"/>
              <a:gd name="connsiteX39" fmla="*/ 2615670 w 5088653"/>
              <a:gd name="connsiteY39" fmla="*/ 1489818 h 2989211"/>
              <a:gd name="connsiteX40" fmla="*/ 2492709 w 5088653"/>
              <a:gd name="connsiteY40" fmla="*/ 1576418 h 2989211"/>
              <a:gd name="connsiteX41" fmla="*/ 2140413 w 5088653"/>
              <a:gd name="connsiteY41" fmla="*/ 1699655 h 2989211"/>
              <a:gd name="connsiteX42" fmla="*/ 2106134 w 5088653"/>
              <a:gd name="connsiteY42" fmla="*/ 1705901 h 2989211"/>
              <a:gd name="connsiteX43" fmla="*/ 1893868 w 5088653"/>
              <a:gd name="connsiteY43" fmla="*/ 1821714 h 2989211"/>
              <a:gd name="connsiteX44" fmla="*/ 1755156 w 5088653"/>
              <a:gd name="connsiteY44" fmla="*/ 1910603 h 2989211"/>
              <a:gd name="connsiteX45" fmla="*/ 1250547 w 5088653"/>
              <a:gd name="connsiteY45" fmla="*/ 2122522 h 2989211"/>
              <a:gd name="connsiteX46" fmla="*/ 972429 w 5088653"/>
              <a:gd name="connsiteY46" fmla="*/ 2265259 h 2989211"/>
              <a:gd name="connsiteX47" fmla="*/ 637757 w 5088653"/>
              <a:gd name="connsiteY47" fmla="*/ 2723237 h 2989211"/>
              <a:gd name="connsiteX48" fmla="*/ 174991 w 5088653"/>
              <a:gd name="connsiteY48" fmla="*/ 2989212 h 2989211"/>
              <a:gd name="connsiteX49" fmla="*/ 174991 w 5088653"/>
              <a:gd name="connsiteY49" fmla="*/ 2989212 h 2989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5088653" h="2989211">
                <a:moveTo>
                  <a:pt x="174991" y="2989212"/>
                </a:moveTo>
                <a:cubicBezTo>
                  <a:pt x="136479" y="2989212"/>
                  <a:pt x="101992" y="2984008"/>
                  <a:pt x="75207" y="2974154"/>
                </a:cubicBezTo>
                <a:cubicBezTo>
                  <a:pt x="-23536" y="2937793"/>
                  <a:pt x="-2996" y="2841965"/>
                  <a:pt x="15115" y="2757378"/>
                </a:cubicBezTo>
                <a:cubicBezTo>
                  <a:pt x="38569" y="2648018"/>
                  <a:pt x="212393" y="2427356"/>
                  <a:pt x="295106" y="2344572"/>
                </a:cubicBezTo>
                <a:cubicBezTo>
                  <a:pt x="312107" y="2327572"/>
                  <a:pt x="337643" y="2300856"/>
                  <a:pt x="369979" y="2267063"/>
                </a:cubicBezTo>
                <a:cubicBezTo>
                  <a:pt x="494674" y="2136678"/>
                  <a:pt x="703401" y="1918514"/>
                  <a:pt x="827402" y="1833926"/>
                </a:cubicBezTo>
                <a:lnTo>
                  <a:pt x="832884" y="1830179"/>
                </a:lnTo>
                <a:cubicBezTo>
                  <a:pt x="983670" y="1727342"/>
                  <a:pt x="1190108" y="1586549"/>
                  <a:pt x="1478564" y="1520419"/>
                </a:cubicBezTo>
                <a:cubicBezTo>
                  <a:pt x="1638302" y="1483781"/>
                  <a:pt x="1806713" y="1405439"/>
                  <a:pt x="1955209" y="1336326"/>
                </a:cubicBezTo>
                <a:cubicBezTo>
                  <a:pt x="2070328" y="1282756"/>
                  <a:pt x="2179133" y="1232170"/>
                  <a:pt x="2273712" y="1204692"/>
                </a:cubicBezTo>
                <a:cubicBezTo>
                  <a:pt x="2413257" y="1164168"/>
                  <a:pt x="2575562" y="1047452"/>
                  <a:pt x="2694012" y="962241"/>
                </a:cubicBezTo>
                <a:cubicBezTo>
                  <a:pt x="2754868" y="918524"/>
                  <a:pt x="2802886" y="883968"/>
                  <a:pt x="2836887" y="866967"/>
                </a:cubicBezTo>
                <a:cubicBezTo>
                  <a:pt x="2924805" y="822974"/>
                  <a:pt x="3152129" y="647831"/>
                  <a:pt x="3249207" y="573028"/>
                </a:cubicBezTo>
                <a:lnTo>
                  <a:pt x="3268428" y="558248"/>
                </a:lnTo>
                <a:cubicBezTo>
                  <a:pt x="3367587" y="481988"/>
                  <a:pt x="3464665" y="433275"/>
                  <a:pt x="3642097" y="426198"/>
                </a:cubicBezTo>
                <a:cubicBezTo>
                  <a:pt x="3656183" y="425642"/>
                  <a:pt x="3668812" y="425365"/>
                  <a:pt x="3679706" y="425365"/>
                </a:cubicBezTo>
                <a:cubicBezTo>
                  <a:pt x="3708295" y="425365"/>
                  <a:pt x="3723076" y="427308"/>
                  <a:pt x="3732444" y="429945"/>
                </a:cubicBezTo>
                <a:cubicBezTo>
                  <a:pt x="3734456" y="429320"/>
                  <a:pt x="3736746" y="428557"/>
                  <a:pt x="3739174" y="427794"/>
                </a:cubicBezTo>
                <a:cubicBezTo>
                  <a:pt x="3757701" y="421757"/>
                  <a:pt x="3796352" y="409197"/>
                  <a:pt x="3876776" y="385951"/>
                </a:cubicBezTo>
                <a:cubicBezTo>
                  <a:pt x="4042759" y="337933"/>
                  <a:pt x="4142473" y="237524"/>
                  <a:pt x="4222550" y="156962"/>
                </a:cubicBezTo>
                <a:cubicBezTo>
                  <a:pt x="4264809" y="114425"/>
                  <a:pt x="4301378" y="77648"/>
                  <a:pt x="4339265" y="58705"/>
                </a:cubicBezTo>
                <a:cubicBezTo>
                  <a:pt x="4413860" y="21442"/>
                  <a:pt x="4506080" y="0"/>
                  <a:pt x="4592402" y="0"/>
                </a:cubicBezTo>
                <a:cubicBezTo>
                  <a:pt x="4644237" y="0"/>
                  <a:pt x="4693852" y="7355"/>
                  <a:pt x="4739927" y="21927"/>
                </a:cubicBezTo>
                <a:cubicBezTo>
                  <a:pt x="4886758" y="68280"/>
                  <a:pt x="5000420" y="224618"/>
                  <a:pt x="5048993" y="291371"/>
                </a:cubicBezTo>
                <a:cubicBezTo>
                  <a:pt x="5073071" y="324471"/>
                  <a:pt x="5098885" y="368395"/>
                  <a:pt x="5084521" y="414679"/>
                </a:cubicBezTo>
                <a:cubicBezTo>
                  <a:pt x="5071614" y="456244"/>
                  <a:pt x="5030604" y="487192"/>
                  <a:pt x="4951707" y="515018"/>
                </a:cubicBezTo>
                <a:cubicBezTo>
                  <a:pt x="4900011" y="533267"/>
                  <a:pt x="4857475" y="541733"/>
                  <a:pt x="4817852" y="541733"/>
                </a:cubicBezTo>
                <a:cubicBezTo>
                  <a:pt x="4783921" y="541733"/>
                  <a:pt x="4756026" y="535696"/>
                  <a:pt x="4726396" y="529312"/>
                </a:cubicBezTo>
                <a:cubicBezTo>
                  <a:pt x="4710505" y="525912"/>
                  <a:pt x="4694129" y="522373"/>
                  <a:pt x="4675671" y="519528"/>
                </a:cubicBezTo>
                <a:cubicBezTo>
                  <a:pt x="4664499" y="517793"/>
                  <a:pt x="4655131" y="516961"/>
                  <a:pt x="4646874" y="516961"/>
                </a:cubicBezTo>
                <a:cubicBezTo>
                  <a:pt x="4612248" y="516961"/>
                  <a:pt x="4599966" y="530284"/>
                  <a:pt x="4553474" y="586837"/>
                </a:cubicBezTo>
                <a:cubicBezTo>
                  <a:pt x="4545494" y="596552"/>
                  <a:pt x="4536751" y="607168"/>
                  <a:pt x="4527036" y="618687"/>
                </a:cubicBezTo>
                <a:cubicBezTo>
                  <a:pt x="4435857" y="726451"/>
                  <a:pt x="4307345" y="756983"/>
                  <a:pt x="4142403" y="769681"/>
                </a:cubicBezTo>
                <a:cubicBezTo>
                  <a:pt x="3981278" y="782102"/>
                  <a:pt x="3872335" y="805348"/>
                  <a:pt x="3609275" y="861555"/>
                </a:cubicBezTo>
                <a:lnTo>
                  <a:pt x="3522467" y="880082"/>
                </a:lnTo>
                <a:cubicBezTo>
                  <a:pt x="3281682" y="931292"/>
                  <a:pt x="3210140" y="1036419"/>
                  <a:pt x="3157958" y="1113165"/>
                </a:cubicBezTo>
                <a:cubicBezTo>
                  <a:pt x="3142137" y="1136411"/>
                  <a:pt x="3127148" y="1158408"/>
                  <a:pt x="3109593" y="1175964"/>
                </a:cubicBezTo>
                <a:cubicBezTo>
                  <a:pt x="3102584" y="1182972"/>
                  <a:pt x="3095367" y="1190328"/>
                  <a:pt x="3088012" y="1197822"/>
                </a:cubicBezTo>
                <a:cubicBezTo>
                  <a:pt x="3020217" y="1267005"/>
                  <a:pt x="2935838" y="1353049"/>
                  <a:pt x="2796224" y="1392949"/>
                </a:cubicBezTo>
                <a:cubicBezTo>
                  <a:pt x="2709139" y="1417860"/>
                  <a:pt x="2671946" y="1446449"/>
                  <a:pt x="2615670" y="1489818"/>
                </a:cubicBezTo>
                <a:cubicBezTo>
                  <a:pt x="2583195" y="1514799"/>
                  <a:pt x="2546418" y="1543179"/>
                  <a:pt x="2492709" y="1576418"/>
                </a:cubicBezTo>
                <a:cubicBezTo>
                  <a:pt x="2356356" y="1660797"/>
                  <a:pt x="2241654" y="1681475"/>
                  <a:pt x="2140413" y="1699655"/>
                </a:cubicBezTo>
                <a:cubicBezTo>
                  <a:pt x="2128894" y="1701737"/>
                  <a:pt x="2117444" y="1703750"/>
                  <a:pt x="2106134" y="1705901"/>
                </a:cubicBezTo>
                <a:cubicBezTo>
                  <a:pt x="2043613" y="1717628"/>
                  <a:pt x="1967491" y="1770573"/>
                  <a:pt x="1893868" y="1821714"/>
                </a:cubicBezTo>
                <a:cubicBezTo>
                  <a:pt x="1848070" y="1853564"/>
                  <a:pt x="1800746" y="1886455"/>
                  <a:pt x="1755156" y="1910603"/>
                </a:cubicBezTo>
                <a:cubicBezTo>
                  <a:pt x="1668834" y="1956332"/>
                  <a:pt x="1377185" y="2106701"/>
                  <a:pt x="1250547" y="2122522"/>
                </a:cubicBezTo>
                <a:cubicBezTo>
                  <a:pt x="1153677" y="2134666"/>
                  <a:pt x="1049661" y="2188027"/>
                  <a:pt x="972429" y="2265259"/>
                </a:cubicBezTo>
                <a:cubicBezTo>
                  <a:pt x="924757" y="2312930"/>
                  <a:pt x="796801" y="2452891"/>
                  <a:pt x="637757" y="2723237"/>
                </a:cubicBezTo>
                <a:cubicBezTo>
                  <a:pt x="522083" y="2919544"/>
                  <a:pt x="316201" y="2989212"/>
                  <a:pt x="174991" y="2989212"/>
                </a:cubicBezTo>
                <a:cubicBezTo>
                  <a:pt x="174991" y="2989212"/>
                  <a:pt x="174991" y="2989212"/>
                  <a:pt x="174991" y="2989212"/>
                </a:cubicBezTo>
                <a:close/>
              </a:path>
            </a:pathLst>
          </a:custGeom>
          <a:solidFill>
            <a:schemeClr val="accent6">
              <a:lumMod val="40000"/>
              <a:lumOff val="60000"/>
            </a:schemeClr>
          </a:solidFill>
          <a:ln w="6938" cap="flat">
            <a:noFill/>
            <a:prstDash val="solid"/>
            <a:miter/>
          </a:ln>
        </p:spPr>
        <p:txBody>
          <a:bodyPr rtlCol="0" anchor="ctr"/>
          <a:lstStyle/>
          <a:p>
            <a:endParaRPr lang="nl-BE"/>
          </a:p>
        </p:txBody>
      </p:sp>
      <p:sp>
        <p:nvSpPr>
          <p:cNvPr id="10" name="!!Fairway">
            <a:extLst>
              <a:ext uri="{FF2B5EF4-FFF2-40B4-BE49-F238E27FC236}">
                <a16:creationId xmlns:a16="http://schemas.microsoft.com/office/drawing/2014/main" id="{6BE4582A-90DD-476B-A0F1-5196BFCEDA77}"/>
              </a:ext>
            </a:extLst>
          </p:cNvPr>
          <p:cNvSpPr/>
          <p:nvPr/>
        </p:nvSpPr>
        <p:spPr>
          <a:xfrm>
            <a:off x="4622237" y="997778"/>
            <a:ext cx="5019331" cy="2919898"/>
          </a:xfrm>
          <a:custGeom>
            <a:avLst/>
            <a:gdLst>
              <a:gd name="connsiteX0" fmla="*/ 52711 w 5019331"/>
              <a:gd name="connsiteY0" fmla="*/ 2906964 h 2919898"/>
              <a:gd name="connsiteX1" fmla="*/ 573141 w 5019331"/>
              <a:gd name="connsiteY1" fmla="*/ 2671036 h 2919898"/>
              <a:gd name="connsiteX2" fmla="*/ 913155 w 5019331"/>
              <a:gd name="connsiteY2" fmla="*/ 2206118 h 2919898"/>
              <a:gd name="connsiteX3" fmla="*/ 1211535 w 5019331"/>
              <a:gd name="connsiteY3" fmla="*/ 2053459 h 2919898"/>
              <a:gd name="connsiteX4" fmla="*/ 1704209 w 5019331"/>
              <a:gd name="connsiteY4" fmla="*/ 1845287 h 2919898"/>
              <a:gd name="connsiteX5" fmla="*/ 2065041 w 5019331"/>
              <a:gd name="connsiteY5" fmla="*/ 1637115 h 2919898"/>
              <a:gd name="connsiteX6" fmla="*/ 2439751 w 5019331"/>
              <a:gd name="connsiteY6" fmla="*/ 1512211 h 2919898"/>
              <a:gd name="connsiteX7" fmla="*/ 2752009 w 5019331"/>
              <a:gd name="connsiteY7" fmla="*/ 1324856 h 2919898"/>
              <a:gd name="connsiteX8" fmla="*/ 3050389 w 5019331"/>
              <a:gd name="connsiteY8" fmla="*/ 1116684 h 2919898"/>
              <a:gd name="connsiteX9" fmla="*/ 3480611 w 5019331"/>
              <a:gd name="connsiteY9" fmla="*/ 811365 h 2919898"/>
              <a:gd name="connsiteX10" fmla="*/ 4105127 w 5019331"/>
              <a:gd name="connsiteY10" fmla="*/ 700340 h 2919898"/>
              <a:gd name="connsiteX11" fmla="*/ 4465959 w 5019331"/>
              <a:gd name="connsiteY11" fmla="*/ 561559 h 2919898"/>
              <a:gd name="connsiteX12" fmla="*/ 4646375 w 5019331"/>
              <a:gd name="connsiteY12" fmla="*/ 450534 h 2919898"/>
              <a:gd name="connsiteX13" fmla="*/ 4905618 w 5019331"/>
              <a:gd name="connsiteY13" fmla="*/ 447550 h 2919898"/>
              <a:gd name="connsiteX14" fmla="*/ 4986388 w 5019331"/>
              <a:gd name="connsiteY14" fmla="*/ 277057 h 2919898"/>
              <a:gd name="connsiteX15" fmla="*/ 4694948 w 5019331"/>
              <a:gd name="connsiteY15" fmla="*/ 20312 h 2919898"/>
              <a:gd name="connsiteX16" fmla="*/ 4320238 w 5019331"/>
              <a:gd name="connsiteY16" fmla="*/ 55007 h 2919898"/>
              <a:gd name="connsiteX17" fmla="*/ 3851851 w 5019331"/>
              <a:gd name="connsiteY17" fmla="*/ 384613 h 2919898"/>
              <a:gd name="connsiteX18" fmla="*/ 3608984 w 5019331"/>
              <a:gd name="connsiteY18" fmla="*/ 426247 h 2919898"/>
              <a:gd name="connsiteX19" fmla="*/ 3255091 w 5019331"/>
              <a:gd name="connsiteY19" fmla="*/ 551150 h 2919898"/>
              <a:gd name="connsiteX20" fmla="*/ 2817930 w 5019331"/>
              <a:gd name="connsiteY20" fmla="*/ 863408 h 2919898"/>
              <a:gd name="connsiteX21" fmla="*/ 2248926 w 5019331"/>
              <a:gd name="connsiteY21" fmla="*/ 1203423 h 2919898"/>
              <a:gd name="connsiteX22" fmla="*/ 1451835 w 5019331"/>
              <a:gd name="connsiteY22" fmla="*/ 1519567 h 2919898"/>
              <a:gd name="connsiteX23" fmla="*/ 812539 w 5019331"/>
              <a:gd name="connsiteY23" fmla="*/ 1827939 h 2919898"/>
              <a:gd name="connsiteX24" fmla="*/ 285170 w 5019331"/>
              <a:gd name="connsiteY24" fmla="*/ 2334491 h 2919898"/>
              <a:gd name="connsiteX25" fmla="*/ 14546 w 5019331"/>
              <a:gd name="connsiteY25" fmla="*/ 2730018 h 2919898"/>
              <a:gd name="connsiteX26" fmla="*/ 52711 w 5019331"/>
              <a:gd name="connsiteY26" fmla="*/ 2906964 h 291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19331" h="2919898">
                <a:moveTo>
                  <a:pt x="52711" y="2906964"/>
                </a:moveTo>
                <a:cubicBezTo>
                  <a:pt x="157074" y="2945407"/>
                  <a:pt x="434359" y="2906964"/>
                  <a:pt x="573141" y="2671036"/>
                </a:cubicBezTo>
                <a:cubicBezTo>
                  <a:pt x="711922" y="2435107"/>
                  <a:pt x="836825" y="2282448"/>
                  <a:pt x="913155" y="2206118"/>
                </a:cubicBezTo>
                <a:cubicBezTo>
                  <a:pt x="989485" y="2129788"/>
                  <a:pt x="1100510" y="2067337"/>
                  <a:pt x="1211535" y="2053459"/>
                </a:cubicBezTo>
                <a:cubicBezTo>
                  <a:pt x="1322561" y="2039580"/>
                  <a:pt x="1586245" y="1907738"/>
                  <a:pt x="1704209" y="1845287"/>
                </a:cubicBezTo>
                <a:cubicBezTo>
                  <a:pt x="1822173" y="1782835"/>
                  <a:pt x="1954016" y="1657932"/>
                  <a:pt x="2065041" y="1637115"/>
                </a:cubicBezTo>
                <a:cubicBezTo>
                  <a:pt x="2176066" y="1616297"/>
                  <a:pt x="2294030" y="1602419"/>
                  <a:pt x="2439751" y="1512211"/>
                </a:cubicBezTo>
                <a:cubicBezTo>
                  <a:pt x="2585471" y="1422003"/>
                  <a:pt x="2606288" y="1366491"/>
                  <a:pt x="2752009" y="1324856"/>
                </a:cubicBezTo>
                <a:cubicBezTo>
                  <a:pt x="2897729" y="1283222"/>
                  <a:pt x="2980998" y="1186075"/>
                  <a:pt x="3050389" y="1116684"/>
                </a:cubicBezTo>
                <a:cubicBezTo>
                  <a:pt x="3119779" y="1047294"/>
                  <a:pt x="3154475" y="880756"/>
                  <a:pt x="3480611" y="811365"/>
                </a:cubicBezTo>
                <a:cubicBezTo>
                  <a:pt x="3806747" y="741975"/>
                  <a:pt x="3924711" y="714218"/>
                  <a:pt x="4105127" y="700340"/>
                </a:cubicBezTo>
                <a:cubicBezTo>
                  <a:pt x="4285543" y="686462"/>
                  <a:pt x="4389629" y="651767"/>
                  <a:pt x="4465959" y="561559"/>
                </a:cubicBezTo>
                <a:cubicBezTo>
                  <a:pt x="4542289" y="471351"/>
                  <a:pt x="4556167" y="436656"/>
                  <a:pt x="4646375" y="450534"/>
                </a:cubicBezTo>
                <a:cubicBezTo>
                  <a:pt x="4736582" y="464412"/>
                  <a:pt x="4776274" y="493209"/>
                  <a:pt x="4905618" y="447550"/>
                </a:cubicBezTo>
                <a:cubicBezTo>
                  <a:pt x="5034962" y="401960"/>
                  <a:pt x="5041901" y="353387"/>
                  <a:pt x="4986388" y="277057"/>
                </a:cubicBezTo>
                <a:cubicBezTo>
                  <a:pt x="4930876" y="200727"/>
                  <a:pt x="4826790" y="61946"/>
                  <a:pt x="4694948" y="20312"/>
                </a:cubicBezTo>
                <a:cubicBezTo>
                  <a:pt x="4563106" y="-21323"/>
                  <a:pt x="4417385" y="6433"/>
                  <a:pt x="4320238" y="55007"/>
                </a:cubicBezTo>
                <a:cubicBezTo>
                  <a:pt x="4223091" y="103580"/>
                  <a:pt x="4115536" y="308283"/>
                  <a:pt x="3851851" y="384613"/>
                </a:cubicBezTo>
                <a:cubicBezTo>
                  <a:pt x="3588166" y="460942"/>
                  <a:pt x="3782460" y="419308"/>
                  <a:pt x="3608984" y="426247"/>
                </a:cubicBezTo>
                <a:cubicBezTo>
                  <a:pt x="3435507" y="433186"/>
                  <a:pt x="3345299" y="481760"/>
                  <a:pt x="3255091" y="551150"/>
                </a:cubicBezTo>
                <a:cubicBezTo>
                  <a:pt x="3164883" y="620541"/>
                  <a:pt x="2915077" y="814835"/>
                  <a:pt x="2817930" y="863408"/>
                </a:cubicBezTo>
                <a:cubicBezTo>
                  <a:pt x="2720783" y="911982"/>
                  <a:pt x="2464037" y="1140971"/>
                  <a:pt x="2248926" y="1203423"/>
                </a:cubicBezTo>
                <a:cubicBezTo>
                  <a:pt x="2033815" y="1265874"/>
                  <a:pt x="1737308" y="1454131"/>
                  <a:pt x="1451835" y="1519567"/>
                </a:cubicBezTo>
                <a:cubicBezTo>
                  <a:pt x="1166431" y="1585072"/>
                  <a:pt x="965198" y="1723853"/>
                  <a:pt x="812539" y="1827939"/>
                </a:cubicBezTo>
                <a:cubicBezTo>
                  <a:pt x="659879" y="1932025"/>
                  <a:pt x="368438" y="2251222"/>
                  <a:pt x="285170" y="2334491"/>
                </a:cubicBezTo>
                <a:cubicBezTo>
                  <a:pt x="201901" y="2417760"/>
                  <a:pt x="35363" y="2632871"/>
                  <a:pt x="14546" y="2730018"/>
                </a:cubicBezTo>
                <a:cubicBezTo>
                  <a:pt x="-6271" y="2827165"/>
                  <a:pt x="-13210" y="2882677"/>
                  <a:pt x="52711" y="2906964"/>
                </a:cubicBezTo>
                <a:close/>
              </a:path>
            </a:pathLst>
          </a:custGeom>
          <a:solidFill>
            <a:srgbClr val="89C44F"/>
          </a:solidFill>
          <a:ln w="6938" cap="flat">
            <a:noFill/>
            <a:prstDash val="solid"/>
            <a:miter/>
          </a:ln>
        </p:spPr>
        <p:txBody>
          <a:bodyPr rtlCol="0" anchor="ctr"/>
          <a:lstStyle/>
          <a:p>
            <a:endParaRPr lang="nl-BE"/>
          </a:p>
        </p:txBody>
      </p:sp>
      <p:sp>
        <p:nvSpPr>
          <p:cNvPr id="34" name="!!Teebox">
            <a:extLst>
              <a:ext uri="{FF2B5EF4-FFF2-40B4-BE49-F238E27FC236}">
                <a16:creationId xmlns:a16="http://schemas.microsoft.com/office/drawing/2014/main" id="{6BE4582A-90DD-476B-A0F1-5196BFCEDA77}"/>
              </a:ext>
            </a:extLst>
          </p:cNvPr>
          <p:cNvSpPr/>
          <p:nvPr/>
        </p:nvSpPr>
        <p:spPr>
          <a:xfrm rot="-2935248">
            <a:off x="2676701" y="5685110"/>
            <a:ext cx="208171" cy="119976"/>
          </a:xfrm>
          <a:custGeom>
            <a:avLst/>
            <a:gdLst>
              <a:gd name="connsiteX0" fmla="*/ 0 w 208171"/>
              <a:gd name="connsiteY0" fmla="*/ 0 h 119976"/>
              <a:gd name="connsiteX1" fmla="*/ 208172 w 208171"/>
              <a:gd name="connsiteY1" fmla="*/ 0 h 119976"/>
              <a:gd name="connsiteX2" fmla="*/ 208172 w 208171"/>
              <a:gd name="connsiteY2" fmla="*/ 119976 h 119976"/>
              <a:gd name="connsiteX3" fmla="*/ 0 w 208171"/>
              <a:gd name="connsiteY3" fmla="*/ 119976 h 119976"/>
            </a:gdLst>
            <a:ahLst/>
            <a:cxnLst>
              <a:cxn ang="0">
                <a:pos x="connsiteX0" y="connsiteY0"/>
              </a:cxn>
              <a:cxn ang="0">
                <a:pos x="connsiteX1" y="connsiteY1"/>
              </a:cxn>
              <a:cxn ang="0">
                <a:pos x="connsiteX2" y="connsiteY2"/>
              </a:cxn>
              <a:cxn ang="0">
                <a:pos x="connsiteX3" y="connsiteY3"/>
              </a:cxn>
            </a:cxnLst>
            <a:rect l="l" t="t" r="r" b="b"/>
            <a:pathLst>
              <a:path w="208171" h="119976">
                <a:moveTo>
                  <a:pt x="0" y="0"/>
                </a:moveTo>
                <a:lnTo>
                  <a:pt x="208172" y="0"/>
                </a:lnTo>
                <a:lnTo>
                  <a:pt x="208172" y="119976"/>
                </a:lnTo>
                <a:lnTo>
                  <a:pt x="0" y="119976"/>
                </a:lnTo>
                <a:close/>
              </a:path>
            </a:pathLst>
          </a:custGeom>
          <a:solidFill>
            <a:srgbClr val="B0D37C"/>
          </a:solidFill>
          <a:ln w="6938" cap="flat">
            <a:noFill/>
            <a:prstDash val="solid"/>
            <a:miter/>
          </a:ln>
        </p:spPr>
        <p:txBody>
          <a:bodyPr rtlCol="0" anchor="ctr"/>
          <a:lstStyle/>
          <a:p>
            <a:endParaRPr lang="nl-BE"/>
          </a:p>
        </p:txBody>
      </p:sp>
      <p:sp>
        <p:nvSpPr>
          <p:cNvPr id="72" name="!!Red">
            <a:extLst>
              <a:ext uri="{FF2B5EF4-FFF2-40B4-BE49-F238E27FC236}">
                <a16:creationId xmlns:a16="http://schemas.microsoft.com/office/drawing/2014/main" id="{F8CCE555-21D6-418F-8C5C-AA7A34486F9C}"/>
              </a:ext>
            </a:extLst>
          </p:cNvPr>
          <p:cNvSpPr/>
          <p:nvPr/>
        </p:nvSpPr>
        <p:spPr>
          <a:xfrm>
            <a:off x="-8039" y="924967"/>
            <a:ext cx="3199437"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3" name="!!Yellow">
            <a:extLst>
              <a:ext uri="{FF2B5EF4-FFF2-40B4-BE49-F238E27FC236}">
                <a16:creationId xmlns:a16="http://schemas.microsoft.com/office/drawing/2014/main" id="{CD9B4FAB-107E-40A1-80D8-B280A8EF1EB3}"/>
              </a:ext>
            </a:extLst>
          </p:cNvPr>
          <p:cNvSpPr/>
          <p:nvPr/>
        </p:nvSpPr>
        <p:spPr>
          <a:xfrm>
            <a:off x="1" y="924967"/>
            <a:ext cx="3111516"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4" name="!!Black">
            <a:extLst>
              <a:ext uri="{FF2B5EF4-FFF2-40B4-BE49-F238E27FC236}">
                <a16:creationId xmlns:a16="http://schemas.microsoft.com/office/drawing/2014/main" id="{41B27195-57CF-460E-9993-AD6F223ED200}"/>
              </a:ext>
            </a:extLst>
          </p:cNvPr>
          <p:cNvSpPr/>
          <p:nvPr/>
        </p:nvSpPr>
        <p:spPr>
          <a:xfrm>
            <a:off x="-8035" y="924967"/>
            <a:ext cx="3044826"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5" name="!!White">
            <a:extLst>
              <a:ext uri="{FF2B5EF4-FFF2-40B4-BE49-F238E27FC236}">
                <a16:creationId xmlns:a16="http://schemas.microsoft.com/office/drawing/2014/main" id="{96B8559D-B7BB-41E8-8F00-FF9E075B0419}"/>
              </a:ext>
            </a:extLst>
          </p:cNvPr>
          <p:cNvSpPr/>
          <p:nvPr/>
        </p:nvSpPr>
        <p:spPr>
          <a:xfrm>
            <a:off x="-8036" y="924967"/>
            <a:ext cx="2959793"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4" name="Tekstvak 123">
            <a:extLst>
              <a:ext uri="{FF2B5EF4-FFF2-40B4-BE49-F238E27FC236}">
                <a16:creationId xmlns:a16="http://schemas.microsoft.com/office/drawing/2014/main" id="{BD2CFEC8-EA4C-482E-B9D6-29C1AF5CCA5F}"/>
              </a:ext>
            </a:extLst>
          </p:cNvPr>
          <p:cNvSpPr txBox="1"/>
          <p:nvPr/>
        </p:nvSpPr>
        <p:spPr>
          <a:xfrm>
            <a:off x="-8036" y="1056379"/>
            <a:ext cx="2951757" cy="492443"/>
          </a:xfrm>
          <a:prstGeom prst="rect">
            <a:avLst/>
          </a:prstGeom>
          <a:noFill/>
          <a:extLst>
            <a:ext uri="{909E8E84-426E-40DD-AFC4-6F175D3DCCD1}">
              <a14:hiddenFill xmlns:a14="http://schemas.microsoft.com/office/drawing/2010/main">
                <a:solidFill>
                  <a:scrgbClr r="0" g="0" b="0"/>
                </a:solidFill>
              </a14:hiddenFill>
            </a:ext>
          </a:extLst>
        </p:spPr>
        <p:txBody>
          <a:bodyPr vert="horz" wrap="none" lIns="396000" tIns="0" rIns="216000" bIns="0" rtlCol="0">
            <a:spAutoFit/>
          </a:bodyPr>
          <a:lstStyle/>
          <a:p>
            <a:r>
              <a:rPr lang="nl-BE" sz="3200" b="1" dirty="0">
                <a:latin typeface="Candara" panose="020E0502030303020204" pitchFamily="34" charset="0"/>
              </a:rPr>
              <a:t>Terminologie</a:t>
            </a:r>
          </a:p>
        </p:txBody>
      </p:sp>
      <p:sp>
        <p:nvSpPr>
          <p:cNvPr id="125" name="Rechthoek: afgeronde hoeken 124">
            <a:extLst>
              <a:ext uri="{FF2B5EF4-FFF2-40B4-BE49-F238E27FC236}">
                <a16:creationId xmlns:a16="http://schemas.microsoft.com/office/drawing/2014/main" id="{F8CDA6D5-4E13-477F-B740-C966D4EC114F}"/>
              </a:ext>
            </a:extLst>
          </p:cNvPr>
          <p:cNvSpPr/>
          <p:nvPr/>
        </p:nvSpPr>
        <p:spPr>
          <a:xfrm>
            <a:off x="1532754" y="3870416"/>
            <a:ext cx="1046539"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err="1">
                <a:solidFill>
                  <a:schemeClr val="tx1"/>
                </a:solidFill>
                <a:latin typeface="Candara" panose="020E0502030303020204" pitchFamily="34" charset="0"/>
              </a:rPr>
              <a:t>Teebox</a:t>
            </a:r>
            <a:endParaRPr lang="en-BE" dirty="0">
              <a:solidFill>
                <a:schemeClr val="tx1"/>
              </a:solidFill>
              <a:latin typeface="Candara" panose="020E0502030303020204" pitchFamily="34" charset="0"/>
            </a:endParaRPr>
          </a:p>
        </p:txBody>
      </p:sp>
      <p:cxnSp>
        <p:nvCxnSpPr>
          <p:cNvPr id="38" name="Rechte verbindingslijn 37">
            <a:extLst>
              <a:ext uri="{FF2B5EF4-FFF2-40B4-BE49-F238E27FC236}">
                <a16:creationId xmlns:a16="http://schemas.microsoft.com/office/drawing/2014/main" id="{7DB074A1-461C-48D3-A600-EC6C69C0AB40}"/>
              </a:ext>
            </a:extLst>
          </p:cNvPr>
          <p:cNvCxnSpPr/>
          <p:nvPr/>
        </p:nvCxnSpPr>
        <p:spPr>
          <a:xfrm flipH="1">
            <a:off x="2054721" y="5754016"/>
            <a:ext cx="735153" cy="0"/>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27" name="Rechte verbindingslijn 126">
            <a:extLst>
              <a:ext uri="{FF2B5EF4-FFF2-40B4-BE49-F238E27FC236}">
                <a16:creationId xmlns:a16="http://schemas.microsoft.com/office/drawing/2014/main" id="{14BA09E1-281A-406E-91E7-1E92500FBEEF}"/>
              </a:ext>
            </a:extLst>
          </p:cNvPr>
          <p:cNvCxnSpPr>
            <a:cxnSpLocks/>
          </p:cNvCxnSpPr>
          <p:nvPr/>
        </p:nvCxnSpPr>
        <p:spPr>
          <a:xfrm>
            <a:off x="2054721" y="4401822"/>
            <a:ext cx="0" cy="1347496"/>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28" name="Rechthoek: afgeronde hoeken 127">
            <a:extLst>
              <a:ext uri="{FF2B5EF4-FFF2-40B4-BE49-F238E27FC236}">
                <a16:creationId xmlns:a16="http://schemas.microsoft.com/office/drawing/2014/main" id="{ED797F2C-3742-47B6-B295-FF78CA849E1D}"/>
              </a:ext>
            </a:extLst>
          </p:cNvPr>
          <p:cNvSpPr/>
          <p:nvPr/>
        </p:nvSpPr>
        <p:spPr>
          <a:xfrm>
            <a:off x="7065721" y="3723237"/>
            <a:ext cx="1085086"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Fairway</a:t>
            </a:r>
            <a:endParaRPr lang="en-BE" dirty="0">
              <a:solidFill>
                <a:schemeClr val="tx1"/>
              </a:solidFill>
              <a:latin typeface="Candara" panose="020E0502030303020204" pitchFamily="34" charset="0"/>
            </a:endParaRPr>
          </a:p>
        </p:txBody>
      </p:sp>
      <p:cxnSp>
        <p:nvCxnSpPr>
          <p:cNvPr id="129" name="Rechte verbindingslijn 128">
            <a:extLst>
              <a:ext uri="{FF2B5EF4-FFF2-40B4-BE49-F238E27FC236}">
                <a16:creationId xmlns:a16="http://schemas.microsoft.com/office/drawing/2014/main" id="{61521167-5FFD-4B1D-99F5-98FA806FDBD9}"/>
              </a:ext>
            </a:extLst>
          </p:cNvPr>
          <p:cNvCxnSpPr/>
          <p:nvPr/>
        </p:nvCxnSpPr>
        <p:spPr>
          <a:xfrm flipH="1">
            <a:off x="6871807" y="2375741"/>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30" name="Rechte verbindingslijn 129">
            <a:extLst>
              <a:ext uri="{FF2B5EF4-FFF2-40B4-BE49-F238E27FC236}">
                <a16:creationId xmlns:a16="http://schemas.microsoft.com/office/drawing/2014/main" id="{5D16C422-5B4E-4639-A1A8-8C660D0E2969}"/>
              </a:ext>
            </a:extLst>
          </p:cNvPr>
          <p:cNvCxnSpPr>
            <a:cxnSpLocks/>
          </p:cNvCxnSpPr>
          <p:nvPr/>
        </p:nvCxnSpPr>
        <p:spPr>
          <a:xfrm>
            <a:off x="7606960" y="2375741"/>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32" name="Rechthoek: afgeronde hoeken 131">
            <a:extLst>
              <a:ext uri="{FF2B5EF4-FFF2-40B4-BE49-F238E27FC236}">
                <a16:creationId xmlns:a16="http://schemas.microsoft.com/office/drawing/2014/main" id="{DFA92D79-C852-44EB-8D50-DD3D733AFFC3}"/>
              </a:ext>
            </a:extLst>
          </p:cNvPr>
          <p:cNvSpPr/>
          <p:nvPr/>
        </p:nvSpPr>
        <p:spPr>
          <a:xfrm>
            <a:off x="5198735" y="5111503"/>
            <a:ext cx="1413698"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a:solidFill>
                  <a:schemeClr val="tx1"/>
                </a:solidFill>
                <a:latin typeface="Candara" panose="020E0502030303020204" pitchFamily="34" charset="0"/>
              </a:rPr>
              <a:t>Second cut</a:t>
            </a:r>
            <a:endParaRPr lang="en-BE" dirty="0">
              <a:solidFill>
                <a:schemeClr val="tx1"/>
              </a:solidFill>
              <a:latin typeface="Candara" panose="020E0502030303020204" pitchFamily="34" charset="0"/>
            </a:endParaRPr>
          </a:p>
        </p:txBody>
      </p:sp>
      <p:cxnSp>
        <p:nvCxnSpPr>
          <p:cNvPr id="138" name="Rechte verbindingslijn 137">
            <a:extLst>
              <a:ext uri="{FF2B5EF4-FFF2-40B4-BE49-F238E27FC236}">
                <a16:creationId xmlns:a16="http://schemas.microsoft.com/office/drawing/2014/main" id="{7F632ECA-8434-41C0-85D0-DE792DA6C61B}"/>
              </a:ext>
            </a:extLst>
          </p:cNvPr>
          <p:cNvCxnSpPr/>
          <p:nvPr/>
        </p:nvCxnSpPr>
        <p:spPr>
          <a:xfrm flipH="1">
            <a:off x="5169125" y="3764007"/>
            <a:ext cx="735153" cy="0"/>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39" name="Rechte verbindingslijn 138">
            <a:extLst>
              <a:ext uri="{FF2B5EF4-FFF2-40B4-BE49-F238E27FC236}">
                <a16:creationId xmlns:a16="http://schemas.microsoft.com/office/drawing/2014/main" id="{6A37FD31-9E80-42C4-B9DE-D4B3FD955292}"/>
              </a:ext>
            </a:extLst>
          </p:cNvPr>
          <p:cNvCxnSpPr>
            <a:cxnSpLocks/>
          </p:cNvCxnSpPr>
          <p:nvPr/>
        </p:nvCxnSpPr>
        <p:spPr>
          <a:xfrm>
            <a:off x="5904278" y="3764007"/>
            <a:ext cx="0" cy="1347496"/>
          </a:xfrm>
          <a:prstGeom prst="lin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40" name="Rechthoek: afgeronde hoeken 139">
            <a:extLst>
              <a:ext uri="{FF2B5EF4-FFF2-40B4-BE49-F238E27FC236}">
                <a16:creationId xmlns:a16="http://schemas.microsoft.com/office/drawing/2014/main" id="{E998B862-DB5B-417E-8607-D319A04C3E2A}"/>
              </a:ext>
            </a:extLst>
          </p:cNvPr>
          <p:cNvSpPr/>
          <p:nvPr/>
        </p:nvSpPr>
        <p:spPr>
          <a:xfrm>
            <a:off x="3738217" y="1910109"/>
            <a:ext cx="977622" cy="519351"/>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dirty="0" err="1">
                <a:solidFill>
                  <a:schemeClr val="tx1"/>
                </a:solidFill>
                <a:latin typeface="Candara" panose="020E0502030303020204" pitchFamily="34" charset="0"/>
              </a:rPr>
              <a:t>Rough</a:t>
            </a:r>
            <a:endParaRPr lang="en-BE" dirty="0">
              <a:solidFill>
                <a:schemeClr val="tx1"/>
              </a:solidFill>
              <a:latin typeface="Candara" panose="020E0502030303020204" pitchFamily="34" charset="0"/>
            </a:endParaRPr>
          </a:p>
        </p:txBody>
      </p:sp>
      <p:cxnSp>
        <p:nvCxnSpPr>
          <p:cNvPr id="141" name="Rechte verbindingslijn 140">
            <a:extLst>
              <a:ext uri="{FF2B5EF4-FFF2-40B4-BE49-F238E27FC236}">
                <a16:creationId xmlns:a16="http://schemas.microsoft.com/office/drawing/2014/main" id="{280D5A94-D5C6-43D3-9F62-DD25B28BA826}"/>
              </a:ext>
            </a:extLst>
          </p:cNvPr>
          <p:cNvCxnSpPr/>
          <p:nvPr/>
        </p:nvCxnSpPr>
        <p:spPr>
          <a:xfrm flipH="1">
            <a:off x="4225725" y="3031617"/>
            <a:ext cx="735153" cy="0"/>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42" name="Rechte verbindingslijn 141">
            <a:extLst>
              <a:ext uri="{FF2B5EF4-FFF2-40B4-BE49-F238E27FC236}">
                <a16:creationId xmlns:a16="http://schemas.microsoft.com/office/drawing/2014/main" id="{3ED95FCC-2951-4696-954A-4CBD1A5BFD25}"/>
              </a:ext>
            </a:extLst>
          </p:cNvPr>
          <p:cNvCxnSpPr>
            <a:cxnSpLocks/>
          </p:cNvCxnSpPr>
          <p:nvPr/>
        </p:nvCxnSpPr>
        <p:spPr>
          <a:xfrm>
            <a:off x="4225725" y="2451750"/>
            <a:ext cx="0" cy="575169"/>
          </a:xfrm>
          <a:prstGeom prst="line">
            <a:avLst/>
          </a:prstGeom>
          <a:noFill/>
          <a:ln w="1905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sp>
        <p:nvSpPr>
          <p:cNvPr id="146" name="Rechthoek: afgeronde hoeken 145">
            <a:extLst>
              <a:ext uri="{FF2B5EF4-FFF2-40B4-BE49-F238E27FC236}">
                <a16:creationId xmlns:a16="http://schemas.microsoft.com/office/drawing/2014/main" id="{C60048B1-710D-4C55-96E5-E392FE3BA484}"/>
              </a:ext>
            </a:extLst>
          </p:cNvPr>
          <p:cNvSpPr/>
          <p:nvPr/>
        </p:nvSpPr>
        <p:spPr>
          <a:xfrm>
            <a:off x="9615177" y="5676285"/>
            <a:ext cx="2148038" cy="367873"/>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100" dirty="0">
                <a:solidFill>
                  <a:schemeClr val="tx1"/>
                </a:solidFill>
                <a:latin typeface="Candara" panose="020E0502030303020204" pitchFamily="34" charset="0"/>
              </a:rPr>
              <a:t>Klik op de labels voor meer info</a:t>
            </a:r>
            <a:endParaRPr lang="en-BE" sz="1100" dirty="0">
              <a:solidFill>
                <a:schemeClr val="tx1"/>
              </a:solidFill>
              <a:latin typeface="Candara" panose="020E0502030303020204" pitchFamily="34" charset="0"/>
            </a:endParaRPr>
          </a:p>
        </p:txBody>
      </p:sp>
      <p:sp>
        <p:nvSpPr>
          <p:cNvPr id="49" name="Rechthoek 48">
            <a:extLst>
              <a:ext uri="{FF2B5EF4-FFF2-40B4-BE49-F238E27FC236}">
                <a16:creationId xmlns:a16="http://schemas.microsoft.com/office/drawing/2014/main" id="{92EEB78D-72D4-4002-BEDD-2BC04464567A}"/>
              </a:ext>
            </a:extLst>
          </p:cNvPr>
          <p:cNvSpPr/>
          <p:nvPr/>
        </p:nvSpPr>
        <p:spPr>
          <a:xfrm>
            <a:off x="-10752" y="0"/>
            <a:ext cx="12202474" cy="6858000"/>
          </a:xfrm>
          <a:prstGeom prst="rect">
            <a:avLst/>
          </a:prstGeom>
          <a:gradFill>
            <a:gsLst>
              <a:gs pos="0">
                <a:schemeClr val="accent2">
                  <a:alpha val="70000"/>
                </a:schemeClr>
              </a:gs>
              <a:gs pos="100000">
                <a:schemeClr val="accent2">
                  <a:lumMod val="70000"/>
                  <a:lumOff val="3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1" name="!!Green">
            <a:extLst>
              <a:ext uri="{FF2B5EF4-FFF2-40B4-BE49-F238E27FC236}">
                <a16:creationId xmlns:a16="http://schemas.microsoft.com/office/drawing/2014/main" id="{DD74554C-4137-467D-88E0-875EFAB84CF8}"/>
              </a:ext>
            </a:extLst>
          </p:cNvPr>
          <p:cNvSpPr/>
          <p:nvPr/>
        </p:nvSpPr>
        <p:spPr>
          <a:xfrm>
            <a:off x="9153807" y="1077671"/>
            <a:ext cx="487758" cy="377580"/>
          </a:xfrm>
          <a:custGeom>
            <a:avLst/>
            <a:gdLst>
              <a:gd name="connsiteX0" fmla="*/ 454819 w 487758"/>
              <a:gd name="connsiteY0" fmla="*/ 197164 h 377580"/>
              <a:gd name="connsiteX1" fmla="*/ 278705 w 487758"/>
              <a:gd name="connsiteY1" fmla="*/ 3426 h 377580"/>
              <a:gd name="connsiteX2" fmla="*/ 218890 w 487758"/>
              <a:gd name="connsiteY2" fmla="*/ 2870 h 377580"/>
              <a:gd name="connsiteX3" fmla="*/ 128683 w 487758"/>
              <a:gd name="connsiteY3" fmla="*/ 16749 h 377580"/>
              <a:gd name="connsiteX4" fmla="*/ 24597 w 487758"/>
              <a:gd name="connsiteY4" fmla="*/ 106956 h 377580"/>
              <a:gd name="connsiteX5" fmla="*/ 17658 w 487758"/>
              <a:gd name="connsiteY5" fmla="*/ 217982 h 377580"/>
              <a:gd name="connsiteX6" fmla="*/ 177256 w 487758"/>
              <a:gd name="connsiteY6" fmla="*/ 322068 h 377580"/>
              <a:gd name="connsiteX7" fmla="*/ 225829 w 487758"/>
              <a:gd name="connsiteY7" fmla="*/ 356763 h 377580"/>
              <a:gd name="connsiteX8" fmla="*/ 336854 w 487758"/>
              <a:gd name="connsiteY8" fmla="*/ 377580 h 377580"/>
              <a:gd name="connsiteX9" fmla="*/ 343655 w 487758"/>
              <a:gd name="connsiteY9" fmla="*/ 377511 h 377580"/>
              <a:gd name="connsiteX10" fmla="*/ 373979 w 487758"/>
              <a:gd name="connsiteY10" fmla="*/ 367657 h 377580"/>
              <a:gd name="connsiteX11" fmla="*/ 454819 w 487758"/>
              <a:gd name="connsiteY11" fmla="*/ 197164 h 377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7758" h="377580">
                <a:moveTo>
                  <a:pt x="454819" y="197164"/>
                </a:moveTo>
                <a:cubicBezTo>
                  <a:pt x="416723" y="144774"/>
                  <a:pt x="355798" y="63102"/>
                  <a:pt x="278705" y="3426"/>
                </a:cubicBezTo>
                <a:cubicBezTo>
                  <a:pt x="262259" y="-183"/>
                  <a:pt x="237487" y="-1779"/>
                  <a:pt x="218890" y="2870"/>
                </a:cubicBezTo>
                <a:cubicBezTo>
                  <a:pt x="191134" y="9809"/>
                  <a:pt x="177256" y="-4069"/>
                  <a:pt x="128683" y="16749"/>
                </a:cubicBezTo>
                <a:cubicBezTo>
                  <a:pt x="80109" y="37566"/>
                  <a:pt x="66231" y="65322"/>
                  <a:pt x="24597" y="106956"/>
                </a:cubicBezTo>
                <a:cubicBezTo>
                  <a:pt x="-17038" y="148591"/>
                  <a:pt x="3780" y="176347"/>
                  <a:pt x="17658" y="217982"/>
                </a:cubicBezTo>
                <a:cubicBezTo>
                  <a:pt x="31536" y="259616"/>
                  <a:pt x="109461" y="271274"/>
                  <a:pt x="177256" y="322068"/>
                </a:cubicBezTo>
                <a:cubicBezTo>
                  <a:pt x="205012" y="342885"/>
                  <a:pt x="198073" y="335946"/>
                  <a:pt x="225829" y="356763"/>
                </a:cubicBezTo>
                <a:cubicBezTo>
                  <a:pt x="253586" y="377580"/>
                  <a:pt x="295220" y="377580"/>
                  <a:pt x="336854" y="377580"/>
                </a:cubicBezTo>
                <a:cubicBezTo>
                  <a:pt x="339075" y="377580"/>
                  <a:pt x="341365" y="377580"/>
                  <a:pt x="343655" y="377511"/>
                </a:cubicBezTo>
                <a:cubicBezTo>
                  <a:pt x="353231" y="374666"/>
                  <a:pt x="363293" y="371474"/>
                  <a:pt x="373979" y="367657"/>
                </a:cubicBezTo>
                <a:cubicBezTo>
                  <a:pt x="503392" y="322068"/>
                  <a:pt x="510331" y="273494"/>
                  <a:pt x="454819" y="197164"/>
                </a:cubicBezTo>
                <a:close/>
              </a:path>
            </a:pathLst>
          </a:custGeom>
          <a:solidFill>
            <a:srgbClr val="BEDB94"/>
          </a:solidFill>
          <a:ln w="6938" cap="flat">
            <a:noFill/>
            <a:prstDash val="solid"/>
            <a:miter/>
          </a:ln>
        </p:spPr>
        <p:txBody>
          <a:bodyPr rtlCol="0" anchor="ctr"/>
          <a:lstStyle/>
          <a:p>
            <a:endParaRPr lang="nl-BE"/>
          </a:p>
        </p:txBody>
      </p:sp>
      <p:sp>
        <p:nvSpPr>
          <p:cNvPr id="143" name="Rechthoek: afgeronde hoeken 142">
            <a:extLst>
              <a:ext uri="{FF2B5EF4-FFF2-40B4-BE49-F238E27FC236}">
                <a16:creationId xmlns:a16="http://schemas.microsoft.com/office/drawing/2014/main" id="{3E6B8A84-AF25-44F2-AE8A-39EC68F243D9}"/>
              </a:ext>
            </a:extLst>
          </p:cNvPr>
          <p:cNvSpPr/>
          <p:nvPr/>
        </p:nvSpPr>
        <p:spPr>
          <a:xfrm>
            <a:off x="9725252" y="2628718"/>
            <a:ext cx="920565" cy="519351"/>
          </a:xfrm>
          <a:prstGeom prst="roundRect">
            <a:avLst>
              <a:gd name="adj" fmla="val 50000"/>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a:solidFill>
                  <a:schemeClr val="tx1"/>
                </a:solidFill>
                <a:latin typeface="Candara" panose="020E0502030303020204" pitchFamily="34" charset="0"/>
              </a:rPr>
              <a:t>Green</a:t>
            </a:r>
            <a:endParaRPr lang="en-BE" dirty="0">
              <a:solidFill>
                <a:schemeClr val="tx1"/>
              </a:solidFill>
              <a:latin typeface="Candara" panose="020E0502030303020204" pitchFamily="34" charset="0"/>
            </a:endParaRPr>
          </a:p>
        </p:txBody>
      </p:sp>
      <p:cxnSp>
        <p:nvCxnSpPr>
          <p:cNvPr id="144" name="Rechte verbindingslijn 143">
            <a:extLst>
              <a:ext uri="{FF2B5EF4-FFF2-40B4-BE49-F238E27FC236}">
                <a16:creationId xmlns:a16="http://schemas.microsoft.com/office/drawing/2014/main" id="{54558288-59D0-4681-BC2A-042E5B946C9C}"/>
              </a:ext>
            </a:extLst>
          </p:cNvPr>
          <p:cNvCxnSpPr/>
          <p:nvPr/>
        </p:nvCxnSpPr>
        <p:spPr>
          <a:xfrm flipH="1">
            <a:off x="9449076" y="1281222"/>
            <a:ext cx="735153" cy="0"/>
          </a:xfrm>
          <a:prstGeom prst="lin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145" name="Rechte verbindingslijn 144">
            <a:extLst>
              <a:ext uri="{FF2B5EF4-FFF2-40B4-BE49-F238E27FC236}">
                <a16:creationId xmlns:a16="http://schemas.microsoft.com/office/drawing/2014/main" id="{F37DB3FC-621D-4628-8068-300C1B24BD16}"/>
              </a:ext>
            </a:extLst>
          </p:cNvPr>
          <p:cNvCxnSpPr>
            <a:cxnSpLocks/>
          </p:cNvCxnSpPr>
          <p:nvPr/>
        </p:nvCxnSpPr>
        <p:spPr>
          <a:xfrm>
            <a:off x="10184229" y="1281222"/>
            <a:ext cx="0" cy="1347496"/>
          </a:xfrm>
          <a:prstGeom prst="lin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sp>
        <p:nvSpPr>
          <p:cNvPr id="62" name="!!Infobg">
            <a:extLst>
              <a:ext uri="{FF2B5EF4-FFF2-40B4-BE49-F238E27FC236}">
                <a16:creationId xmlns:a16="http://schemas.microsoft.com/office/drawing/2014/main" id="{B61ADF46-F7D3-47C8-B264-A0512FFA82AB}"/>
              </a:ext>
            </a:extLst>
          </p:cNvPr>
          <p:cNvSpPr/>
          <p:nvPr/>
        </p:nvSpPr>
        <p:spPr>
          <a:xfrm>
            <a:off x="7017357" y="3236076"/>
            <a:ext cx="3603566" cy="1171648"/>
          </a:xfrm>
          <a:prstGeom prst="roundRect">
            <a:avLst>
              <a:gd name="adj" fmla="val 13463"/>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3" name="!!Infotitle">
            <a:extLst>
              <a:ext uri="{FF2B5EF4-FFF2-40B4-BE49-F238E27FC236}">
                <a16:creationId xmlns:a16="http://schemas.microsoft.com/office/drawing/2014/main" id="{65DF926F-FD3E-4722-BA64-629E7F8A728E}"/>
              </a:ext>
            </a:extLst>
          </p:cNvPr>
          <p:cNvSpPr txBox="1"/>
          <p:nvPr/>
        </p:nvSpPr>
        <p:spPr>
          <a:xfrm>
            <a:off x="7118074" y="3288437"/>
            <a:ext cx="2032000" cy="43088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2800" b="1" dirty="0">
                <a:latin typeface="Candara" panose="020E0502030303020204" pitchFamily="34" charset="0"/>
              </a:rPr>
              <a:t>Green</a:t>
            </a:r>
            <a:endParaRPr lang="en-BE" sz="2800" b="1" dirty="0">
              <a:latin typeface="Candara" panose="020E0502030303020204" pitchFamily="34" charset="0"/>
            </a:endParaRPr>
          </a:p>
        </p:txBody>
      </p:sp>
      <p:sp>
        <p:nvSpPr>
          <p:cNvPr id="64" name="!!Infotext">
            <a:extLst>
              <a:ext uri="{FF2B5EF4-FFF2-40B4-BE49-F238E27FC236}">
                <a16:creationId xmlns:a16="http://schemas.microsoft.com/office/drawing/2014/main" id="{69CBBD4A-9EF2-43CE-A2F1-E825C6C04B30}"/>
              </a:ext>
            </a:extLst>
          </p:cNvPr>
          <p:cNvSpPr txBox="1"/>
          <p:nvPr/>
        </p:nvSpPr>
        <p:spPr>
          <a:xfrm>
            <a:off x="7127454" y="3707092"/>
            <a:ext cx="3382934" cy="553998"/>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en-GB" sz="1200" dirty="0" err="1">
                <a:latin typeface="Candara" panose="020E0502030303020204" pitchFamily="34" charset="0"/>
              </a:rPr>
              <a:t>Zeer</a:t>
            </a:r>
            <a:r>
              <a:rPr lang="en-GB" sz="1200" dirty="0">
                <a:latin typeface="Candara" panose="020E0502030303020204" pitchFamily="34" charset="0"/>
              </a:rPr>
              <a:t> </a:t>
            </a:r>
            <a:r>
              <a:rPr lang="en-GB" sz="1200" dirty="0" err="1">
                <a:latin typeface="Candara" panose="020E0502030303020204" pitchFamily="34" charset="0"/>
              </a:rPr>
              <a:t>kort</a:t>
            </a:r>
            <a:r>
              <a:rPr lang="en-GB" sz="1200" dirty="0">
                <a:latin typeface="Candara" panose="020E0502030303020204" pitchFamily="34" charset="0"/>
              </a:rPr>
              <a:t> </a:t>
            </a:r>
            <a:r>
              <a:rPr lang="en-GB" sz="1200" dirty="0" err="1">
                <a:latin typeface="Candara" panose="020E0502030303020204" pitchFamily="34" charset="0"/>
              </a:rPr>
              <a:t>gemaaide</a:t>
            </a:r>
            <a:r>
              <a:rPr lang="en-GB" sz="1200" dirty="0">
                <a:latin typeface="Candara" panose="020E0502030303020204" pitchFamily="34" charset="0"/>
              </a:rPr>
              <a:t> zone, die </a:t>
            </a:r>
            <a:r>
              <a:rPr lang="en-GB" sz="1200" dirty="0" err="1">
                <a:latin typeface="Candara" panose="020E0502030303020204" pitchFamily="34" charset="0"/>
              </a:rPr>
              <a:t>zich</a:t>
            </a:r>
            <a:r>
              <a:rPr lang="en-GB" sz="1200" dirty="0">
                <a:latin typeface="Candara" panose="020E0502030303020204" pitchFamily="34" charset="0"/>
              </a:rPr>
              <a:t> </a:t>
            </a:r>
            <a:r>
              <a:rPr lang="en-GB" sz="1200" dirty="0" err="1">
                <a:latin typeface="Candara" panose="020E0502030303020204" pitchFamily="34" charset="0"/>
              </a:rPr>
              <a:t>bevindt</a:t>
            </a:r>
            <a:r>
              <a:rPr lang="en-GB" sz="1200" dirty="0">
                <a:latin typeface="Candara" panose="020E0502030303020204" pitchFamily="34" charset="0"/>
              </a:rPr>
              <a:t> </a:t>
            </a:r>
            <a:r>
              <a:rPr lang="en-GB" sz="1200" dirty="0" err="1">
                <a:latin typeface="Candara" panose="020E0502030303020204" pitchFamily="34" charset="0"/>
              </a:rPr>
              <a:t>aan</a:t>
            </a:r>
            <a:r>
              <a:rPr lang="en-GB" sz="1200" dirty="0">
                <a:latin typeface="Candara" panose="020E0502030303020204" pitchFamily="34" charset="0"/>
              </a:rPr>
              <a:t> het </a:t>
            </a:r>
            <a:r>
              <a:rPr lang="en-GB" sz="1200" dirty="0" err="1">
                <a:latin typeface="Candara" panose="020E0502030303020204" pitchFamily="34" charset="0"/>
              </a:rPr>
              <a:t>einde</a:t>
            </a:r>
            <a:r>
              <a:rPr lang="en-GB" sz="1200" dirty="0">
                <a:latin typeface="Candara" panose="020E0502030303020204" pitchFamily="34" charset="0"/>
              </a:rPr>
              <a:t> van de hole. De </a:t>
            </a:r>
            <a:r>
              <a:rPr lang="en-GB" sz="1200" dirty="0" err="1">
                <a:latin typeface="Candara" panose="020E0502030303020204" pitchFamily="34" charset="0"/>
              </a:rPr>
              <a:t>vlag</a:t>
            </a:r>
            <a:r>
              <a:rPr lang="en-GB" sz="1200" dirty="0">
                <a:latin typeface="Candara" panose="020E0502030303020204" pitchFamily="34" charset="0"/>
              </a:rPr>
              <a:t> </a:t>
            </a:r>
            <a:r>
              <a:rPr lang="en-GB" sz="1200" dirty="0" err="1">
                <a:latin typeface="Candara" panose="020E0502030303020204" pitchFamily="34" charset="0"/>
              </a:rPr>
              <a:t>en</a:t>
            </a:r>
            <a:r>
              <a:rPr lang="en-GB" sz="1200" dirty="0">
                <a:latin typeface="Candara" panose="020E0502030303020204" pitchFamily="34" charset="0"/>
              </a:rPr>
              <a:t> het </a:t>
            </a:r>
            <a:r>
              <a:rPr lang="en-GB" sz="1200" dirty="0" err="1">
                <a:latin typeface="Candara" panose="020E0502030303020204" pitchFamily="34" charset="0"/>
              </a:rPr>
              <a:t>uiteindelijke</a:t>
            </a:r>
            <a:r>
              <a:rPr lang="en-GB" sz="1200" dirty="0">
                <a:latin typeface="Candara" panose="020E0502030303020204" pitchFamily="34" charset="0"/>
              </a:rPr>
              <a:t> </a:t>
            </a:r>
            <a:r>
              <a:rPr lang="en-GB" sz="1200" dirty="0" err="1">
                <a:latin typeface="Candara" panose="020E0502030303020204" pitchFamily="34" charset="0"/>
              </a:rPr>
              <a:t>putje</a:t>
            </a:r>
            <a:r>
              <a:rPr lang="en-GB" sz="1200" dirty="0">
                <a:latin typeface="Candara" panose="020E0502030303020204" pitchFamily="34" charset="0"/>
              </a:rPr>
              <a:t> (hole) </a:t>
            </a:r>
            <a:r>
              <a:rPr lang="en-GB" sz="1200" dirty="0" err="1">
                <a:latin typeface="Candara" panose="020E0502030303020204" pitchFamily="34" charset="0"/>
              </a:rPr>
              <a:t>bevinden</a:t>
            </a:r>
            <a:r>
              <a:rPr lang="en-GB" sz="1200" dirty="0">
                <a:latin typeface="Candara" panose="020E0502030303020204" pitchFamily="34" charset="0"/>
              </a:rPr>
              <a:t> </a:t>
            </a:r>
            <a:r>
              <a:rPr lang="en-GB" sz="1200" dirty="0" err="1">
                <a:latin typeface="Candara" panose="020E0502030303020204" pitchFamily="34" charset="0"/>
              </a:rPr>
              <a:t>zich</a:t>
            </a:r>
            <a:r>
              <a:rPr lang="en-GB" sz="1200" dirty="0">
                <a:latin typeface="Candara" panose="020E0502030303020204" pitchFamily="34" charset="0"/>
              </a:rPr>
              <a:t> </a:t>
            </a:r>
            <a:r>
              <a:rPr lang="en-GB" sz="1200" dirty="0" err="1">
                <a:latin typeface="Candara" panose="020E0502030303020204" pitchFamily="34" charset="0"/>
              </a:rPr>
              <a:t>hier</a:t>
            </a:r>
            <a:r>
              <a:rPr lang="en-GB" sz="1200" dirty="0">
                <a:latin typeface="Candara" panose="020E0502030303020204" pitchFamily="34" charset="0"/>
              </a:rPr>
              <a:t>. </a:t>
            </a:r>
            <a:endParaRPr lang="en-BE" sz="1200" dirty="0">
              <a:latin typeface="Candara" panose="020E0502030303020204" pitchFamily="34" charset="0"/>
            </a:endParaRPr>
          </a:p>
        </p:txBody>
      </p:sp>
      <p:sp>
        <p:nvSpPr>
          <p:cNvPr id="65" name="!!Info-close">
            <a:hlinkClick r:id="rId4" action="ppaction://hlinksldjump"/>
            <a:extLst>
              <a:ext uri="{FF2B5EF4-FFF2-40B4-BE49-F238E27FC236}">
                <a16:creationId xmlns:a16="http://schemas.microsoft.com/office/drawing/2014/main" id="{6874B845-84F1-4B18-B287-6312FF61B2AE}"/>
              </a:ext>
            </a:extLst>
          </p:cNvPr>
          <p:cNvSpPr txBox="1"/>
          <p:nvPr/>
        </p:nvSpPr>
        <p:spPr>
          <a:xfrm>
            <a:off x="9904469" y="3237193"/>
            <a:ext cx="718069" cy="288147"/>
          </a:xfrm>
          <a:prstGeom prst="rect">
            <a:avLst/>
          </a:prstGeom>
          <a:noFill/>
          <a:extLst>
            <a:ext uri="{909E8E84-426E-40DD-AFC4-6F175D3DCCD1}">
              <a14:hiddenFill xmlns:a14="http://schemas.microsoft.com/office/drawing/2010/main">
                <a:solidFill>
                  <a:scrgbClr r="0" g="0" b="0"/>
                </a:solidFill>
              </a14:hiddenFill>
            </a:ext>
          </a:extLst>
        </p:spPr>
        <p:txBody>
          <a:bodyPr vert="horz" wrap="none" lIns="0" tIns="72000" rIns="108000" bIns="0" rtlCol="0">
            <a:spAutoFit/>
          </a:bodyPr>
          <a:lstStyle/>
          <a:p>
            <a:pPr algn="r"/>
            <a:r>
              <a:rPr lang="nl-BE" sz="1400" dirty="0">
                <a:solidFill>
                  <a:schemeClr val="accent4"/>
                </a:solidFill>
                <a:latin typeface="Calibri Light" panose="020F0302020204030204" pitchFamily="34" charset="0"/>
              </a:rPr>
              <a:t>Sluiten x</a:t>
            </a:r>
            <a:endParaRPr lang="en-BE" sz="1400" dirty="0">
              <a:solidFill>
                <a:schemeClr val="accent4"/>
              </a:solidFill>
              <a:latin typeface="Calibri Light" panose="020F0302020204030204" pitchFamily="34" charset="0"/>
            </a:endParaRPr>
          </a:p>
        </p:txBody>
      </p:sp>
      <p:sp>
        <p:nvSpPr>
          <p:cNvPr id="66" name="Rechthoek: afgeronde hoeken 65">
            <a:hlinkClick r:id="rId5" action="ppaction://hlinksldjump"/>
            <a:extLst>
              <a:ext uri="{FF2B5EF4-FFF2-40B4-BE49-F238E27FC236}">
                <a16:creationId xmlns:a16="http://schemas.microsoft.com/office/drawing/2014/main" id="{74F6F966-5E5F-4D31-A3D4-E5C02F522366}"/>
              </a:ext>
            </a:extLst>
          </p:cNvPr>
          <p:cNvSpPr/>
          <p:nvPr/>
        </p:nvSpPr>
        <p:spPr>
          <a:xfrm>
            <a:off x="7076175" y="4528201"/>
            <a:ext cx="1052350" cy="432792"/>
          </a:xfrm>
          <a:prstGeom prst="roundRect">
            <a:avLst>
              <a:gd name="adj" fmla="val 50000"/>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400">
                <a:solidFill>
                  <a:schemeClr val="bg1"/>
                </a:solidFill>
                <a:latin typeface="Candara" panose="020E0502030303020204" pitchFamily="34" charset="0"/>
              </a:rPr>
              <a:t>Approach</a:t>
            </a:r>
            <a:endParaRPr lang="en-BE" sz="1400" dirty="0">
              <a:solidFill>
                <a:schemeClr val="bg1"/>
              </a:solidFill>
              <a:latin typeface="Candara" panose="020E0502030303020204" pitchFamily="34" charset="0"/>
            </a:endParaRPr>
          </a:p>
        </p:txBody>
      </p:sp>
      <p:sp>
        <p:nvSpPr>
          <p:cNvPr id="67" name="Rechthoek: afgeronde hoeken 66">
            <a:hlinkClick r:id="rId6" action="ppaction://hlinksldjump"/>
            <a:extLst>
              <a:ext uri="{FF2B5EF4-FFF2-40B4-BE49-F238E27FC236}">
                <a16:creationId xmlns:a16="http://schemas.microsoft.com/office/drawing/2014/main" id="{2A88C919-F480-45FE-8CC6-E67632AF8CA0}"/>
              </a:ext>
            </a:extLst>
          </p:cNvPr>
          <p:cNvSpPr/>
          <p:nvPr/>
        </p:nvSpPr>
        <p:spPr>
          <a:xfrm>
            <a:off x="8210433" y="4533552"/>
            <a:ext cx="819071" cy="432792"/>
          </a:xfrm>
          <a:prstGeom prst="roundRect">
            <a:avLst>
              <a:gd name="adj" fmla="val 50000"/>
            </a:avLst>
          </a:prstGeom>
          <a:solidFill>
            <a:schemeClr val="bg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400">
                <a:solidFill>
                  <a:sysClr val="windowText" lastClr="000000"/>
                </a:solidFill>
                <a:latin typeface="Candara" panose="020E0502030303020204" pitchFamily="34" charset="0"/>
              </a:rPr>
              <a:t>Putten</a:t>
            </a:r>
            <a:endParaRPr lang="en-BE" sz="1400" dirty="0">
              <a:solidFill>
                <a:sysClr val="windowText" lastClr="000000"/>
              </a:solidFill>
              <a:latin typeface="Candara" panose="020E0502030303020204" pitchFamily="34" charset="0"/>
            </a:endParaRPr>
          </a:p>
        </p:txBody>
      </p:sp>
      <p:sp>
        <p:nvSpPr>
          <p:cNvPr id="59" name="!!Infobg">
            <a:extLst>
              <a:ext uri="{FF2B5EF4-FFF2-40B4-BE49-F238E27FC236}">
                <a16:creationId xmlns:a16="http://schemas.microsoft.com/office/drawing/2014/main" id="{2E3D5131-7DB5-4549-837E-2FC6C7DE27E5}"/>
              </a:ext>
            </a:extLst>
          </p:cNvPr>
          <p:cNvSpPr/>
          <p:nvPr/>
        </p:nvSpPr>
        <p:spPr>
          <a:xfrm>
            <a:off x="5763020" y="5105870"/>
            <a:ext cx="4852354" cy="1345037"/>
          </a:xfrm>
          <a:prstGeom prst="roundRect">
            <a:avLst>
              <a:gd name="adj" fmla="val 13463"/>
            </a:avLst>
          </a:prstGeom>
          <a:noFill/>
          <a:ln>
            <a:solidFill>
              <a:schemeClr val="bg1"/>
            </a:solid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0" name="!!Infotext">
            <a:extLst>
              <a:ext uri="{FF2B5EF4-FFF2-40B4-BE49-F238E27FC236}">
                <a16:creationId xmlns:a16="http://schemas.microsoft.com/office/drawing/2014/main" id="{341C60CD-5AE4-4F65-9532-0587C9A50EFB}"/>
              </a:ext>
            </a:extLst>
          </p:cNvPr>
          <p:cNvSpPr txBox="1"/>
          <p:nvPr/>
        </p:nvSpPr>
        <p:spPr>
          <a:xfrm>
            <a:off x="5904278" y="5576887"/>
            <a:ext cx="4600561" cy="738664"/>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1200" dirty="0">
                <a:solidFill>
                  <a:schemeClr val="bg1"/>
                </a:solidFill>
                <a:latin typeface="Candara" panose="020E0502030303020204" pitchFamily="34" charset="0"/>
              </a:rPr>
              <a:t>Met de </a:t>
            </a:r>
            <a:r>
              <a:rPr lang="nl-BE" sz="1200" dirty="0" err="1">
                <a:solidFill>
                  <a:schemeClr val="bg1"/>
                </a:solidFill>
                <a:latin typeface="Candara" panose="020E0502030303020204" pitchFamily="34" charset="0"/>
              </a:rPr>
              <a:t>putt</a:t>
            </a:r>
            <a:r>
              <a:rPr lang="nl-BE" sz="1200" dirty="0">
                <a:solidFill>
                  <a:schemeClr val="bg1"/>
                </a:solidFill>
                <a:latin typeface="Candara" panose="020E0502030303020204" pitchFamily="34" charset="0"/>
              </a:rPr>
              <a:t> wordt de slag bedoeld die gedaan wordt op (of direct naast) de green naar de hole. Om te putten gebruikt de speler een speciale club: de putter. Essentieel voor succes is het "lezen" van de green (hoe lopen de welvingen) en de kracht van de slag.</a:t>
            </a:r>
          </a:p>
        </p:txBody>
      </p:sp>
      <p:sp>
        <p:nvSpPr>
          <p:cNvPr id="61" name="!!Info-close">
            <a:hlinkClick r:id="rId7" action="ppaction://hlinksldjump"/>
            <a:extLst>
              <a:ext uri="{FF2B5EF4-FFF2-40B4-BE49-F238E27FC236}">
                <a16:creationId xmlns:a16="http://schemas.microsoft.com/office/drawing/2014/main" id="{0E5BE031-4B20-4B29-A42B-C38BD3044F31}"/>
              </a:ext>
            </a:extLst>
          </p:cNvPr>
          <p:cNvSpPr txBox="1"/>
          <p:nvPr/>
        </p:nvSpPr>
        <p:spPr>
          <a:xfrm>
            <a:off x="9898920" y="5106988"/>
            <a:ext cx="718069" cy="288147"/>
          </a:xfrm>
          <a:prstGeom prst="rect">
            <a:avLst/>
          </a:prstGeom>
          <a:noFill/>
          <a:extLst>
            <a:ext uri="{909E8E84-426E-40DD-AFC4-6F175D3DCCD1}">
              <a14:hiddenFill xmlns:a14="http://schemas.microsoft.com/office/drawing/2010/main">
                <a:solidFill>
                  <a:scrgbClr r="0" g="0" b="0"/>
                </a:solidFill>
              </a14:hiddenFill>
            </a:ext>
          </a:extLst>
        </p:spPr>
        <p:txBody>
          <a:bodyPr vert="horz" wrap="none" lIns="0" tIns="72000" rIns="108000" bIns="0" rtlCol="0">
            <a:spAutoFit/>
          </a:bodyPr>
          <a:lstStyle/>
          <a:p>
            <a:pPr algn="r"/>
            <a:r>
              <a:rPr lang="nl-BE" sz="1400" dirty="0">
                <a:solidFill>
                  <a:schemeClr val="bg1"/>
                </a:solidFill>
                <a:latin typeface="Calibri Light" panose="020F0302020204030204" pitchFamily="34" charset="0"/>
              </a:rPr>
              <a:t>Sluiten x</a:t>
            </a:r>
            <a:endParaRPr lang="en-BE" sz="1400" dirty="0">
              <a:solidFill>
                <a:schemeClr val="bg1"/>
              </a:solidFill>
              <a:latin typeface="Calibri Light" panose="020F0302020204030204" pitchFamily="34" charset="0"/>
            </a:endParaRPr>
          </a:p>
        </p:txBody>
      </p:sp>
      <p:sp>
        <p:nvSpPr>
          <p:cNvPr id="68" name="!!NextBG">
            <a:extLst>
              <a:ext uri="{FF2B5EF4-FFF2-40B4-BE49-F238E27FC236}">
                <a16:creationId xmlns:a16="http://schemas.microsoft.com/office/drawing/2014/main" id="{D4B59A61-DD77-4610-BDF1-52A074901865}"/>
              </a:ext>
            </a:extLst>
          </p:cNvPr>
          <p:cNvSpPr/>
          <p:nvPr/>
        </p:nvSpPr>
        <p:spPr>
          <a:xfrm>
            <a:off x="6206587" y="7058849"/>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9" name="!!NextArrow">
            <a:extLst>
              <a:ext uri="{FF2B5EF4-FFF2-40B4-BE49-F238E27FC236}">
                <a16:creationId xmlns:a16="http://schemas.microsoft.com/office/drawing/2014/main" id="{7BB743B6-FF30-42F5-B3ED-698FADA019A2}"/>
              </a:ext>
            </a:extLst>
          </p:cNvPr>
          <p:cNvSpPr/>
          <p:nvPr/>
        </p:nvSpPr>
        <p:spPr>
          <a:xfrm>
            <a:off x="6377711" y="7185218"/>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70" name="!!NextLabel">
            <a:extLst>
              <a:ext uri="{FF2B5EF4-FFF2-40B4-BE49-F238E27FC236}">
                <a16:creationId xmlns:a16="http://schemas.microsoft.com/office/drawing/2014/main" id="{7293BA63-B6A4-4B38-8D36-5C8D3ADE58C0}"/>
              </a:ext>
            </a:extLst>
          </p:cNvPr>
          <p:cNvSpPr txBox="1"/>
          <p:nvPr/>
        </p:nvSpPr>
        <p:spPr>
          <a:xfrm>
            <a:off x="6206587" y="7600466"/>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Volgende</a:t>
            </a:r>
            <a:endParaRPr lang="en-BE" sz="800" dirty="0">
              <a:solidFill>
                <a:schemeClr val="bg1"/>
              </a:solidFill>
              <a:latin typeface="Candara" panose="020E0502030303020204" pitchFamily="34" charset="0"/>
            </a:endParaRPr>
          </a:p>
        </p:txBody>
      </p:sp>
      <p:sp>
        <p:nvSpPr>
          <p:cNvPr id="71" name="!!NextTrigger">
            <a:hlinkClick r:id="" action="ppaction://hlinkshowjump?jump=nextslide"/>
            <a:extLst>
              <a:ext uri="{FF2B5EF4-FFF2-40B4-BE49-F238E27FC236}">
                <a16:creationId xmlns:a16="http://schemas.microsoft.com/office/drawing/2014/main" id="{AE1B470A-6601-41BA-B12F-FB65BFB1BF31}"/>
              </a:ext>
            </a:extLst>
          </p:cNvPr>
          <p:cNvSpPr/>
          <p:nvPr/>
        </p:nvSpPr>
        <p:spPr>
          <a:xfrm>
            <a:off x="6206586" y="7064360"/>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76" name="!!PrevBG">
            <a:extLst>
              <a:ext uri="{FF2B5EF4-FFF2-40B4-BE49-F238E27FC236}">
                <a16:creationId xmlns:a16="http://schemas.microsoft.com/office/drawing/2014/main" id="{58ED6C83-ED31-440C-B001-432713B2DB0D}"/>
              </a:ext>
            </a:extLst>
          </p:cNvPr>
          <p:cNvSpPr/>
          <p:nvPr/>
        </p:nvSpPr>
        <p:spPr>
          <a:xfrm>
            <a:off x="5519597" y="7053514"/>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7" name="!!PrevArrow">
            <a:extLst>
              <a:ext uri="{FF2B5EF4-FFF2-40B4-BE49-F238E27FC236}">
                <a16:creationId xmlns:a16="http://schemas.microsoft.com/office/drawing/2014/main" id="{BF54DC1F-3BC6-42C2-840F-3555DF727E4B}"/>
              </a:ext>
            </a:extLst>
          </p:cNvPr>
          <p:cNvSpPr/>
          <p:nvPr/>
        </p:nvSpPr>
        <p:spPr>
          <a:xfrm flipH="1">
            <a:off x="5646270" y="7179883"/>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78" name="!!PrevLabel">
            <a:extLst>
              <a:ext uri="{FF2B5EF4-FFF2-40B4-BE49-F238E27FC236}">
                <a16:creationId xmlns:a16="http://schemas.microsoft.com/office/drawing/2014/main" id="{D5F1B35E-E0AA-4959-AC1C-EF62AB9B3648}"/>
              </a:ext>
            </a:extLst>
          </p:cNvPr>
          <p:cNvSpPr txBox="1"/>
          <p:nvPr/>
        </p:nvSpPr>
        <p:spPr>
          <a:xfrm>
            <a:off x="5519597" y="7595131"/>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Terug</a:t>
            </a:r>
            <a:endParaRPr lang="en-BE" sz="800" dirty="0">
              <a:solidFill>
                <a:schemeClr val="bg1"/>
              </a:solidFill>
              <a:latin typeface="Candara" panose="020E0502030303020204" pitchFamily="34" charset="0"/>
            </a:endParaRPr>
          </a:p>
        </p:txBody>
      </p:sp>
      <p:sp>
        <p:nvSpPr>
          <p:cNvPr id="79" name="!!PrevTrigger">
            <a:hlinkClick r:id="" action="ppaction://hlinkshowjump?jump=previousslide"/>
            <a:extLst>
              <a:ext uri="{FF2B5EF4-FFF2-40B4-BE49-F238E27FC236}">
                <a16:creationId xmlns:a16="http://schemas.microsoft.com/office/drawing/2014/main" id="{9205C05A-7891-4800-A330-E6CB541DEA28}"/>
              </a:ext>
            </a:extLst>
          </p:cNvPr>
          <p:cNvSpPr/>
          <p:nvPr/>
        </p:nvSpPr>
        <p:spPr>
          <a:xfrm>
            <a:off x="5519596" y="7059025"/>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10" name="!!MenuBlack">
            <a:extLst>
              <a:ext uri="{FF2B5EF4-FFF2-40B4-BE49-F238E27FC236}">
                <a16:creationId xmlns:a16="http://schemas.microsoft.com/office/drawing/2014/main" id="{9EF2EAC6-A263-418A-B071-344491100354}"/>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11" name="!!MenuYellow">
            <a:extLst>
              <a:ext uri="{FF2B5EF4-FFF2-40B4-BE49-F238E27FC236}">
                <a16:creationId xmlns:a16="http://schemas.microsoft.com/office/drawing/2014/main" id="{C59A0E0D-B1B4-4E0B-8FD4-0C9E9DC9653C}"/>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2" name="!!MenuRed">
            <a:extLst>
              <a:ext uri="{FF2B5EF4-FFF2-40B4-BE49-F238E27FC236}">
                <a16:creationId xmlns:a16="http://schemas.microsoft.com/office/drawing/2014/main" id="{DAE65596-64CA-406C-8E5B-3CF821DEA779}"/>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3" name="!!MenuWhite">
            <a:extLst>
              <a:ext uri="{FF2B5EF4-FFF2-40B4-BE49-F238E27FC236}">
                <a16:creationId xmlns:a16="http://schemas.microsoft.com/office/drawing/2014/main" id="{0BA677DD-BBE8-4278-8C41-E698764AC681}"/>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4" name="!!Menu-1">
            <a:extLst>
              <a:ext uri="{FF2B5EF4-FFF2-40B4-BE49-F238E27FC236}">
                <a16:creationId xmlns:a16="http://schemas.microsoft.com/office/drawing/2014/main" id="{68C90FD9-21E1-4D9D-9C85-584E218ED080}"/>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115" name="!!Menu-2">
            <a:extLst>
              <a:ext uri="{FF2B5EF4-FFF2-40B4-BE49-F238E27FC236}">
                <a16:creationId xmlns:a16="http://schemas.microsoft.com/office/drawing/2014/main" id="{0D0EF9AC-4086-48FC-818C-6ACF7949AF26}"/>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116" name="!!Menu-3">
            <a:extLst>
              <a:ext uri="{FF2B5EF4-FFF2-40B4-BE49-F238E27FC236}">
                <a16:creationId xmlns:a16="http://schemas.microsoft.com/office/drawing/2014/main" id="{747F7610-DE95-475D-9A62-46B14C4FC354}"/>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117" name="!!Menu-4">
            <a:extLst>
              <a:ext uri="{FF2B5EF4-FFF2-40B4-BE49-F238E27FC236}">
                <a16:creationId xmlns:a16="http://schemas.microsoft.com/office/drawing/2014/main" id="{A7E78481-0FE4-461B-9171-FC1AC7B539E4}"/>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118" name="!!Menu-5">
            <a:extLst>
              <a:ext uri="{FF2B5EF4-FFF2-40B4-BE49-F238E27FC236}">
                <a16:creationId xmlns:a16="http://schemas.microsoft.com/office/drawing/2014/main" id="{F416E9CF-6700-4537-B11D-B0A10113064E}"/>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119" name="!!Menu-6">
            <a:extLst>
              <a:ext uri="{FF2B5EF4-FFF2-40B4-BE49-F238E27FC236}">
                <a16:creationId xmlns:a16="http://schemas.microsoft.com/office/drawing/2014/main" id="{6F9D8E9B-EBB0-4793-9DE6-D004A69AA404}"/>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120" name="!!Menu-Line5">
            <a:extLst>
              <a:ext uri="{FF2B5EF4-FFF2-40B4-BE49-F238E27FC236}">
                <a16:creationId xmlns:a16="http://schemas.microsoft.com/office/drawing/2014/main" id="{C29D10FA-B486-4F57-BF47-7F75A23A7540}"/>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1" name="!!Menu-Line4">
            <a:extLst>
              <a:ext uri="{FF2B5EF4-FFF2-40B4-BE49-F238E27FC236}">
                <a16:creationId xmlns:a16="http://schemas.microsoft.com/office/drawing/2014/main" id="{F8ACB8AB-05CA-4815-93F5-6195219D5E4E}"/>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2" name="!!Menu-Line3">
            <a:extLst>
              <a:ext uri="{FF2B5EF4-FFF2-40B4-BE49-F238E27FC236}">
                <a16:creationId xmlns:a16="http://schemas.microsoft.com/office/drawing/2014/main" id="{DAC8497B-727D-4724-B7E6-28F28C650BFA}"/>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3" name="!!Menu-Line2">
            <a:extLst>
              <a:ext uri="{FF2B5EF4-FFF2-40B4-BE49-F238E27FC236}">
                <a16:creationId xmlns:a16="http://schemas.microsoft.com/office/drawing/2014/main" id="{1E42F535-9204-4D60-B4AA-60460CC4D95B}"/>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6" name="!!Menu-Line1">
            <a:extLst>
              <a:ext uri="{FF2B5EF4-FFF2-40B4-BE49-F238E27FC236}">
                <a16:creationId xmlns:a16="http://schemas.microsoft.com/office/drawing/2014/main" id="{BF7C3DA0-9265-4513-8A0A-17092555A4A5}"/>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33" name="!!Menu-7">
            <a:extLst>
              <a:ext uri="{FF2B5EF4-FFF2-40B4-BE49-F238E27FC236}">
                <a16:creationId xmlns:a16="http://schemas.microsoft.com/office/drawing/2014/main" id="{D31ED9CD-E7DD-44BE-A0E4-51BD462CDB90}"/>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134" name="!!Menu-Line6">
            <a:extLst>
              <a:ext uri="{FF2B5EF4-FFF2-40B4-BE49-F238E27FC236}">
                <a16:creationId xmlns:a16="http://schemas.microsoft.com/office/drawing/2014/main" id="{802597DB-FADB-4A9B-9A5C-3A59DBB11CF9}"/>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35" name="!!MenuTrigger1">
            <a:hlinkClick r:id="rId8" action="ppaction://hlinksldjump"/>
            <a:extLst>
              <a:ext uri="{FF2B5EF4-FFF2-40B4-BE49-F238E27FC236}">
                <a16:creationId xmlns:a16="http://schemas.microsoft.com/office/drawing/2014/main" id="{7B0B9876-1AF5-4EC1-8237-815437AE4AD6}"/>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6" name="!!MenuTrigger2">
            <a:hlinkClick r:id="rId9" action="ppaction://hlinksldjump"/>
            <a:extLst>
              <a:ext uri="{FF2B5EF4-FFF2-40B4-BE49-F238E27FC236}">
                <a16:creationId xmlns:a16="http://schemas.microsoft.com/office/drawing/2014/main" id="{078254D4-A8FF-4624-9DCA-B0AF15D6993B}"/>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7" name="!!MenuTrigger3">
            <a:hlinkClick r:id="rId10" action="ppaction://hlinksldjump"/>
            <a:extLst>
              <a:ext uri="{FF2B5EF4-FFF2-40B4-BE49-F238E27FC236}">
                <a16:creationId xmlns:a16="http://schemas.microsoft.com/office/drawing/2014/main" id="{8BCB3260-E07A-4C68-81A1-1CE5E1D78FA4}"/>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47" name="!!MenuTrigger4">
            <a:hlinkClick r:id="rId11" action="ppaction://hlinksldjump"/>
            <a:extLst>
              <a:ext uri="{FF2B5EF4-FFF2-40B4-BE49-F238E27FC236}">
                <a16:creationId xmlns:a16="http://schemas.microsoft.com/office/drawing/2014/main" id="{EF62EAAE-5C46-45CB-8DAB-2BE7B7EB5D91}"/>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48" name="!!MenuTrigger5">
            <a:hlinkClick r:id="rId12" action="ppaction://hlinksldjump"/>
            <a:extLst>
              <a:ext uri="{FF2B5EF4-FFF2-40B4-BE49-F238E27FC236}">
                <a16:creationId xmlns:a16="http://schemas.microsoft.com/office/drawing/2014/main" id="{C239327C-3FD1-4790-A40E-8A551604838E}"/>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49" name="!!MenuTrigger6">
            <a:hlinkClick r:id="rId13" action="ppaction://hlinksldjump"/>
            <a:extLst>
              <a:ext uri="{FF2B5EF4-FFF2-40B4-BE49-F238E27FC236}">
                <a16:creationId xmlns:a16="http://schemas.microsoft.com/office/drawing/2014/main" id="{C475C599-CF3E-4612-96A6-7AEE44C4F63A}"/>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50" name="!!MenuTrigger7">
            <a:hlinkClick r:id="rId14" action="ppaction://hlinksldjump"/>
            <a:extLst>
              <a:ext uri="{FF2B5EF4-FFF2-40B4-BE49-F238E27FC236}">
                <a16:creationId xmlns:a16="http://schemas.microsoft.com/office/drawing/2014/main" id="{89F1DE21-C67A-43B7-A27B-91D4A71953E8}"/>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51" name="!!MenuBG">
            <a:extLst>
              <a:ext uri="{FF2B5EF4-FFF2-40B4-BE49-F238E27FC236}">
                <a16:creationId xmlns:a16="http://schemas.microsoft.com/office/drawing/2014/main" id="{DA9C6E2D-B6FE-4AAC-A09D-2AC0CD53A288}"/>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2" name="!!MenuLabel">
            <a:extLst>
              <a:ext uri="{FF2B5EF4-FFF2-40B4-BE49-F238E27FC236}">
                <a16:creationId xmlns:a16="http://schemas.microsoft.com/office/drawing/2014/main" id="{1A5D29D4-72E0-424D-983B-A25E7C3F6BEF}"/>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153" name="!!MenuTriggerComplete">
            <a:extLst>
              <a:ext uri="{FF2B5EF4-FFF2-40B4-BE49-F238E27FC236}">
                <a16:creationId xmlns:a16="http://schemas.microsoft.com/office/drawing/2014/main" id="{7D754836-389D-4339-A77C-9C5CB3ADEA65}"/>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54" name="!!MenuCloseButton">
            <a:extLst>
              <a:ext uri="{FF2B5EF4-FFF2-40B4-BE49-F238E27FC236}">
                <a16:creationId xmlns:a16="http://schemas.microsoft.com/office/drawing/2014/main" id="{D8BF1834-3744-48D0-B363-6ECD6E209977}"/>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55" name="!!MenuCloseTriggerComplete">
            <a:extLst>
              <a:ext uri="{FF2B5EF4-FFF2-40B4-BE49-F238E27FC236}">
                <a16:creationId xmlns:a16="http://schemas.microsoft.com/office/drawing/2014/main" id="{32D148C6-4DEA-4A80-9F18-73EF0C61E6D4}"/>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33325729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fade">
                                      <p:cBhvr>
                                        <p:cTn id="7" dur="500"/>
                                        <p:tgtEl>
                                          <p:spTgt spid="59"/>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60"/>
                                        </p:tgtEl>
                                        <p:attrNameLst>
                                          <p:attrName>style.visibility</p:attrName>
                                        </p:attrNameLst>
                                      </p:cBhvr>
                                      <p:to>
                                        <p:strVal val="visible"/>
                                      </p:to>
                                    </p:set>
                                    <p:animEffect transition="in" filter="fade">
                                      <p:cBhvr>
                                        <p:cTn id="10" dur="500"/>
                                        <p:tgtEl>
                                          <p:spTgt spid="60"/>
                                        </p:tgtEl>
                                      </p:cBhvr>
                                    </p:animEffect>
                                  </p:childTnLst>
                                </p:cTn>
                              </p:par>
                            </p:childTnLst>
                          </p:cTn>
                        </p:par>
                        <p:par>
                          <p:cTn id="11" fill="hold">
                            <p:stCondLst>
                              <p:cond delay="750"/>
                            </p:stCondLst>
                            <p:childTnLst>
                              <p:par>
                                <p:cTn id="12" presetID="10" presetClass="entr" presetSubtype="0" fill="hold" grpId="0" nodeType="afterEffect">
                                  <p:stCondLst>
                                    <p:cond delay="0"/>
                                  </p:stCondLst>
                                  <p:childTnLst>
                                    <p:set>
                                      <p:cBhvr>
                                        <p:cTn id="13" dur="1" fill="hold">
                                          <p:stCondLst>
                                            <p:cond delay="0"/>
                                          </p:stCondLst>
                                        </p:cTn>
                                        <p:tgtEl>
                                          <p:spTgt spid="61"/>
                                        </p:tgtEl>
                                        <p:attrNameLst>
                                          <p:attrName>style.visibility</p:attrName>
                                        </p:attrNameLst>
                                      </p:cBhvr>
                                      <p:to>
                                        <p:strVal val="visible"/>
                                      </p:to>
                                    </p:set>
                                    <p:animEffect transition="in" filter="fade">
                                      <p:cBhvr>
                                        <p:cTn id="14"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153"/>
                    </p:tgtEl>
                  </p:cond>
                </p:stCondLst>
                <p:endSync evt="end" delay="0">
                  <p:rtn val="all"/>
                </p:endSync>
                <p:childTnLst>
                  <p:par>
                    <p:cTn id="16" fill="hold">
                      <p:stCondLst>
                        <p:cond delay="0"/>
                      </p:stCondLst>
                      <p:childTnLst>
                        <p:par>
                          <p:cTn id="17" fill="hold">
                            <p:stCondLst>
                              <p:cond delay="0"/>
                            </p:stCondLst>
                            <p:childTnLst>
                              <p:par>
                                <p:cTn id="18" presetID="35" presetClass="path" presetSubtype="0" decel="100000" fill="hold" grpId="0" nodeType="withEffect">
                                  <p:stCondLst>
                                    <p:cond delay="0"/>
                                  </p:stCondLst>
                                  <p:childTnLst>
                                    <p:animMotion origin="layout" path="M 8.33333E-7 0 L -0.33698 0 " pathEditMode="relative" rAng="0" ptsTypes="AA">
                                      <p:cBhvr>
                                        <p:cTn id="19" dur="500" fill="hold"/>
                                        <p:tgtEl>
                                          <p:spTgt spid="110"/>
                                        </p:tgtEl>
                                        <p:attrNameLst>
                                          <p:attrName>ppt_x</p:attrName>
                                          <p:attrName>ppt_y</p:attrName>
                                        </p:attrNameLst>
                                      </p:cBhvr>
                                      <p:rCtr x="-16849" y="0"/>
                                    </p:animMotion>
                                  </p:childTnLst>
                                </p:cTn>
                              </p:par>
                              <p:par>
                                <p:cTn id="20" presetID="35" presetClass="path" presetSubtype="0" decel="100000" fill="hold" grpId="0" nodeType="withEffect">
                                  <p:stCondLst>
                                    <p:cond delay="0"/>
                                  </p:stCondLst>
                                  <p:childTnLst>
                                    <p:animMotion origin="layout" path="M 8.33333E-7 0 L -0.33698 0 " pathEditMode="relative" rAng="0" ptsTypes="AA">
                                      <p:cBhvr>
                                        <p:cTn id="21" dur="750" fill="hold"/>
                                        <p:tgtEl>
                                          <p:spTgt spid="111"/>
                                        </p:tgtEl>
                                        <p:attrNameLst>
                                          <p:attrName>ppt_x</p:attrName>
                                          <p:attrName>ppt_y</p:attrName>
                                        </p:attrNameLst>
                                      </p:cBhvr>
                                      <p:rCtr x="-16849" y="0"/>
                                    </p:animMotion>
                                  </p:childTnLst>
                                </p:cTn>
                              </p:par>
                              <p:par>
                                <p:cTn id="22" presetID="35" presetClass="path" presetSubtype="0" decel="100000" fill="hold" grpId="0" nodeType="withEffect">
                                  <p:stCondLst>
                                    <p:cond delay="0"/>
                                  </p:stCondLst>
                                  <p:childTnLst>
                                    <p:animMotion origin="layout" path="M 8.33333E-7 0 L -0.33698 0 " pathEditMode="relative" rAng="0" ptsTypes="AA">
                                      <p:cBhvr>
                                        <p:cTn id="23" dur="1000" fill="hold"/>
                                        <p:tgtEl>
                                          <p:spTgt spid="112"/>
                                        </p:tgtEl>
                                        <p:attrNameLst>
                                          <p:attrName>ppt_x</p:attrName>
                                          <p:attrName>ppt_y</p:attrName>
                                        </p:attrNameLst>
                                      </p:cBhvr>
                                      <p:rCtr x="-16849" y="0"/>
                                    </p:animMotion>
                                  </p:childTnLst>
                                </p:cTn>
                              </p:par>
                              <p:par>
                                <p:cTn id="24" presetID="35" presetClass="path" presetSubtype="0" decel="100000" fill="hold" grpId="0" nodeType="withEffect">
                                  <p:stCondLst>
                                    <p:cond delay="0"/>
                                  </p:stCondLst>
                                  <p:childTnLst>
                                    <p:animMotion origin="layout" path="M 8.33333E-7 0 L -0.33698 0 " pathEditMode="relative" rAng="0" ptsTypes="AA">
                                      <p:cBhvr>
                                        <p:cTn id="25" dur="1250" fill="hold"/>
                                        <p:tgtEl>
                                          <p:spTgt spid="113"/>
                                        </p:tgtEl>
                                        <p:attrNameLst>
                                          <p:attrName>ppt_x</p:attrName>
                                          <p:attrName>ppt_y</p:attrName>
                                        </p:attrNameLst>
                                      </p:cBhvr>
                                      <p:rCtr x="-16849" y="0"/>
                                    </p:animMotion>
                                  </p:childTnLst>
                                </p:cTn>
                              </p:par>
                              <p:par>
                                <p:cTn id="26" presetID="35" presetClass="path" presetSubtype="0" decel="100000" fill="hold" grpId="0" nodeType="withEffect">
                                  <p:stCondLst>
                                    <p:cond delay="750"/>
                                  </p:stCondLst>
                                  <p:childTnLst>
                                    <p:animMotion origin="layout" path="M 8.33333E-7 0 L -0.33698 0 " pathEditMode="relative" rAng="0" ptsTypes="AA">
                                      <p:cBhvr>
                                        <p:cTn id="27" dur="500" fill="hold"/>
                                        <p:tgtEl>
                                          <p:spTgt spid="114"/>
                                        </p:tgtEl>
                                        <p:attrNameLst>
                                          <p:attrName>ppt_x</p:attrName>
                                          <p:attrName>ppt_y</p:attrName>
                                        </p:attrNameLst>
                                      </p:cBhvr>
                                      <p:rCtr x="-16849" y="0"/>
                                    </p:animMotion>
                                  </p:childTnLst>
                                </p:cTn>
                              </p:par>
                              <p:par>
                                <p:cTn id="28" presetID="35" presetClass="path" presetSubtype="0" decel="100000" fill="hold" grpId="0" nodeType="withEffect" nodePh="1">
                                  <p:stCondLst>
                                    <p:cond delay="750"/>
                                  </p:stCondLst>
                                  <p:endCondLst>
                                    <p:cond evt="begin" delay="0">
                                      <p:tn val="28"/>
                                    </p:cond>
                                  </p:endCondLst>
                                  <p:childTnLst>
                                    <p:animMotion origin="layout" path="M 8.33333E-7 0 L -0.33698 0 " pathEditMode="relative" rAng="0" ptsTypes="AA">
                                      <p:cBhvr>
                                        <p:cTn id="29" dur="500" fill="hold"/>
                                        <p:tgtEl>
                                          <p:spTgt spid="135"/>
                                        </p:tgtEl>
                                        <p:attrNameLst>
                                          <p:attrName>ppt_x</p:attrName>
                                          <p:attrName>ppt_y</p:attrName>
                                        </p:attrNameLst>
                                      </p:cBhvr>
                                      <p:rCtr x="-16849" y="0"/>
                                    </p:animMotion>
                                  </p:childTnLst>
                                </p:cTn>
                              </p:par>
                              <p:par>
                                <p:cTn id="30" presetID="35" presetClass="path" presetSubtype="0" decel="100000" fill="hold" nodeType="withEffect">
                                  <p:stCondLst>
                                    <p:cond delay="850"/>
                                  </p:stCondLst>
                                  <p:childTnLst>
                                    <p:animMotion origin="layout" path="M 8.33333E-7 0 L -0.33698 0 " pathEditMode="relative" rAng="0" ptsTypes="AA">
                                      <p:cBhvr>
                                        <p:cTn id="31" dur="500" fill="hold"/>
                                        <p:tgtEl>
                                          <p:spTgt spid="126"/>
                                        </p:tgtEl>
                                        <p:attrNameLst>
                                          <p:attrName>ppt_x</p:attrName>
                                          <p:attrName>ppt_y</p:attrName>
                                        </p:attrNameLst>
                                      </p:cBhvr>
                                      <p:rCtr x="-16849" y="0"/>
                                    </p:animMotion>
                                  </p:childTnLst>
                                </p:cTn>
                              </p:par>
                              <p:par>
                                <p:cTn id="32" presetID="35" presetClass="path" presetSubtype="0" decel="100000" fill="hold" grpId="0" nodeType="withEffect">
                                  <p:stCondLst>
                                    <p:cond delay="850"/>
                                  </p:stCondLst>
                                  <p:childTnLst>
                                    <p:animMotion origin="layout" path="M 8.33333E-7 0 L -0.33698 0 " pathEditMode="relative" rAng="0" ptsTypes="AA">
                                      <p:cBhvr>
                                        <p:cTn id="33" dur="500" fill="hold"/>
                                        <p:tgtEl>
                                          <p:spTgt spid="115"/>
                                        </p:tgtEl>
                                        <p:attrNameLst>
                                          <p:attrName>ppt_x</p:attrName>
                                          <p:attrName>ppt_y</p:attrName>
                                        </p:attrNameLst>
                                      </p:cBhvr>
                                      <p:rCtr x="-16849" y="0"/>
                                    </p:animMotion>
                                  </p:childTnLst>
                                </p:cTn>
                              </p:par>
                              <p:par>
                                <p:cTn id="34" presetID="35" presetClass="path" presetSubtype="0" decel="100000" fill="hold" grpId="0" nodeType="withEffect" nodePh="1">
                                  <p:stCondLst>
                                    <p:cond delay="850"/>
                                  </p:stCondLst>
                                  <p:endCondLst>
                                    <p:cond evt="begin" delay="0">
                                      <p:tn val="34"/>
                                    </p:cond>
                                  </p:endCondLst>
                                  <p:childTnLst>
                                    <p:animMotion origin="layout" path="M 8.33333E-7 0 L -0.33698 0 " pathEditMode="relative" rAng="0" ptsTypes="AA">
                                      <p:cBhvr>
                                        <p:cTn id="35" dur="500" fill="hold"/>
                                        <p:tgtEl>
                                          <p:spTgt spid="136"/>
                                        </p:tgtEl>
                                        <p:attrNameLst>
                                          <p:attrName>ppt_x</p:attrName>
                                          <p:attrName>ppt_y</p:attrName>
                                        </p:attrNameLst>
                                      </p:cBhvr>
                                      <p:rCtr x="-16849" y="0"/>
                                    </p:animMotion>
                                  </p:childTnLst>
                                </p:cTn>
                              </p:par>
                              <p:par>
                                <p:cTn id="36" presetID="35" presetClass="path" presetSubtype="0" decel="100000" fill="hold" nodeType="withEffect">
                                  <p:stCondLst>
                                    <p:cond delay="950"/>
                                  </p:stCondLst>
                                  <p:childTnLst>
                                    <p:animMotion origin="layout" path="M 8.33333E-7 0 L -0.33698 0 " pathEditMode="relative" rAng="0" ptsTypes="AA">
                                      <p:cBhvr>
                                        <p:cTn id="37" dur="500" fill="hold"/>
                                        <p:tgtEl>
                                          <p:spTgt spid="123"/>
                                        </p:tgtEl>
                                        <p:attrNameLst>
                                          <p:attrName>ppt_x</p:attrName>
                                          <p:attrName>ppt_y</p:attrName>
                                        </p:attrNameLst>
                                      </p:cBhvr>
                                      <p:rCtr x="-16849" y="0"/>
                                    </p:animMotion>
                                  </p:childTnLst>
                                </p:cTn>
                              </p:par>
                              <p:par>
                                <p:cTn id="38" presetID="35" presetClass="path" presetSubtype="0" decel="100000" fill="hold" grpId="0" nodeType="withEffect">
                                  <p:stCondLst>
                                    <p:cond delay="950"/>
                                  </p:stCondLst>
                                  <p:childTnLst>
                                    <p:animMotion origin="layout" path="M 8.33333E-7 0 L -0.33698 0 " pathEditMode="relative" rAng="0" ptsTypes="AA">
                                      <p:cBhvr>
                                        <p:cTn id="39" dur="500" fill="hold"/>
                                        <p:tgtEl>
                                          <p:spTgt spid="116"/>
                                        </p:tgtEl>
                                        <p:attrNameLst>
                                          <p:attrName>ppt_x</p:attrName>
                                          <p:attrName>ppt_y</p:attrName>
                                        </p:attrNameLst>
                                      </p:cBhvr>
                                      <p:rCtr x="-16849" y="0"/>
                                    </p:animMotion>
                                  </p:childTnLst>
                                </p:cTn>
                              </p:par>
                              <p:par>
                                <p:cTn id="40" presetID="35" presetClass="path" presetSubtype="0" decel="100000" fill="hold" grpId="0" nodeType="withEffect" nodePh="1">
                                  <p:stCondLst>
                                    <p:cond delay="950"/>
                                  </p:stCondLst>
                                  <p:endCondLst>
                                    <p:cond evt="begin" delay="0">
                                      <p:tn val="40"/>
                                    </p:cond>
                                  </p:endCondLst>
                                  <p:childTnLst>
                                    <p:animMotion origin="layout" path="M 8.33333E-7 0 L -0.33698 0 " pathEditMode="relative" rAng="0" ptsTypes="AA">
                                      <p:cBhvr>
                                        <p:cTn id="41" dur="500" fill="hold"/>
                                        <p:tgtEl>
                                          <p:spTgt spid="137"/>
                                        </p:tgtEl>
                                        <p:attrNameLst>
                                          <p:attrName>ppt_x</p:attrName>
                                          <p:attrName>ppt_y</p:attrName>
                                        </p:attrNameLst>
                                      </p:cBhvr>
                                      <p:rCtr x="-16849" y="0"/>
                                    </p:animMotion>
                                  </p:childTnLst>
                                </p:cTn>
                              </p:par>
                              <p:par>
                                <p:cTn id="42" presetID="35" presetClass="path" presetSubtype="0" decel="100000" fill="hold" nodeType="withEffect">
                                  <p:stCondLst>
                                    <p:cond delay="1050"/>
                                  </p:stCondLst>
                                  <p:childTnLst>
                                    <p:animMotion origin="layout" path="M 8.33333E-7 0 L -0.33698 0 " pathEditMode="relative" rAng="0" ptsTypes="AA">
                                      <p:cBhvr>
                                        <p:cTn id="43" dur="500" fill="hold"/>
                                        <p:tgtEl>
                                          <p:spTgt spid="122"/>
                                        </p:tgtEl>
                                        <p:attrNameLst>
                                          <p:attrName>ppt_x</p:attrName>
                                          <p:attrName>ppt_y</p:attrName>
                                        </p:attrNameLst>
                                      </p:cBhvr>
                                      <p:rCtr x="-16849" y="0"/>
                                    </p:animMotion>
                                  </p:childTnLst>
                                </p:cTn>
                              </p:par>
                              <p:par>
                                <p:cTn id="44" presetID="35" presetClass="path" presetSubtype="0" decel="100000" fill="hold" grpId="0" nodeType="withEffect">
                                  <p:stCondLst>
                                    <p:cond delay="1050"/>
                                  </p:stCondLst>
                                  <p:childTnLst>
                                    <p:animMotion origin="layout" path="M 8.33333E-7 0 L -0.33698 0 " pathEditMode="relative" rAng="0" ptsTypes="AA">
                                      <p:cBhvr>
                                        <p:cTn id="45" dur="500" fill="hold"/>
                                        <p:tgtEl>
                                          <p:spTgt spid="117"/>
                                        </p:tgtEl>
                                        <p:attrNameLst>
                                          <p:attrName>ppt_x</p:attrName>
                                          <p:attrName>ppt_y</p:attrName>
                                        </p:attrNameLst>
                                      </p:cBhvr>
                                      <p:rCtr x="-16849" y="0"/>
                                    </p:animMotion>
                                  </p:childTnLst>
                                </p:cTn>
                              </p:par>
                              <p:par>
                                <p:cTn id="46" presetID="35" presetClass="path" presetSubtype="0" decel="100000" fill="hold" grpId="0" nodeType="withEffect" nodePh="1">
                                  <p:stCondLst>
                                    <p:cond delay="1050"/>
                                  </p:stCondLst>
                                  <p:endCondLst>
                                    <p:cond evt="begin" delay="0">
                                      <p:tn val="46"/>
                                    </p:cond>
                                  </p:endCondLst>
                                  <p:childTnLst>
                                    <p:animMotion origin="layout" path="M 8.33333E-7 0 L -0.33698 0 " pathEditMode="relative" rAng="0" ptsTypes="AA">
                                      <p:cBhvr>
                                        <p:cTn id="47" dur="500" fill="hold"/>
                                        <p:tgtEl>
                                          <p:spTgt spid="147"/>
                                        </p:tgtEl>
                                        <p:attrNameLst>
                                          <p:attrName>ppt_x</p:attrName>
                                          <p:attrName>ppt_y</p:attrName>
                                        </p:attrNameLst>
                                      </p:cBhvr>
                                      <p:rCtr x="-16849" y="0"/>
                                    </p:animMotion>
                                  </p:childTnLst>
                                </p:cTn>
                              </p:par>
                              <p:par>
                                <p:cTn id="48" presetID="35" presetClass="path" presetSubtype="0" decel="100000" fill="hold" nodeType="withEffect">
                                  <p:stCondLst>
                                    <p:cond delay="1150"/>
                                  </p:stCondLst>
                                  <p:childTnLst>
                                    <p:animMotion origin="layout" path="M 8.33333E-7 0 L -0.33698 0 " pathEditMode="relative" rAng="0" ptsTypes="AA">
                                      <p:cBhvr>
                                        <p:cTn id="49" dur="500" fill="hold"/>
                                        <p:tgtEl>
                                          <p:spTgt spid="121"/>
                                        </p:tgtEl>
                                        <p:attrNameLst>
                                          <p:attrName>ppt_x</p:attrName>
                                          <p:attrName>ppt_y</p:attrName>
                                        </p:attrNameLst>
                                      </p:cBhvr>
                                      <p:rCtr x="-16849" y="0"/>
                                    </p:animMotion>
                                  </p:childTnLst>
                                </p:cTn>
                              </p:par>
                              <p:par>
                                <p:cTn id="50" presetID="35" presetClass="path" presetSubtype="0" decel="100000" fill="hold" grpId="0" nodeType="withEffect">
                                  <p:stCondLst>
                                    <p:cond delay="1150"/>
                                  </p:stCondLst>
                                  <p:childTnLst>
                                    <p:animMotion origin="layout" path="M 8.33333E-7 0 L -0.33698 0 " pathEditMode="relative" rAng="0" ptsTypes="AA">
                                      <p:cBhvr>
                                        <p:cTn id="51" dur="500" fill="hold"/>
                                        <p:tgtEl>
                                          <p:spTgt spid="118"/>
                                        </p:tgtEl>
                                        <p:attrNameLst>
                                          <p:attrName>ppt_x</p:attrName>
                                          <p:attrName>ppt_y</p:attrName>
                                        </p:attrNameLst>
                                      </p:cBhvr>
                                      <p:rCtr x="-16849" y="0"/>
                                    </p:animMotion>
                                  </p:childTnLst>
                                </p:cTn>
                              </p:par>
                              <p:par>
                                <p:cTn id="52" presetID="35" presetClass="path" presetSubtype="0" decel="100000" fill="hold" grpId="0" nodeType="withEffect" nodePh="1">
                                  <p:stCondLst>
                                    <p:cond delay="1150"/>
                                  </p:stCondLst>
                                  <p:endCondLst>
                                    <p:cond evt="begin" delay="0">
                                      <p:tn val="52"/>
                                    </p:cond>
                                  </p:endCondLst>
                                  <p:childTnLst>
                                    <p:animMotion origin="layout" path="M 8.33333E-7 0 L -0.33698 0 " pathEditMode="relative" rAng="0" ptsTypes="AA">
                                      <p:cBhvr>
                                        <p:cTn id="53" dur="500" fill="hold"/>
                                        <p:tgtEl>
                                          <p:spTgt spid="148"/>
                                        </p:tgtEl>
                                        <p:attrNameLst>
                                          <p:attrName>ppt_x</p:attrName>
                                          <p:attrName>ppt_y</p:attrName>
                                        </p:attrNameLst>
                                      </p:cBhvr>
                                      <p:rCtr x="-16849" y="0"/>
                                    </p:animMotion>
                                  </p:childTnLst>
                                </p:cTn>
                              </p:par>
                              <p:par>
                                <p:cTn id="54" presetID="35" presetClass="path" presetSubtype="0" decel="100000" fill="hold" nodeType="withEffect">
                                  <p:stCondLst>
                                    <p:cond delay="1250"/>
                                  </p:stCondLst>
                                  <p:childTnLst>
                                    <p:animMotion origin="layout" path="M 8.33333E-7 0 L -0.33698 0 " pathEditMode="relative" rAng="0" ptsTypes="AA">
                                      <p:cBhvr>
                                        <p:cTn id="55" dur="500" fill="hold"/>
                                        <p:tgtEl>
                                          <p:spTgt spid="120"/>
                                        </p:tgtEl>
                                        <p:attrNameLst>
                                          <p:attrName>ppt_x</p:attrName>
                                          <p:attrName>ppt_y</p:attrName>
                                        </p:attrNameLst>
                                      </p:cBhvr>
                                      <p:rCtr x="-16849" y="0"/>
                                    </p:animMotion>
                                  </p:childTnLst>
                                </p:cTn>
                              </p:par>
                              <p:par>
                                <p:cTn id="56" presetID="35" presetClass="path" presetSubtype="0" decel="100000" fill="hold" grpId="0" nodeType="withEffect">
                                  <p:stCondLst>
                                    <p:cond delay="1250"/>
                                  </p:stCondLst>
                                  <p:childTnLst>
                                    <p:animMotion origin="layout" path="M 8.33333E-7 0 L -0.33698 0 " pathEditMode="relative" rAng="0" ptsTypes="AA">
                                      <p:cBhvr>
                                        <p:cTn id="57" dur="500" fill="hold"/>
                                        <p:tgtEl>
                                          <p:spTgt spid="119"/>
                                        </p:tgtEl>
                                        <p:attrNameLst>
                                          <p:attrName>ppt_x</p:attrName>
                                          <p:attrName>ppt_y</p:attrName>
                                        </p:attrNameLst>
                                      </p:cBhvr>
                                      <p:rCtr x="-16849" y="0"/>
                                    </p:animMotion>
                                  </p:childTnLst>
                                </p:cTn>
                              </p:par>
                              <p:par>
                                <p:cTn id="58" presetID="35" presetClass="path" presetSubtype="0" decel="100000" fill="hold" grpId="0" nodeType="withEffect" nodePh="1">
                                  <p:stCondLst>
                                    <p:cond delay="1250"/>
                                  </p:stCondLst>
                                  <p:endCondLst>
                                    <p:cond evt="begin" delay="0">
                                      <p:tn val="58"/>
                                    </p:cond>
                                  </p:endCondLst>
                                  <p:childTnLst>
                                    <p:animMotion origin="layout" path="M 8.33333E-7 0 L -0.33698 0 " pathEditMode="relative" rAng="0" ptsTypes="AA">
                                      <p:cBhvr>
                                        <p:cTn id="59" dur="500" fill="hold"/>
                                        <p:tgtEl>
                                          <p:spTgt spid="149"/>
                                        </p:tgtEl>
                                        <p:attrNameLst>
                                          <p:attrName>ppt_x</p:attrName>
                                          <p:attrName>ppt_y</p:attrName>
                                        </p:attrNameLst>
                                      </p:cBhvr>
                                      <p:rCtr x="-16849" y="0"/>
                                    </p:animMotion>
                                  </p:childTnLst>
                                </p:cTn>
                              </p:par>
                              <p:par>
                                <p:cTn id="60" presetID="35" presetClass="path" presetSubtype="0" decel="100000" fill="hold" nodeType="withEffect">
                                  <p:stCondLst>
                                    <p:cond delay="1350"/>
                                  </p:stCondLst>
                                  <p:childTnLst>
                                    <p:animMotion origin="layout" path="M 8.33333E-7 0 L -0.33698 0 " pathEditMode="relative" rAng="0" ptsTypes="AA">
                                      <p:cBhvr>
                                        <p:cTn id="61" dur="500" fill="hold"/>
                                        <p:tgtEl>
                                          <p:spTgt spid="134"/>
                                        </p:tgtEl>
                                        <p:attrNameLst>
                                          <p:attrName>ppt_x</p:attrName>
                                          <p:attrName>ppt_y</p:attrName>
                                        </p:attrNameLst>
                                      </p:cBhvr>
                                      <p:rCtr x="-16849" y="0"/>
                                    </p:animMotion>
                                  </p:childTnLst>
                                </p:cTn>
                              </p:par>
                              <p:par>
                                <p:cTn id="62" presetID="35" presetClass="path" presetSubtype="0" decel="100000" fill="hold" grpId="0" nodeType="withEffect">
                                  <p:stCondLst>
                                    <p:cond delay="1350"/>
                                  </p:stCondLst>
                                  <p:childTnLst>
                                    <p:animMotion origin="layout" path="M 8.33333E-7 0 L -0.33698 0 " pathEditMode="relative" rAng="0" ptsTypes="AA">
                                      <p:cBhvr>
                                        <p:cTn id="63" dur="500" fill="hold"/>
                                        <p:tgtEl>
                                          <p:spTgt spid="133"/>
                                        </p:tgtEl>
                                        <p:attrNameLst>
                                          <p:attrName>ppt_x</p:attrName>
                                          <p:attrName>ppt_y</p:attrName>
                                        </p:attrNameLst>
                                      </p:cBhvr>
                                      <p:rCtr x="-16849" y="0"/>
                                    </p:animMotion>
                                  </p:childTnLst>
                                </p:cTn>
                              </p:par>
                              <p:par>
                                <p:cTn id="64" presetID="35" presetClass="path" presetSubtype="0" decel="100000" fill="hold" grpId="0" nodeType="withEffect" nodePh="1">
                                  <p:stCondLst>
                                    <p:cond delay="1350"/>
                                  </p:stCondLst>
                                  <p:endCondLst>
                                    <p:cond evt="begin" delay="0">
                                      <p:tn val="64"/>
                                    </p:cond>
                                  </p:endCondLst>
                                  <p:childTnLst>
                                    <p:animMotion origin="layout" path="M 8.33333E-7 0 L -0.33698 0 " pathEditMode="relative" rAng="0" ptsTypes="AA">
                                      <p:cBhvr>
                                        <p:cTn id="65" dur="500" fill="hold"/>
                                        <p:tgtEl>
                                          <p:spTgt spid="150"/>
                                        </p:tgtEl>
                                        <p:attrNameLst>
                                          <p:attrName>ppt_x</p:attrName>
                                          <p:attrName>ppt_y</p:attrName>
                                        </p:attrNameLst>
                                      </p:cBhvr>
                                      <p:rCtr x="-16849" y="0"/>
                                    </p:animMotion>
                                  </p:childTnLst>
                                </p:cTn>
                              </p:par>
                              <p:par>
                                <p:cTn id="66" presetID="10" presetClass="entr" presetSubtype="0" fill="hold" grpId="0" nodeType="withEffect" nodePh="1">
                                  <p:stCondLst>
                                    <p:cond delay="0"/>
                                  </p:stCondLst>
                                  <p:endCondLst>
                                    <p:cond evt="begin" delay="0">
                                      <p:tn val="66"/>
                                    </p:cond>
                                  </p:endCondLst>
                                  <p:childTnLst>
                                    <p:set>
                                      <p:cBhvr>
                                        <p:cTn id="67" dur="1" fill="hold">
                                          <p:stCondLst>
                                            <p:cond delay="0"/>
                                          </p:stCondLst>
                                        </p:cTn>
                                        <p:tgtEl>
                                          <p:spTgt spid="155"/>
                                        </p:tgtEl>
                                        <p:attrNameLst>
                                          <p:attrName>style.visibility</p:attrName>
                                        </p:attrNameLst>
                                      </p:cBhvr>
                                      <p:to>
                                        <p:strVal val="visible"/>
                                      </p:to>
                                    </p:set>
                                    <p:animEffect transition="in" filter="fade">
                                      <p:cBhvr>
                                        <p:cTn id="68" dur="1000"/>
                                        <p:tgtEl>
                                          <p:spTgt spid="155"/>
                                        </p:tgtEl>
                                      </p:cBhvr>
                                    </p:animEffect>
                                  </p:childTnLst>
                                </p:cTn>
                              </p:par>
                              <p:par>
                                <p:cTn id="69" presetID="10" presetClass="exit" presetSubtype="0" fill="hold" grpId="0" nodeType="withEffect">
                                  <p:stCondLst>
                                    <p:cond delay="0"/>
                                  </p:stCondLst>
                                  <p:childTnLst>
                                    <p:animEffect transition="out" filter="fade">
                                      <p:cBhvr>
                                        <p:cTn id="70" dur="500"/>
                                        <p:tgtEl>
                                          <p:spTgt spid="152"/>
                                        </p:tgtEl>
                                      </p:cBhvr>
                                    </p:animEffect>
                                    <p:set>
                                      <p:cBhvr>
                                        <p:cTn id="71" dur="1" fill="hold">
                                          <p:stCondLst>
                                            <p:cond delay="499"/>
                                          </p:stCondLst>
                                        </p:cTn>
                                        <p:tgtEl>
                                          <p:spTgt spid="152"/>
                                        </p:tgtEl>
                                        <p:attrNameLst>
                                          <p:attrName>style.visibility</p:attrName>
                                        </p:attrNameLst>
                                      </p:cBhvr>
                                      <p:to>
                                        <p:strVal val="hidden"/>
                                      </p:to>
                                    </p:set>
                                  </p:childTnLst>
                                </p:cTn>
                              </p:par>
                              <p:par>
                                <p:cTn id="72" presetID="53" presetClass="entr" presetSubtype="16" fill="hold" grpId="0" nodeType="withEffect">
                                  <p:stCondLst>
                                    <p:cond delay="0"/>
                                  </p:stCondLst>
                                  <p:childTnLst>
                                    <p:set>
                                      <p:cBhvr>
                                        <p:cTn id="73" dur="1" fill="hold">
                                          <p:stCondLst>
                                            <p:cond delay="0"/>
                                          </p:stCondLst>
                                        </p:cTn>
                                        <p:tgtEl>
                                          <p:spTgt spid="154"/>
                                        </p:tgtEl>
                                        <p:attrNameLst>
                                          <p:attrName>style.visibility</p:attrName>
                                        </p:attrNameLst>
                                      </p:cBhvr>
                                      <p:to>
                                        <p:strVal val="visible"/>
                                      </p:to>
                                    </p:set>
                                    <p:anim calcmode="lin" valueType="num">
                                      <p:cBhvr>
                                        <p:cTn id="74" dur="500" fill="hold"/>
                                        <p:tgtEl>
                                          <p:spTgt spid="154"/>
                                        </p:tgtEl>
                                        <p:attrNameLst>
                                          <p:attrName>ppt_w</p:attrName>
                                        </p:attrNameLst>
                                      </p:cBhvr>
                                      <p:tavLst>
                                        <p:tav tm="0">
                                          <p:val>
                                            <p:fltVal val="0"/>
                                          </p:val>
                                        </p:tav>
                                        <p:tav tm="100000">
                                          <p:val>
                                            <p:strVal val="#ppt_w"/>
                                          </p:val>
                                        </p:tav>
                                      </p:tavLst>
                                    </p:anim>
                                    <p:anim calcmode="lin" valueType="num">
                                      <p:cBhvr>
                                        <p:cTn id="75" dur="500" fill="hold"/>
                                        <p:tgtEl>
                                          <p:spTgt spid="154"/>
                                        </p:tgtEl>
                                        <p:attrNameLst>
                                          <p:attrName>ppt_h</p:attrName>
                                        </p:attrNameLst>
                                      </p:cBhvr>
                                      <p:tavLst>
                                        <p:tav tm="0">
                                          <p:val>
                                            <p:fltVal val="0"/>
                                          </p:val>
                                        </p:tav>
                                        <p:tav tm="100000">
                                          <p:val>
                                            <p:strVal val="#ppt_h"/>
                                          </p:val>
                                        </p:tav>
                                      </p:tavLst>
                                    </p:anim>
                                    <p:animEffect transition="in" filter="fade">
                                      <p:cBhvr>
                                        <p:cTn id="76" dur="500"/>
                                        <p:tgtEl>
                                          <p:spTgt spid="154"/>
                                        </p:tgtEl>
                                      </p:cBhvr>
                                    </p:animEffect>
                                  </p:childTnLst>
                                </p:cTn>
                              </p:par>
                            </p:childTnLst>
                          </p:cTn>
                        </p:par>
                      </p:childTnLst>
                    </p:cTn>
                  </p:par>
                </p:childTnLst>
              </p:cTn>
              <p:nextCondLst>
                <p:cond evt="onClick" delay="0">
                  <p:tgtEl>
                    <p:spTgt spid="153"/>
                  </p:tgtEl>
                </p:cond>
              </p:nextCondLst>
            </p:seq>
            <p:seq concurrent="1" nextAc="seek">
              <p:cTn id="77" restart="whenNotActive" fill="hold" evtFilter="cancelBubble" nodeType="interactiveSeq">
                <p:stCondLst>
                  <p:cond evt="onClick" delay="0">
                    <p:tgtEl>
                      <p:spTgt spid="155"/>
                    </p:tgtEl>
                  </p:cond>
                </p:stCondLst>
                <p:endSync evt="end" delay="0">
                  <p:rtn val="all"/>
                </p:endSync>
                <p:childTnLst>
                  <p:par>
                    <p:cTn id="78" fill="hold">
                      <p:stCondLst>
                        <p:cond delay="0"/>
                      </p:stCondLst>
                      <p:childTnLst>
                        <p:par>
                          <p:cTn id="79" fill="hold">
                            <p:stCondLst>
                              <p:cond delay="0"/>
                            </p:stCondLst>
                            <p:childTnLst>
                              <p:par>
                                <p:cTn id="80" presetID="63" presetClass="path" presetSubtype="0" accel="100000" fill="hold" grpId="1" nodeType="withEffect">
                                  <p:stCondLst>
                                    <p:cond delay="600"/>
                                  </p:stCondLst>
                                  <p:childTnLst>
                                    <p:animMotion origin="layout" path="M -0.33698 0 L 1.66667E-6 0 " pathEditMode="relative" rAng="0" ptsTypes="AA">
                                      <p:cBhvr>
                                        <p:cTn id="81" dur="500" fill="hold"/>
                                        <p:tgtEl>
                                          <p:spTgt spid="114"/>
                                        </p:tgtEl>
                                        <p:attrNameLst>
                                          <p:attrName>ppt_x</p:attrName>
                                          <p:attrName>ppt_y</p:attrName>
                                        </p:attrNameLst>
                                      </p:cBhvr>
                                      <p:rCtr x="16823" y="0"/>
                                    </p:animMotion>
                                  </p:childTnLst>
                                </p:cTn>
                              </p:par>
                              <p:par>
                                <p:cTn id="82" presetID="63" presetClass="path" presetSubtype="0" accel="100000" fill="hold" grpId="1" nodeType="withEffect" nodePh="1">
                                  <p:stCondLst>
                                    <p:cond delay="600"/>
                                  </p:stCondLst>
                                  <p:endCondLst>
                                    <p:cond evt="begin" delay="0">
                                      <p:tn val="82"/>
                                    </p:cond>
                                  </p:endCondLst>
                                  <p:childTnLst>
                                    <p:animMotion origin="layout" path="M -0.33698 0 L 1.66667E-6 0 " pathEditMode="relative" rAng="0" ptsTypes="AA">
                                      <p:cBhvr>
                                        <p:cTn id="83" dur="500" fill="hold"/>
                                        <p:tgtEl>
                                          <p:spTgt spid="135"/>
                                        </p:tgtEl>
                                        <p:attrNameLst>
                                          <p:attrName>ppt_x</p:attrName>
                                          <p:attrName>ppt_y</p:attrName>
                                        </p:attrNameLst>
                                      </p:cBhvr>
                                      <p:rCtr x="16823" y="0"/>
                                    </p:animMotion>
                                  </p:childTnLst>
                                </p:cTn>
                              </p:par>
                              <p:par>
                                <p:cTn id="84" presetID="63" presetClass="path" presetSubtype="0" accel="100000" fill="hold" nodeType="withEffect">
                                  <p:stCondLst>
                                    <p:cond delay="600"/>
                                  </p:stCondLst>
                                  <p:childTnLst>
                                    <p:animMotion origin="layout" path="M -0.33698 0 L 1.66667E-6 0 " pathEditMode="relative" rAng="0" ptsTypes="AA">
                                      <p:cBhvr>
                                        <p:cTn id="85" dur="500" fill="hold"/>
                                        <p:tgtEl>
                                          <p:spTgt spid="126"/>
                                        </p:tgtEl>
                                        <p:attrNameLst>
                                          <p:attrName>ppt_x</p:attrName>
                                          <p:attrName>ppt_y</p:attrName>
                                        </p:attrNameLst>
                                      </p:cBhvr>
                                      <p:rCtr x="16823" y="0"/>
                                    </p:animMotion>
                                  </p:childTnLst>
                                </p:cTn>
                              </p:par>
                              <p:par>
                                <p:cTn id="86" presetID="63" presetClass="path" presetSubtype="0" accel="100000" fill="hold" grpId="1" nodeType="withEffect">
                                  <p:stCondLst>
                                    <p:cond delay="500"/>
                                  </p:stCondLst>
                                  <p:childTnLst>
                                    <p:animMotion origin="layout" path="M -0.33698 0 L 1.66667E-6 0 " pathEditMode="relative" rAng="0" ptsTypes="AA">
                                      <p:cBhvr>
                                        <p:cTn id="87" dur="500" fill="hold"/>
                                        <p:tgtEl>
                                          <p:spTgt spid="115"/>
                                        </p:tgtEl>
                                        <p:attrNameLst>
                                          <p:attrName>ppt_x</p:attrName>
                                          <p:attrName>ppt_y</p:attrName>
                                        </p:attrNameLst>
                                      </p:cBhvr>
                                      <p:rCtr x="16823" y="0"/>
                                    </p:animMotion>
                                  </p:childTnLst>
                                </p:cTn>
                              </p:par>
                              <p:par>
                                <p:cTn id="88" presetID="63" presetClass="path" presetSubtype="0" accel="100000" fill="hold" grpId="1" nodeType="withEffect" nodePh="1">
                                  <p:stCondLst>
                                    <p:cond delay="500"/>
                                  </p:stCondLst>
                                  <p:endCondLst>
                                    <p:cond evt="begin" delay="0">
                                      <p:tn val="88"/>
                                    </p:cond>
                                  </p:endCondLst>
                                  <p:childTnLst>
                                    <p:animMotion origin="layout" path="M -0.33698 0 L 1.66667E-6 0 " pathEditMode="relative" rAng="0" ptsTypes="AA">
                                      <p:cBhvr>
                                        <p:cTn id="89" dur="500" fill="hold"/>
                                        <p:tgtEl>
                                          <p:spTgt spid="136"/>
                                        </p:tgtEl>
                                        <p:attrNameLst>
                                          <p:attrName>ppt_x</p:attrName>
                                          <p:attrName>ppt_y</p:attrName>
                                        </p:attrNameLst>
                                      </p:cBhvr>
                                      <p:rCtr x="16823" y="0"/>
                                    </p:animMotion>
                                  </p:childTnLst>
                                </p:cTn>
                              </p:par>
                              <p:par>
                                <p:cTn id="90" presetID="63" presetClass="path" presetSubtype="0" accel="100000" fill="hold" nodeType="withEffect">
                                  <p:stCondLst>
                                    <p:cond delay="500"/>
                                  </p:stCondLst>
                                  <p:childTnLst>
                                    <p:animMotion origin="layout" path="M -0.33698 0 L 1.66667E-6 0 " pathEditMode="relative" rAng="0" ptsTypes="AA">
                                      <p:cBhvr>
                                        <p:cTn id="91" dur="500" fill="hold"/>
                                        <p:tgtEl>
                                          <p:spTgt spid="123"/>
                                        </p:tgtEl>
                                        <p:attrNameLst>
                                          <p:attrName>ppt_x</p:attrName>
                                          <p:attrName>ppt_y</p:attrName>
                                        </p:attrNameLst>
                                      </p:cBhvr>
                                      <p:rCtr x="16823" y="0"/>
                                    </p:animMotion>
                                  </p:childTnLst>
                                </p:cTn>
                              </p:par>
                              <p:par>
                                <p:cTn id="92" presetID="63" presetClass="path" presetSubtype="0" accel="100000" fill="hold" grpId="1" nodeType="withEffect">
                                  <p:stCondLst>
                                    <p:cond delay="400"/>
                                  </p:stCondLst>
                                  <p:childTnLst>
                                    <p:animMotion origin="layout" path="M -0.33698 0 L 1.66667E-6 0 " pathEditMode="relative" rAng="0" ptsTypes="AA">
                                      <p:cBhvr>
                                        <p:cTn id="93" dur="500" fill="hold"/>
                                        <p:tgtEl>
                                          <p:spTgt spid="116"/>
                                        </p:tgtEl>
                                        <p:attrNameLst>
                                          <p:attrName>ppt_x</p:attrName>
                                          <p:attrName>ppt_y</p:attrName>
                                        </p:attrNameLst>
                                      </p:cBhvr>
                                      <p:rCtr x="16823" y="0"/>
                                    </p:animMotion>
                                  </p:childTnLst>
                                </p:cTn>
                              </p:par>
                              <p:par>
                                <p:cTn id="94" presetID="63" presetClass="path" presetSubtype="0" accel="100000" fill="hold" grpId="1" nodeType="withEffect" nodePh="1">
                                  <p:stCondLst>
                                    <p:cond delay="400"/>
                                  </p:stCondLst>
                                  <p:endCondLst>
                                    <p:cond evt="begin" delay="0">
                                      <p:tn val="94"/>
                                    </p:cond>
                                  </p:endCondLst>
                                  <p:childTnLst>
                                    <p:animMotion origin="layout" path="M -0.33698 0 L 1.66667E-6 0 " pathEditMode="relative" rAng="0" ptsTypes="AA">
                                      <p:cBhvr>
                                        <p:cTn id="95" dur="500" fill="hold"/>
                                        <p:tgtEl>
                                          <p:spTgt spid="137"/>
                                        </p:tgtEl>
                                        <p:attrNameLst>
                                          <p:attrName>ppt_x</p:attrName>
                                          <p:attrName>ppt_y</p:attrName>
                                        </p:attrNameLst>
                                      </p:cBhvr>
                                      <p:rCtr x="16823" y="0"/>
                                    </p:animMotion>
                                  </p:childTnLst>
                                </p:cTn>
                              </p:par>
                              <p:par>
                                <p:cTn id="96" presetID="63" presetClass="path" presetSubtype="0" accel="100000" fill="hold" nodeType="withEffect">
                                  <p:stCondLst>
                                    <p:cond delay="400"/>
                                  </p:stCondLst>
                                  <p:childTnLst>
                                    <p:animMotion origin="layout" path="M -0.33698 0 L 1.66667E-6 0 " pathEditMode="relative" rAng="0" ptsTypes="AA">
                                      <p:cBhvr>
                                        <p:cTn id="97" dur="500" fill="hold"/>
                                        <p:tgtEl>
                                          <p:spTgt spid="122"/>
                                        </p:tgtEl>
                                        <p:attrNameLst>
                                          <p:attrName>ppt_x</p:attrName>
                                          <p:attrName>ppt_y</p:attrName>
                                        </p:attrNameLst>
                                      </p:cBhvr>
                                      <p:rCtr x="16823" y="0"/>
                                    </p:animMotion>
                                  </p:childTnLst>
                                </p:cTn>
                              </p:par>
                              <p:par>
                                <p:cTn id="98" presetID="63" presetClass="path" presetSubtype="0" accel="100000" fill="hold" grpId="1" nodeType="withEffect">
                                  <p:stCondLst>
                                    <p:cond delay="300"/>
                                  </p:stCondLst>
                                  <p:childTnLst>
                                    <p:animMotion origin="layout" path="M -0.33698 0 L 1.66667E-6 0 " pathEditMode="relative" rAng="0" ptsTypes="AA">
                                      <p:cBhvr>
                                        <p:cTn id="99" dur="500" fill="hold"/>
                                        <p:tgtEl>
                                          <p:spTgt spid="117"/>
                                        </p:tgtEl>
                                        <p:attrNameLst>
                                          <p:attrName>ppt_x</p:attrName>
                                          <p:attrName>ppt_y</p:attrName>
                                        </p:attrNameLst>
                                      </p:cBhvr>
                                      <p:rCtr x="16823" y="0"/>
                                    </p:animMotion>
                                  </p:childTnLst>
                                </p:cTn>
                              </p:par>
                              <p:par>
                                <p:cTn id="100" presetID="63" presetClass="path" presetSubtype="0" accel="100000" fill="hold" grpId="1" nodeType="withEffect" nodePh="1">
                                  <p:stCondLst>
                                    <p:cond delay="300"/>
                                  </p:stCondLst>
                                  <p:endCondLst>
                                    <p:cond evt="begin" delay="0">
                                      <p:tn val="100"/>
                                    </p:cond>
                                  </p:endCondLst>
                                  <p:childTnLst>
                                    <p:animMotion origin="layout" path="M -0.33698 0 L 1.66667E-6 0 " pathEditMode="relative" rAng="0" ptsTypes="AA">
                                      <p:cBhvr>
                                        <p:cTn id="101" dur="500" fill="hold"/>
                                        <p:tgtEl>
                                          <p:spTgt spid="147"/>
                                        </p:tgtEl>
                                        <p:attrNameLst>
                                          <p:attrName>ppt_x</p:attrName>
                                          <p:attrName>ppt_y</p:attrName>
                                        </p:attrNameLst>
                                      </p:cBhvr>
                                      <p:rCtr x="16823" y="0"/>
                                    </p:animMotion>
                                  </p:childTnLst>
                                </p:cTn>
                              </p:par>
                              <p:par>
                                <p:cTn id="102" presetID="63" presetClass="path" presetSubtype="0" accel="100000" fill="hold" nodeType="withEffect">
                                  <p:stCondLst>
                                    <p:cond delay="300"/>
                                  </p:stCondLst>
                                  <p:childTnLst>
                                    <p:animMotion origin="layout" path="M -0.33698 0 L 1.66667E-6 0 " pathEditMode="relative" rAng="0" ptsTypes="AA">
                                      <p:cBhvr>
                                        <p:cTn id="103" dur="500" fill="hold"/>
                                        <p:tgtEl>
                                          <p:spTgt spid="121"/>
                                        </p:tgtEl>
                                        <p:attrNameLst>
                                          <p:attrName>ppt_x</p:attrName>
                                          <p:attrName>ppt_y</p:attrName>
                                        </p:attrNameLst>
                                      </p:cBhvr>
                                      <p:rCtr x="16823" y="0"/>
                                    </p:animMotion>
                                  </p:childTnLst>
                                </p:cTn>
                              </p:par>
                              <p:par>
                                <p:cTn id="104" presetID="63" presetClass="path" presetSubtype="0" accel="100000" fill="hold" grpId="1" nodeType="withEffect">
                                  <p:stCondLst>
                                    <p:cond delay="200"/>
                                  </p:stCondLst>
                                  <p:childTnLst>
                                    <p:animMotion origin="layout" path="M -0.33698 0 L 1.66667E-6 0 " pathEditMode="relative" rAng="0" ptsTypes="AA">
                                      <p:cBhvr>
                                        <p:cTn id="105" dur="500" fill="hold"/>
                                        <p:tgtEl>
                                          <p:spTgt spid="118"/>
                                        </p:tgtEl>
                                        <p:attrNameLst>
                                          <p:attrName>ppt_x</p:attrName>
                                          <p:attrName>ppt_y</p:attrName>
                                        </p:attrNameLst>
                                      </p:cBhvr>
                                      <p:rCtr x="16823" y="0"/>
                                    </p:animMotion>
                                  </p:childTnLst>
                                </p:cTn>
                              </p:par>
                              <p:par>
                                <p:cTn id="106" presetID="63" presetClass="path" presetSubtype="0" accel="100000" fill="hold" grpId="1" nodeType="withEffect" nodePh="1">
                                  <p:stCondLst>
                                    <p:cond delay="200"/>
                                  </p:stCondLst>
                                  <p:endCondLst>
                                    <p:cond evt="begin" delay="0">
                                      <p:tn val="106"/>
                                    </p:cond>
                                  </p:endCondLst>
                                  <p:childTnLst>
                                    <p:animMotion origin="layout" path="M -0.33698 0 L 1.66667E-6 0 " pathEditMode="relative" rAng="0" ptsTypes="AA">
                                      <p:cBhvr>
                                        <p:cTn id="107" dur="500" fill="hold"/>
                                        <p:tgtEl>
                                          <p:spTgt spid="148"/>
                                        </p:tgtEl>
                                        <p:attrNameLst>
                                          <p:attrName>ppt_x</p:attrName>
                                          <p:attrName>ppt_y</p:attrName>
                                        </p:attrNameLst>
                                      </p:cBhvr>
                                      <p:rCtr x="16823" y="0"/>
                                    </p:animMotion>
                                  </p:childTnLst>
                                </p:cTn>
                              </p:par>
                              <p:par>
                                <p:cTn id="108" presetID="63" presetClass="path" presetSubtype="0" accel="100000" fill="hold" nodeType="withEffect">
                                  <p:stCondLst>
                                    <p:cond delay="200"/>
                                  </p:stCondLst>
                                  <p:childTnLst>
                                    <p:animMotion origin="layout" path="M -0.33698 0 L 1.66667E-6 0 " pathEditMode="relative" rAng="0" ptsTypes="AA">
                                      <p:cBhvr>
                                        <p:cTn id="109" dur="500" fill="hold"/>
                                        <p:tgtEl>
                                          <p:spTgt spid="120"/>
                                        </p:tgtEl>
                                        <p:attrNameLst>
                                          <p:attrName>ppt_x</p:attrName>
                                          <p:attrName>ppt_y</p:attrName>
                                        </p:attrNameLst>
                                      </p:cBhvr>
                                      <p:rCtr x="16823" y="0"/>
                                    </p:animMotion>
                                  </p:childTnLst>
                                </p:cTn>
                              </p:par>
                              <p:par>
                                <p:cTn id="110" presetID="63" presetClass="path" presetSubtype="0" accel="100000" fill="hold" grpId="1" nodeType="withEffect">
                                  <p:stCondLst>
                                    <p:cond delay="100"/>
                                  </p:stCondLst>
                                  <p:childTnLst>
                                    <p:animMotion origin="layout" path="M -0.33698 0 L 1.66667E-6 0 " pathEditMode="relative" rAng="0" ptsTypes="AA">
                                      <p:cBhvr>
                                        <p:cTn id="111" dur="500" fill="hold"/>
                                        <p:tgtEl>
                                          <p:spTgt spid="119"/>
                                        </p:tgtEl>
                                        <p:attrNameLst>
                                          <p:attrName>ppt_x</p:attrName>
                                          <p:attrName>ppt_y</p:attrName>
                                        </p:attrNameLst>
                                      </p:cBhvr>
                                      <p:rCtr x="16823" y="0"/>
                                    </p:animMotion>
                                  </p:childTnLst>
                                </p:cTn>
                              </p:par>
                              <p:par>
                                <p:cTn id="112" presetID="63" presetClass="path" presetSubtype="0" accel="100000" fill="hold" grpId="1" nodeType="withEffect" nodePh="1">
                                  <p:stCondLst>
                                    <p:cond delay="100"/>
                                  </p:stCondLst>
                                  <p:endCondLst>
                                    <p:cond evt="begin" delay="0">
                                      <p:tn val="112"/>
                                    </p:cond>
                                  </p:endCondLst>
                                  <p:childTnLst>
                                    <p:animMotion origin="layout" path="M -0.33698 0 L 1.66667E-6 0 " pathEditMode="relative" rAng="0" ptsTypes="AA">
                                      <p:cBhvr>
                                        <p:cTn id="113" dur="500" fill="hold"/>
                                        <p:tgtEl>
                                          <p:spTgt spid="149"/>
                                        </p:tgtEl>
                                        <p:attrNameLst>
                                          <p:attrName>ppt_x</p:attrName>
                                          <p:attrName>ppt_y</p:attrName>
                                        </p:attrNameLst>
                                      </p:cBhvr>
                                      <p:rCtr x="16823" y="0"/>
                                    </p:animMotion>
                                  </p:childTnLst>
                                </p:cTn>
                              </p:par>
                              <p:par>
                                <p:cTn id="114" presetID="63" presetClass="path" presetSubtype="0" accel="100000" fill="hold" nodeType="withEffect">
                                  <p:stCondLst>
                                    <p:cond delay="100"/>
                                  </p:stCondLst>
                                  <p:childTnLst>
                                    <p:animMotion origin="layout" path="M -0.33698 0 L 1.66667E-6 0 " pathEditMode="relative" rAng="0" ptsTypes="AA">
                                      <p:cBhvr>
                                        <p:cTn id="115" dur="500" fill="hold"/>
                                        <p:tgtEl>
                                          <p:spTgt spid="134"/>
                                        </p:tgtEl>
                                        <p:attrNameLst>
                                          <p:attrName>ppt_x</p:attrName>
                                          <p:attrName>ppt_y</p:attrName>
                                        </p:attrNameLst>
                                      </p:cBhvr>
                                      <p:rCtr x="16823" y="0"/>
                                    </p:animMotion>
                                  </p:childTnLst>
                                </p:cTn>
                              </p:par>
                              <p:par>
                                <p:cTn id="116" presetID="63" presetClass="path" presetSubtype="0" accel="100000" fill="hold" grpId="1" nodeType="withEffect">
                                  <p:stCondLst>
                                    <p:cond delay="0"/>
                                  </p:stCondLst>
                                  <p:childTnLst>
                                    <p:animMotion origin="layout" path="M -0.33698 0 L 1.66667E-6 0 " pathEditMode="relative" rAng="0" ptsTypes="AA">
                                      <p:cBhvr>
                                        <p:cTn id="117" dur="500" fill="hold"/>
                                        <p:tgtEl>
                                          <p:spTgt spid="133"/>
                                        </p:tgtEl>
                                        <p:attrNameLst>
                                          <p:attrName>ppt_x</p:attrName>
                                          <p:attrName>ppt_y</p:attrName>
                                        </p:attrNameLst>
                                      </p:cBhvr>
                                      <p:rCtr x="16823" y="0"/>
                                    </p:animMotion>
                                  </p:childTnLst>
                                </p:cTn>
                              </p:par>
                              <p:par>
                                <p:cTn id="118" presetID="63" presetClass="path" presetSubtype="0" accel="100000" fill="hold" grpId="1" nodeType="withEffect" nodePh="1">
                                  <p:stCondLst>
                                    <p:cond delay="0"/>
                                  </p:stCondLst>
                                  <p:endCondLst>
                                    <p:cond evt="begin" delay="0">
                                      <p:tn val="118"/>
                                    </p:cond>
                                  </p:endCondLst>
                                  <p:childTnLst>
                                    <p:animMotion origin="layout" path="M -0.33698 0 L 1.66667E-6 0 " pathEditMode="relative" rAng="0" ptsTypes="AA">
                                      <p:cBhvr>
                                        <p:cTn id="119" dur="500" fill="hold"/>
                                        <p:tgtEl>
                                          <p:spTgt spid="150"/>
                                        </p:tgtEl>
                                        <p:attrNameLst>
                                          <p:attrName>ppt_x</p:attrName>
                                          <p:attrName>ppt_y</p:attrName>
                                        </p:attrNameLst>
                                      </p:cBhvr>
                                      <p:rCtr x="16823" y="0"/>
                                    </p:animMotion>
                                  </p:childTnLst>
                                </p:cTn>
                              </p:par>
                              <p:par>
                                <p:cTn id="120" presetID="10" presetClass="exit" presetSubtype="0" fill="hold" grpId="1" nodeType="withEffect">
                                  <p:stCondLst>
                                    <p:cond delay="0"/>
                                  </p:stCondLst>
                                  <p:childTnLst>
                                    <p:animEffect transition="out" filter="fade">
                                      <p:cBhvr>
                                        <p:cTn id="121" dur="500"/>
                                        <p:tgtEl>
                                          <p:spTgt spid="155"/>
                                        </p:tgtEl>
                                      </p:cBhvr>
                                    </p:animEffect>
                                    <p:set>
                                      <p:cBhvr>
                                        <p:cTn id="122" dur="1" fill="hold">
                                          <p:stCondLst>
                                            <p:cond delay="499"/>
                                          </p:stCondLst>
                                        </p:cTn>
                                        <p:tgtEl>
                                          <p:spTgt spid="155"/>
                                        </p:tgtEl>
                                        <p:attrNameLst>
                                          <p:attrName>style.visibility</p:attrName>
                                        </p:attrNameLst>
                                      </p:cBhvr>
                                      <p:to>
                                        <p:strVal val="hidden"/>
                                      </p:to>
                                    </p:set>
                                  </p:childTnLst>
                                </p:cTn>
                              </p:par>
                              <p:par>
                                <p:cTn id="123" presetID="53" presetClass="exit" presetSubtype="32" fill="hold" grpId="1" nodeType="withEffect">
                                  <p:stCondLst>
                                    <p:cond delay="0"/>
                                  </p:stCondLst>
                                  <p:childTnLst>
                                    <p:anim calcmode="lin" valueType="num">
                                      <p:cBhvr>
                                        <p:cTn id="124" dur="500"/>
                                        <p:tgtEl>
                                          <p:spTgt spid="154"/>
                                        </p:tgtEl>
                                        <p:attrNameLst>
                                          <p:attrName>ppt_w</p:attrName>
                                        </p:attrNameLst>
                                      </p:cBhvr>
                                      <p:tavLst>
                                        <p:tav tm="0">
                                          <p:val>
                                            <p:strVal val="ppt_w"/>
                                          </p:val>
                                        </p:tav>
                                        <p:tav tm="100000">
                                          <p:val>
                                            <p:fltVal val="0"/>
                                          </p:val>
                                        </p:tav>
                                      </p:tavLst>
                                    </p:anim>
                                    <p:anim calcmode="lin" valueType="num">
                                      <p:cBhvr>
                                        <p:cTn id="125" dur="500"/>
                                        <p:tgtEl>
                                          <p:spTgt spid="154"/>
                                        </p:tgtEl>
                                        <p:attrNameLst>
                                          <p:attrName>ppt_h</p:attrName>
                                        </p:attrNameLst>
                                      </p:cBhvr>
                                      <p:tavLst>
                                        <p:tav tm="0">
                                          <p:val>
                                            <p:strVal val="ppt_h"/>
                                          </p:val>
                                        </p:tav>
                                        <p:tav tm="100000">
                                          <p:val>
                                            <p:fltVal val="0"/>
                                          </p:val>
                                        </p:tav>
                                      </p:tavLst>
                                    </p:anim>
                                    <p:animEffect transition="out" filter="fade">
                                      <p:cBhvr>
                                        <p:cTn id="126" dur="500"/>
                                        <p:tgtEl>
                                          <p:spTgt spid="154"/>
                                        </p:tgtEl>
                                      </p:cBhvr>
                                    </p:animEffect>
                                    <p:set>
                                      <p:cBhvr>
                                        <p:cTn id="127" dur="1" fill="hold">
                                          <p:stCondLst>
                                            <p:cond delay="499"/>
                                          </p:stCondLst>
                                        </p:cTn>
                                        <p:tgtEl>
                                          <p:spTgt spid="154"/>
                                        </p:tgtEl>
                                        <p:attrNameLst>
                                          <p:attrName>style.visibility</p:attrName>
                                        </p:attrNameLst>
                                      </p:cBhvr>
                                      <p:to>
                                        <p:strVal val="hidden"/>
                                      </p:to>
                                    </p:set>
                                  </p:childTnLst>
                                </p:cTn>
                              </p:par>
                              <p:par>
                                <p:cTn id="128" presetID="10" presetClass="entr" presetSubtype="0" fill="hold" grpId="1" nodeType="withEffect">
                                  <p:stCondLst>
                                    <p:cond delay="0"/>
                                  </p:stCondLst>
                                  <p:childTnLst>
                                    <p:set>
                                      <p:cBhvr>
                                        <p:cTn id="129" dur="1" fill="hold">
                                          <p:stCondLst>
                                            <p:cond delay="0"/>
                                          </p:stCondLst>
                                        </p:cTn>
                                        <p:tgtEl>
                                          <p:spTgt spid="152"/>
                                        </p:tgtEl>
                                        <p:attrNameLst>
                                          <p:attrName>style.visibility</p:attrName>
                                        </p:attrNameLst>
                                      </p:cBhvr>
                                      <p:to>
                                        <p:strVal val="visible"/>
                                      </p:to>
                                    </p:set>
                                    <p:animEffect transition="in" filter="fade">
                                      <p:cBhvr>
                                        <p:cTn id="130" dur="500"/>
                                        <p:tgtEl>
                                          <p:spTgt spid="152"/>
                                        </p:tgtEl>
                                      </p:cBhvr>
                                    </p:animEffect>
                                  </p:childTnLst>
                                </p:cTn>
                              </p:par>
                            </p:childTnLst>
                          </p:cTn>
                        </p:par>
                        <p:par>
                          <p:cTn id="131" fill="hold">
                            <p:stCondLst>
                              <p:cond delay="1100"/>
                            </p:stCondLst>
                            <p:childTnLst>
                              <p:par>
                                <p:cTn id="132" presetID="63" presetClass="path" presetSubtype="0" accel="100000" fill="hold" grpId="1" nodeType="afterEffect">
                                  <p:stCondLst>
                                    <p:cond delay="0"/>
                                  </p:stCondLst>
                                  <p:childTnLst>
                                    <p:animMotion origin="layout" path="M -0.33698 0 L 1.66667E-6 0 " pathEditMode="relative" rAng="0" ptsTypes="AA">
                                      <p:cBhvr>
                                        <p:cTn id="133" dur="500" fill="hold"/>
                                        <p:tgtEl>
                                          <p:spTgt spid="113"/>
                                        </p:tgtEl>
                                        <p:attrNameLst>
                                          <p:attrName>ppt_x</p:attrName>
                                          <p:attrName>ppt_y</p:attrName>
                                        </p:attrNameLst>
                                      </p:cBhvr>
                                      <p:rCtr x="16823" y="0"/>
                                    </p:animMotion>
                                  </p:childTnLst>
                                </p:cTn>
                              </p:par>
                              <p:par>
                                <p:cTn id="134" presetID="63" presetClass="path" presetSubtype="0" accel="100000" fill="hold" grpId="1" nodeType="withEffect">
                                  <p:stCondLst>
                                    <p:cond delay="0"/>
                                  </p:stCondLst>
                                  <p:childTnLst>
                                    <p:animMotion origin="layout" path="M -0.33698 0 L 1.66667E-6 0 " pathEditMode="relative" rAng="0" ptsTypes="AA">
                                      <p:cBhvr>
                                        <p:cTn id="135" dur="750" fill="hold"/>
                                        <p:tgtEl>
                                          <p:spTgt spid="112"/>
                                        </p:tgtEl>
                                        <p:attrNameLst>
                                          <p:attrName>ppt_x</p:attrName>
                                          <p:attrName>ppt_y</p:attrName>
                                        </p:attrNameLst>
                                      </p:cBhvr>
                                      <p:rCtr x="16823" y="0"/>
                                    </p:animMotion>
                                  </p:childTnLst>
                                </p:cTn>
                              </p:par>
                              <p:par>
                                <p:cTn id="136" presetID="63" presetClass="path" presetSubtype="0" accel="100000" fill="hold" grpId="1" nodeType="withEffect">
                                  <p:stCondLst>
                                    <p:cond delay="0"/>
                                  </p:stCondLst>
                                  <p:childTnLst>
                                    <p:animMotion origin="layout" path="M -0.33698 0 L 1.66667E-6 0 " pathEditMode="relative" rAng="0" ptsTypes="AA">
                                      <p:cBhvr>
                                        <p:cTn id="137" dur="1000" fill="hold"/>
                                        <p:tgtEl>
                                          <p:spTgt spid="111"/>
                                        </p:tgtEl>
                                        <p:attrNameLst>
                                          <p:attrName>ppt_x</p:attrName>
                                          <p:attrName>ppt_y</p:attrName>
                                        </p:attrNameLst>
                                      </p:cBhvr>
                                      <p:rCtr x="16823" y="0"/>
                                    </p:animMotion>
                                  </p:childTnLst>
                                </p:cTn>
                              </p:par>
                              <p:par>
                                <p:cTn id="138" presetID="63" presetClass="path" presetSubtype="0" accel="100000" fill="hold" grpId="1" nodeType="withEffect">
                                  <p:stCondLst>
                                    <p:cond delay="0"/>
                                  </p:stCondLst>
                                  <p:childTnLst>
                                    <p:animMotion origin="layout" path="M -0.33698 0 L 1.66667E-6 0 " pathEditMode="relative" rAng="0" ptsTypes="AA">
                                      <p:cBhvr>
                                        <p:cTn id="139" dur="1250" fill="hold"/>
                                        <p:tgtEl>
                                          <p:spTgt spid="110"/>
                                        </p:tgtEl>
                                        <p:attrNameLst>
                                          <p:attrName>ppt_x</p:attrName>
                                          <p:attrName>ppt_y</p:attrName>
                                        </p:attrNameLst>
                                      </p:cBhvr>
                                      <p:rCtr x="16823" y="0"/>
                                    </p:animMotion>
                                  </p:childTnLst>
                                </p:cTn>
                              </p:par>
                            </p:childTnLst>
                          </p:cTn>
                        </p:par>
                      </p:childTnLst>
                    </p:cTn>
                  </p:par>
                </p:childTnLst>
              </p:cTn>
              <p:nextCondLst>
                <p:cond evt="onClick" delay="0">
                  <p:tgtEl>
                    <p:spTgt spid="155"/>
                  </p:tgtEl>
                </p:cond>
              </p:nextCondLst>
            </p:seq>
          </p:childTnLst>
        </p:cTn>
      </p:par>
    </p:tnLst>
    <p:bldLst>
      <p:bldP spid="59" grpId="0" animBg="1"/>
      <p:bldP spid="60" grpId="0"/>
      <p:bldP spid="61" grpId="0"/>
      <p:bldP spid="110" grpId="0" animBg="1"/>
      <p:bldP spid="110" grpId="1" animBg="1"/>
      <p:bldP spid="111" grpId="0" animBg="1"/>
      <p:bldP spid="111" grpId="1" animBg="1"/>
      <p:bldP spid="112" grpId="0" animBg="1"/>
      <p:bldP spid="112" grpId="1" animBg="1"/>
      <p:bldP spid="113" grpId="0" animBg="1"/>
      <p:bldP spid="113" grpId="1" animBg="1"/>
      <p:bldP spid="114" grpId="0"/>
      <p:bldP spid="114" grpId="1"/>
      <p:bldP spid="115" grpId="0"/>
      <p:bldP spid="115" grpId="1"/>
      <p:bldP spid="116" grpId="0"/>
      <p:bldP spid="116" grpId="1"/>
      <p:bldP spid="117" grpId="0"/>
      <p:bldP spid="117" grpId="1"/>
      <p:bldP spid="118" grpId="0"/>
      <p:bldP spid="118" grpId="1"/>
      <p:bldP spid="119" grpId="0"/>
      <p:bldP spid="119" grpId="1"/>
      <p:bldP spid="133" grpId="0"/>
      <p:bldP spid="133" grpId="1"/>
      <p:bldP spid="135" grpId="0"/>
      <p:bldP spid="135" grpId="1"/>
      <p:bldP spid="136" grpId="0"/>
      <p:bldP spid="136" grpId="1"/>
      <p:bldP spid="137" grpId="0"/>
      <p:bldP spid="137" grpId="1"/>
      <p:bldP spid="147" grpId="0"/>
      <p:bldP spid="147" grpId="1"/>
      <p:bldP spid="148" grpId="0"/>
      <p:bldP spid="148" grpId="1"/>
      <p:bldP spid="149" grpId="0"/>
      <p:bldP spid="149" grpId="1"/>
      <p:bldP spid="150" grpId="0"/>
      <p:bldP spid="150" grpId="1"/>
      <p:bldP spid="152" grpId="0"/>
      <p:bldP spid="152" grpId="1"/>
      <p:bldP spid="154" grpId="0" animBg="1"/>
      <p:bldP spid="154" grpId="1" animBg="1"/>
      <p:bldP spid="155" grpId="0" animBg="1"/>
      <p:bldP spid="155"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hoek 1">
            <a:extLst>
              <a:ext uri="{FF2B5EF4-FFF2-40B4-BE49-F238E27FC236}">
                <a16:creationId xmlns:a16="http://schemas.microsoft.com/office/drawing/2014/main" id="{5CCC8073-4DE4-49F1-A8D3-810029733B97}"/>
              </a:ext>
            </a:extLst>
          </p:cNvPr>
          <p:cNvSpPr/>
          <p:nvPr/>
        </p:nvSpPr>
        <p:spPr>
          <a:xfrm>
            <a:off x="0" y="0"/>
            <a:ext cx="12192000" cy="6858000"/>
          </a:xfrm>
          <a:prstGeom prst="rect">
            <a:avLst/>
          </a:prstGeom>
          <a:gradFill flip="none" rotWithShape="1">
            <a:gsLst>
              <a:gs pos="0">
                <a:schemeClr val="accent3"/>
              </a:gs>
              <a:gs pos="100000">
                <a:schemeClr val="accent3">
                  <a:lumMod val="6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8" name="Afbeelding 7">
            <a:extLst>
              <a:ext uri="{FF2B5EF4-FFF2-40B4-BE49-F238E27FC236}">
                <a16:creationId xmlns:a16="http://schemas.microsoft.com/office/drawing/2014/main" id="{8DE177B7-51A4-4FCA-BDD4-61B7B7AB299D}"/>
              </a:ext>
            </a:extLst>
          </p:cNvPr>
          <p:cNvPicPr>
            <a:picLocks noChangeAspect="1"/>
          </p:cNvPicPr>
          <p:nvPr/>
        </p:nvPicPr>
        <p:blipFill rotWithShape="1">
          <a:blip r:embed="rId2">
            <a:extLst>
              <a:ext uri="{28A0092B-C50C-407E-A947-70E740481C1C}">
                <a14:useLocalDpi xmlns:a14="http://schemas.microsoft.com/office/drawing/2010/main" val="0"/>
              </a:ext>
            </a:extLst>
          </a:blip>
          <a:srcRect t="7868" b="7868"/>
          <a:stretch/>
        </p:blipFill>
        <p:spPr>
          <a:xfrm>
            <a:off x="-8036" y="0"/>
            <a:ext cx="12208072" cy="6858000"/>
          </a:xfrm>
          <a:prstGeom prst="rect">
            <a:avLst/>
          </a:prstGeom>
        </p:spPr>
      </p:pic>
      <p:pic>
        <p:nvPicPr>
          <p:cNvPr id="9" name="Graphic 8">
            <a:extLst>
              <a:ext uri="{FF2B5EF4-FFF2-40B4-BE49-F238E27FC236}">
                <a16:creationId xmlns:a16="http://schemas.microsoft.com/office/drawing/2014/main" id="{0C7259E9-36D7-4E7C-84AF-A21BDE044D1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439763" y="-621"/>
            <a:ext cx="10760273" cy="6858000"/>
          </a:xfrm>
          <a:prstGeom prst="rect">
            <a:avLst/>
          </a:prstGeom>
        </p:spPr>
      </p:pic>
      <p:sp>
        <p:nvSpPr>
          <p:cNvPr id="78" name="Rechthoek: afgeronde hoeken 77">
            <a:extLst>
              <a:ext uri="{FF2B5EF4-FFF2-40B4-BE49-F238E27FC236}">
                <a16:creationId xmlns:a16="http://schemas.microsoft.com/office/drawing/2014/main" id="{C63591B2-00DC-4D7C-B44D-167ACB7DDA50}"/>
              </a:ext>
            </a:extLst>
          </p:cNvPr>
          <p:cNvSpPr/>
          <p:nvPr/>
        </p:nvSpPr>
        <p:spPr>
          <a:xfrm rot="16200000">
            <a:off x="1470209" y="2786265"/>
            <a:ext cx="594340" cy="230167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79" name="Rechthoek: afgeronde hoeken 78">
            <a:extLst>
              <a:ext uri="{FF2B5EF4-FFF2-40B4-BE49-F238E27FC236}">
                <a16:creationId xmlns:a16="http://schemas.microsoft.com/office/drawing/2014/main" id="{55EDD2E2-0857-4046-AA60-85FD1EAD46AA}"/>
              </a:ext>
            </a:extLst>
          </p:cNvPr>
          <p:cNvSpPr/>
          <p:nvPr/>
        </p:nvSpPr>
        <p:spPr>
          <a:xfrm rot="16200000">
            <a:off x="945899" y="3949073"/>
            <a:ext cx="594340" cy="125305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80" name="Rechthoek: afgeronde hoeken 79">
            <a:extLst>
              <a:ext uri="{FF2B5EF4-FFF2-40B4-BE49-F238E27FC236}">
                <a16:creationId xmlns:a16="http://schemas.microsoft.com/office/drawing/2014/main" id="{C8DF7E23-2B8C-47DD-A86C-82FB45C342D2}"/>
              </a:ext>
            </a:extLst>
          </p:cNvPr>
          <p:cNvSpPr/>
          <p:nvPr/>
        </p:nvSpPr>
        <p:spPr>
          <a:xfrm rot="16200000">
            <a:off x="1400230" y="4135364"/>
            <a:ext cx="594340" cy="2161719"/>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5" name="!!Red">
            <a:extLst>
              <a:ext uri="{FF2B5EF4-FFF2-40B4-BE49-F238E27FC236}">
                <a16:creationId xmlns:a16="http://schemas.microsoft.com/office/drawing/2014/main" id="{8BC56FDC-718E-48E9-88F0-5900919A11D3}"/>
              </a:ext>
            </a:extLst>
          </p:cNvPr>
          <p:cNvSpPr/>
          <p:nvPr/>
        </p:nvSpPr>
        <p:spPr>
          <a:xfrm>
            <a:off x="123515" y="1725975"/>
            <a:ext cx="2223521"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7" name="!!Yellow">
            <a:extLst>
              <a:ext uri="{FF2B5EF4-FFF2-40B4-BE49-F238E27FC236}">
                <a16:creationId xmlns:a16="http://schemas.microsoft.com/office/drawing/2014/main" id="{0F815BCD-3707-407C-A6F8-AC51BBA94A6B}"/>
              </a:ext>
            </a:extLst>
          </p:cNvPr>
          <p:cNvSpPr/>
          <p:nvPr/>
        </p:nvSpPr>
        <p:spPr>
          <a:xfrm>
            <a:off x="82343" y="1725975"/>
            <a:ext cx="2165547"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8" name="!!Black">
            <a:extLst>
              <a:ext uri="{FF2B5EF4-FFF2-40B4-BE49-F238E27FC236}">
                <a16:creationId xmlns:a16="http://schemas.microsoft.com/office/drawing/2014/main" id="{B6887207-A5D1-47FF-9DB1-F20BD8E42328}"/>
              </a:ext>
            </a:extLst>
          </p:cNvPr>
          <p:cNvSpPr/>
          <p:nvPr/>
        </p:nvSpPr>
        <p:spPr>
          <a:xfrm>
            <a:off x="43829" y="1725975"/>
            <a:ext cx="2111315"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9" name="!!White">
            <a:extLst>
              <a:ext uri="{FF2B5EF4-FFF2-40B4-BE49-F238E27FC236}">
                <a16:creationId xmlns:a16="http://schemas.microsoft.com/office/drawing/2014/main" id="{154B24D6-39F6-49A1-A1C6-0DC27BED0323}"/>
              </a:ext>
            </a:extLst>
          </p:cNvPr>
          <p:cNvSpPr/>
          <p:nvPr/>
        </p:nvSpPr>
        <p:spPr>
          <a:xfrm>
            <a:off x="-8035" y="1725975"/>
            <a:ext cx="2049602"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0" name="Tekstvak 19">
            <a:extLst>
              <a:ext uri="{FF2B5EF4-FFF2-40B4-BE49-F238E27FC236}">
                <a16:creationId xmlns:a16="http://schemas.microsoft.com/office/drawing/2014/main" id="{AE76D169-A443-4C11-BD82-ECD4D1D8AB16}"/>
              </a:ext>
            </a:extLst>
          </p:cNvPr>
          <p:cNvSpPr txBox="1"/>
          <p:nvPr/>
        </p:nvSpPr>
        <p:spPr>
          <a:xfrm>
            <a:off x="0" y="1857387"/>
            <a:ext cx="2039841" cy="492443"/>
          </a:xfrm>
          <a:prstGeom prst="rect">
            <a:avLst/>
          </a:prstGeom>
          <a:noFill/>
          <a:extLst>
            <a:ext uri="{909E8E84-426E-40DD-AFC4-6F175D3DCCD1}">
              <a14:hiddenFill xmlns:a14="http://schemas.microsoft.com/office/drawing/2010/main">
                <a:solidFill>
                  <a:scrgbClr r="0" g="0" b="0"/>
                </a:solidFill>
              </a14:hiddenFill>
            </a:ext>
          </a:extLst>
        </p:spPr>
        <p:txBody>
          <a:bodyPr vert="horz" wrap="none" lIns="396000" tIns="0" rIns="216000" bIns="0" rtlCol="0">
            <a:spAutoFit/>
          </a:bodyPr>
          <a:lstStyle/>
          <a:p>
            <a:r>
              <a:rPr lang="nl-BE" sz="3200" b="1" dirty="0">
                <a:latin typeface="Candara" panose="020E0502030303020204" pitchFamily="34" charset="0"/>
              </a:rPr>
              <a:t>De baan</a:t>
            </a:r>
          </a:p>
        </p:txBody>
      </p:sp>
      <p:sp>
        <p:nvSpPr>
          <p:cNvPr id="56" name="Rechthoek: afgeronde hoeken 55">
            <a:extLst>
              <a:ext uri="{FF2B5EF4-FFF2-40B4-BE49-F238E27FC236}">
                <a16:creationId xmlns:a16="http://schemas.microsoft.com/office/drawing/2014/main" id="{50FB7C74-4C5E-42FB-95E8-DE6AB1B1FFBB}"/>
              </a:ext>
            </a:extLst>
          </p:cNvPr>
          <p:cNvSpPr/>
          <p:nvPr/>
        </p:nvSpPr>
        <p:spPr>
          <a:xfrm rot="16200000">
            <a:off x="1731438" y="1727065"/>
            <a:ext cx="594340" cy="2824128"/>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3" name="Tekstvak 2">
            <a:extLst>
              <a:ext uri="{FF2B5EF4-FFF2-40B4-BE49-F238E27FC236}">
                <a16:creationId xmlns:a16="http://schemas.microsoft.com/office/drawing/2014/main" id="{6359180A-968A-432A-AF23-49362377B3DD}"/>
              </a:ext>
            </a:extLst>
          </p:cNvPr>
          <p:cNvSpPr txBox="1"/>
          <p:nvPr/>
        </p:nvSpPr>
        <p:spPr>
          <a:xfrm>
            <a:off x="616543" y="2886001"/>
            <a:ext cx="2824126" cy="506256"/>
          </a:xfrm>
          <a:prstGeom prst="rect">
            <a:avLst/>
          </a:prstGeom>
          <a:noFill/>
          <a:extLst>
            <a:ext uri="{909E8E84-426E-40DD-AFC4-6F175D3DCCD1}">
              <a14:hiddenFill xmlns:a14="http://schemas.microsoft.com/office/drawing/2010/main">
                <a:solidFill>
                  <a:scrgbClr r="0" g="0" b="0"/>
                </a:solidFill>
              </a14:hiddenFill>
            </a:ext>
          </a:extLst>
        </p:spPr>
        <p:txBody>
          <a:bodyPr vert="horz" wrap="none" lIns="180000" tIns="144000" rIns="180000" bIns="144000" rtlCol="0">
            <a:spAutoFit/>
          </a:bodyPr>
          <a:lstStyle/>
          <a:p>
            <a:r>
              <a:rPr lang="nl-BE" sz="1400" b="1" dirty="0">
                <a:solidFill>
                  <a:schemeClr val="accent2"/>
                </a:solidFill>
                <a:latin typeface="Candara" panose="020E0502030303020204" pitchFamily="34" charset="0"/>
              </a:rPr>
              <a:t>KASUMIGASEKI COUNTRY CLUB</a:t>
            </a:r>
            <a:endParaRPr lang="en-BE" sz="1400" b="1" dirty="0">
              <a:solidFill>
                <a:schemeClr val="accent2"/>
              </a:solidFill>
              <a:latin typeface="Candara" panose="020E0502030303020204" pitchFamily="34" charset="0"/>
            </a:endParaRPr>
          </a:p>
        </p:txBody>
      </p:sp>
      <p:sp>
        <p:nvSpPr>
          <p:cNvPr id="58" name="Rechthoek: afgeronde hoeken 57">
            <a:extLst>
              <a:ext uri="{FF2B5EF4-FFF2-40B4-BE49-F238E27FC236}">
                <a16:creationId xmlns:a16="http://schemas.microsoft.com/office/drawing/2014/main" id="{C9BF0EDD-0069-442E-88A2-3A8738A6DA94}"/>
              </a:ext>
            </a:extLst>
          </p:cNvPr>
          <p:cNvSpPr/>
          <p:nvPr/>
        </p:nvSpPr>
        <p:spPr>
          <a:xfrm rot="16200000">
            <a:off x="963597" y="3292878"/>
            <a:ext cx="594340" cy="1288450"/>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62" name="Tekstvak 61">
            <a:extLst>
              <a:ext uri="{FF2B5EF4-FFF2-40B4-BE49-F238E27FC236}">
                <a16:creationId xmlns:a16="http://schemas.microsoft.com/office/drawing/2014/main" id="{FF4FF887-136A-43BA-992A-E460500DB5FA}"/>
              </a:ext>
            </a:extLst>
          </p:cNvPr>
          <p:cNvSpPr txBox="1"/>
          <p:nvPr/>
        </p:nvSpPr>
        <p:spPr>
          <a:xfrm>
            <a:off x="616541" y="3683975"/>
            <a:ext cx="1288449" cy="506256"/>
          </a:xfrm>
          <a:prstGeom prst="rect">
            <a:avLst/>
          </a:prstGeom>
          <a:noFill/>
        </p:spPr>
        <p:txBody>
          <a:bodyPr vert="horz" wrap="none" lIns="180000" tIns="144000" rIns="180000" bIns="144000" rtlCol="0">
            <a:spAutoFit/>
          </a:bodyPr>
          <a:lstStyle/>
          <a:p>
            <a:r>
              <a:rPr lang="nl-BE" sz="1400" b="1" dirty="0">
                <a:solidFill>
                  <a:schemeClr val="accent2"/>
                </a:solidFill>
                <a:latin typeface="Candara" panose="020E0502030303020204" pitchFamily="34" charset="0"/>
              </a:rPr>
              <a:t>Gebouwd in</a:t>
            </a:r>
            <a:endParaRPr lang="en-BE" sz="1400" b="1" dirty="0">
              <a:solidFill>
                <a:schemeClr val="accent2"/>
              </a:solidFill>
              <a:latin typeface="Candara" panose="020E0502030303020204" pitchFamily="34" charset="0"/>
            </a:endParaRPr>
          </a:p>
        </p:txBody>
      </p:sp>
      <p:sp>
        <p:nvSpPr>
          <p:cNvPr id="64" name="Rechthoek: afgeronde hoeken 63">
            <a:extLst>
              <a:ext uri="{FF2B5EF4-FFF2-40B4-BE49-F238E27FC236}">
                <a16:creationId xmlns:a16="http://schemas.microsoft.com/office/drawing/2014/main" id="{88BE80BD-FD64-4F0F-B9B9-0F7B1364904A}"/>
              </a:ext>
            </a:extLst>
          </p:cNvPr>
          <p:cNvSpPr/>
          <p:nvPr/>
        </p:nvSpPr>
        <p:spPr>
          <a:xfrm rot="16200000">
            <a:off x="659634" y="4235340"/>
            <a:ext cx="594340" cy="680524"/>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65" name="Tekstvak 64">
            <a:extLst>
              <a:ext uri="{FF2B5EF4-FFF2-40B4-BE49-F238E27FC236}">
                <a16:creationId xmlns:a16="http://schemas.microsoft.com/office/drawing/2014/main" id="{4EF9DCCC-008B-414C-BC1E-E644DA85386B}"/>
              </a:ext>
            </a:extLst>
          </p:cNvPr>
          <p:cNvSpPr txBox="1"/>
          <p:nvPr/>
        </p:nvSpPr>
        <p:spPr>
          <a:xfrm>
            <a:off x="616541" y="4322473"/>
            <a:ext cx="680525" cy="506256"/>
          </a:xfrm>
          <a:prstGeom prst="rect">
            <a:avLst/>
          </a:prstGeom>
          <a:noFill/>
        </p:spPr>
        <p:txBody>
          <a:bodyPr vert="horz" wrap="none" lIns="180000" tIns="144000" rIns="180000" bIns="144000" rtlCol="0">
            <a:spAutoFit/>
          </a:bodyPr>
          <a:lstStyle/>
          <a:p>
            <a:r>
              <a:rPr lang="nl-BE" sz="1400" b="1" dirty="0">
                <a:solidFill>
                  <a:schemeClr val="accent2"/>
                </a:solidFill>
                <a:latin typeface="Candara" panose="020E0502030303020204" pitchFamily="34" charset="0"/>
              </a:rPr>
              <a:t>PAR</a:t>
            </a:r>
            <a:endParaRPr lang="en-BE" sz="1400" b="1" dirty="0">
              <a:solidFill>
                <a:schemeClr val="accent2"/>
              </a:solidFill>
              <a:latin typeface="Candara" panose="020E0502030303020204" pitchFamily="34" charset="0"/>
            </a:endParaRPr>
          </a:p>
        </p:txBody>
      </p:sp>
      <p:sp>
        <p:nvSpPr>
          <p:cNvPr id="66" name="Rechthoek: afgeronde hoeken 65">
            <a:extLst>
              <a:ext uri="{FF2B5EF4-FFF2-40B4-BE49-F238E27FC236}">
                <a16:creationId xmlns:a16="http://schemas.microsoft.com/office/drawing/2014/main" id="{BAF8DDCF-6063-4F5C-BD3C-BAC22299393F}"/>
              </a:ext>
            </a:extLst>
          </p:cNvPr>
          <p:cNvSpPr/>
          <p:nvPr/>
        </p:nvSpPr>
        <p:spPr>
          <a:xfrm rot="16200000">
            <a:off x="768029" y="4767566"/>
            <a:ext cx="594340" cy="897316"/>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67" name="Tekstvak 66">
            <a:extLst>
              <a:ext uri="{FF2B5EF4-FFF2-40B4-BE49-F238E27FC236}">
                <a16:creationId xmlns:a16="http://schemas.microsoft.com/office/drawing/2014/main" id="{7F2C0359-3D11-440D-9680-1E7A4D0376BC}"/>
              </a:ext>
            </a:extLst>
          </p:cNvPr>
          <p:cNvSpPr txBox="1"/>
          <p:nvPr/>
        </p:nvSpPr>
        <p:spPr>
          <a:xfrm>
            <a:off x="616541" y="4960971"/>
            <a:ext cx="897316" cy="506256"/>
          </a:xfrm>
          <a:prstGeom prst="rect">
            <a:avLst/>
          </a:prstGeom>
          <a:noFill/>
        </p:spPr>
        <p:txBody>
          <a:bodyPr vert="horz" wrap="none" lIns="180000" tIns="144000" rIns="180000" bIns="144000" rtlCol="0">
            <a:spAutoFit/>
          </a:bodyPr>
          <a:lstStyle/>
          <a:p>
            <a:r>
              <a:rPr lang="nl-BE" sz="1400" b="1" dirty="0">
                <a:solidFill>
                  <a:schemeClr val="accent2"/>
                </a:solidFill>
                <a:latin typeface="Candara" panose="020E0502030303020204" pitchFamily="34" charset="0"/>
              </a:rPr>
              <a:t>Lengte</a:t>
            </a:r>
            <a:endParaRPr lang="en-BE" sz="1400" b="1" dirty="0">
              <a:solidFill>
                <a:schemeClr val="accent2"/>
              </a:solidFill>
              <a:latin typeface="Candara" panose="020E0502030303020204" pitchFamily="34" charset="0"/>
            </a:endParaRPr>
          </a:p>
        </p:txBody>
      </p:sp>
      <p:sp>
        <p:nvSpPr>
          <p:cNvPr id="68" name="Tekstvak 67">
            <a:extLst>
              <a:ext uri="{FF2B5EF4-FFF2-40B4-BE49-F238E27FC236}">
                <a16:creationId xmlns:a16="http://schemas.microsoft.com/office/drawing/2014/main" id="{D54E9028-CBA5-4875-A005-959C5350D1B1}"/>
              </a:ext>
            </a:extLst>
          </p:cNvPr>
          <p:cNvSpPr txBox="1"/>
          <p:nvPr/>
        </p:nvSpPr>
        <p:spPr>
          <a:xfrm>
            <a:off x="1931132" y="3512728"/>
            <a:ext cx="987084" cy="767866"/>
          </a:xfrm>
          <a:prstGeom prst="rect">
            <a:avLst/>
          </a:prstGeom>
          <a:noFill/>
        </p:spPr>
        <p:txBody>
          <a:bodyPr vert="horz" wrap="none" lIns="180000" tIns="144000" rIns="180000" bIns="144000" rtlCol="0">
            <a:spAutoFit/>
          </a:bodyPr>
          <a:lstStyle/>
          <a:p>
            <a:r>
              <a:rPr lang="nl-BE" sz="2000" b="1" dirty="0">
                <a:solidFill>
                  <a:schemeClr val="bg1"/>
                </a:solidFill>
                <a:latin typeface="Candara" panose="020E0502030303020204" pitchFamily="34" charset="0"/>
              </a:rPr>
              <a:t>2016</a:t>
            </a:r>
            <a:br>
              <a:rPr lang="nl-BE" sz="1400" b="1" dirty="0">
                <a:solidFill>
                  <a:schemeClr val="bg1"/>
                </a:solidFill>
                <a:latin typeface="Candara" panose="020E0502030303020204" pitchFamily="34" charset="0"/>
              </a:rPr>
            </a:br>
            <a:r>
              <a:rPr lang="nl-BE" sz="1050" b="1" dirty="0">
                <a:solidFill>
                  <a:schemeClr val="bg1"/>
                </a:solidFill>
                <a:latin typeface="Candara" panose="020E0502030303020204" pitchFamily="34" charset="0"/>
              </a:rPr>
              <a:t>(</a:t>
            </a:r>
            <a:r>
              <a:rPr lang="nl-BE" sz="1050" b="1" dirty="0" err="1">
                <a:solidFill>
                  <a:schemeClr val="bg1"/>
                </a:solidFill>
                <a:latin typeface="Candara" panose="020E0502030303020204" pitchFamily="34" charset="0"/>
              </a:rPr>
              <a:t>redesign</a:t>
            </a:r>
            <a:r>
              <a:rPr lang="nl-BE" sz="1050" b="1" dirty="0">
                <a:solidFill>
                  <a:schemeClr val="bg1"/>
                </a:solidFill>
                <a:latin typeface="Candara" panose="020E0502030303020204" pitchFamily="34" charset="0"/>
              </a:rPr>
              <a:t>)</a:t>
            </a:r>
            <a:endParaRPr lang="en-BE" sz="1400" b="1" dirty="0">
              <a:solidFill>
                <a:schemeClr val="bg1"/>
              </a:solidFill>
              <a:latin typeface="Candara" panose="020E0502030303020204" pitchFamily="34" charset="0"/>
            </a:endParaRPr>
          </a:p>
        </p:txBody>
      </p:sp>
      <p:sp>
        <p:nvSpPr>
          <p:cNvPr id="76" name="Tekstvak 75">
            <a:extLst>
              <a:ext uri="{FF2B5EF4-FFF2-40B4-BE49-F238E27FC236}">
                <a16:creationId xmlns:a16="http://schemas.microsoft.com/office/drawing/2014/main" id="{03CAF088-AF84-4A02-80DD-5EB8BE039B87}"/>
              </a:ext>
            </a:extLst>
          </p:cNvPr>
          <p:cNvSpPr txBox="1"/>
          <p:nvPr/>
        </p:nvSpPr>
        <p:spPr>
          <a:xfrm>
            <a:off x="1300897" y="4276306"/>
            <a:ext cx="568700" cy="598589"/>
          </a:xfrm>
          <a:prstGeom prst="rect">
            <a:avLst/>
          </a:prstGeom>
          <a:noFill/>
        </p:spPr>
        <p:txBody>
          <a:bodyPr vert="horz" wrap="none" lIns="180000" tIns="144000" rIns="180000" bIns="144000" rtlCol="0">
            <a:spAutoFit/>
          </a:bodyPr>
          <a:lstStyle/>
          <a:p>
            <a:r>
              <a:rPr lang="nl-BE" sz="2000" b="1" dirty="0">
                <a:solidFill>
                  <a:schemeClr val="bg1"/>
                </a:solidFill>
                <a:latin typeface="Candara" panose="020E0502030303020204" pitchFamily="34" charset="0"/>
              </a:rPr>
              <a:t>71</a:t>
            </a:r>
            <a:endParaRPr lang="en-BE" sz="1600" b="1" dirty="0">
              <a:solidFill>
                <a:schemeClr val="bg1"/>
              </a:solidFill>
              <a:latin typeface="Candara" panose="020E0502030303020204" pitchFamily="34" charset="0"/>
            </a:endParaRPr>
          </a:p>
        </p:txBody>
      </p:sp>
      <p:sp>
        <p:nvSpPr>
          <p:cNvPr id="77" name="Tekstvak 76">
            <a:extLst>
              <a:ext uri="{FF2B5EF4-FFF2-40B4-BE49-F238E27FC236}">
                <a16:creationId xmlns:a16="http://schemas.microsoft.com/office/drawing/2014/main" id="{26B782B9-30C1-4B24-A748-2D5479F2D51E}"/>
              </a:ext>
            </a:extLst>
          </p:cNvPr>
          <p:cNvSpPr txBox="1"/>
          <p:nvPr/>
        </p:nvSpPr>
        <p:spPr>
          <a:xfrm>
            <a:off x="1513857" y="4914805"/>
            <a:ext cx="1174635" cy="598589"/>
          </a:xfrm>
          <a:prstGeom prst="rect">
            <a:avLst/>
          </a:prstGeom>
          <a:noFill/>
        </p:spPr>
        <p:txBody>
          <a:bodyPr vert="horz" wrap="none" lIns="180000" tIns="144000" rIns="180000" bIns="144000" rtlCol="0">
            <a:spAutoFit/>
          </a:bodyPr>
          <a:lstStyle/>
          <a:p>
            <a:r>
              <a:rPr lang="nl-BE" sz="2000" b="1" dirty="0">
                <a:solidFill>
                  <a:schemeClr val="bg1"/>
                </a:solidFill>
                <a:latin typeface="Candara" panose="020E0502030303020204" pitchFamily="34" charset="0"/>
              </a:rPr>
              <a:t>6.826m</a:t>
            </a:r>
            <a:endParaRPr lang="en-BE" sz="2000" b="1" dirty="0">
              <a:solidFill>
                <a:schemeClr val="bg1"/>
              </a:solidFill>
              <a:latin typeface="Candara" panose="020E0502030303020204" pitchFamily="34" charset="0"/>
            </a:endParaRPr>
          </a:p>
        </p:txBody>
      </p:sp>
      <p:sp>
        <p:nvSpPr>
          <p:cNvPr id="137" name="!!TriggerInfo">
            <a:hlinkClick r:id="rId5" action="ppaction://hlinksldjump"/>
            <a:extLst>
              <a:ext uri="{FF2B5EF4-FFF2-40B4-BE49-F238E27FC236}">
                <a16:creationId xmlns:a16="http://schemas.microsoft.com/office/drawing/2014/main" id="{51C27AF6-2F4F-4C47-AA4E-507993358467}"/>
              </a:ext>
            </a:extLst>
          </p:cNvPr>
          <p:cNvSpPr/>
          <p:nvPr/>
        </p:nvSpPr>
        <p:spPr>
          <a:xfrm rot="10800000">
            <a:off x="1969836" y="4439975"/>
            <a:ext cx="580894" cy="320751"/>
          </a:xfrm>
          <a:prstGeom prst="rect">
            <a:avLst/>
          </a:prstGeom>
          <a:solidFill>
            <a:schemeClr val="bg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pic>
        <p:nvPicPr>
          <p:cNvPr id="72" name="Graphic 71">
            <a:hlinkClick r:id="rId5" action="ppaction://hlinksldjump"/>
            <a:extLst>
              <a:ext uri="{FF2B5EF4-FFF2-40B4-BE49-F238E27FC236}">
                <a16:creationId xmlns:a16="http://schemas.microsoft.com/office/drawing/2014/main" id="{4A396927-BF72-4CDD-BB0F-20584C3BBFEF}"/>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p:blipFill>
        <p:spPr>
          <a:xfrm>
            <a:off x="1965708" y="4374574"/>
            <a:ext cx="725578" cy="402052"/>
          </a:xfrm>
          <a:prstGeom prst="rect">
            <a:avLst/>
          </a:prstGeom>
        </p:spPr>
      </p:pic>
      <p:sp>
        <p:nvSpPr>
          <p:cNvPr id="69" name="!!NextBG">
            <a:extLst>
              <a:ext uri="{FF2B5EF4-FFF2-40B4-BE49-F238E27FC236}">
                <a16:creationId xmlns:a16="http://schemas.microsoft.com/office/drawing/2014/main" id="{588114E8-63D1-4789-877D-FC494F18C0C8}"/>
              </a:ext>
            </a:extLst>
          </p:cNvPr>
          <p:cNvSpPr/>
          <p:nvPr/>
        </p:nvSpPr>
        <p:spPr>
          <a:xfrm>
            <a:off x="6206587" y="5929366"/>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0" name="!!NextArrow">
            <a:extLst>
              <a:ext uri="{FF2B5EF4-FFF2-40B4-BE49-F238E27FC236}">
                <a16:creationId xmlns:a16="http://schemas.microsoft.com/office/drawing/2014/main" id="{041AFBDF-15EB-44B7-B379-35B36465ADBB}"/>
              </a:ext>
            </a:extLst>
          </p:cNvPr>
          <p:cNvSpPr/>
          <p:nvPr/>
        </p:nvSpPr>
        <p:spPr>
          <a:xfrm>
            <a:off x="6377711" y="6055735"/>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71" name="!!NextLabel">
            <a:extLst>
              <a:ext uri="{FF2B5EF4-FFF2-40B4-BE49-F238E27FC236}">
                <a16:creationId xmlns:a16="http://schemas.microsoft.com/office/drawing/2014/main" id="{A9EF740A-E280-458E-A334-92E9FFFCBB8C}"/>
              </a:ext>
            </a:extLst>
          </p:cNvPr>
          <p:cNvSpPr txBox="1"/>
          <p:nvPr/>
        </p:nvSpPr>
        <p:spPr>
          <a:xfrm>
            <a:off x="6206587" y="6470983"/>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Volgende</a:t>
            </a:r>
            <a:endParaRPr lang="en-BE" sz="800" dirty="0">
              <a:solidFill>
                <a:schemeClr val="bg1"/>
              </a:solidFill>
              <a:latin typeface="Candara" panose="020E0502030303020204" pitchFamily="34" charset="0"/>
            </a:endParaRPr>
          </a:p>
        </p:txBody>
      </p:sp>
      <p:sp>
        <p:nvSpPr>
          <p:cNvPr id="73" name="!!NextTrigger">
            <a:hlinkClick r:id="" action="ppaction://hlinkshowjump?jump=nextslide"/>
            <a:extLst>
              <a:ext uri="{FF2B5EF4-FFF2-40B4-BE49-F238E27FC236}">
                <a16:creationId xmlns:a16="http://schemas.microsoft.com/office/drawing/2014/main" id="{B7FA28FE-17F3-44A9-9F66-40A812907FA6}"/>
              </a:ext>
            </a:extLst>
          </p:cNvPr>
          <p:cNvSpPr/>
          <p:nvPr/>
        </p:nvSpPr>
        <p:spPr>
          <a:xfrm>
            <a:off x="6206586" y="5934877"/>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74" name="!!PrevBG">
            <a:extLst>
              <a:ext uri="{FF2B5EF4-FFF2-40B4-BE49-F238E27FC236}">
                <a16:creationId xmlns:a16="http://schemas.microsoft.com/office/drawing/2014/main" id="{1285CD2E-9152-41BC-9E8B-135477F99964}"/>
              </a:ext>
            </a:extLst>
          </p:cNvPr>
          <p:cNvSpPr/>
          <p:nvPr/>
        </p:nvSpPr>
        <p:spPr>
          <a:xfrm>
            <a:off x="5519597" y="59240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1" name="!!PrevArrow">
            <a:extLst>
              <a:ext uri="{FF2B5EF4-FFF2-40B4-BE49-F238E27FC236}">
                <a16:creationId xmlns:a16="http://schemas.microsoft.com/office/drawing/2014/main" id="{97B5C427-6239-4795-A479-EF7616D31513}"/>
              </a:ext>
            </a:extLst>
          </p:cNvPr>
          <p:cNvSpPr/>
          <p:nvPr/>
        </p:nvSpPr>
        <p:spPr>
          <a:xfrm flipH="1">
            <a:off x="5646270" y="6050400"/>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82" name="!!PrevLabel">
            <a:extLst>
              <a:ext uri="{FF2B5EF4-FFF2-40B4-BE49-F238E27FC236}">
                <a16:creationId xmlns:a16="http://schemas.microsoft.com/office/drawing/2014/main" id="{482B6426-1F44-4E9F-AF39-8EE77F80CB87}"/>
              </a:ext>
            </a:extLst>
          </p:cNvPr>
          <p:cNvSpPr txBox="1"/>
          <p:nvPr/>
        </p:nvSpPr>
        <p:spPr>
          <a:xfrm>
            <a:off x="5519597" y="6465648"/>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Terug</a:t>
            </a:r>
            <a:endParaRPr lang="en-BE" sz="800" dirty="0">
              <a:solidFill>
                <a:schemeClr val="bg1"/>
              </a:solidFill>
              <a:latin typeface="Candara" panose="020E0502030303020204" pitchFamily="34" charset="0"/>
            </a:endParaRPr>
          </a:p>
        </p:txBody>
      </p:sp>
      <p:sp>
        <p:nvSpPr>
          <p:cNvPr id="85" name="!!PrevTrigger">
            <a:hlinkClick r:id="rId8" action="ppaction://hlinksldjump"/>
            <a:extLst>
              <a:ext uri="{FF2B5EF4-FFF2-40B4-BE49-F238E27FC236}">
                <a16:creationId xmlns:a16="http://schemas.microsoft.com/office/drawing/2014/main" id="{CF184717-2D59-413D-9F59-9433A174DEC8}"/>
              </a:ext>
            </a:extLst>
          </p:cNvPr>
          <p:cNvSpPr/>
          <p:nvPr/>
        </p:nvSpPr>
        <p:spPr>
          <a:xfrm>
            <a:off x="5519596" y="5929542"/>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14" name="!!MenuBlack">
            <a:extLst>
              <a:ext uri="{FF2B5EF4-FFF2-40B4-BE49-F238E27FC236}">
                <a16:creationId xmlns:a16="http://schemas.microsoft.com/office/drawing/2014/main" id="{AB788CB0-666D-4D00-B1E3-4D7DC8B0F0BF}"/>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15" name="!!MenuYellow">
            <a:extLst>
              <a:ext uri="{FF2B5EF4-FFF2-40B4-BE49-F238E27FC236}">
                <a16:creationId xmlns:a16="http://schemas.microsoft.com/office/drawing/2014/main" id="{CA8A39EC-DBA6-43D8-B9E0-0BAD103BC4A0}"/>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6" name="!!MenuRed">
            <a:extLst>
              <a:ext uri="{FF2B5EF4-FFF2-40B4-BE49-F238E27FC236}">
                <a16:creationId xmlns:a16="http://schemas.microsoft.com/office/drawing/2014/main" id="{B856CD02-4671-4A71-AB3C-25B007A78E61}"/>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7" name="!!MenuWhite">
            <a:extLst>
              <a:ext uri="{FF2B5EF4-FFF2-40B4-BE49-F238E27FC236}">
                <a16:creationId xmlns:a16="http://schemas.microsoft.com/office/drawing/2014/main" id="{21D5FD3D-EC0F-4E93-8D1A-4A3437414D91}"/>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8" name="!!Menu-1">
            <a:extLst>
              <a:ext uri="{FF2B5EF4-FFF2-40B4-BE49-F238E27FC236}">
                <a16:creationId xmlns:a16="http://schemas.microsoft.com/office/drawing/2014/main" id="{9D8CB13E-6127-4EE2-BE39-5B75B34C1BC0}"/>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119" name="!!Menu-2">
            <a:extLst>
              <a:ext uri="{FF2B5EF4-FFF2-40B4-BE49-F238E27FC236}">
                <a16:creationId xmlns:a16="http://schemas.microsoft.com/office/drawing/2014/main" id="{276D8B06-2F37-432C-8C26-6BE8FC14067A}"/>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120" name="!!Menu-3">
            <a:extLst>
              <a:ext uri="{FF2B5EF4-FFF2-40B4-BE49-F238E27FC236}">
                <a16:creationId xmlns:a16="http://schemas.microsoft.com/office/drawing/2014/main" id="{C4EA96DF-A4C9-4726-B5B3-AD1E121149C8}"/>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121" name="!!Menu-4">
            <a:extLst>
              <a:ext uri="{FF2B5EF4-FFF2-40B4-BE49-F238E27FC236}">
                <a16:creationId xmlns:a16="http://schemas.microsoft.com/office/drawing/2014/main" id="{AED63679-B9B8-49EA-AABC-20DBCECAA335}"/>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122" name="!!Menu-5">
            <a:extLst>
              <a:ext uri="{FF2B5EF4-FFF2-40B4-BE49-F238E27FC236}">
                <a16:creationId xmlns:a16="http://schemas.microsoft.com/office/drawing/2014/main" id="{449E2B35-BF39-4030-9F5C-26168645ADD5}"/>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123" name="!!Menu-6">
            <a:extLst>
              <a:ext uri="{FF2B5EF4-FFF2-40B4-BE49-F238E27FC236}">
                <a16:creationId xmlns:a16="http://schemas.microsoft.com/office/drawing/2014/main" id="{92D30099-DD72-4966-8A6C-69D3080B1708}"/>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133" name="!!Menu-Line5">
            <a:extLst>
              <a:ext uri="{FF2B5EF4-FFF2-40B4-BE49-F238E27FC236}">
                <a16:creationId xmlns:a16="http://schemas.microsoft.com/office/drawing/2014/main" id="{4C2E2CDA-B8F9-487A-8A4D-7CF171D381E4}"/>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34" name="!!Menu-Line4">
            <a:extLst>
              <a:ext uri="{FF2B5EF4-FFF2-40B4-BE49-F238E27FC236}">
                <a16:creationId xmlns:a16="http://schemas.microsoft.com/office/drawing/2014/main" id="{F02A694F-3BFD-42BF-96E3-4BC5E29AF66A}"/>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35" name="!!Menu-Line3">
            <a:extLst>
              <a:ext uri="{FF2B5EF4-FFF2-40B4-BE49-F238E27FC236}">
                <a16:creationId xmlns:a16="http://schemas.microsoft.com/office/drawing/2014/main" id="{07EB9CB2-B6C6-4CEC-A213-DA149553776B}"/>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36" name="!!Menu-Line2">
            <a:extLst>
              <a:ext uri="{FF2B5EF4-FFF2-40B4-BE49-F238E27FC236}">
                <a16:creationId xmlns:a16="http://schemas.microsoft.com/office/drawing/2014/main" id="{E73703DD-4875-4563-83E2-EEBACD0477AB}"/>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67" name="!!Menu-Line1">
            <a:extLst>
              <a:ext uri="{FF2B5EF4-FFF2-40B4-BE49-F238E27FC236}">
                <a16:creationId xmlns:a16="http://schemas.microsoft.com/office/drawing/2014/main" id="{D1227CDD-7750-408B-8C59-8C6255BE1328}"/>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68" name="!!Menu-7">
            <a:extLst>
              <a:ext uri="{FF2B5EF4-FFF2-40B4-BE49-F238E27FC236}">
                <a16:creationId xmlns:a16="http://schemas.microsoft.com/office/drawing/2014/main" id="{03517A03-1B7E-499D-AEEF-AB18F9BDF3F9}"/>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169" name="!!Menu-Line6">
            <a:extLst>
              <a:ext uri="{FF2B5EF4-FFF2-40B4-BE49-F238E27FC236}">
                <a16:creationId xmlns:a16="http://schemas.microsoft.com/office/drawing/2014/main" id="{61C3004B-8CB3-4193-A918-5C5F6AF99F19}"/>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70" name="!!MenuTrigger1">
            <a:hlinkClick r:id="rId9" action="ppaction://hlinksldjump"/>
            <a:extLst>
              <a:ext uri="{FF2B5EF4-FFF2-40B4-BE49-F238E27FC236}">
                <a16:creationId xmlns:a16="http://schemas.microsoft.com/office/drawing/2014/main" id="{64AE373F-7CCC-4893-8764-AB8EE02982E5}"/>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71" name="!!MenuTrigger2">
            <a:hlinkClick r:id="rId10" action="ppaction://hlinksldjump"/>
            <a:extLst>
              <a:ext uri="{FF2B5EF4-FFF2-40B4-BE49-F238E27FC236}">
                <a16:creationId xmlns:a16="http://schemas.microsoft.com/office/drawing/2014/main" id="{F0672B35-F7AF-48FB-B4EB-40857D92AD32}"/>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72" name="!!MenuTrigger3">
            <a:hlinkClick r:id="rId8" action="ppaction://hlinksldjump"/>
            <a:extLst>
              <a:ext uri="{FF2B5EF4-FFF2-40B4-BE49-F238E27FC236}">
                <a16:creationId xmlns:a16="http://schemas.microsoft.com/office/drawing/2014/main" id="{E553F8B8-3DA0-4695-A225-BE44E828FD5E}"/>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73" name="!!MenuTrigger4">
            <a:hlinkClick r:id="rId11" action="ppaction://hlinksldjump"/>
            <a:extLst>
              <a:ext uri="{FF2B5EF4-FFF2-40B4-BE49-F238E27FC236}">
                <a16:creationId xmlns:a16="http://schemas.microsoft.com/office/drawing/2014/main" id="{C6F5C4CB-D792-4AA7-B235-925D19929585}"/>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74" name="!!MenuTrigger5">
            <a:hlinkClick r:id="rId12" action="ppaction://hlinksldjump"/>
            <a:extLst>
              <a:ext uri="{FF2B5EF4-FFF2-40B4-BE49-F238E27FC236}">
                <a16:creationId xmlns:a16="http://schemas.microsoft.com/office/drawing/2014/main" id="{BFC939D6-EBD0-424E-A12A-63272842297C}"/>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75" name="!!MenuTrigger6">
            <a:hlinkClick r:id="rId13" action="ppaction://hlinksldjump"/>
            <a:extLst>
              <a:ext uri="{FF2B5EF4-FFF2-40B4-BE49-F238E27FC236}">
                <a16:creationId xmlns:a16="http://schemas.microsoft.com/office/drawing/2014/main" id="{7B602CDB-0319-4162-BFF1-E45AB080EB80}"/>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76" name="!!MenuTrigger7">
            <a:hlinkClick r:id="rId14" action="ppaction://hlinksldjump"/>
            <a:extLst>
              <a:ext uri="{FF2B5EF4-FFF2-40B4-BE49-F238E27FC236}">
                <a16:creationId xmlns:a16="http://schemas.microsoft.com/office/drawing/2014/main" id="{A19DA3B5-39C8-46AB-94ED-4646DDA114D0}"/>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77" name="!!MenuBG">
            <a:extLst>
              <a:ext uri="{FF2B5EF4-FFF2-40B4-BE49-F238E27FC236}">
                <a16:creationId xmlns:a16="http://schemas.microsoft.com/office/drawing/2014/main" id="{05FDEAD7-D105-4977-9C2D-640DA201F6EC}"/>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78" name="!!MenuLabel">
            <a:extLst>
              <a:ext uri="{FF2B5EF4-FFF2-40B4-BE49-F238E27FC236}">
                <a16:creationId xmlns:a16="http://schemas.microsoft.com/office/drawing/2014/main" id="{5E6DF84C-E5AD-43F4-9CE8-370EA0702830}"/>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179" name="!!MenuTriggerComplete">
            <a:extLst>
              <a:ext uri="{FF2B5EF4-FFF2-40B4-BE49-F238E27FC236}">
                <a16:creationId xmlns:a16="http://schemas.microsoft.com/office/drawing/2014/main" id="{8B37CB96-63FB-4E1C-A19C-C66B53C8582B}"/>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80" name="!!MenuCloseButton">
            <a:extLst>
              <a:ext uri="{FF2B5EF4-FFF2-40B4-BE49-F238E27FC236}">
                <a16:creationId xmlns:a16="http://schemas.microsoft.com/office/drawing/2014/main" id="{1C9BB25F-7DAD-46E0-8C86-57E4DC506215}"/>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81" name="!!MenuCloseTriggerComplete">
            <a:extLst>
              <a:ext uri="{FF2B5EF4-FFF2-40B4-BE49-F238E27FC236}">
                <a16:creationId xmlns:a16="http://schemas.microsoft.com/office/drawing/2014/main" id="{C56A8E2E-F4F6-45C9-83C8-1488D9FE380E}"/>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36378931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750" fill="hold"/>
                                        <p:tgtEl>
                                          <p:spTgt spid="17"/>
                                        </p:tgtEl>
                                        <p:attrNameLst>
                                          <p:attrName>ppt_x</p:attrName>
                                        </p:attrNameLst>
                                      </p:cBhvr>
                                      <p:tavLst>
                                        <p:tav tm="0">
                                          <p:val>
                                            <p:strVal val="0-#ppt_w/2"/>
                                          </p:val>
                                        </p:tav>
                                        <p:tav tm="100000">
                                          <p:val>
                                            <p:strVal val="#ppt_x"/>
                                          </p:val>
                                        </p:tav>
                                      </p:tavLst>
                                    </p:anim>
                                    <p:anim calcmode="lin" valueType="num">
                                      <p:cBhvr additive="base">
                                        <p:cTn id="12" dur="750" fill="hold"/>
                                        <p:tgtEl>
                                          <p:spTgt spid="17"/>
                                        </p:tgtEl>
                                        <p:attrNameLst>
                                          <p:attrName>ppt_y</p:attrName>
                                        </p:attrNameLst>
                                      </p:cBhvr>
                                      <p:tavLst>
                                        <p:tav tm="0">
                                          <p:val>
                                            <p:strVal val="#ppt_y"/>
                                          </p:val>
                                        </p:tav>
                                        <p:tav tm="100000">
                                          <p:val>
                                            <p:strVal val="#ppt_y"/>
                                          </p:val>
                                        </p:tav>
                                      </p:tavLst>
                                    </p:anim>
                                  </p:childTnLst>
                                </p:cTn>
                              </p:par>
                              <p:par>
                                <p:cTn id="13" presetID="2" presetClass="entr" presetSubtype="8" decel="10000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1000" fill="hold"/>
                                        <p:tgtEl>
                                          <p:spTgt spid="18"/>
                                        </p:tgtEl>
                                        <p:attrNameLst>
                                          <p:attrName>ppt_x</p:attrName>
                                        </p:attrNameLst>
                                      </p:cBhvr>
                                      <p:tavLst>
                                        <p:tav tm="0">
                                          <p:val>
                                            <p:strVal val="0-#ppt_w/2"/>
                                          </p:val>
                                        </p:tav>
                                        <p:tav tm="100000">
                                          <p:val>
                                            <p:strVal val="#ppt_x"/>
                                          </p:val>
                                        </p:tav>
                                      </p:tavLst>
                                    </p:anim>
                                    <p:anim calcmode="lin" valueType="num">
                                      <p:cBhvr additive="base">
                                        <p:cTn id="16" dur="1000" fill="hold"/>
                                        <p:tgtEl>
                                          <p:spTgt spid="18"/>
                                        </p:tgtEl>
                                        <p:attrNameLst>
                                          <p:attrName>ppt_y</p:attrName>
                                        </p:attrNameLst>
                                      </p:cBhvr>
                                      <p:tavLst>
                                        <p:tav tm="0">
                                          <p:val>
                                            <p:strVal val="#ppt_y"/>
                                          </p:val>
                                        </p:tav>
                                        <p:tav tm="100000">
                                          <p:val>
                                            <p:strVal val="#ppt_y"/>
                                          </p:val>
                                        </p:tav>
                                      </p:tavLst>
                                    </p:anim>
                                  </p:childTnLst>
                                </p:cTn>
                              </p:par>
                              <p:par>
                                <p:cTn id="17" presetID="2" presetClass="entr" presetSubtype="8" decel="100000"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1250" fill="hold"/>
                                        <p:tgtEl>
                                          <p:spTgt spid="19"/>
                                        </p:tgtEl>
                                        <p:attrNameLst>
                                          <p:attrName>ppt_x</p:attrName>
                                        </p:attrNameLst>
                                      </p:cBhvr>
                                      <p:tavLst>
                                        <p:tav tm="0">
                                          <p:val>
                                            <p:strVal val="0-#ppt_w/2"/>
                                          </p:val>
                                        </p:tav>
                                        <p:tav tm="100000">
                                          <p:val>
                                            <p:strVal val="#ppt_x"/>
                                          </p:val>
                                        </p:tav>
                                      </p:tavLst>
                                    </p:anim>
                                    <p:anim calcmode="lin" valueType="num">
                                      <p:cBhvr additive="base">
                                        <p:cTn id="20" dur="1250" fill="hold"/>
                                        <p:tgtEl>
                                          <p:spTgt spid="19"/>
                                        </p:tgtEl>
                                        <p:attrNameLst>
                                          <p:attrName>ppt_y</p:attrName>
                                        </p:attrNameLst>
                                      </p:cBhvr>
                                      <p:tavLst>
                                        <p:tav tm="0">
                                          <p:val>
                                            <p:strVal val="#ppt_y"/>
                                          </p:val>
                                        </p:tav>
                                        <p:tav tm="100000">
                                          <p:val>
                                            <p:strVal val="#ppt_y"/>
                                          </p:val>
                                        </p:tav>
                                      </p:tavLst>
                                    </p:anim>
                                  </p:childTnLst>
                                </p:cTn>
                              </p:par>
                              <p:par>
                                <p:cTn id="21" presetID="2" presetClass="entr" presetSubtype="8" decel="100000" fill="hold" grpId="0" nodeType="withEffect">
                                  <p:stCondLst>
                                    <p:cond delay="75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0-#ppt_w/2"/>
                                          </p:val>
                                        </p:tav>
                                        <p:tav tm="100000">
                                          <p:val>
                                            <p:strVal val="#ppt_x"/>
                                          </p:val>
                                        </p:tav>
                                      </p:tavLst>
                                    </p:anim>
                                    <p:anim calcmode="lin" valueType="num">
                                      <p:cBhvr additive="base">
                                        <p:cTn id="24" dur="500" fill="hold"/>
                                        <p:tgtEl>
                                          <p:spTgt spid="20"/>
                                        </p:tgtEl>
                                        <p:attrNameLst>
                                          <p:attrName>ppt_y</p:attrName>
                                        </p:attrNameLst>
                                      </p:cBhvr>
                                      <p:tavLst>
                                        <p:tav tm="0">
                                          <p:val>
                                            <p:strVal val="#ppt_y"/>
                                          </p:val>
                                        </p:tav>
                                        <p:tav tm="100000">
                                          <p:val>
                                            <p:strVal val="#ppt_y"/>
                                          </p:val>
                                        </p:tav>
                                      </p:tavLst>
                                    </p:anim>
                                  </p:childTnLst>
                                </p:cTn>
                              </p:par>
                              <p:par>
                                <p:cTn id="25" presetID="10" presetClass="entr" presetSubtype="0" fill="hold" nodeType="withEffect">
                                  <p:stCondLst>
                                    <p:cond delay="25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childTnLst>
                                </p:cTn>
                              </p:par>
                            </p:childTnLst>
                          </p:cTn>
                        </p:par>
                        <p:par>
                          <p:cTn id="28" fill="hold">
                            <p:stCondLst>
                              <p:cond delay="1250"/>
                            </p:stCondLst>
                            <p:childTnLst>
                              <p:par>
                                <p:cTn id="29" presetID="10" presetClass="entr" presetSubtype="0" fill="hold" grpId="0" nodeType="afterEffect">
                                  <p:stCondLst>
                                    <p:cond delay="0"/>
                                  </p:stCondLst>
                                  <p:childTnLst>
                                    <p:set>
                                      <p:cBhvr>
                                        <p:cTn id="30" dur="1" fill="hold">
                                          <p:stCondLst>
                                            <p:cond delay="0"/>
                                          </p:stCondLst>
                                        </p:cTn>
                                        <p:tgtEl>
                                          <p:spTgt spid="56"/>
                                        </p:tgtEl>
                                        <p:attrNameLst>
                                          <p:attrName>style.visibility</p:attrName>
                                        </p:attrNameLst>
                                      </p:cBhvr>
                                      <p:to>
                                        <p:strVal val="visible"/>
                                      </p:to>
                                    </p:set>
                                    <p:animEffect transition="in" filter="fade">
                                      <p:cBhvr>
                                        <p:cTn id="31" dur="500"/>
                                        <p:tgtEl>
                                          <p:spTgt spid="5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fade">
                                      <p:cBhvr>
                                        <p:cTn id="34" dur="500"/>
                                        <p:tgtEl>
                                          <p:spTgt spid="3"/>
                                        </p:tgtEl>
                                      </p:cBhvr>
                                    </p:animEffect>
                                  </p:childTnLst>
                                </p:cTn>
                              </p:par>
                            </p:childTnLst>
                          </p:cTn>
                        </p:par>
                        <p:par>
                          <p:cTn id="35" fill="hold">
                            <p:stCondLst>
                              <p:cond delay="1750"/>
                            </p:stCondLst>
                            <p:childTnLst>
                              <p:par>
                                <p:cTn id="36" presetID="2" presetClass="entr" presetSubtype="8" decel="100000" fill="hold" grpId="0" nodeType="afterEffect">
                                  <p:stCondLst>
                                    <p:cond delay="0"/>
                                  </p:stCondLst>
                                  <p:childTnLst>
                                    <p:set>
                                      <p:cBhvr>
                                        <p:cTn id="37" dur="1" fill="hold">
                                          <p:stCondLst>
                                            <p:cond delay="0"/>
                                          </p:stCondLst>
                                        </p:cTn>
                                        <p:tgtEl>
                                          <p:spTgt spid="58"/>
                                        </p:tgtEl>
                                        <p:attrNameLst>
                                          <p:attrName>style.visibility</p:attrName>
                                        </p:attrNameLst>
                                      </p:cBhvr>
                                      <p:to>
                                        <p:strVal val="visible"/>
                                      </p:to>
                                    </p:set>
                                    <p:anim calcmode="lin" valueType="num">
                                      <p:cBhvr additive="base">
                                        <p:cTn id="38" dur="750" fill="hold"/>
                                        <p:tgtEl>
                                          <p:spTgt spid="58"/>
                                        </p:tgtEl>
                                        <p:attrNameLst>
                                          <p:attrName>ppt_x</p:attrName>
                                        </p:attrNameLst>
                                      </p:cBhvr>
                                      <p:tavLst>
                                        <p:tav tm="0">
                                          <p:val>
                                            <p:strVal val="0-#ppt_w/2"/>
                                          </p:val>
                                        </p:tav>
                                        <p:tav tm="100000">
                                          <p:val>
                                            <p:strVal val="#ppt_x"/>
                                          </p:val>
                                        </p:tav>
                                      </p:tavLst>
                                    </p:anim>
                                    <p:anim calcmode="lin" valueType="num">
                                      <p:cBhvr additive="base">
                                        <p:cTn id="39" dur="750" fill="hold"/>
                                        <p:tgtEl>
                                          <p:spTgt spid="58"/>
                                        </p:tgtEl>
                                        <p:attrNameLst>
                                          <p:attrName>ppt_y</p:attrName>
                                        </p:attrNameLst>
                                      </p:cBhvr>
                                      <p:tavLst>
                                        <p:tav tm="0">
                                          <p:val>
                                            <p:strVal val="#ppt_y"/>
                                          </p:val>
                                        </p:tav>
                                        <p:tav tm="100000">
                                          <p:val>
                                            <p:strVal val="#ppt_y"/>
                                          </p:val>
                                        </p:tav>
                                      </p:tavLst>
                                    </p:anim>
                                  </p:childTnLst>
                                </p:cTn>
                              </p:par>
                              <p:par>
                                <p:cTn id="40" presetID="2" presetClass="entr" presetSubtype="8" decel="100000" fill="hold" grpId="0" nodeType="withEffect">
                                  <p:stCondLst>
                                    <p:cond delay="0"/>
                                  </p:stCondLst>
                                  <p:childTnLst>
                                    <p:set>
                                      <p:cBhvr>
                                        <p:cTn id="41" dur="1" fill="hold">
                                          <p:stCondLst>
                                            <p:cond delay="0"/>
                                          </p:stCondLst>
                                        </p:cTn>
                                        <p:tgtEl>
                                          <p:spTgt spid="62"/>
                                        </p:tgtEl>
                                        <p:attrNameLst>
                                          <p:attrName>style.visibility</p:attrName>
                                        </p:attrNameLst>
                                      </p:cBhvr>
                                      <p:to>
                                        <p:strVal val="visible"/>
                                      </p:to>
                                    </p:set>
                                    <p:anim calcmode="lin" valueType="num">
                                      <p:cBhvr additive="base">
                                        <p:cTn id="42" dur="750" fill="hold"/>
                                        <p:tgtEl>
                                          <p:spTgt spid="62"/>
                                        </p:tgtEl>
                                        <p:attrNameLst>
                                          <p:attrName>ppt_x</p:attrName>
                                        </p:attrNameLst>
                                      </p:cBhvr>
                                      <p:tavLst>
                                        <p:tav tm="0">
                                          <p:val>
                                            <p:strVal val="0-#ppt_w/2"/>
                                          </p:val>
                                        </p:tav>
                                        <p:tav tm="100000">
                                          <p:val>
                                            <p:strVal val="#ppt_x"/>
                                          </p:val>
                                        </p:tav>
                                      </p:tavLst>
                                    </p:anim>
                                    <p:anim calcmode="lin" valueType="num">
                                      <p:cBhvr additive="base">
                                        <p:cTn id="43" dur="750" fill="hold"/>
                                        <p:tgtEl>
                                          <p:spTgt spid="62"/>
                                        </p:tgtEl>
                                        <p:attrNameLst>
                                          <p:attrName>ppt_y</p:attrName>
                                        </p:attrNameLst>
                                      </p:cBhvr>
                                      <p:tavLst>
                                        <p:tav tm="0">
                                          <p:val>
                                            <p:strVal val="#ppt_y"/>
                                          </p:val>
                                        </p:tav>
                                        <p:tav tm="100000">
                                          <p:val>
                                            <p:strVal val="#ppt_y"/>
                                          </p:val>
                                        </p:tav>
                                      </p:tavLst>
                                    </p:anim>
                                  </p:childTnLst>
                                </p:cTn>
                              </p:par>
                              <p:par>
                                <p:cTn id="44" presetID="2" presetClass="entr" presetSubtype="8" decel="100000" fill="hold" grpId="0" nodeType="withEffect">
                                  <p:stCondLst>
                                    <p:cond delay="0"/>
                                  </p:stCondLst>
                                  <p:childTnLst>
                                    <p:set>
                                      <p:cBhvr>
                                        <p:cTn id="45" dur="1" fill="hold">
                                          <p:stCondLst>
                                            <p:cond delay="0"/>
                                          </p:stCondLst>
                                        </p:cTn>
                                        <p:tgtEl>
                                          <p:spTgt spid="78"/>
                                        </p:tgtEl>
                                        <p:attrNameLst>
                                          <p:attrName>style.visibility</p:attrName>
                                        </p:attrNameLst>
                                      </p:cBhvr>
                                      <p:to>
                                        <p:strVal val="visible"/>
                                      </p:to>
                                    </p:set>
                                    <p:anim calcmode="lin" valueType="num">
                                      <p:cBhvr additive="base">
                                        <p:cTn id="46" dur="500" fill="hold"/>
                                        <p:tgtEl>
                                          <p:spTgt spid="78"/>
                                        </p:tgtEl>
                                        <p:attrNameLst>
                                          <p:attrName>ppt_x</p:attrName>
                                        </p:attrNameLst>
                                      </p:cBhvr>
                                      <p:tavLst>
                                        <p:tav tm="0">
                                          <p:val>
                                            <p:strVal val="0-#ppt_w/2"/>
                                          </p:val>
                                        </p:tav>
                                        <p:tav tm="100000">
                                          <p:val>
                                            <p:strVal val="#ppt_x"/>
                                          </p:val>
                                        </p:tav>
                                      </p:tavLst>
                                    </p:anim>
                                    <p:anim calcmode="lin" valueType="num">
                                      <p:cBhvr additive="base">
                                        <p:cTn id="47" dur="500" fill="hold"/>
                                        <p:tgtEl>
                                          <p:spTgt spid="78"/>
                                        </p:tgtEl>
                                        <p:attrNameLst>
                                          <p:attrName>ppt_y</p:attrName>
                                        </p:attrNameLst>
                                      </p:cBhvr>
                                      <p:tavLst>
                                        <p:tav tm="0">
                                          <p:val>
                                            <p:strVal val="#ppt_y"/>
                                          </p:val>
                                        </p:tav>
                                        <p:tav tm="100000">
                                          <p:val>
                                            <p:strVal val="#ppt_y"/>
                                          </p:val>
                                        </p:tav>
                                      </p:tavLst>
                                    </p:anim>
                                  </p:childTnLst>
                                </p:cTn>
                              </p:par>
                              <p:par>
                                <p:cTn id="48" presetID="2" presetClass="entr" presetSubtype="8" decel="100000" fill="hold" grpId="0" nodeType="withEffect">
                                  <p:stCondLst>
                                    <p:cond delay="0"/>
                                  </p:stCondLst>
                                  <p:childTnLst>
                                    <p:set>
                                      <p:cBhvr>
                                        <p:cTn id="49" dur="1" fill="hold">
                                          <p:stCondLst>
                                            <p:cond delay="0"/>
                                          </p:stCondLst>
                                        </p:cTn>
                                        <p:tgtEl>
                                          <p:spTgt spid="68"/>
                                        </p:tgtEl>
                                        <p:attrNameLst>
                                          <p:attrName>style.visibility</p:attrName>
                                        </p:attrNameLst>
                                      </p:cBhvr>
                                      <p:to>
                                        <p:strVal val="visible"/>
                                      </p:to>
                                    </p:set>
                                    <p:anim calcmode="lin" valueType="num">
                                      <p:cBhvr additive="base">
                                        <p:cTn id="50" dur="500" fill="hold"/>
                                        <p:tgtEl>
                                          <p:spTgt spid="68"/>
                                        </p:tgtEl>
                                        <p:attrNameLst>
                                          <p:attrName>ppt_x</p:attrName>
                                        </p:attrNameLst>
                                      </p:cBhvr>
                                      <p:tavLst>
                                        <p:tav tm="0">
                                          <p:val>
                                            <p:strVal val="0-#ppt_w/2"/>
                                          </p:val>
                                        </p:tav>
                                        <p:tav tm="100000">
                                          <p:val>
                                            <p:strVal val="#ppt_x"/>
                                          </p:val>
                                        </p:tav>
                                      </p:tavLst>
                                    </p:anim>
                                    <p:anim calcmode="lin" valueType="num">
                                      <p:cBhvr additive="base">
                                        <p:cTn id="51" dur="500" fill="hold"/>
                                        <p:tgtEl>
                                          <p:spTgt spid="68"/>
                                        </p:tgtEl>
                                        <p:attrNameLst>
                                          <p:attrName>ppt_y</p:attrName>
                                        </p:attrNameLst>
                                      </p:cBhvr>
                                      <p:tavLst>
                                        <p:tav tm="0">
                                          <p:val>
                                            <p:strVal val="#ppt_y"/>
                                          </p:val>
                                        </p:tav>
                                        <p:tav tm="100000">
                                          <p:val>
                                            <p:strVal val="#ppt_y"/>
                                          </p:val>
                                        </p:tav>
                                      </p:tavLst>
                                    </p:anim>
                                  </p:childTnLst>
                                </p:cTn>
                              </p:par>
                            </p:childTnLst>
                          </p:cTn>
                        </p:par>
                        <p:par>
                          <p:cTn id="52" fill="hold">
                            <p:stCondLst>
                              <p:cond delay="2500"/>
                            </p:stCondLst>
                            <p:childTnLst>
                              <p:par>
                                <p:cTn id="53" presetID="2" presetClass="entr" presetSubtype="8" decel="100000" fill="hold" grpId="0" nodeType="afterEffect">
                                  <p:stCondLst>
                                    <p:cond delay="0"/>
                                  </p:stCondLst>
                                  <p:childTnLst>
                                    <p:set>
                                      <p:cBhvr>
                                        <p:cTn id="54" dur="1" fill="hold">
                                          <p:stCondLst>
                                            <p:cond delay="0"/>
                                          </p:stCondLst>
                                        </p:cTn>
                                        <p:tgtEl>
                                          <p:spTgt spid="64"/>
                                        </p:tgtEl>
                                        <p:attrNameLst>
                                          <p:attrName>style.visibility</p:attrName>
                                        </p:attrNameLst>
                                      </p:cBhvr>
                                      <p:to>
                                        <p:strVal val="visible"/>
                                      </p:to>
                                    </p:set>
                                    <p:anim calcmode="lin" valueType="num">
                                      <p:cBhvr additive="base">
                                        <p:cTn id="55" dur="750" fill="hold"/>
                                        <p:tgtEl>
                                          <p:spTgt spid="64"/>
                                        </p:tgtEl>
                                        <p:attrNameLst>
                                          <p:attrName>ppt_x</p:attrName>
                                        </p:attrNameLst>
                                      </p:cBhvr>
                                      <p:tavLst>
                                        <p:tav tm="0">
                                          <p:val>
                                            <p:strVal val="0-#ppt_w/2"/>
                                          </p:val>
                                        </p:tav>
                                        <p:tav tm="100000">
                                          <p:val>
                                            <p:strVal val="#ppt_x"/>
                                          </p:val>
                                        </p:tav>
                                      </p:tavLst>
                                    </p:anim>
                                    <p:anim calcmode="lin" valueType="num">
                                      <p:cBhvr additive="base">
                                        <p:cTn id="56" dur="750" fill="hold"/>
                                        <p:tgtEl>
                                          <p:spTgt spid="64"/>
                                        </p:tgtEl>
                                        <p:attrNameLst>
                                          <p:attrName>ppt_y</p:attrName>
                                        </p:attrNameLst>
                                      </p:cBhvr>
                                      <p:tavLst>
                                        <p:tav tm="0">
                                          <p:val>
                                            <p:strVal val="#ppt_y"/>
                                          </p:val>
                                        </p:tav>
                                        <p:tav tm="100000">
                                          <p:val>
                                            <p:strVal val="#ppt_y"/>
                                          </p:val>
                                        </p:tav>
                                      </p:tavLst>
                                    </p:anim>
                                  </p:childTnLst>
                                </p:cTn>
                              </p:par>
                              <p:par>
                                <p:cTn id="57" presetID="2" presetClass="entr" presetSubtype="8" decel="100000" fill="hold" grpId="0" nodeType="withEffect">
                                  <p:stCondLst>
                                    <p:cond delay="0"/>
                                  </p:stCondLst>
                                  <p:childTnLst>
                                    <p:set>
                                      <p:cBhvr>
                                        <p:cTn id="58" dur="1" fill="hold">
                                          <p:stCondLst>
                                            <p:cond delay="0"/>
                                          </p:stCondLst>
                                        </p:cTn>
                                        <p:tgtEl>
                                          <p:spTgt spid="65"/>
                                        </p:tgtEl>
                                        <p:attrNameLst>
                                          <p:attrName>style.visibility</p:attrName>
                                        </p:attrNameLst>
                                      </p:cBhvr>
                                      <p:to>
                                        <p:strVal val="visible"/>
                                      </p:to>
                                    </p:set>
                                    <p:anim calcmode="lin" valueType="num">
                                      <p:cBhvr additive="base">
                                        <p:cTn id="59" dur="750" fill="hold"/>
                                        <p:tgtEl>
                                          <p:spTgt spid="65"/>
                                        </p:tgtEl>
                                        <p:attrNameLst>
                                          <p:attrName>ppt_x</p:attrName>
                                        </p:attrNameLst>
                                      </p:cBhvr>
                                      <p:tavLst>
                                        <p:tav tm="0">
                                          <p:val>
                                            <p:strVal val="0-#ppt_w/2"/>
                                          </p:val>
                                        </p:tav>
                                        <p:tav tm="100000">
                                          <p:val>
                                            <p:strVal val="#ppt_x"/>
                                          </p:val>
                                        </p:tav>
                                      </p:tavLst>
                                    </p:anim>
                                    <p:anim calcmode="lin" valueType="num">
                                      <p:cBhvr additive="base">
                                        <p:cTn id="60" dur="750" fill="hold"/>
                                        <p:tgtEl>
                                          <p:spTgt spid="65"/>
                                        </p:tgtEl>
                                        <p:attrNameLst>
                                          <p:attrName>ppt_y</p:attrName>
                                        </p:attrNameLst>
                                      </p:cBhvr>
                                      <p:tavLst>
                                        <p:tav tm="0">
                                          <p:val>
                                            <p:strVal val="#ppt_y"/>
                                          </p:val>
                                        </p:tav>
                                        <p:tav tm="100000">
                                          <p:val>
                                            <p:strVal val="#ppt_y"/>
                                          </p:val>
                                        </p:tav>
                                      </p:tavLst>
                                    </p:anim>
                                  </p:childTnLst>
                                </p:cTn>
                              </p:par>
                              <p:par>
                                <p:cTn id="61" presetID="2" presetClass="entr" presetSubtype="8" decel="100000" fill="hold" grpId="0" nodeType="withEffect">
                                  <p:stCondLst>
                                    <p:cond delay="0"/>
                                  </p:stCondLst>
                                  <p:childTnLst>
                                    <p:set>
                                      <p:cBhvr>
                                        <p:cTn id="62" dur="1" fill="hold">
                                          <p:stCondLst>
                                            <p:cond delay="0"/>
                                          </p:stCondLst>
                                        </p:cTn>
                                        <p:tgtEl>
                                          <p:spTgt spid="79"/>
                                        </p:tgtEl>
                                        <p:attrNameLst>
                                          <p:attrName>style.visibility</p:attrName>
                                        </p:attrNameLst>
                                      </p:cBhvr>
                                      <p:to>
                                        <p:strVal val="visible"/>
                                      </p:to>
                                    </p:set>
                                    <p:anim calcmode="lin" valueType="num">
                                      <p:cBhvr additive="base">
                                        <p:cTn id="63" dur="500" fill="hold"/>
                                        <p:tgtEl>
                                          <p:spTgt spid="79"/>
                                        </p:tgtEl>
                                        <p:attrNameLst>
                                          <p:attrName>ppt_x</p:attrName>
                                        </p:attrNameLst>
                                      </p:cBhvr>
                                      <p:tavLst>
                                        <p:tav tm="0">
                                          <p:val>
                                            <p:strVal val="0-#ppt_w/2"/>
                                          </p:val>
                                        </p:tav>
                                        <p:tav tm="100000">
                                          <p:val>
                                            <p:strVal val="#ppt_x"/>
                                          </p:val>
                                        </p:tav>
                                      </p:tavLst>
                                    </p:anim>
                                    <p:anim calcmode="lin" valueType="num">
                                      <p:cBhvr additive="base">
                                        <p:cTn id="64" dur="500" fill="hold"/>
                                        <p:tgtEl>
                                          <p:spTgt spid="79"/>
                                        </p:tgtEl>
                                        <p:attrNameLst>
                                          <p:attrName>ppt_y</p:attrName>
                                        </p:attrNameLst>
                                      </p:cBhvr>
                                      <p:tavLst>
                                        <p:tav tm="0">
                                          <p:val>
                                            <p:strVal val="#ppt_y"/>
                                          </p:val>
                                        </p:tav>
                                        <p:tav tm="100000">
                                          <p:val>
                                            <p:strVal val="#ppt_y"/>
                                          </p:val>
                                        </p:tav>
                                      </p:tavLst>
                                    </p:anim>
                                  </p:childTnLst>
                                </p:cTn>
                              </p:par>
                              <p:par>
                                <p:cTn id="65" presetID="2" presetClass="entr" presetSubtype="8" decel="100000" fill="hold" grpId="0" nodeType="withEffect">
                                  <p:stCondLst>
                                    <p:cond delay="0"/>
                                  </p:stCondLst>
                                  <p:childTnLst>
                                    <p:set>
                                      <p:cBhvr>
                                        <p:cTn id="66" dur="1" fill="hold">
                                          <p:stCondLst>
                                            <p:cond delay="0"/>
                                          </p:stCondLst>
                                        </p:cTn>
                                        <p:tgtEl>
                                          <p:spTgt spid="76"/>
                                        </p:tgtEl>
                                        <p:attrNameLst>
                                          <p:attrName>style.visibility</p:attrName>
                                        </p:attrNameLst>
                                      </p:cBhvr>
                                      <p:to>
                                        <p:strVal val="visible"/>
                                      </p:to>
                                    </p:set>
                                    <p:anim calcmode="lin" valueType="num">
                                      <p:cBhvr additive="base">
                                        <p:cTn id="67" dur="500" fill="hold"/>
                                        <p:tgtEl>
                                          <p:spTgt spid="76"/>
                                        </p:tgtEl>
                                        <p:attrNameLst>
                                          <p:attrName>ppt_x</p:attrName>
                                        </p:attrNameLst>
                                      </p:cBhvr>
                                      <p:tavLst>
                                        <p:tav tm="0">
                                          <p:val>
                                            <p:strVal val="0-#ppt_w/2"/>
                                          </p:val>
                                        </p:tav>
                                        <p:tav tm="100000">
                                          <p:val>
                                            <p:strVal val="#ppt_x"/>
                                          </p:val>
                                        </p:tav>
                                      </p:tavLst>
                                    </p:anim>
                                    <p:anim calcmode="lin" valueType="num">
                                      <p:cBhvr additive="base">
                                        <p:cTn id="68" dur="500" fill="hold"/>
                                        <p:tgtEl>
                                          <p:spTgt spid="76"/>
                                        </p:tgtEl>
                                        <p:attrNameLst>
                                          <p:attrName>ppt_y</p:attrName>
                                        </p:attrNameLst>
                                      </p:cBhvr>
                                      <p:tavLst>
                                        <p:tav tm="0">
                                          <p:val>
                                            <p:strVal val="#ppt_y"/>
                                          </p:val>
                                        </p:tav>
                                        <p:tav tm="100000">
                                          <p:val>
                                            <p:strVal val="#ppt_y"/>
                                          </p:val>
                                        </p:tav>
                                      </p:tavLst>
                                    </p:anim>
                                  </p:childTnLst>
                                </p:cTn>
                              </p:par>
                            </p:childTnLst>
                          </p:cTn>
                        </p:par>
                        <p:par>
                          <p:cTn id="69" fill="hold">
                            <p:stCondLst>
                              <p:cond delay="3250"/>
                            </p:stCondLst>
                            <p:childTnLst>
                              <p:par>
                                <p:cTn id="70" presetID="2" presetClass="entr" presetSubtype="2" decel="100000" fill="hold" nodeType="afterEffect">
                                  <p:stCondLst>
                                    <p:cond delay="0"/>
                                  </p:stCondLst>
                                  <p:childTnLst>
                                    <p:set>
                                      <p:cBhvr>
                                        <p:cTn id="71" dur="1" fill="hold">
                                          <p:stCondLst>
                                            <p:cond delay="0"/>
                                          </p:stCondLst>
                                        </p:cTn>
                                        <p:tgtEl>
                                          <p:spTgt spid="72"/>
                                        </p:tgtEl>
                                        <p:attrNameLst>
                                          <p:attrName>style.visibility</p:attrName>
                                        </p:attrNameLst>
                                      </p:cBhvr>
                                      <p:to>
                                        <p:strVal val="visible"/>
                                      </p:to>
                                    </p:set>
                                    <p:anim calcmode="lin" valueType="num">
                                      <p:cBhvr additive="base">
                                        <p:cTn id="72" dur="500" fill="hold"/>
                                        <p:tgtEl>
                                          <p:spTgt spid="72"/>
                                        </p:tgtEl>
                                        <p:attrNameLst>
                                          <p:attrName>ppt_x</p:attrName>
                                        </p:attrNameLst>
                                      </p:cBhvr>
                                      <p:tavLst>
                                        <p:tav tm="0">
                                          <p:val>
                                            <p:strVal val="1+#ppt_w/2"/>
                                          </p:val>
                                        </p:tav>
                                        <p:tav tm="100000">
                                          <p:val>
                                            <p:strVal val="#ppt_x"/>
                                          </p:val>
                                        </p:tav>
                                      </p:tavLst>
                                    </p:anim>
                                    <p:anim calcmode="lin" valueType="num">
                                      <p:cBhvr additive="base">
                                        <p:cTn id="73" dur="500" fill="hold"/>
                                        <p:tgtEl>
                                          <p:spTgt spid="72"/>
                                        </p:tgtEl>
                                        <p:attrNameLst>
                                          <p:attrName>ppt_y</p:attrName>
                                        </p:attrNameLst>
                                      </p:cBhvr>
                                      <p:tavLst>
                                        <p:tav tm="0">
                                          <p:val>
                                            <p:strVal val="#ppt_y"/>
                                          </p:val>
                                        </p:tav>
                                        <p:tav tm="100000">
                                          <p:val>
                                            <p:strVal val="#ppt_y"/>
                                          </p:val>
                                        </p:tav>
                                      </p:tavLst>
                                    </p:anim>
                                  </p:childTnLst>
                                </p:cTn>
                              </p:par>
                            </p:childTnLst>
                          </p:cTn>
                        </p:par>
                        <p:par>
                          <p:cTn id="74" fill="hold">
                            <p:stCondLst>
                              <p:cond delay="3750"/>
                            </p:stCondLst>
                            <p:childTnLst>
                              <p:par>
                                <p:cTn id="75" presetID="42" presetClass="path" presetSubtype="0" repeatCount="indefinite" accel="50000" decel="50000" autoRev="1" fill="remove" nodeType="afterEffect">
                                  <p:stCondLst>
                                    <p:cond delay="0"/>
                                  </p:stCondLst>
                                  <p:childTnLst>
                                    <p:animMotion origin="layout" path="M 0.01406 3.7037E-7 L 4.58333E-6 3.7037E-7 " pathEditMode="relative" rAng="0" ptsTypes="AA">
                                      <p:cBhvr>
                                        <p:cTn id="76" dur="1000" spd="-100000" fill="hold"/>
                                        <p:tgtEl>
                                          <p:spTgt spid="72"/>
                                        </p:tgtEl>
                                        <p:attrNameLst>
                                          <p:attrName>ppt_x</p:attrName>
                                          <p:attrName>ppt_y</p:attrName>
                                        </p:attrNameLst>
                                      </p:cBhvr>
                                      <p:rCtr x="-703" y="0"/>
                                    </p:animMotion>
                                  </p:childTnLst>
                                </p:cTn>
                              </p:par>
                              <p:par>
                                <p:cTn id="77" presetID="2" presetClass="entr" presetSubtype="8" decel="100000" fill="hold" grpId="0" nodeType="withEffect">
                                  <p:stCondLst>
                                    <p:cond delay="0"/>
                                  </p:stCondLst>
                                  <p:childTnLst>
                                    <p:set>
                                      <p:cBhvr>
                                        <p:cTn id="78" dur="1" fill="hold">
                                          <p:stCondLst>
                                            <p:cond delay="0"/>
                                          </p:stCondLst>
                                        </p:cTn>
                                        <p:tgtEl>
                                          <p:spTgt spid="66"/>
                                        </p:tgtEl>
                                        <p:attrNameLst>
                                          <p:attrName>style.visibility</p:attrName>
                                        </p:attrNameLst>
                                      </p:cBhvr>
                                      <p:to>
                                        <p:strVal val="visible"/>
                                      </p:to>
                                    </p:set>
                                    <p:anim calcmode="lin" valueType="num">
                                      <p:cBhvr additive="base">
                                        <p:cTn id="79" dur="750" fill="hold"/>
                                        <p:tgtEl>
                                          <p:spTgt spid="66"/>
                                        </p:tgtEl>
                                        <p:attrNameLst>
                                          <p:attrName>ppt_x</p:attrName>
                                        </p:attrNameLst>
                                      </p:cBhvr>
                                      <p:tavLst>
                                        <p:tav tm="0">
                                          <p:val>
                                            <p:strVal val="0-#ppt_w/2"/>
                                          </p:val>
                                        </p:tav>
                                        <p:tav tm="100000">
                                          <p:val>
                                            <p:strVal val="#ppt_x"/>
                                          </p:val>
                                        </p:tav>
                                      </p:tavLst>
                                    </p:anim>
                                    <p:anim calcmode="lin" valueType="num">
                                      <p:cBhvr additive="base">
                                        <p:cTn id="80" dur="750" fill="hold"/>
                                        <p:tgtEl>
                                          <p:spTgt spid="66"/>
                                        </p:tgtEl>
                                        <p:attrNameLst>
                                          <p:attrName>ppt_y</p:attrName>
                                        </p:attrNameLst>
                                      </p:cBhvr>
                                      <p:tavLst>
                                        <p:tav tm="0">
                                          <p:val>
                                            <p:strVal val="#ppt_y"/>
                                          </p:val>
                                        </p:tav>
                                        <p:tav tm="100000">
                                          <p:val>
                                            <p:strVal val="#ppt_y"/>
                                          </p:val>
                                        </p:tav>
                                      </p:tavLst>
                                    </p:anim>
                                  </p:childTnLst>
                                </p:cTn>
                              </p:par>
                              <p:par>
                                <p:cTn id="81" presetID="2" presetClass="entr" presetSubtype="8" decel="100000" fill="hold" grpId="0" nodeType="withEffect">
                                  <p:stCondLst>
                                    <p:cond delay="0"/>
                                  </p:stCondLst>
                                  <p:childTnLst>
                                    <p:set>
                                      <p:cBhvr>
                                        <p:cTn id="82" dur="1" fill="hold">
                                          <p:stCondLst>
                                            <p:cond delay="0"/>
                                          </p:stCondLst>
                                        </p:cTn>
                                        <p:tgtEl>
                                          <p:spTgt spid="67"/>
                                        </p:tgtEl>
                                        <p:attrNameLst>
                                          <p:attrName>style.visibility</p:attrName>
                                        </p:attrNameLst>
                                      </p:cBhvr>
                                      <p:to>
                                        <p:strVal val="visible"/>
                                      </p:to>
                                    </p:set>
                                    <p:anim calcmode="lin" valueType="num">
                                      <p:cBhvr additive="base">
                                        <p:cTn id="83" dur="750" fill="hold"/>
                                        <p:tgtEl>
                                          <p:spTgt spid="67"/>
                                        </p:tgtEl>
                                        <p:attrNameLst>
                                          <p:attrName>ppt_x</p:attrName>
                                        </p:attrNameLst>
                                      </p:cBhvr>
                                      <p:tavLst>
                                        <p:tav tm="0">
                                          <p:val>
                                            <p:strVal val="0-#ppt_w/2"/>
                                          </p:val>
                                        </p:tav>
                                        <p:tav tm="100000">
                                          <p:val>
                                            <p:strVal val="#ppt_x"/>
                                          </p:val>
                                        </p:tav>
                                      </p:tavLst>
                                    </p:anim>
                                    <p:anim calcmode="lin" valueType="num">
                                      <p:cBhvr additive="base">
                                        <p:cTn id="84" dur="750" fill="hold"/>
                                        <p:tgtEl>
                                          <p:spTgt spid="67"/>
                                        </p:tgtEl>
                                        <p:attrNameLst>
                                          <p:attrName>ppt_y</p:attrName>
                                        </p:attrNameLst>
                                      </p:cBhvr>
                                      <p:tavLst>
                                        <p:tav tm="0">
                                          <p:val>
                                            <p:strVal val="#ppt_y"/>
                                          </p:val>
                                        </p:tav>
                                        <p:tav tm="100000">
                                          <p:val>
                                            <p:strVal val="#ppt_y"/>
                                          </p:val>
                                        </p:tav>
                                      </p:tavLst>
                                    </p:anim>
                                  </p:childTnLst>
                                </p:cTn>
                              </p:par>
                              <p:par>
                                <p:cTn id="85" presetID="2" presetClass="entr" presetSubtype="8" decel="100000" fill="hold" grpId="0" nodeType="withEffect">
                                  <p:stCondLst>
                                    <p:cond delay="0"/>
                                  </p:stCondLst>
                                  <p:childTnLst>
                                    <p:set>
                                      <p:cBhvr>
                                        <p:cTn id="86" dur="1" fill="hold">
                                          <p:stCondLst>
                                            <p:cond delay="0"/>
                                          </p:stCondLst>
                                        </p:cTn>
                                        <p:tgtEl>
                                          <p:spTgt spid="80"/>
                                        </p:tgtEl>
                                        <p:attrNameLst>
                                          <p:attrName>style.visibility</p:attrName>
                                        </p:attrNameLst>
                                      </p:cBhvr>
                                      <p:to>
                                        <p:strVal val="visible"/>
                                      </p:to>
                                    </p:set>
                                    <p:anim calcmode="lin" valueType="num">
                                      <p:cBhvr additive="base">
                                        <p:cTn id="87" dur="500" fill="hold"/>
                                        <p:tgtEl>
                                          <p:spTgt spid="80"/>
                                        </p:tgtEl>
                                        <p:attrNameLst>
                                          <p:attrName>ppt_x</p:attrName>
                                        </p:attrNameLst>
                                      </p:cBhvr>
                                      <p:tavLst>
                                        <p:tav tm="0">
                                          <p:val>
                                            <p:strVal val="0-#ppt_w/2"/>
                                          </p:val>
                                        </p:tav>
                                        <p:tav tm="100000">
                                          <p:val>
                                            <p:strVal val="#ppt_x"/>
                                          </p:val>
                                        </p:tav>
                                      </p:tavLst>
                                    </p:anim>
                                    <p:anim calcmode="lin" valueType="num">
                                      <p:cBhvr additive="base">
                                        <p:cTn id="88" dur="500" fill="hold"/>
                                        <p:tgtEl>
                                          <p:spTgt spid="80"/>
                                        </p:tgtEl>
                                        <p:attrNameLst>
                                          <p:attrName>ppt_y</p:attrName>
                                        </p:attrNameLst>
                                      </p:cBhvr>
                                      <p:tavLst>
                                        <p:tav tm="0">
                                          <p:val>
                                            <p:strVal val="#ppt_y"/>
                                          </p:val>
                                        </p:tav>
                                        <p:tav tm="100000">
                                          <p:val>
                                            <p:strVal val="#ppt_y"/>
                                          </p:val>
                                        </p:tav>
                                      </p:tavLst>
                                    </p:anim>
                                  </p:childTnLst>
                                </p:cTn>
                              </p:par>
                              <p:par>
                                <p:cTn id="89" presetID="2" presetClass="entr" presetSubtype="8" decel="100000" fill="hold" grpId="0" nodeType="withEffect">
                                  <p:stCondLst>
                                    <p:cond delay="0"/>
                                  </p:stCondLst>
                                  <p:childTnLst>
                                    <p:set>
                                      <p:cBhvr>
                                        <p:cTn id="90" dur="1" fill="hold">
                                          <p:stCondLst>
                                            <p:cond delay="0"/>
                                          </p:stCondLst>
                                        </p:cTn>
                                        <p:tgtEl>
                                          <p:spTgt spid="77"/>
                                        </p:tgtEl>
                                        <p:attrNameLst>
                                          <p:attrName>style.visibility</p:attrName>
                                        </p:attrNameLst>
                                      </p:cBhvr>
                                      <p:to>
                                        <p:strVal val="visible"/>
                                      </p:to>
                                    </p:set>
                                    <p:anim calcmode="lin" valueType="num">
                                      <p:cBhvr additive="base">
                                        <p:cTn id="91" dur="500" fill="hold"/>
                                        <p:tgtEl>
                                          <p:spTgt spid="77"/>
                                        </p:tgtEl>
                                        <p:attrNameLst>
                                          <p:attrName>ppt_x</p:attrName>
                                        </p:attrNameLst>
                                      </p:cBhvr>
                                      <p:tavLst>
                                        <p:tav tm="0">
                                          <p:val>
                                            <p:strVal val="0-#ppt_w/2"/>
                                          </p:val>
                                        </p:tav>
                                        <p:tav tm="100000">
                                          <p:val>
                                            <p:strVal val="#ppt_x"/>
                                          </p:val>
                                        </p:tav>
                                      </p:tavLst>
                                    </p:anim>
                                    <p:anim calcmode="lin" valueType="num">
                                      <p:cBhvr additive="base">
                                        <p:cTn id="92" dur="500" fill="hold"/>
                                        <p:tgtEl>
                                          <p:spTgt spid="7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93" restart="whenNotActive" fill="hold" evtFilter="cancelBubble" nodeType="interactiveSeq">
                <p:stCondLst>
                  <p:cond evt="onClick" delay="0">
                    <p:tgtEl>
                      <p:spTgt spid="179"/>
                    </p:tgtEl>
                  </p:cond>
                </p:stCondLst>
                <p:endSync evt="end" delay="0">
                  <p:rtn val="all"/>
                </p:endSync>
                <p:childTnLst>
                  <p:par>
                    <p:cTn id="94" fill="hold">
                      <p:stCondLst>
                        <p:cond delay="0"/>
                      </p:stCondLst>
                      <p:childTnLst>
                        <p:par>
                          <p:cTn id="95" fill="hold">
                            <p:stCondLst>
                              <p:cond delay="0"/>
                            </p:stCondLst>
                            <p:childTnLst>
                              <p:par>
                                <p:cTn id="96" presetID="35" presetClass="path" presetSubtype="0" decel="100000" fill="hold" grpId="0" nodeType="withEffect">
                                  <p:stCondLst>
                                    <p:cond delay="0"/>
                                  </p:stCondLst>
                                  <p:childTnLst>
                                    <p:animMotion origin="layout" path="M 8.33333E-7 0 L -0.33698 0 " pathEditMode="relative" rAng="0" ptsTypes="AA">
                                      <p:cBhvr>
                                        <p:cTn id="97" dur="500" fill="hold"/>
                                        <p:tgtEl>
                                          <p:spTgt spid="114"/>
                                        </p:tgtEl>
                                        <p:attrNameLst>
                                          <p:attrName>ppt_x</p:attrName>
                                          <p:attrName>ppt_y</p:attrName>
                                        </p:attrNameLst>
                                      </p:cBhvr>
                                      <p:rCtr x="-16849" y="0"/>
                                    </p:animMotion>
                                  </p:childTnLst>
                                </p:cTn>
                              </p:par>
                              <p:par>
                                <p:cTn id="98" presetID="35" presetClass="path" presetSubtype="0" decel="100000" fill="hold" grpId="0" nodeType="withEffect">
                                  <p:stCondLst>
                                    <p:cond delay="0"/>
                                  </p:stCondLst>
                                  <p:childTnLst>
                                    <p:animMotion origin="layout" path="M 8.33333E-7 0 L -0.33698 0 " pathEditMode="relative" rAng="0" ptsTypes="AA">
                                      <p:cBhvr>
                                        <p:cTn id="99" dur="750" fill="hold"/>
                                        <p:tgtEl>
                                          <p:spTgt spid="115"/>
                                        </p:tgtEl>
                                        <p:attrNameLst>
                                          <p:attrName>ppt_x</p:attrName>
                                          <p:attrName>ppt_y</p:attrName>
                                        </p:attrNameLst>
                                      </p:cBhvr>
                                      <p:rCtr x="-16849" y="0"/>
                                    </p:animMotion>
                                  </p:childTnLst>
                                </p:cTn>
                              </p:par>
                              <p:par>
                                <p:cTn id="100" presetID="35" presetClass="path" presetSubtype="0" decel="100000" fill="hold" grpId="0" nodeType="withEffect">
                                  <p:stCondLst>
                                    <p:cond delay="0"/>
                                  </p:stCondLst>
                                  <p:childTnLst>
                                    <p:animMotion origin="layout" path="M 8.33333E-7 0 L -0.33698 0 " pathEditMode="relative" rAng="0" ptsTypes="AA">
                                      <p:cBhvr>
                                        <p:cTn id="101" dur="1000" fill="hold"/>
                                        <p:tgtEl>
                                          <p:spTgt spid="116"/>
                                        </p:tgtEl>
                                        <p:attrNameLst>
                                          <p:attrName>ppt_x</p:attrName>
                                          <p:attrName>ppt_y</p:attrName>
                                        </p:attrNameLst>
                                      </p:cBhvr>
                                      <p:rCtr x="-16849" y="0"/>
                                    </p:animMotion>
                                  </p:childTnLst>
                                </p:cTn>
                              </p:par>
                              <p:par>
                                <p:cTn id="102" presetID="35" presetClass="path" presetSubtype="0" decel="100000" fill="hold" grpId="0" nodeType="withEffect">
                                  <p:stCondLst>
                                    <p:cond delay="0"/>
                                  </p:stCondLst>
                                  <p:childTnLst>
                                    <p:animMotion origin="layout" path="M 8.33333E-7 0 L -0.33698 0 " pathEditMode="relative" rAng="0" ptsTypes="AA">
                                      <p:cBhvr>
                                        <p:cTn id="103" dur="1250" fill="hold"/>
                                        <p:tgtEl>
                                          <p:spTgt spid="117"/>
                                        </p:tgtEl>
                                        <p:attrNameLst>
                                          <p:attrName>ppt_x</p:attrName>
                                          <p:attrName>ppt_y</p:attrName>
                                        </p:attrNameLst>
                                      </p:cBhvr>
                                      <p:rCtr x="-16849" y="0"/>
                                    </p:animMotion>
                                  </p:childTnLst>
                                </p:cTn>
                              </p:par>
                              <p:par>
                                <p:cTn id="104" presetID="35" presetClass="path" presetSubtype="0" decel="100000" fill="hold" grpId="0" nodeType="withEffect">
                                  <p:stCondLst>
                                    <p:cond delay="750"/>
                                  </p:stCondLst>
                                  <p:childTnLst>
                                    <p:animMotion origin="layout" path="M 8.33333E-7 0 L -0.33698 0 " pathEditMode="relative" rAng="0" ptsTypes="AA">
                                      <p:cBhvr>
                                        <p:cTn id="105" dur="500" fill="hold"/>
                                        <p:tgtEl>
                                          <p:spTgt spid="118"/>
                                        </p:tgtEl>
                                        <p:attrNameLst>
                                          <p:attrName>ppt_x</p:attrName>
                                          <p:attrName>ppt_y</p:attrName>
                                        </p:attrNameLst>
                                      </p:cBhvr>
                                      <p:rCtr x="-16849" y="0"/>
                                    </p:animMotion>
                                  </p:childTnLst>
                                </p:cTn>
                              </p:par>
                              <p:par>
                                <p:cTn id="106" presetID="35" presetClass="path" presetSubtype="0" decel="100000" fill="hold" grpId="0" nodeType="withEffect" nodePh="1">
                                  <p:stCondLst>
                                    <p:cond delay="750"/>
                                  </p:stCondLst>
                                  <p:endCondLst>
                                    <p:cond evt="begin" delay="0">
                                      <p:tn val="106"/>
                                    </p:cond>
                                  </p:endCondLst>
                                  <p:childTnLst>
                                    <p:animMotion origin="layout" path="M 8.33333E-7 0 L -0.33698 0 " pathEditMode="relative" rAng="0" ptsTypes="AA">
                                      <p:cBhvr>
                                        <p:cTn id="107" dur="500" fill="hold"/>
                                        <p:tgtEl>
                                          <p:spTgt spid="170"/>
                                        </p:tgtEl>
                                        <p:attrNameLst>
                                          <p:attrName>ppt_x</p:attrName>
                                          <p:attrName>ppt_y</p:attrName>
                                        </p:attrNameLst>
                                      </p:cBhvr>
                                      <p:rCtr x="-16849" y="0"/>
                                    </p:animMotion>
                                  </p:childTnLst>
                                </p:cTn>
                              </p:par>
                              <p:par>
                                <p:cTn id="108" presetID="35" presetClass="path" presetSubtype="0" decel="100000" fill="hold" nodeType="withEffect">
                                  <p:stCondLst>
                                    <p:cond delay="850"/>
                                  </p:stCondLst>
                                  <p:childTnLst>
                                    <p:animMotion origin="layout" path="M 8.33333E-7 0 L -0.33698 0 " pathEditMode="relative" rAng="0" ptsTypes="AA">
                                      <p:cBhvr>
                                        <p:cTn id="109" dur="500" fill="hold"/>
                                        <p:tgtEl>
                                          <p:spTgt spid="167"/>
                                        </p:tgtEl>
                                        <p:attrNameLst>
                                          <p:attrName>ppt_x</p:attrName>
                                          <p:attrName>ppt_y</p:attrName>
                                        </p:attrNameLst>
                                      </p:cBhvr>
                                      <p:rCtr x="-16849" y="0"/>
                                    </p:animMotion>
                                  </p:childTnLst>
                                </p:cTn>
                              </p:par>
                              <p:par>
                                <p:cTn id="110" presetID="35" presetClass="path" presetSubtype="0" decel="100000" fill="hold" grpId="0" nodeType="withEffect">
                                  <p:stCondLst>
                                    <p:cond delay="850"/>
                                  </p:stCondLst>
                                  <p:childTnLst>
                                    <p:animMotion origin="layout" path="M 8.33333E-7 0 L -0.33698 0 " pathEditMode="relative" rAng="0" ptsTypes="AA">
                                      <p:cBhvr>
                                        <p:cTn id="111" dur="500" fill="hold"/>
                                        <p:tgtEl>
                                          <p:spTgt spid="119"/>
                                        </p:tgtEl>
                                        <p:attrNameLst>
                                          <p:attrName>ppt_x</p:attrName>
                                          <p:attrName>ppt_y</p:attrName>
                                        </p:attrNameLst>
                                      </p:cBhvr>
                                      <p:rCtr x="-16849" y="0"/>
                                    </p:animMotion>
                                  </p:childTnLst>
                                </p:cTn>
                              </p:par>
                              <p:par>
                                <p:cTn id="112" presetID="35" presetClass="path" presetSubtype="0" decel="100000" fill="hold" grpId="0" nodeType="withEffect" nodePh="1">
                                  <p:stCondLst>
                                    <p:cond delay="850"/>
                                  </p:stCondLst>
                                  <p:endCondLst>
                                    <p:cond evt="begin" delay="0">
                                      <p:tn val="112"/>
                                    </p:cond>
                                  </p:endCondLst>
                                  <p:childTnLst>
                                    <p:animMotion origin="layout" path="M 8.33333E-7 0 L -0.33698 0 " pathEditMode="relative" rAng="0" ptsTypes="AA">
                                      <p:cBhvr>
                                        <p:cTn id="113" dur="500" fill="hold"/>
                                        <p:tgtEl>
                                          <p:spTgt spid="171"/>
                                        </p:tgtEl>
                                        <p:attrNameLst>
                                          <p:attrName>ppt_x</p:attrName>
                                          <p:attrName>ppt_y</p:attrName>
                                        </p:attrNameLst>
                                      </p:cBhvr>
                                      <p:rCtr x="-16849" y="0"/>
                                    </p:animMotion>
                                  </p:childTnLst>
                                </p:cTn>
                              </p:par>
                              <p:par>
                                <p:cTn id="114" presetID="35" presetClass="path" presetSubtype="0" decel="100000" fill="hold" nodeType="withEffect">
                                  <p:stCondLst>
                                    <p:cond delay="950"/>
                                  </p:stCondLst>
                                  <p:childTnLst>
                                    <p:animMotion origin="layout" path="M 8.33333E-7 0 L -0.33698 0 " pathEditMode="relative" rAng="0" ptsTypes="AA">
                                      <p:cBhvr>
                                        <p:cTn id="115" dur="500" fill="hold"/>
                                        <p:tgtEl>
                                          <p:spTgt spid="136"/>
                                        </p:tgtEl>
                                        <p:attrNameLst>
                                          <p:attrName>ppt_x</p:attrName>
                                          <p:attrName>ppt_y</p:attrName>
                                        </p:attrNameLst>
                                      </p:cBhvr>
                                      <p:rCtr x="-16849" y="0"/>
                                    </p:animMotion>
                                  </p:childTnLst>
                                </p:cTn>
                              </p:par>
                              <p:par>
                                <p:cTn id="116" presetID="35" presetClass="path" presetSubtype="0" decel="100000" fill="hold" grpId="0" nodeType="withEffect">
                                  <p:stCondLst>
                                    <p:cond delay="950"/>
                                  </p:stCondLst>
                                  <p:childTnLst>
                                    <p:animMotion origin="layout" path="M 8.33333E-7 0 L -0.33698 0 " pathEditMode="relative" rAng="0" ptsTypes="AA">
                                      <p:cBhvr>
                                        <p:cTn id="117" dur="500" fill="hold"/>
                                        <p:tgtEl>
                                          <p:spTgt spid="120"/>
                                        </p:tgtEl>
                                        <p:attrNameLst>
                                          <p:attrName>ppt_x</p:attrName>
                                          <p:attrName>ppt_y</p:attrName>
                                        </p:attrNameLst>
                                      </p:cBhvr>
                                      <p:rCtr x="-16849" y="0"/>
                                    </p:animMotion>
                                  </p:childTnLst>
                                </p:cTn>
                              </p:par>
                              <p:par>
                                <p:cTn id="118" presetID="35" presetClass="path" presetSubtype="0" decel="100000" fill="hold" grpId="0" nodeType="withEffect" nodePh="1">
                                  <p:stCondLst>
                                    <p:cond delay="950"/>
                                  </p:stCondLst>
                                  <p:endCondLst>
                                    <p:cond evt="begin" delay="0">
                                      <p:tn val="118"/>
                                    </p:cond>
                                  </p:endCondLst>
                                  <p:childTnLst>
                                    <p:animMotion origin="layout" path="M 8.33333E-7 0 L -0.33698 0 " pathEditMode="relative" rAng="0" ptsTypes="AA">
                                      <p:cBhvr>
                                        <p:cTn id="119" dur="500" fill="hold"/>
                                        <p:tgtEl>
                                          <p:spTgt spid="172"/>
                                        </p:tgtEl>
                                        <p:attrNameLst>
                                          <p:attrName>ppt_x</p:attrName>
                                          <p:attrName>ppt_y</p:attrName>
                                        </p:attrNameLst>
                                      </p:cBhvr>
                                      <p:rCtr x="-16849" y="0"/>
                                    </p:animMotion>
                                  </p:childTnLst>
                                </p:cTn>
                              </p:par>
                              <p:par>
                                <p:cTn id="120" presetID="35" presetClass="path" presetSubtype="0" decel="100000" fill="hold" nodeType="withEffect">
                                  <p:stCondLst>
                                    <p:cond delay="1050"/>
                                  </p:stCondLst>
                                  <p:childTnLst>
                                    <p:animMotion origin="layout" path="M 8.33333E-7 0 L -0.33698 0 " pathEditMode="relative" rAng="0" ptsTypes="AA">
                                      <p:cBhvr>
                                        <p:cTn id="121" dur="500" fill="hold"/>
                                        <p:tgtEl>
                                          <p:spTgt spid="135"/>
                                        </p:tgtEl>
                                        <p:attrNameLst>
                                          <p:attrName>ppt_x</p:attrName>
                                          <p:attrName>ppt_y</p:attrName>
                                        </p:attrNameLst>
                                      </p:cBhvr>
                                      <p:rCtr x="-16849" y="0"/>
                                    </p:animMotion>
                                  </p:childTnLst>
                                </p:cTn>
                              </p:par>
                              <p:par>
                                <p:cTn id="122" presetID="35" presetClass="path" presetSubtype="0" decel="100000" fill="hold" grpId="0" nodeType="withEffect">
                                  <p:stCondLst>
                                    <p:cond delay="1050"/>
                                  </p:stCondLst>
                                  <p:childTnLst>
                                    <p:animMotion origin="layout" path="M 8.33333E-7 0 L -0.33698 0 " pathEditMode="relative" rAng="0" ptsTypes="AA">
                                      <p:cBhvr>
                                        <p:cTn id="123" dur="500" fill="hold"/>
                                        <p:tgtEl>
                                          <p:spTgt spid="121"/>
                                        </p:tgtEl>
                                        <p:attrNameLst>
                                          <p:attrName>ppt_x</p:attrName>
                                          <p:attrName>ppt_y</p:attrName>
                                        </p:attrNameLst>
                                      </p:cBhvr>
                                      <p:rCtr x="-16849" y="0"/>
                                    </p:animMotion>
                                  </p:childTnLst>
                                </p:cTn>
                              </p:par>
                              <p:par>
                                <p:cTn id="124" presetID="35" presetClass="path" presetSubtype="0" decel="100000" fill="hold" grpId="0" nodeType="withEffect" nodePh="1">
                                  <p:stCondLst>
                                    <p:cond delay="1050"/>
                                  </p:stCondLst>
                                  <p:endCondLst>
                                    <p:cond evt="begin" delay="0">
                                      <p:tn val="124"/>
                                    </p:cond>
                                  </p:endCondLst>
                                  <p:childTnLst>
                                    <p:animMotion origin="layout" path="M 8.33333E-7 0 L -0.33698 0 " pathEditMode="relative" rAng="0" ptsTypes="AA">
                                      <p:cBhvr>
                                        <p:cTn id="125" dur="500" fill="hold"/>
                                        <p:tgtEl>
                                          <p:spTgt spid="173"/>
                                        </p:tgtEl>
                                        <p:attrNameLst>
                                          <p:attrName>ppt_x</p:attrName>
                                          <p:attrName>ppt_y</p:attrName>
                                        </p:attrNameLst>
                                      </p:cBhvr>
                                      <p:rCtr x="-16849" y="0"/>
                                    </p:animMotion>
                                  </p:childTnLst>
                                </p:cTn>
                              </p:par>
                              <p:par>
                                <p:cTn id="126" presetID="35" presetClass="path" presetSubtype="0" decel="100000" fill="hold" nodeType="withEffect">
                                  <p:stCondLst>
                                    <p:cond delay="1150"/>
                                  </p:stCondLst>
                                  <p:childTnLst>
                                    <p:animMotion origin="layout" path="M 8.33333E-7 0 L -0.33698 0 " pathEditMode="relative" rAng="0" ptsTypes="AA">
                                      <p:cBhvr>
                                        <p:cTn id="127" dur="500" fill="hold"/>
                                        <p:tgtEl>
                                          <p:spTgt spid="134"/>
                                        </p:tgtEl>
                                        <p:attrNameLst>
                                          <p:attrName>ppt_x</p:attrName>
                                          <p:attrName>ppt_y</p:attrName>
                                        </p:attrNameLst>
                                      </p:cBhvr>
                                      <p:rCtr x="-16849" y="0"/>
                                    </p:animMotion>
                                  </p:childTnLst>
                                </p:cTn>
                              </p:par>
                              <p:par>
                                <p:cTn id="128" presetID="35" presetClass="path" presetSubtype="0" decel="100000" fill="hold" grpId="0" nodeType="withEffect">
                                  <p:stCondLst>
                                    <p:cond delay="1150"/>
                                  </p:stCondLst>
                                  <p:childTnLst>
                                    <p:animMotion origin="layout" path="M 8.33333E-7 0 L -0.33698 0 " pathEditMode="relative" rAng="0" ptsTypes="AA">
                                      <p:cBhvr>
                                        <p:cTn id="129" dur="500" fill="hold"/>
                                        <p:tgtEl>
                                          <p:spTgt spid="122"/>
                                        </p:tgtEl>
                                        <p:attrNameLst>
                                          <p:attrName>ppt_x</p:attrName>
                                          <p:attrName>ppt_y</p:attrName>
                                        </p:attrNameLst>
                                      </p:cBhvr>
                                      <p:rCtr x="-16849" y="0"/>
                                    </p:animMotion>
                                  </p:childTnLst>
                                </p:cTn>
                              </p:par>
                              <p:par>
                                <p:cTn id="130" presetID="35" presetClass="path" presetSubtype="0" decel="100000" fill="hold" grpId="0" nodeType="withEffect" nodePh="1">
                                  <p:stCondLst>
                                    <p:cond delay="1150"/>
                                  </p:stCondLst>
                                  <p:endCondLst>
                                    <p:cond evt="begin" delay="0">
                                      <p:tn val="130"/>
                                    </p:cond>
                                  </p:endCondLst>
                                  <p:childTnLst>
                                    <p:animMotion origin="layout" path="M 8.33333E-7 0 L -0.33698 0 " pathEditMode="relative" rAng="0" ptsTypes="AA">
                                      <p:cBhvr>
                                        <p:cTn id="131" dur="500" fill="hold"/>
                                        <p:tgtEl>
                                          <p:spTgt spid="174"/>
                                        </p:tgtEl>
                                        <p:attrNameLst>
                                          <p:attrName>ppt_x</p:attrName>
                                          <p:attrName>ppt_y</p:attrName>
                                        </p:attrNameLst>
                                      </p:cBhvr>
                                      <p:rCtr x="-16849" y="0"/>
                                    </p:animMotion>
                                  </p:childTnLst>
                                </p:cTn>
                              </p:par>
                              <p:par>
                                <p:cTn id="132" presetID="35" presetClass="path" presetSubtype="0" decel="100000" fill="hold" nodeType="withEffect">
                                  <p:stCondLst>
                                    <p:cond delay="1250"/>
                                  </p:stCondLst>
                                  <p:childTnLst>
                                    <p:animMotion origin="layout" path="M 8.33333E-7 0 L -0.33698 0 " pathEditMode="relative" rAng="0" ptsTypes="AA">
                                      <p:cBhvr>
                                        <p:cTn id="133" dur="500" fill="hold"/>
                                        <p:tgtEl>
                                          <p:spTgt spid="133"/>
                                        </p:tgtEl>
                                        <p:attrNameLst>
                                          <p:attrName>ppt_x</p:attrName>
                                          <p:attrName>ppt_y</p:attrName>
                                        </p:attrNameLst>
                                      </p:cBhvr>
                                      <p:rCtr x="-16849" y="0"/>
                                    </p:animMotion>
                                  </p:childTnLst>
                                </p:cTn>
                              </p:par>
                              <p:par>
                                <p:cTn id="134" presetID="35" presetClass="path" presetSubtype="0" decel="100000" fill="hold" grpId="0" nodeType="withEffect">
                                  <p:stCondLst>
                                    <p:cond delay="1250"/>
                                  </p:stCondLst>
                                  <p:childTnLst>
                                    <p:animMotion origin="layout" path="M 8.33333E-7 0 L -0.33698 0 " pathEditMode="relative" rAng="0" ptsTypes="AA">
                                      <p:cBhvr>
                                        <p:cTn id="135" dur="500" fill="hold"/>
                                        <p:tgtEl>
                                          <p:spTgt spid="123"/>
                                        </p:tgtEl>
                                        <p:attrNameLst>
                                          <p:attrName>ppt_x</p:attrName>
                                          <p:attrName>ppt_y</p:attrName>
                                        </p:attrNameLst>
                                      </p:cBhvr>
                                      <p:rCtr x="-16849" y="0"/>
                                    </p:animMotion>
                                  </p:childTnLst>
                                </p:cTn>
                              </p:par>
                              <p:par>
                                <p:cTn id="136" presetID="35" presetClass="path" presetSubtype="0" decel="100000" fill="hold" grpId="0" nodeType="withEffect" nodePh="1">
                                  <p:stCondLst>
                                    <p:cond delay="1250"/>
                                  </p:stCondLst>
                                  <p:endCondLst>
                                    <p:cond evt="begin" delay="0">
                                      <p:tn val="136"/>
                                    </p:cond>
                                  </p:endCondLst>
                                  <p:childTnLst>
                                    <p:animMotion origin="layout" path="M 8.33333E-7 0 L -0.33698 0 " pathEditMode="relative" rAng="0" ptsTypes="AA">
                                      <p:cBhvr>
                                        <p:cTn id="137" dur="500" fill="hold"/>
                                        <p:tgtEl>
                                          <p:spTgt spid="175"/>
                                        </p:tgtEl>
                                        <p:attrNameLst>
                                          <p:attrName>ppt_x</p:attrName>
                                          <p:attrName>ppt_y</p:attrName>
                                        </p:attrNameLst>
                                      </p:cBhvr>
                                      <p:rCtr x="-16849" y="0"/>
                                    </p:animMotion>
                                  </p:childTnLst>
                                </p:cTn>
                              </p:par>
                              <p:par>
                                <p:cTn id="138" presetID="35" presetClass="path" presetSubtype="0" decel="100000" fill="hold" nodeType="withEffect">
                                  <p:stCondLst>
                                    <p:cond delay="1350"/>
                                  </p:stCondLst>
                                  <p:childTnLst>
                                    <p:animMotion origin="layout" path="M 8.33333E-7 0 L -0.33698 0 " pathEditMode="relative" rAng="0" ptsTypes="AA">
                                      <p:cBhvr>
                                        <p:cTn id="139" dur="500" fill="hold"/>
                                        <p:tgtEl>
                                          <p:spTgt spid="169"/>
                                        </p:tgtEl>
                                        <p:attrNameLst>
                                          <p:attrName>ppt_x</p:attrName>
                                          <p:attrName>ppt_y</p:attrName>
                                        </p:attrNameLst>
                                      </p:cBhvr>
                                      <p:rCtr x="-16849" y="0"/>
                                    </p:animMotion>
                                  </p:childTnLst>
                                </p:cTn>
                              </p:par>
                              <p:par>
                                <p:cTn id="140" presetID="35" presetClass="path" presetSubtype="0" decel="100000" fill="hold" grpId="0" nodeType="withEffect">
                                  <p:stCondLst>
                                    <p:cond delay="1350"/>
                                  </p:stCondLst>
                                  <p:childTnLst>
                                    <p:animMotion origin="layout" path="M 8.33333E-7 0 L -0.33698 0 " pathEditMode="relative" rAng="0" ptsTypes="AA">
                                      <p:cBhvr>
                                        <p:cTn id="141" dur="500" fill="hold"/>
                                        <p:tgtEl>
                                          <p:spTgt spid="168"/>
                                        </p:tgtEl>
                                        <p:attrNameLst>
                                          <p:attrName>ppt_x</p:attrName>
                                          <p:attrName>ppt_y</p:attrName>
                                        </p:attrNameLst>
                                      </p:cBhvr>
                                      <p:rCtr x="-16849" y="0"/>
                                    </p:animMotion>
                                  </p:childTnLst>
                                </p:cTn>
                              </p:par>
                              <p:par>
                                <p:cTn id="142" presetID="35" presetClass="path" presetSubtype="0" decel="100000" fill="hold" grpId="0" nodeType="withEffect" nodePh="1">
                                  <p:stCondLst>
                                    <p:cond delay="1350"/>
                                  </p:stCondLst>
                                  <p:endCondLst>
                                    <p:cond evt="begin" delay="0">
                                      <p:tn val="142"/>
                                    </p:cond>
                                  </p:endCondLst>
                                  <p:childTnLst>
                                    <p:animMotion origin="layout" path="M 8.33333E-7 0 L -0.33698 0 " pathEditMode="relative" rAng="0" ptsTypes="AA">
                                      <p:cBhvr>
                                        <p:cTn id="143" dur="500" fill="hold"/>
                                        <p:tgtEl>
                                          <p:spTgt spid="176"/>
                                        </p:tgtEl>
                                        <p:attrNameLst>
                                          <p:attrName>ppt_x</p:attrName>
                                          <p:attrName>ppt_y</p:attrName>
                                        </p:attrNameLst>
                                      </p:cBhvr>
                                      <p:rCtr x="-16849" y="0"/>
                                    </p:animMotion>
                                  </p:childTnLst>
                                </p:cTn>
                              </p:par>
                              <p:par>
                                <p:cTn id="144" presetID="10" presetClass="entr" presetSubtype="0" fill="hold" grpId="0" nodeType="withEffect" nodePh="1">
                                  <p:stCondLst>
                                    <p:cond delay="0"/>
                                  </p:stCondLst>
                                  <p:endCondLst>
                                    <p:cond evt="begin" delay="0">
                                      <p:tn val="144"/>
                                    </p:cond>
                                  </p:endCondLst>
                                  <p:childTnLst>
                                    <p:set>
                                      <p:cBhvr>
                                        <p:cTn id="145" dur="1" fill="hold">
                                          <p:stCondLst>
                                            <p:cond delay="0"/>
                                          </p:stCondLst>
                                        </p:cTn>
                                        <p:tgtEl>
                                          <p:spTgt spid="181"/>
                                        </p:tgtEl>
                                        <p:attrNameLst>
                                          <p:attrName>style.visibility</p:attrName>
                                        </p:attrNameLst>
                                      </p:cBhvr>
                                      <p:to>
                                        <p:strVal val="visible"/>
                                      </p:to>
                                    </p:set>
                                    <p:animEffect transition="in" filter="fade">
                                      <p:cBhvr>
                                        <p:cTn id="146" dur="1000"/>
                                        <p:tgtEl>
                                          <p:spTgt spid="181"/>
                                        </p:tgtEl>
                                      </p:cBhvr>
                                    </p:animEffect>
                                  </p:childTnLst>
                                </p:cTn>
                              </p:par>
                              <p:par>
                                <p:cTn id="147" presetID="10" presetClass="exit" presetSubtype="0" fill="hold" grpId="0" nodeType="withEffect">
                                  <p:stCondLst>
                                    <p:cond delay="0"/>
                                  </p:stCondLst>
                                  <p:childTnLst>
                                    <p:animEffect transition="out" filter="fade">
                                      <p:cBhvr>
                                        <p:cTn id="148" dur="500"/>
                                        <p:tgtEl>
                                          <p:spTgt spid="178"/>
                                        </p:tgtEl>
                                      </p:cBhvr>
                                    </p:animEffect>
                                    <p:set>
                                      <p:cBhvr>
                                        <p:cTn id="149" dur="1" fill="hold">
                                          <p:stCondLst>
                                            <p:cond delay="499"/>
                                          </p:stCondLst>
                                        </p:cTn>
                                        <p:tgtEl>
                                          <p:spTgt spid="178"/>
                                        </p:tgtEl>
                                        <p:attrNameLst>
                                          <p:attrName>style.visibility</p:attrName>
                                        </p:attrNameLst>
                                      </p:cBhvr>
                                      <p:to>
                                        <p:strVal val="hidden"/>
                                      </p:to>
                                    </p:set>
                                  </p:childTnLst>
                                </p:cTn>
                              </p:par>
                              <p:par>
                                <p:cTn id="150" presetID="53" presetClass="entr" presetSubtype="16" fill="hold" grpId="0" nodeType="withEffect">
                                  <p:stCondLst>
                                    <p:cond delay="0"/>
                                  </p:stCondLst>
                                  <p:childTnLst>
                                    <p:set>
                                      <p:cBhvr>
                                        <p:cTn id="151" dur="1" fill="hold">
                                          <p:stCondLst>
                                            <p:cond delay="0"/>
                                          </p:stCondLst>
                                        </p:cTn>
                                        <p:tgtEl>
                                          <p:spTgt spid="180"/>
                                        </p:tgtEl>
                                        <p:attrNameLst>
                                          <p:attrName>style.visibility</p:attrName>
                                        </p:attrNameLst>
                                      </p:cBhvr>
                                      <p:to>
                                        <p:strVal val="visible"/>
                                      </p:to>
                                    </p:set>
                                    <p:anim calcmode="lin" valueType="num">
                                      <p:cBhvr>
                                        <p:cTn id="152" dur="500" fill="hold"/>
                                        <p:tgtEl>
                                          <p:spTgt spid="180"/>
                                        </p:tgtEl>
                                        <p:attrNameLst>
                                          <p:attrName>ppt_w</p:attrName>
                                        </p:attrNameLst>
                                      </p:cBhvr>
                                      <p:tavLst>
                                        <p:tav tm="0">
                                          <p:val>
                                            <p:fltVal val="0"/>
                                          </p:val>
                                        </p:tav>
                                        <p:tav tm="100000">
                                          <p:val>
                                            <p:strVal val="#ppt_w"/>
                                          </p:val>
                                        </p:tav>
                                      </p:tavLst>
                                    </p:anim>
                                    <p:anim calcmode="lin" valueType="num">
                                      <p:cBhvr>
                                        <p:cTn id="153" dur="500" fill="hold"/>
                                        <p:tgtEl>
                                          <p:spTgt spid="180"/>
                                        </p:tgtEl>
                                        <p:attrNameLst>
                                          <p:attrName>ppt_h</p:attrName>
                                        </p:attrNameLst>
                                      </p:cBhvr>
                                      <p:tavLst>
                                        <p:tav tm="0">
                                          <p:val>
                                            <p:fltVal val="0"/>
                                          </p:val>
                                        </p:tav>
                                        <p:tav tm="100000">
                                          <p:val>
                                            <p:strVal val="#ppt_h"/>
                                          </p:val>
                                        </p:tav>
                                      </p:tavLst>
                                    </p:anim>
                                    <p:animEffect transition="in" filter="fade">
                                      <p:cBhvr>
                                        <p:cTn id="154" dur="500"/>
                                        <p:tgtEl>
                                          <p:spTgt spid="180"/>
                                        </p:tgtEl>
                                      </p:cBhvr>
                                    </p:animEffect>
                                  </p:childTnLst>
                                </p:cTn>
                              </p:par>
                            </p:childTnLst>
                          </p:cTn>
                        </p:par>
                      </p:childTnLst>
                    </p:cTn>
                  </p:par>
                </p:childTnLst>
              </p:cTn>
              <p:nextCondLst>
                <p:cond evt="onClick" delay="0">
                  <p:tgtEl>
                    <p:spTgt spid="179"/>
                  </p:tgtEl>
                </p:cond>
              </p:nextCondLst>
            </p:seq>
            <p:seq concurrent="1" nextAc="seek">
              <p:cTn id="155" restart="whenNotActive" fill="hold" evtFilter="cancelBubble" nodeType="interactiveSeq">
                <p:stCondLst>
                  <p:cond evt="onClick" delay="0">
                    <p:tgtEl>
                      <p:spTgt spid="181"/>
                    </p:tgtEl>
                  </p:cond>
                </p:stCondLst>
                <p:endSync evt="end" delay="0">
                  <p:rtn val="all"/>
                </p:endSync>
                <p:childTnLst>
                  <p:par>
                    <p:cTn id="156" fill="hold">
                      <p:stCondLst>
                        <p:cond delay="0"/>
                      </p:stCondLst>
                      <p:childTnLst>
                        <p:par>
                          <p:cTn id="157" fill="hold">
                            <p:stCondLst>
                              <p:cond delay="0"/>
                            </p:stCondLst>
                            <p:childTnLst>
                              <p:par>
                                <p:cTn id="158" presetID="63" presetClass="path" presetSubtype="0" accel="100000" fill="hold" grpId="1" nodeType="withEffect">
                                  <p:stCondLst>
                                    <p:cond delay="600"/>
                                  </p:stCondLst>
                                  <p:childTnLst>
                                    <p:animMotion origin="layout" path="M -0.33698 0 L 1.66667E-6 0 " pathEditMode="relative" rAng="0" ptsTypes="AA">
                                      <p:cBhvr>
                                        <p:cTn id="159" dur="500" fill="hold"/>
                                        <p:tgtEl>
                                          <p:spTgt spid="118"/>
                                        </p:tgtEl>
                                        <p:attrNameLst>
                                          <p:attrName>ppt_x</p:attrName>
                                          <p:attrName>ppt_y</p:attrName>
                                        </p:attrNameLst>
                                      </p:cBhvr>
                                      <p:rCtr x="16823" y="0"/>
                                    </p:animMotion>
                                  </p:childTnLst>
                                </p:cTn>
                              </p:par>
                              <p:par>
                                <p:cTn id="160" presetID="63" presetClass="path" presetSubtype="0" accel="100000" fill="hold" grpId="1" nodeType="withEffect" nodePh="1">
                                  <p:stCondLst>
                                    <p:cond delay="600"/>
                                  </p:stCondLst>
                                  <p:endCondLst>
                                    <p:cond evt="begin" delay="0">
                                      <p:tn val="160"/>
                                    </p:cond>
                                  </p:endCondLst>
                                  <p:childTnLst>
                                    <p:animMotion origin="layout" path="M -0.33698 0 L 1.66667E-6 0 " pathEditMode="relative" rAng="0" ptsTypes="AA">
                                      <p:cBhvr>
                                        <p:cTn id="161" dur="500" fill="hold"/>
                                        <p:tgtEl>
                                          <p:spTgt spid="170"/>
                                        </p:tgtEl>
                                        <p:attrNameLst>
                                          <p:attrName>ppt_x</p:attrName>
                                          <p:attrName>ppt_y</p:attrName>
                                        </p:attrNameLst>
                                      </p:cBhvr>
                                      <p:rCtr x="16823" y="0"/>
                                    </p:animMotion>
                                  </p:childTnLst>
                                </p:cTn>
                              </p:par>
                              <p:par>
                                <p:cTn id="162" presetID="63" presetClass="path" presetSubtype="0" accel="100000" fill="hold" nodeType="withEffect">
                                  <p:stCondLst>
                                    <p:cond delay="600"/>
                                  </p:stCondLst>
                                  <p:childTnLst>
                                    <p:animMotion origin="layout" path="M -0.33698 0 L 1.66667E-6 0 " pathEditMode="relative" rAng="0" ptsTypes="AA">
                                      <p:cBhvr>
                                        <p:cTn id="163" dur="500" fill="hold"/>
                                        <p:tgtEl>
                                          <p:spTgt spid="167"/>
                                        </p:tgtEl>
                                        <p:attrNameLst>
                                          <p:attrName>ppt_x</p:attrName>
                                          <p:attrName>ppt_y</p:attrName>
                                        </p:attrNameLst>
                                      </p:cBhvr>
                                      <p:rCtr x="16823" y="0"/>
                                    </p:animMotion>
                                  </p:childTnLst>
                                </p:cTn>
                              </p:par>
                              <p:par>
                                <p:cTn id="164" presetID="63" presetClass="path" presetSubtype="0" accel="100000" fill="hold" grpId="1" nodeType="withEffect">
                                  <p:stCondLst>
                                    <p:cond delay="500"/>
                                  </p:stCondLst>
                                  <p:childTnLst>
                                    <p:animMotion origin="layout" path="M -0.33698 0 L 1.66667E-6 0 " pathEditMode="relative" rAng="0" ptsTypes="AA">
                                      <p:cBhvr>
                                        <p:cTn id="165" dur="500" fill="hold"/>
                                        <p:tgtEl>
                                          <p:spTgt spid="119"/>
                                        </p:tgtEl>
                                        <p:attrNameLst>
                                          <p:attrName>ppt_x</p:attrName>
                                          <p:attrName>ppt_y</p:attrName>
                                        </p:attrNameLst>
                                      </p:cBhvr>
                                      <p:rCtr x="16823" y="0"/>
                                    </p:animMotion>
                                  </p:childTnLst>
                                </p:cTn>
                              </p:par>
                              <p:par>
                                <p:cTn id="166" presetID="63" presetClass="path" presetSubtype="0" accel="100000" fill="hold" grpId="1" nodeType="withEffect" nodePh="1">
                                  <p:stCondLst>
                                    <p:cond delay="500"/>
                                  </p:stCondLst>
                                  <p:endCondLst>
                                    <p:cond evt="begin" delay="0">
                                      <p:tn val="166"/>
                                    </p:cond>
                                  </p:endCondLst>
                                  <p:childTnLst>
                                    <p:animMotion origin="layout" path="M -0.33698 0 L 1.66667E-6 0 " pathEditMode="relative" rAng="0" ptsTypes="AA">
                                      <p:cBhvr>
                                        <p:cTn id="167" dur="500" fill="hold"/>
                                        <p:tgtEl>
                                          <p:spTgt spid="171"/>
                                        </p:tgtEl>
                                        <p:attrNameLst>
                                          <p:attrName>ppt_x</p:attrName>
                                          <p:attrName>ppt_y</p:attrName>
                                        </p:attrNameLst>
                                      </p:cBhvr>
                                      <p:rCtr x="16823" y="0"/>
                                    </p:animMotion>
                                  </p:childTnLst>
                                </p:cTn>
                              </p:par>
                              <p:par>
                                <p:cTn id="168" presetID="63" presetClass="path" presetSubtype="0" accel="100000" fill="hold" nodeType="withEffect">
                                  <p:stCondLst>
                                    <p:cond delay="500"/>
                                  </p:stCondLst>
                                  <p:childTnLst>
                                    <p:animMotion origin="layout" path="M -0.33698 0 L 1.66667E-6 0 " pathEditMode="relative" rAng="0" ptsTypes="AA">
                                      <p:cBhvr>
                                        <p:cTn id="169" dur="500" fill="hold"/>
                                        <p:tgtEl>
                                          <p:spTgt spid="136"/>
                                        </p:tgtEl>
                                        <p:attrNameLst>
                                          <p:attrName>ppt_x</p:attrName>
                                          <p:attrName>ppt_y</p:attrName>
                                        </p:attrNameLst>
                                      </p:cBhvr>
                                      <p:rCtr x="16823" y="0"/>
                                    </p:animMotion>
                                  </p:childTnLst>
                                </p:cTn>
                              </p:par>
                              <p:par>
                                <p:cTn id="170" presetID="63" presetClass="path" presetSubtype="0" accel="100000" fill="hold" grpId="1" nodeType="withEffect">
                                  <p:stCondLst>
                                    <p:cond delay="400"/>
                                  </p:stCondLst>
                                  <p:childTnLst>
                                    <p:animMotion origin="layout" path="M -0.33698 0 L 1.66667E-6 0 " pathEditMode="relative" rAng="0" ptsTypes="AA">
                                      <p:cBhvr>
                                        <p:cTn id="171" dur="500" fill="hold"/>
                                        <p:tgtEl>
                                          <p:spTgt spid="120"/>
                                        </p:tgtEl>
                                        <p:attrNameLst>
                                          <p:attrName>ppt_x</p:attrName>
                                          <p:attrName>ppt_y</p:attrName>
                                        </p:attrNameLst>
                                      </p:cBhvr>
                                      <p:rCtr x="16823" y="0"/>
                                    </p:animMotion>
                                  </p:childTnLst>
                                </p:cTn>
                              </p:par>
                              <p:par>
                                <p:cTn id="172" presetID="63" presetClass="path" presetSubtype="0" accel="100000" fill="hold" grpId="1" nodeType="withEffect" nodePh="1">
                                  <p:stCondLst>
                                    <p:cond delay="400"/>
                                  </p:stCondLst>
                                  <p:endCondLst>
                                    <p:cond evt="begin" delay="0">
                                      <p:tn val="172"/>
                                    </p:cond>
                                  </p:endCondLst>
                                  <p:childTnLst>
                                    <p:animMotion origin="layout" path="M -0.33698 0 L 1.66667E-6 0 " pathEditMode="relative" rAng="0" ptsTypes="AA">
                                      <p:cBhvr>
                                        <p:cTn id="173" dur="500" fill="hold"/>
                                        <p:tgtEl>
                                          <p:spTgt spid="172"/>
                                        </p:tgtEl>
                                        <p:attrNameLst>
                                          <p:attrName>ppt_x</p:attrName>
                                          <p:attrName>ppt_y</p:attrName>
                                        </p:attrNameLst>
                                      </p:cBhvr>
                                      <p:rCtr x="16823" y="0"/>
                                    </p:animMotion>
                                  </p:childTnLst>
                                </p:cTn>
                              </p:par>
                              <p:par>
                                <p:cTn id="174" presetID="63" presetClass="path" presetSubtype="0" accel="100000" fill="hold" nodeType="withEffect">
                                  <p:stCondLst>
                                    <p:cond delay="400"/>
                                  </p:stCondLst>
                                  <p:childTnLst>
                                    <p:animMotion origin="layout" path="M -0.33698 0 L 1.66667E-6 0 " pathEditMode="relative" rAng="0" ptsTypes="AA">
                                      <p:cBhvr>
                                        <p:cTn id="175" dur="500" fill="hold"/>
                                        <p:tgtEl>
                                          <p:spTgt spid="135"/>
                                        </p:tgtEl>
                                        <p:attrNameLst>
                                          <p:attrName>ppt_x</p:attrName>
                                          <p:attrName>ppt_y</p:attrName>
                                        </p:attrNameLst>
                                      </p:cBhvr>
                                      <p:rCtr x="16823" y="0"/>
                                    </p:animMotion>
                                  </p:childTnLst>
                                </p:cTn>
                              </p:par>
                              <p:par>
                                <p:cTn id="176" presetID="63" presetClass="path" presetSubtype="0" accel="100000" fill="hold" grpId="1" nodeType="withEffect">
                                  <p:stCondLst>
                                    <p:cond delay="300"/>
                                  </p:stCondLst>
                                  <p:childTnLst>
                                    <p:animMotion origin="layout" path="M -0.33698 0 L 1.66667E-6 0 " pathEditMode="relative" rAng="0" ptsTypes="AA">
                                      <p:cBhvr>
                                        <p:cTn id="177" dur="500" fill="hold"/>
                                        <p:tgtEl>
                                          <p:spTgt spid="121"/>
                                        </p:tgtEl>
                                        <p:attrNameLst>
                                          <p:attrName>ppt_x</p:attrName>
                                          <p:attrName>ppt_y</p:attrName>
                                        </p:attrNameLst>
                                      </p:cBhvr>
                                      <p:rCtr x="16823" y="0"/>
                                    </p:animMotion>
                                  </p:childTnLst>
                                </p:cTn>
                              </p:par>
                              <p:par>
                                <p:cTn id="178" presetID="63" presetClass="path" presetSubtype="0" accel="100000" fill="hold" grpId="1" nodeType="withEffect" nodePh="1">
                                  <p:stCondLst>
                                    <p:cond delay="300"/>
                                  </p:stCondLst>
                                  <p:endCondLst>
                                    <p:cond evt="begin" delay="0">
                                      <p:tn val="178"/>
                                    </p:cond>
                                  </p:endCondLst>
                                  <p:childTnLst>
                                    <p:animMotion origin="layout" path="M -0.33698 0 L 1.66667E-6 0 " pathEditMode="relative" rAng="0" ptsTypes="AA">
                                      <p:cBhvr>
                                        <p:cTn id="179" dur="500" fill="hold"/>
                                        <p:tgtEl>
                                          <p:spTgt spid="173"/>
                                        </p:tgtEl>
                                        <p:attrNameLst>
                                          <p:attrName>ppt_x</p:attrName>
                                          <p:attrName>ppt_y</p:attrName>
                                        </p:attrNameLst>
                                      </p:cBhvr>
                                      <p:rCtr x="16823" y="0"/>
                                    </p:animMotion>
                                  </p:childTnLst>
                                </p:cTn>
                              </p:par>
                              <p:par>
                                <p:cTn id="180" presetID="63" presetClass="path" presetSubtype="0" accel="100000" fill="hold" nodeType="withEffect">
                                  <p:stCondLst>
                                    <p:cond delay="300"/>
                                  </p:stCondLst>
                                  <p:childTnLst>
                                    <p:animMotion origin="layout" path="M -0.33698 0 L 1.66667E-6 0 " pathEditMode="relative" rAng="0" ptsTypes="AA">
                                      <p:cBhvr>
                                        <p:cTn id="181" dur="500" fill="hold"/>
                                        <p:tgtEl>
                                          <p:spTgt spid="134"/>
                                        </p:tgtEl>
                                        <p:attrNameLst>
                                          <p:attrName>ppt_x</p:attrName>
                                          <p:attrName>ppt_y</p:attrName>
                                        </p:attrNameLst>
                                      </p:cBhvr>
                                      <p:rCtr x="16823" y="0"/>
                                    </p:animMotion>
                                  </p:childTnLst>
                                </p:cTn>
                              </p:par>
                              <p:par>
                                <p:cTn id="182" presetID="63" presetClass="path" presetSubtype="0" accel="100000" fill="hold" grpId="1" nodeType="withEffect">
                                  <p:stCondLst>
                                    <p:cond delay="200"/>
                                  </p:stCondLst>
                                  <p:childTnLst>
                                    <p:animMotion origin="layout" path="M -0.33698 0 L 1.66667E-6 0 " pathEditMode="relative" rAng="0" ptsTypes="AA">
                                      <p:cBhvr>
                                        <p:cTn id="183" dur="500" fill="hold"/>
                                        <p:tgtEl>
                                          <p:spTgt spid="122"/>
                                        </p:tgtEl>
                                        <p:attrNameLst>
                                          <p:attrName>ppt_x</p:attrName>
                                          <p:attrName>ppt_y</p:attrName>
                                        </p:attrNameLst>
                                      </p:cBhvr>
                                      <p:rCtr x="16823" y="0"/>
                                    </p:animMotion>
                                  </p:childTnLst>
                                </p:cTn>
                              </p:par>
                              <p:par>
                                <p:cTn id="184" presetID="63" presetClass="path" presetSubtype="0" accel="100000" fill="hold" grpId="1" nodeType="withEffect" nodePh="1">
                                  <p:stCondLst>
                                    <p:cond delay="200"/>
                                  </p:stCondLst>
                                  <p:endCondLst>
                                    <p:cond evt="begin" delay="0">
                                      <p:tn val="184"/>
                                    </p:cond>
                                  </p:endCondLst>
                                  <p:childTnLst>
                                    <p:animMotion origin="layout" path="M -0.33698 0 L 1.66667E-6 0 " pathEditMode="relative" rAng="0" ptsTypes="AA">
                                      <p:cBhvr>
                                        <p:cTn id="185" dur="500" fill="hold"/>
                                        <p:tgtEl>
                                          <p:spTgt spid="174"/>
                                        </p:tgtEl>
                                        <p:attrNameLst>
                                          <p:attrName>ppt_x</p:attrName>
                                          <p:attrName>ppt_y</p:attrName>
                                        </p:attrNameLst>
                                      </p:cBhvr>
                                      <p:rCtr x="16823" y="0"/>
                                    </p:animMotion>
                                  </p:childTnLst>
                                </p:cTn>
                              </p:par>
                              <p:par>
                                <p:cTn id="186" presetID="63" presetClass="path" presetSubtype="0" accel="100000" fill="hold" nodeType="withEffect">
                                  <p:stCondLst>
                                    <p:cond delay="200"/>
                                  </p:stCondLst>
                                  <p:childTnLst>
                                    <p:animMotion origin="layout" path="M -0.33698 0 L 1.66667E-6 0 " pathEditMode="relative" rAng="0" ptsTypes="AA">
                                      <p:cBhvr>
                                        <p:cTn id="187" dur="500" fill="hold"/>
                                        <p:tgtEl>
                                          <p:spTgt spid="133"/>
                                        </p:tgtEl>
                                        <p:attrNameLst>
                                          <p:attrName>ppt_x</p:attrName>
                                          <p:attrName>ppt_y</p:attrName>
                                        </p:attrNameLst>
                                      </p:cBhvr>
                                      <p:rCtr x="16823" y="0"/>
                                    </p:animMotion>
                                  </p:childTnLst>
                                </p:cTn>
                              </p:par>
                              <p:par>
                                <p:cTn id="188" presetID="63" presetClass="path" presetSubtype="0" accel="100000" fill="hold" grpId="1" nodeType="withEffect">
                                  <p:stCondLst>
                                    <p:cond delay="100"/>
                                  </p:stCondLst>
                                  <p:childTnLst>
                                    <p:animMotion origin="layout" path="M -0.33698 0 L 1.66667E-6 0 " pathEditMode="relative" rAng="0" ptsTypes="AA">
                                      <p:cBhvr>
                                        <p:cTn id="189" dur="500" fill="hold"/>
                                        <p:tgtEl>
                                          <p:spTgt spid="123"/>
                                        </p:tgtEl>
                                        <p:attrNameLst>
                                          <p:attrName>ppt_x</p:attrName>
                                          <p:attrName>ppt_y</p:attrName>
                                        </p:attrNameLst>
                                      </p:cBhvr>
                                      <p:rCtr x="16823" y="0"/>
                                    </p:animMotion>
                                  </p:childTnLst>
                                </p:cTn>
                              </p:par>
                              <p:par>
                                <p:cTn id="190" presetID="63" presetClass="path" presetSubtype="0" accel="100000" fill="hold" grpId="1" nodeType="withEffect" nodePh="1">
                                  <p:stCondLst>
                                    <p:cond delay="100"/>
                                  </p:stCondLst>
                                  <p:endCondLst>
                                    <p:cond evt="begin" delay="0">
                                      <p:tn val="190"/>
                                    </p:cond>
                                  </p:endCondLst>
                                  <p:childTnLst>
                                    <p:animMotion origin="layout" path="M -0.33698 0 L 1.66667E-6 0 " pathEditMode="relative" rAng="0" ptsTypes="AA">
                                      <p:cBhvr>
                                        <p:cTn id="191" dur="500" fill="hold"/>
                                        <p:tgtEl>
                                          <p:spTgt spid="175"/>
                                        </p:tgtEl>
                                        <p:attrNameLst>
                                          <p:attrName>ppt_x</p:attrName>
                                          <p:attrName>ppt_y</p:attrName>
                                        </p:attrNameLst>
                                      </p:cBhvr>
                                      <p:rCtr x="16823" y="0"/>
                                    </p:animMotion>
                                  </p:childTnLst>
                                </p:cTn>
                              </p:par>
                              <p:par>
                                <p:cTn id="192" presetID="63" presetClass="path" presetSubtype="0" accel="100000" fill="hold" nodeType="withEffect">
                                  <p:stCondLst>
                                    <p:cond delay="100"/>
                                  </p:stCondLst>
                                  <p:childTnLst>
                                    <p:animMotion origin="layout" path="M -0.33698 0 L 1.66667E-6 0 " pathEditMode="relative" rAng="0" ptsTypes="AA">
                                      <p:cBhvr>
                                        <p:cTn id="193" dur="500" fill="hold"/>
                                        <p:tgtEl>
                                          <p:spTgt spid="169"/>
                                        </p:tgtEl>
                                        <p:attrNameLst>
                                          <p:attrName>ppt_x</p:attrName>
                                          <p:attrName>ppt_y</p:attrName>
                                        </p:attrNameLst>
                                      </p:cBhvr>
                                      <p:rCtr x="16823" y="0"/>
                                    </p:animMotion>
                                  </p:childTnLst>
                                </p:cTn>
                              </p:par>
                              <p:par>
                                <p:cTn id="194" presetID="63" presetClass="path" presetSubtype="0" accel="100000" fill="hold" grpId="1" nodeType="withEffect">
                                  <p:stCondLst>
                                    <p:cond delay="0"/>
                                  </p:stCondLst>
                                  <p:childTnLst>
                                    <p:animMotion origin="layout" path="M -0.33698 0 L 1.66667E-6 0 " pathEditMode="relative" rAng="0" ptsTypes="AA">
                                      <p:cBhvr>
                                        <p:cTn id="195" dur="500" fill="hold"/>
                                        <p:tgtEl>
                                          <p:spTgt spid="168"/>
                                        </p:tgtEl>
                                        <p:attrNameLst>
                                          <p:attrName>ppt_x</p:attrName>
                                          <p:attrName>ppt_y</p:attrName>
                                        </p:attrNameLst>
                                      </p:cBhvr>
                                      <p:rCtr x="16823" y="0"/>
                                    </p:animMotion>
                                  </p:childTnLst>
                                </p:cTn>
                              </p:par>
                              <p:par>
                                <p:cTn id="196" presetID="63" presetClass="path" presetSubtype="0" accel="100000" fill="hold" grpId="1" nodeType="withEffect" nodePh="1">
                                  <p:stCondLst>
                                    <p:cond delay="0"/>
                                  </p:stCondLst>
                                  <p:endCondLst>
                                    <p:cond evt="begin" delay="0">
                                      <p:tn val="196"/>
                                    </p:cond>
                                  </p:endCondLst>
                                  <p:childTnLst>
                                    <p:animMotion origin="layout" path="M -0.33698 0 L 1.66667E-6 0 " pathEditMode="relative" rAng="0" ptsTypes="AA">
                                      <p:cBhvr>
                                        <p:cTn id="197" dur="500" fill="hold"/>
                                        <p:tgtEl>
                                          <p:spTgt spid="176"/>
                                        </p:tgtEl>
                                        <p:attrNameLst>
                                          <p:attrName>ppt_x</p:attrName>
                                          <p:attrName>ppt_y</p:attrName>
                                        </p:attrNameLst>
                                      </p:cBhvr>
                                      <p:rCtr x="16823" y="0"/>
                                    </p:animMotion>
                                  </p:childTnLst>
                                </p:cTn>
                              </p:par>
                              <p:par>
                                <p:cTn id="198" presetID="10" presetClass="exit" presetSubtype="0" fill="hold" grpId="1" nodeType="withEffect">
                                  <p:stCondLst>
                                    <p:cond delay="0"/>
                                  </p:stCondLst>
                                  <p:childTnLst>
                                    <p:animEffect transition="out" filter="fade">
                                      <p:cBhvr>
                                        <p:cTn id="199" dur="500"/>
                                        <p:tgtEl>
                                          <p:spTgt spid="181"/>
                                        </p:tgtEl>
                                      </p:cBhvr>
                                    </p:animEffect>
                                    <p:set>
                                      <p:cBhvr>
                                        <p:cTn id="200" dur="1" fill="hold">
                                          <p:stCondLst>
                                            <p:cond delay="499"/>
                                          </p:stCondLst>
                                        </p:cTn>
                                        <p:tgtEl>
                                          <p:spTgt spid="181"/>
                                        </p:tgtEl>
                                        <p:attrNameLst>
                                          <p:attrName>style.visibility</p:attrName>
                                        </p:attrNameLst>
                                      </p:cBhvr>
                                      <p:to>
                                        <p:strVal val="hidden"/>
                                      </p:to>
                                    </p:set>
                                  </p:childTnLst>
                                </p:cTn>
                              </p:par>
                              <p:par>
                                <p:cTn id="201" presetID="53" presetClass="exit" presetSubtype="32" fill="hold" grpId="1" nodeType="withEffect">
                                  <p:stCondLst>
                                    <p:cond delay="0"/>
                                  </p:stCondLst>
                                  <p:childTnLst>
                                    <p:anim calcmode="lin" valueType="num">
                                      <p:cBhvr>
                                        <p:cTn id="202" dur="500"/>
                                        <p:tgtEl>
                                          <p:spTgt spid="180"/>
                                        </p:tgtEl>
                                        <p:attrNameLst>
                                          <p:attrName>ppt_w</p:attrName>
                                        </p:attrNameLst>
                                      </p:cBhvr>
                                      <p:tavLst>
                                        <p:tav tm="0">
                                          <p:val>
                                            <p:strVal val="ppt_w"/>
                                          </p:val>
                                        </p:tav>
                                        <p:tav tm="100000">
                                          <p:val>
                                            <p:fltVal val="0"/>
                                          </p:val>
                                        </p:tav>
                                      </p:tavLst>
                                    </p:anim>
                                    <p:anim calcmode="lin" valueType="num">
                                      <p:cBhvr>
                                        <p:cTn id="203" dur="500"/>
                                        <p:tgtEl>
                                          <p:spTgt spid="180"/>
                                        </p:tgtEl>
                                        <p:attrNameLst>
                                          <p:attrName>ppt_h</p:attrName>
                                        </p:attrNameLst>
                                      </p:cBhvr>
                                      <p:tavLst>
                                        <p:tav tm="0">
                                          <p:val>
                                            <p:strVal val="ppt_h"/>
                                          </p:val>
                                        </p:tav>
                                        <p:tav tm="100000">
                                          <p:val>
                                            <p:fltVal val="0"/>
                                          </p:val>
                                        </p:tav>
                                      </p:tavLst>
                                    </p:anim>
                                    <p:animEffect transition="out" filter="fade">
                                      <p:cBhvr>
                                        <p:cTn id="204" dur="500"/>
                                        <p:tgtEl>
                                          <p:spTgt spid="180"/>
                                        </p:tgtEl>
                                      </p:cBhvr>
                                    </p:animEffect>
                                    <p:set>
                                      <p:cBhvr>
                                        <p:cTn id="205" dur="1" fill="hold">
                                          <p:stCondLst>
                                            <p:cond delay="499"/>
                                          </p:stCondLst>
                                        </p:cTn>
                                        <p:tgtEl>
                                          <p:spTgt spid="180"/>
                                        </p:tgtEl>
                                        <p:attrNameLst>
                                          <p:attrName>style.visibility</p:attrName>
                                        </p:attrNameLst>
                                      </p:cBhvr>
                                      <p:to>
                                        <p:strVal val="hidden"/>
                                      </p:to>
                                    </p:set>
                                  </p:childTnLst>
                                </p:cTn>
                              </p:par>
                              <p:par>
                                <p:cTn id="206" presetID="10" presetClass="entr" presetSubtype="0" fill="hold" grpId="1" nodeType="withEffect">
                                  <p:stCondLst>
                                    <p:cond delay="0"/>
                                  </p:stCondLst>
                                  <p:childTnLst>
                                    <p:set>
                                      <p:cBhvr>
                                        <p:cTn id="207" dur="1" fill="hold">
                                          <p:stCondLst>
                                            <p:cond delay="0"/>
                                          </p:stCondLst>
                                        </p:cTn>
                                        <p:tgtEl>
                                          <p:spTgt spid="178"/>
                                        </p:tgtEl>
                                        <p:attrNameLst>
                                          <p:attrName>style.visibility</p:attrName>
                                        </p:attrNameLst>
                                      </p:cBhvr>
                                      <p:to>
                                        <p:strVal val="visible"/>
                                      </p:to>
                                    </p:set>
                                    <p:animEffect transition="in" filter="fade">
                                      <p:cBhvr>
                                        <p:cTn id="208" dur="500"/>
                                        <p:tgtEl>
                                          <p:spTgt spid="178"/>
                                        </p:tgtEl>
                                      </p:cBhvr>
                                    </p:animEffect>
                                  </p:childTnLst>
                                </p:cTn>
                              </p:par>
                            </p:childTnLst>
                          </p:cTn>
                        </p:par>
                        <p:par>
                          <p:cTn id="209" fill="hold">
                            <p:stCondLst>
                              <p:cond delay="1100"/>
                            </p:stCondLst>
                            <p:childTnLst>
                              <p:par>
                                <p:cTn id="210" presetID="63" presetClass="path" presetSubtype="0" accel="100000" fill="hold" grpId="1" nodeType="afterEffect">
                                  <p:stCondLst>
                                    <p:cond delay="0"/>
                                  </p:stCondLst>
                                  <p:childTnLst>
                                    <p:animMotion origin="layout" path="M -0.33698 0 L 1.66667E-6 0 " pathEditMode="relative" rAng="0" ptsTypes="AA">
                                      <p:cBhvr>
                                        <p:cTn id="211" dur="500" fill="hold"/>
                                        <p:tgtEl>
                                          <p:spTgt spid="117"/>
                                        </p:tgtEl>
                                        <p:attrNameLst>
                                          <p:attrName>ppt_x</p:attrName>
                                          <p:attrName>ppt_y</p:attrName>
                                        </p:attrNameLst>
                                      </p:cBhvr>
                                      <p:rCtr x="16823" y="0"/>
                                    </p:animMotion>
                                  </p:childTnLst>
                                </p:cTn>
                              </p:par>
                              <p:par>
                                <p:cTn id="212" presetID="63" presetClass="path" presetSubtype="0" accel="100000" fill="hold" grpId="1" nodeType="withEffect">
                                  <p:stCondLst>
                                    <p:cond delay="0"/>
                                  </p:stCondLst>
                                  <p:childTnLst>
                                    <p:animMotion origin="layout" path="M -0.33698 0 L 1.66667E-6 0 " pathEditMode="relative" rAng="0" ptsTypes="AA">
                                      <p:cBhvr>
                                        <p:cTn id="213" dur="750" fill="hold"/>
                                        <p:tgtEl>
                                          <p:spTgt spid="116"/>
                                        </p:tgtEl>
                                        <p:attrNameLst>
                                          <p:attrName>ppt_x</p:attrName>
                                          <p:attrName>ppt_y</p:attrName>
                                        </p:attrNameLst>
                                      </p:cBhvr>
                                      <p:rCtr x="16823" y="0"/>
                                    </p:animMotion>
                                  </p:childTnLst>
                                </p:cTn>
                              </p:par>
                              <p:par>
                                <p:cTn id="214" presetID="63" presetClass="path" presetSubtype="0" accel="100000" fill="hold" grpId="1" nodeType="withEffect">
                                  <p:stCondLst>
                                    <p:cond delay="0"/>
                                  </p:stCondLst>
                                  <p:childTnLst>
                                    <p:animMotion origin="layout" path="M -0.33698 0 L 1.66667E-6 0 " pathEditMode="relative" rAng="0" ptsTypes="AA">
                                      <p:cBhvr>
                                        <p:cTn id="215" dur="1000" fill="hold"/>
                                        <p:tgtEl>
                                          <p:spTgt spid="115"/>
                                        </p:tgtEl>
                                        <p:attrNameLst>
                                          <p:attrName>ppt_x</p:attrName>
                                          <p:attrName>ppt_y</p:attrName>
                                        </p:attrNameLst>
                                      </p:cBhvr>
                                      <p:rCtr x="16823" y="0"/>
                                    </p:animMotion>
                                  </p:childTnLst>
                                </p:cTn>
                              </p:par>
                              <p:par>
                                <p:cTn id="216" presetID="63" presetClass="path" presetSubtype="0" accel="100000" fill="hold" grpId="1" nodeType="withEffect">
                                  <p:stCondLst>
                                    <p:cond delay="0"/>
                                  </p:stCondLst>
                                  <p:childTnLst>
                                    <p:animMotion origin="layout" path="M -0.33698 0 L 1.66667E-6 0 " pathEditMode="relative" rAng="0" ptsTypes="AA">
                                      <p:cBhvr>
                                        <p:cTn id="217" dur="1250" fill="hold"/>
                                        <p:tgtEl>
                                          <p:spTgt spid="114"/>
                                        </p:tgtEl>
                                        <p:attrNameLst>
                                          <p:attrName>ppt_x</p:attrName>
                                          <p:attrName>ppt_y</p:attrName>
                                        </p:attrNameLst>
                                      </p:cBhvr>
                                      <p:rCtr x="16823" y="0"/>
                                    </p:animMotion>
                                  </p:childTnLst>
                                </p:cTn>
                              </p:par>
                            </p:childTnLst>
                          </p:cTn>
                        </p:par>
                      </p:childTnLst>
                    </p:cTn>
                  </p:par>
                </p:childTnLst>
              </p:cTn>
              <p:nextCondLst>
                <p:cond evt="onClick" delay="0">
                  <p:tgtEl>
                    <p:spTgt spid="181"/>
                  </p:tgtEl>
                </p:cond>
              </p:nextCondLst>
            </p:seq>
          </p:childTnLst>
        </p:cTn>
      </p:par>
    </p:tnLst>
    <p:bldLst>
      <p:bldP spid="78" grpId="0" animBg="1"/>
      <p:bldP spid="79" grpId="0" animBg="1"/>
      <p:bldP spid="80" grpId="0" animBg="1"/>
      <p:bldP spid="15" grpId="0" animBg="1"/>
      <p:bldP spid="17" grpId="0" animBg="1"/>
      <p:bldP spid="18" grpId="0" animBg="1"/>
      <p:bldP spid="19" grpId="0" animBg="1"/>
      <p:bldP spid="20" grpId="0"/>
      <p:bldP spid="56" grpId="0" animBg="1"/>
      <p:bldP spid="3" grpId="0"/>
      <p:bldP spid="58" grpId="0" animBg="1"/>
      <p:bldP spid="62" grpId="0"/>
      <p:bldP spid="64" grpId="0" animBg="1"/>
      <p:bldP spid="65" grpId="0"/>
      <p:bldP spid="66" grpId="0" animBg="1"/>
      <p:bldP spid="67" grpId="0"/>
      <p:bldP spid="68" grpId="0"/>
      <p:bldP spid="76" grpId="0"/>
      <p:bldP spid="77" grpId="0"/>
      <p:bldP spid="114" grpId="0" animBg="1"/>
      <p:bldP spid="114" grpId="1" animBg="1"/>
      <p:bldP spid="115" grpId="0" animBg="1"/>
      <p:bldP spid="115" grpId="1" animBg="1"/>
      <p:bldP spid="116" grpId="0" animBg="1"/>
      <p:bldP spid="116" grpId="1" animBg="1"/>
      <p:bldP spid="117" grpId="0" animBg="1"/>
      <p:bldP spid="117" grpId="1" animBg="1"/>
      <p:bldP spid="118" grpId="0"/>
      <p:bldP spid="118" grpId="1"/>
      <p:bldP spid="119" grpId="0"/>
      <p:bldP spid="119" grpId="1"/>
      <p:bldP spid="120" grpId="0"/>
      <p:bldP spid="120" grpId="1"/>
      <p:bldP spid="121" grpId="0"/>
      <p:bldP spid="121" grpId="1"/>
      <p:bldP spid="122" grpId="0"/>
      <p:bldP spid="122" grpId="1"/>
      <p:bldP spid="123" grpId="0"/>
      <p:bldP spid="123" grpId="1"/>
      <p:bldP spid="168" grpId="0"/>
      <p:bldP spid="168" grpId="1"/>
      <p:bldP spid="170" grpId="0"/>
      <p:bldP spid="170" grpId="1"/>
      <p:bldP spid="171" grpId="0"/>
      <p:bldP spid="171" grpId="1"/>
      <p:bldP spid="172" grpId="0"/>
      <p:bldP spid="172" grpId="1"/>
      <p:bldP spid="173" grpId="0"/>
      <p:bldP spid="173" grpId="1"/>
      <p:bldP spid="174" grpId="0"/>
      <p:bldP spid="174" grpId="1"/>
      <p:bldP spid="175" grpId="0"/>
      <p:bldP spid="175" grpId="1"/>
      <p:bldP spid="176" grpId="0"/>
      <p:bldP spid="176" grpId="1"/>
      <p:bldP spid="178" grpId="0"/>
      <p:bldP spid="178" grpId="1"/>
      <p:bldP spid="180" grpId="0" animBg="1"/>
      <p:bldP spid="180" grpId="1" animBg="1"/>
      <p:bldP spid="181" grpId="0" animBg="1"/>
      <p:bldP spid="181" grpId="1" animBg="1"/>
    </p:bldLst>
  </p:timing>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hthoek 1">
            <a:extLst>
              <a:ext uri="{FF2B5EF4-FFF2-40B4-BE49-F238E27FC236}">
                <a16:creationId xmlns:a16="http://schemas.microsoft.com/office/drawing/2014/main" id="{5CCC8073-4DE4-49F1-A8D3-810029733B97}"/>
              </a:ext>
            </a:extLst>
          </p:cNvPr>
          <p:cNvSpPr/>
          <p:nvPr/>
        </p:nvSpPr>
        <p:spPr>
          <a:xfrm>
            <a:off x="0" y="0"/>
            <a:ext cx="12192000" cy="6858000"/>
          </a:xfrm>
          <a:prstGeom prst="rect">
            <a:avLst/>
          </a:prstGeom>
          <a:gradFill flip="none" rotWithShape="1">
            <a:gsLst>
              <a:gs pos="0">
                <a:schemeClr val="accent3"/>
              </a:gs>
              <a:gs pos="100000">
                <a:schemeClr val="accent3">
                  <a:lumMod val="6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8" name="Afbeelding 7">
            <a:extLst>
              <a:ext uri="{FF2B5EF4-FFF2-40B4-BE49-F238E27FC236}">
                <a16:creationId xmlns:a16="http://schemas.microsoft.com/office/drawing/2014/main" id="{8DE177B7-51A4-4FCA-BDD4-61B7B7AB299D}"/>
              </a:ext>
            </a:extLst>
          </p:cNvPr>
          <p:cNvPicPr>
            <a:picLocks noChangeAspect="1"/>
          </p:cNvPicPr>
          <p:nvPr/>
        </p:nvPicPr>
        <p:blipFill rotWithShape="1">
          <a:blip r:embed="rId2">
            <a:extLst>
              <a:ext uri="{28A0092B-C50C-407E-A947-70E740481C1C}">
                <a14:useLocalDpi xmlns:a14="http://schemas.microsoft.com/office/drawing/2010/main" val="0"/>
              </a:ext>
            </a:extLst>
          </a:blip>
          <a:srcRect t="16" b="16"/>
          <a:stretch/>
        </p:blipFill>
        <p:spPr>
          <a:xfrm>
            <a:off x="-8036" y="0"/>
            <a:ext cx="12208072" cy="6858000"/>
          </a:xfrm>
          <a:prstGeom prst="rect">
            <a:avLst/>
          </a:prstGeom>
        </p:spPr>
      </p:pic>
      <p:pic>
        <p:nvPicPr>
          <p:cNvPr id="9" name="Graphic 8">
            <a:extLst>
              <a:ext uri="{FF2B5EF4-FFF2-40B4-BE49-F238E27FC236}">
                <a16:creationId xmlns:a16="http://schemas.microsoft.com/office/drawing/2014/main" id="{0C7259E9-36D7-4E7C-84AF-A21BDE044D1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439763" y="-621"/>
            <a:ext cx="10760273" cy="6858000"/>
          </a:xfrm>
          <a:prstGeom prst="rect">
            <a:avLst/>
          </a:prstGeom>
        </p:spPr>
      </p:pic>
      <p:sp>
        <p:nvSpPr>
          <p:cNvPr id="188" name="Rechthoek: afgeronde hoeken 187">
            <a:extLst>
              <a:ext uri="{FF2B5EF4-FFF2-40B4-BE49-F238E27FC236}">
                <a16:creationId xmlns:a16="http://schemas.microsoft.com/office/drawing/2014/main" id="{8F46E838-7F49-47FA-A02D-C2169681DF1D}"/>
              </a:ext>
            </a:extLst>
          </p:cNvPr>
          <p:cNvSpPr/>
          <p:nvPr/>
        </p:nvSpPr>
        <p:spPr>
          <a:xfrm rot="16200000">
            <a:off x="1470209" y="2786265"/>
            <a:ext cx="594340" cy="230167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89" name="Rechthoek: afgeronde hoeken 188">
            <a:extLst>
              <a:ext uri="{FF2B5EF4-FFF2-40B4-BE49-F238E27FC236}">
                <a16:creationId xmlns:a16="http://schemas.microsoft.com/office/drawing/2014/main" id="{D32AB104-70C9-4D0C-AA43-73ACFC67FFEE}"/>
              </a:ext>
            </a:extLst>
          </p:cNvPr>
          <p:cNvSpPr/>
          <p:nvPr/>
        </p:nvSpPr>
        <p:spPr>
          <a:xfrm rot="16200000">
            <a:off x="1400230" y="4135364"/>
            <a:ext cx="594340" cy="2161719"/>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90" name="!!Red">
            <a:extLst>
              <a:ext uri="{FF2B5EF4-FFF2-40B4-BE49-F238E27FC236}">
                <a16:creationId xmlns:a16="http://schemas.microsoft.com/office/drawing/2014/main" id="{871F5973-541A-4633-925E-1BAA6E537ED8}"/>
              </a:ext>
            </a:extLst>
          </p:cNvPr>
          <p:cNvSpPr/>
          <p:nvPr/>
        </p:nvSpPr>
        <p:spPr>
          <a:xfrm>
            <a:off x="123515" y="1725975"/>
            <a:ext cx="2223521"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91" name="!!Yellow">
            <a:extLst>
              <a:ext uri="{FF2B5EF4-FFF2-40B4-BE49-F238E27FC236}">
                <a16:creationId xmlns:a16="http://schemas.microsoft.com/office/drawing/2014/main" id="{836CC62E-30E2-47DA-96E3-90A2C6CA46F0}"/>
              </a:ext>
            </a:extLst>
          </p:cNvPr>
          <p:cNvSpPr/>
          <p:nvPr/>
        </p:nvSpPr>
        <p:spPr>
          <a:xfrm>
            <a:off x="82343" y="1725975"/>
            <a:ext cx="2165547"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92" name="!!Black">
            <a:extLst>
              <a:ext uri="{FF2B5EF4-FFF2-40B4-BE49-F238E27FC236}">
                <a16:creationId xmlns:a16="http://schemas.microsoft.com/office/drawing/2014/main" id="{F1EFC383-4935-4CCD-8AA8-5ED54F4B442A}"/>
              </a:ext>
            </a:extLst>
          </p:cNvPr>
          <p:cNvSpPr/>
          <p:nvPr/>
        </p:nvSpPr>
        <p:spPr>
          <a:xfrm>
            <a:off x="43829" y="1725975"/>
            <a:ext cx="2111315"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93" name="!!White">
            <a:extLst>
              <a:ext uri="{FF2B5EF4-FFF2-40B4-BE49-F238E27FC236}">
                <a16:creationId xmlns:a16="http://schemas.microsoft.com/office/drawing/2014/main" id="{8F20558C-D0C8-402C-8ABB-78987CBC343B}"/>
              </a:ext>
            </a:extLst>
          </p:cNvPr>
          <p:cNvSpPr/>
          <p:nvPr/>
        </p:nvSpPr>
        <p:spPr>
          <a:xfrm>
            <a:off x="-8035" y="1725975"/>
            <a:ext cx="2049602"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94" name="Tekstvak 193">
            <a:extLst>
              <a:ext uri="{FF2B5EF4-FFF2-40B4-BE49-F238E27FC236}">
                <a16:creationId xmlns:a16="http://schemas.microsoft.com/office/drawing/2014/main" id="{4C9DDBC6-2AB5-48AE-AAFA-EDDCEA6719A7}"/>
              </a:ext>
            </a:extLst>
          </p:cNvPr>
          <p:cNvSpPr txBox="1"/>
          <p:nvPr/>
        </p:nvSpPr>
        <p:spPr>
          <a:xfrm>
            <a:off x="0" y="1857387"/>
            <a:ext cx="2039841" cy="492443"/>
          </a:xfrm>
          <a:prstGeom prst="rect">
            <a:avLst/>
          </a:prstGeom>
          <a:noFill/>
          <a:extLst>
            <a:ext uri="{909E8E84-426E-40DD-AFC4-6F175D3DCCD1}">
              <a14:hiddenFill xmlns:a14="http://schemas.microsoft.com/office/drawing/2010/main">
                <a:solidFill>
                  <a:scrgbClr r="0" g="0" b="0"/>
                </a:solidFill>
              </a14:hiddenFill>
            </a:ext>
          </a:extLst>
        </p:spPr>
        <p:txBody>
          <a:bodyPr vert="horz" wrap="none" lIns="396000" tIns="0" rIns="216000" bIns="0" rtlCol="0">
            <a:spAutoFit/>
          </a:bodyPr>
          <a:lstStyle/>
          <a:p>
            <a:r>
              <a:rPr lang="nl-BE" sz="3200" b="1" dirty="0">
                <a:latin typeface="Candara" panose="020E0502030303020204" pitchFamily="34" charset="0"/>
              </a:rPr>
              <a:t>De baan</a:t>
            </a:r>
          </a:p>
        </p:txBody>
      </p:sp>
      <p:sp>
        <p:nvSpPr>
          <p:cNvPr id="195" name="Rechthoek: afgeronde hoeken 194">
            <a:extLst>
              <a:ext uri="{FF2B5EF4-FFF2-40B4-BE49-F238E27FC236}">
                <a16:creationId xmlns:a16="http://schemas.microsoft.com/office/drawing/2014/main" id="{27A2AB75-946E-435D-8242-BA509A2C74AA}"/>
              </a:ext>
            </a:extLst>
          </p:cNvPr>
          <p:cNvSpPr/>
          <p:nvPr/>
        </p:nvSpPr>
        <p:spPr>
          <a:xfrm rot="16200000">
            <a:off x="1731438" y="1727065"/>
            <a:ext cx="594340" cy="2824128"/>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96" name="Tekstvak 195">
            <a:extLst>
              <a:ext uri="{FF2B5EF4-FFF2-40B4-BE49-F238E27FC236}">
                <a16:creationId xmlns:a16="http://schemas.microsoft.com/office/drawing/2014/main" id="{D6FA9376-2525-447D-805D-6243AC32CF85}"/>
              </a:ext>
            </a:extLst>
          </p:cNvPr>
          <p:cNvSpPr txBox="1"/>
          <p:nvPr/>
        </p:nvSpPr>
        <p:spPr>
          <a:xfrm>
            <a:off x="616543" y="2886001"/>
            <a:ext cx="2824126" cy="506256"/>
          </a:xfrm>
          <a:prstGeom prst="rect">
            <a:avLst/>
          </a:prstGeom>
          <a:noFill/>
          <a:extLst>
            <a:ext uri="{909E8E84-426E-40DD-AFC4-6F175D3DCCD1}">
              <a14:hiddenFill xmlns:a14="http://schemas.microsoft.com/office/drawing/2010/main">
                <a:solidFill>
                  <a:scrgbClr r="0" g="0" b="0"/>
                </a:solidFill>
              </a14:hiddenFill>
            </a:ext>
          </a:extLst>
        </p:spPr>
        <p:txBody>
          <a:bodyPr vert="horz" wrap="none" lIns="180000" tIns="144000" rIns="180000" bIns="144000" rtlCol="0">
            <a:spAutoFit/>
          </a:bodyPr>
          <a:lstStyle/>
          <a:p>
            <a:r>
              <a:rPr lang="nl-BE" sz="1400" b="1" dirty="0">
                <a:solidFill>
                  <a:schemeClr val="accent2"/>
                </a:solidFill>
                <a:latin typeface="Candara" panose="020E0502030303020204" pitchFamily="34" charset="0"/>
              </a:rPr>
              <a:t>KASUMIGASEKI COUNTRY CLUB</a:t>
            </a:r>
            <a:endParaRPr lang="en-BE" sz="1400" b="1" dirty="0">
              <a:solidFill>
                <a:schemeClr val="accent2"/>
              </a:solidFill>
              <a:latin typeface="Candara" panose="020E0502030303020204" pitchFamily="34" charset="0"/>
            </a:endParaRPr>
          </a:p>
        </p:txBody>
      </p:sp>
      <p:sp>
        <p:nvSpPr>
          <p:cNvPr id="197" name="Rechthoek: afgeronde hoeken 196">
            <a:extLst>
              <a:ext uri="{FF2B5EF4-FFF2-40B4-BE49-F238E27FC236}">
                <a16:creationId xmlns:a16="http://schemas.microsoft.com/office/drawing/2014/main" id="{B4E53DFB-8A59-468C-B919-0835FB8A484D}"/>
              </a:ext>
            </a:extLst>
          </p:cNvPr>
          <p:cNvSpPr/>
          <p:nvPr/>
        </p:nvSpPr>
        <p:spPr>
          <a:xfrm rot="16200000">
            <a:off x="963597" y="3292878"/>
            <a:ext cx="594340" cy="1288450"/>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98" name="Tekstvak 197">
            <a:extLst>
              <a:ext uri="{FF2B5EF4-FFF2-40B4-BE49-F238E27FC236}">
                <a16:creationId xmlns:a16="http://schemas.microsoft.com/office/drawing/2014/main" id="{FD8BE768-80B1-4593-BD16-8AC2A0FCBC56}"/>
              </a:ext>
            </a:extLst>
          </p:cNvPr>
          <p:cNvSpPr txBox="1"/>
          <p:nvPr/>
        </p:nvSpPr>
        <p:spPr>
          <a:xfrm>
            <a:off x="616541" y="3683975"/>
            <a:ext cx="1288449" cy="506256"/>
          </a:xfrm>
          <a:prstGeom prst="rect">
            <a:avLst/>
          </a:prstGeom>
          <a:noFill/>
        </p:spPr>
        <p:txBody>
          <a:bodyPr vert="horz" wrap="none" lIns="180000" tIns="144000" rIns="180000" bIns="144000" rtlCol="0">
            <a:spAutoFit/>
          </a:bodyPr>
          <a:lstStyle/>
          <a:p>
            <a:r>
              <a:rPr lang="nl-BE" sz="1400" b="1" dirty="0">
                <a:solidFill>
                  <a:schemeClr val="accent2"/>
                </a:solidFill>
                <a:latin typeface="Candara" panose="020E0502030303020204" pitchFamily="34" charset="0"/>
              </a:rPr>
              <a:t>Gebouwd in</a:t>
            </a:r>
            <a:endParaRPr lang="en-BE" sz="1400" b="1" dirty="0">
              <a:solidFill>
                <a:schemeClr val="accent2"/>
              </a:solidFill>
              <a:latin typeface="Candara" panose="020E0502030303020204" pitchFamily="34" charset="0"/>
            </a:endParaRPr>
          </a:p>
        </p:txBody>
      </p:sp>
      <p:sp>
        <p:nvSpPr>
          <p:cNvPr id="199" name="Rechthoek: afgeronde hoeken 198">
            <a:extLst>
              <a:ext uri="{FF2B5EF4-FFF2-40B4-BE49-F238E27FC236}">
                <a16:creationId xmlns:a16="http://schemas.microsoft.com/office/drawing/2014/main" id="{D2094614-9532-4965-832A-8AC9BF63D4CB}"/>
              </a:ext>
            </a:extLst>
          </p:cNvPr>
          <p:cNvSpPr/>
          <p:nvPr/>
        </p:nvSpPr>
        <p:spPr>
          <a:xfrm rot="16200000">
            <a:off x="768029" y="4767566"/>
            <a:ext cx="594340" cy="897316"/>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200" name="Tekstvak 199">
            <a:extLst>
              <a:ext uri="{FF2B5EF4-FFF2-40B4-BE49-F238E27FC236}">
                <a16:creationId xmlns:a16="http://schemas.microsoft.com/office/drawing/2014/main" id="{E8691F9F-883D-400F-BB2B-BDB1EE11AF4F}"/>
              </a:ext>
            </a:extLst>
          </p:cNvPr>
          <p:cNvSpPr txBox="1"/>
          <p:nvPr/>
        </p:nvSpPr>
        <p:spPr>
          <a:xfrm>
            <a:off x="616541" y="4960971"/>
            <a:ext cx="897316" cy="506256"/>
          </a:xfrm>
          <a:prstGeom prst="rect">
            <a:avLst/>
          </a:prstGeom>
          <a:noFill/>
        </p:spPr>
        <p:txBody>
          <a:bodyPr vert="horz" wrap="none" lIns="180000" tIns="144000" rIns="180000" bIns="144000" rtlCol="0">
            <a:spAutoFit/>
          </a:bodyPr>
          <a:lstStyle/>
          <a:p>
            <a:r>
              <a:rPr lang="nl-BE" sz="1400" b="1" dirty="0">
                <a:solidFill>
                  <a:schemeClr val="accent2"/>
                </a:solidFill>
                <a:latin typeface="Candara" panose="020E0502030303020204" pitchFamily="34" charset="0"/>
              </a:rPr>
              <a:t>Lengte</a:t>
            </a:r>
            <a:endParaRPr lang="en-BE" sz="1400" b="1" dirty="0">
              <a:solidFill>
                <a:schemeClr val="accent2"/>
              </a:solidFill>
              <a:latin typeface="Candara" panose="020E0502030303020204" pitchFamily="34" charset="0"/>
            </a:endParaRPr>
          </a:p>
        </p:txBody>
      </p:sp>
      <p:sp>
        <p:nvSpPr>
          <p:cNvPr id="201" name="Tekstvak 200">
            <a:extLst>
              <a:ext uri="{FF2B5EF4-FFF2-40B4-BE49-F238E27FC236}">
                <a16:creationId xmlns:a16="http://schemas.microsoft.com/office/drawing/2014/main" id="{8C66A57E-B031-45C9-95DA-D9F2502A7371}"/>
              </a:ext>
            </a:extLst>
          </p:cNvPr>
          <p:cNvSpPr txBox="1"/>
          <p:nvPr/>
        </p:nvSpPr>
        <p:spPr>
          <a:xfrm>
            <a:off x="1931132" y="3512728"/>
            <a:ext cx="987084" cy="767866"/>
          </a:xfrm>
          <a:prstGeom prst="rect">
            <a:avLst/>
          </a:prstGeom>
          <a:noFill/>
        </p:spPr>
        <p:txBody>
          <a:bodyPr vert="horz" wrap="none" lIns="180000" tIns="144000" rIns="180000" bIns="144000" rtlCol="0">
            <a:spAutoFit/>
          </a:bodyPr>
          <a:lstStyle/>
          <a:p>
            <a:r>
              <a:rPr lang="nl-BE" sz="2000" b="1" dirty="0">
                <a:solidFill>
                  <a:schemeClr val="bg1"/>
                </a:solidFill>
                <a:latin typeface="Candara" panose="020E0502030303020204" pitchFamily="34" charset="0"/>
              </a:rPr>
              <a:t>2016</a:t>
            </a:r>
            <a:br>
              <a:rPr lang="nl-BE" sz="1400" b="1" dirty="0">
                <a:solidFill>
                  <a:schemeClr val="bg1"/>
                </a:solidFill>
                <a:latin typeface="Candara" panose="020E0502030303020204" pitchFamily="34" charset="0"/>
              </a:rPr>
            </a:br>
            <a:r>
              <a:rPr lang="nl-BE" sz="1050" b="1" dirty="0">
                <a:solidFill>
                  <a:schemeClr val="bg1"/>
                </a:solidFill>
                <a:latin typeface="Candara" panose="020E0502030303020204" pitchFamily="34" charset="0"/>
              </a:rPr>
              <a:t>(</a:t>
            </a:r>
            <a:r>
              <a:rPr lang="nl-BE" sz="1050" b="1" dirty="0" err="1">
                <a:solidFill>
                  <a:schemeClr val="bg1"/>
                </a:solidFill>
                <a:latin typeface="Candara" panose="020E0502030303020204" pitchFamily="34" charset="0"/>
              </a:rPr>
              <a:t>redesign</a:t>
            </a:r>
            <a:r>
              <a:rPr lang="nl-BE" sz="1050" b="1" dirty="0">
                <a:solidFill>
                  <a:schemeClr val="bg1"/>
                </a:solidFill>
                <a:latin typeface="Candara" panose="020E0502030303020204" pitchFamily="34" charset="0"/>
              </a:rPr>
              <a:t>)</a:t>
            </a:r>
            <a:endParaRPr lang="en-BE" sz="1400" b="1" dirty="0">
              <a:solidFill>
                <a:schemeClr val="bg1"/>
              </a:solidFill>
              <a:latin typeface="Candara" panose="020E0502030303020204" pitchFamily="34" charset="0"/>
            </a:endParaRPr>
          </a:p>
        </p:txBody>
      </p:sp>
      <p:sp>
        <p:nvSpPr>
          <p:cNvPr id="202" name="Tekstvak 201">
            <a:extLst>
              <a:ext uri="{FF2B5EF4-FFF2-40B4-BE49-F238E27FC236}">
                <a16:creationId xmlns:a16="http://schemas.microsoft.com/office/drawing/2014/main" id="{81AC102C-4D81-414A-B8C5-475B49ED06EB}"/>
              </a:ext>
            </a:extLst>
          </p:cNvPr>
          <p:cNvSpPr txBox="1"/>
          <p:nvPr/>
        </p:nvSpPr>
        <p:spPr>
          <a:xfrm>
            <a:off x="1513857" y="4914805"/>
            <a:ext cx="1174635" cy="598589"/>
          </a:xfrm>
          <a:prstGeom prst="rect">
            <a:avLst/>
          </a:prstGeom>
          <a:noFill/>
        </p:spPr>
        <p:txBody>
          <a:bodyPr vert="horz" wrap="none" lIns="180000" tIns="144000" rIns="180000" bIns="144000" rtlCol="0">
            <a:spAutoFit/>
          </a:bodyPr>
          <a:lstStyle/>
          <a:p>
            <a:r>
              <a:rPr lang="nl-BE" sz="2000" b="1" dirty="0">
                <a:solidFill>
                  <a:schemeClr val="bg1"/>
                </a:solidFill>
                <a:latin typeface="Candara" panose="020E0502030303020204" pitchFamily="34" charset="0"/>
              </a:rPr>
              <a:t>6.826m</a:t>
            </a:r>
            <a:endParaRPr lang="en-BE" sz="2000" b="1" dirty="0">
              <a:solidFill>
                <a:schemeClr val="bg1"/>
              </a:solidFill>
              <a:latin typeface="Candara" panose="020E0502030303020204" pitchFamily="34" charset="0"/>
            </a:endParaRPr>
          </a:p>
        </p:txBody>
      </p:sp>
      <p:sp>
        <p:nvSpPr>
          <p:cNvPr id="124" name="Rechthoek 123">
            <a:extLst>
              <a:ext uri="{FF2B5EF4-FFF2-40B4-BE49-F238E27FC236}">
                <a16:creationId xmlns:a16="http://schemas.microsoft.com/office/drawing/2014/main" id="{220AA8ED-A179-4385-9EDD-FEDFE1D13B80}"/>
              </a:ext>
            </a:extLst>
          </p:cNvPr>
          <p:cNvSpPr/>
          <p:nvPr/>
        </p:nvSpPr>
        <p:spPr>
          <a:xfrm>
            <a:off x="-10752" y="0"/>
            <a:ext cx="12209984" cy="6858000"/>
          </a:xfrm>
          <a:prstGeom prst="rect">
            <a:avLst/>
          </a:prstGeom>
          <a:gradFill>
            <a:gsLst>
              <a:gs pos="0">
                <a:schemeClr val="accent2">
                  <a:alpha val="70000"/>
                </a:schemeClr>
              </a:gs>
              <a:gs pos="100000">
                <a:schemeClr val="accent2">
                  <a:lumMod val="70000"/>
                  <a:lumOff val="3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79" name="Rechthoek: afgeronde hoeken 78">
            <a:extLst>
              <a:ext uri="{FF2B5EF4-FFF2-40B4-BE49-F238E27FC236}">
                <a16:creationId xmlns:a16="http://schemas.microsoft.com/office/drawing/2014/main" id="{55EDD2E2-0857-4046-AA60-85FD1EAD46AA}"/>
              </a:ext>
            </a:extLst>
          </p:cNvPr>
          <p:cNvSpPr/>
          <p:nvPr/>
        </p:nvSpPr>
        <p:spPr>
          <a:xfrm rot="16200000">
            <a:off x="945899" y="3949073"/>
            <a:ext cx="594340" cy="125305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64" name="Rechthoek: afgeronde hoeken 63">
            <a:extLst>
              <a:ext uri="{FF2B5EF4-FFF2-40B4-BE49-F238E27FC236}">
                <a16:creationId xmlns:a16="http://schemas.microsoft.com/office/drawing/2014/main" id="{88BE80BD-FD64-4F0F-B9B9-0F7B1364904A}"/>
              </a:ext>
            </a:extLst>
          </p:cNvPr>
          <p:cNvSpPr/>
          <p:nvPr/>
        </p:nvSpPr>
        <p:spPr>
          <a:xfrm rot="16200000">
            <a:off x="659634" y="4235340"/>
            <a:ext cx="594340" cy="680524"/>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65" name="Tekstvak 64">
            <a:extLst>
              <a:ext uri="{FF2B5EF4-FFF2-40B4-BE49-F238E27FC236}">
                <a16:creationId xmlns:a16="http://schemas.microsoft.com/office/drawing/2014/main" id="{4EF9DCCC-008B-414C-BC1E-E644DA85386B}"/>
              </a:ext>
            </a:extLst>
          </p:cNvPr>
          <p:cNvSpPr txBox="1"/>
          <p:nvPr/>
        </p:nvSpPr>
        <p:spPr>
          <a:xfrm>
            <a:off x="616541" y="4322473"/>
            <a:ext cx="680525" cy="506256"/>
          </a:xfrm>
          <a:prstGeom prst="rect">
            <a:avLst/>
          </a:prstGeom>
          <a:noFill/>
        </p:spPr>
        <p:txBody>
          <a:bodyPr vert="horz" wrap="none" lIns="180000" tIns="144000" rIns="180000" bIns="144000" rtlCol="0">
            <a:spAutoFit/>
          </a:bodyPr>
          <a:lstStyle/>
          <a:p>
            <a:r>
              <a:rPr lang="nl-BE" sz="1400" b="1" dirty="0">
                <a:solidFill>
                  <a:schemeClr val="accent2"/>
                </a:solidFill>
                <a:latin typeface="Candara" panose="020E0502030303020204" pitchFamily="34" charset="0"/>
              </a:rPr>
              <a:t>PAR</a:t>
            </a:r>
            <a:endParaRPr lang="en-BE" sz="1400" b="1" dirty="0">
              <a:solidFill>
                <a:schemeClr val="accent2"/>
              </a:solidFill>
              <a:latin typeface="Candara" panose="020E0502030303020204" pitchFamily="34" charset="0"/>
            </a:endParaRPr>
          </a:p>
        </p:txBody>
      </p:sp>
      <p:sp>
        <p:nvSpPr>
          <p:cNvPr id="76" name="Tekstvak 75">
            <a:extLst>
              <a:ext uri="{FF2B5EF4-FFF2-40B4-BE49-F238E27FC236}">
                <a16:creationId xmlns:a16="http://schemas.microsoft.com/office/drawing/2014/main" id="{03CAF088-AF84-4A02-80DD-5EB8BE039B87}"/>
              </a:ext>
            </a:extLst>
          </p:cNvPr>
          <p:cNvSpPr txBox="1"/>
          <p:nvPr/>
        </p:nvSpPr>
        <p:spPr>
          <a:xfrm>
            <a:off x="1300897" y="4276306"/>
            <a:ext cx="568700" cy="598589"/>
          </a:xfrm>
          <a:prstGeom prst="rect">
            <a:avLst/>
          </a:prstGeom>
          <a:noFill/>
        </p:spPr>
        <p:txBody>
          <a:bodyPr vert="horz" wrap="none" lIns="180000" tIns="144000" rIns="180000" bIns="144000" rtlCol="0">
            <a:spAutoFit/>
          </a:bodyPr>
          <a:lstStyle/>
          <a:p>
            <a:r>
              <a:rPr lang="nl-BE" sz="2000" b="1" dirty="0">
                <a:solidFill>
                  <a:schemeClr val="bg1"/>
                </a:solidFill>
                <a:latin typeface="Candara" panose="020E0502030303020204" pitchFamily="34" charset="0"/>
              </a:rPr>
              <a:t>71</a:t>
            </a:r>
            <a:endParaRPr lang="en-BE" sz="1600" b="1" dirty="0">
              <a:solidFill>
                <a:schemeClr val="bg1"/>
              </a:solidFill>
              <a:latin typeface="Candara" panose="020E0502030303020204" pitchFamily="34" charset="0"/>
            </a:endParaRPr>
          </a:p>
        </p:txBody>
      </p:sp>
      <p:sp>
        <p:nvSpPr>
          <p:cNvPr id="138" name="!!Infobg">
            <a:extLst>
              <a:ext uri="{FF2B5EF4-FFF2-40B4-BE49-F238E27FC236}">
                <a16:creationId xmlns:a16="http://schemas.microsoft.com/office/drawing/2014/main" id="{68BFFA8E-2D6D-4AD0-9942-F6225AEAE75E}"/>
              </a:ext>
            </a:extLst>
          </p:cNvPr>
          <p:cNvSpPr/>
          <p:nvPr/>
        </p:nvSpPr>
        <p:spPr>
          <a:xfrm>
            <a:off x="3085343" y="4062278"/>
            <a:ext cx="3978243" cy="1013205"/>
          </a:xfrm>
          <a:prstGeom prst="roundRect">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39" name="!!Infotitle">
            <a:extLst>
              <a:ext uri="{FF2B5EF4-FFF2-40B4-BE49-F238E27FC236}">
                <a16:creationId xmlns:a16="http://schemas.microsoft.com/office/drawing/2014/main" id="{B2207CBA-FA67-4103-9A15-926C5D6FA195}"/>
              </a:ext>
            </a:extLst>
          </p:cNvPr>
          <p:cNvSpPr txBox="1"/>
          <p:nvPr/>
        </p:nvSpPr>
        <p:spPr>
          <a:xfrm>
            <a:off x="3186061" y="4152739"/>
            <a:ext cx="2032000" cy="43088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2800" b="1" dirty="0">
                <a:latin typeface="Candara" panose="020E0502030303020204" pitchFamily="34" charset="0"/>
              </a:rPr>
              <a:t>Par</a:t>
            </a:r>
            <a:endParaRPr lang="en-BE" sz="2800" b="1" dirty="0">
              <a:latin typeface="Candara" panose="020E0502030303020204" pitchFamily="34" charset="0"/>
            </a:endParaRPr>
          </a:p>
        </p:txBody>
      </p:sp>
      <p:sp>
        <p:nvSpPr>
          <p:cNvPr id="140" name="!!Infotext">
            <a:extLst>
              <a:ext uri="{FF2B5EF4-FFF2-40B4-BE49-F238E27FC236}">
                <a16:creationId xmlns:a16="http://schemas.microsoft.com/office/drawing/2014/main" id="{26657BC7-69C7-49DD-8FF9-B21A047F4EFD}"/>
              </a:ext>
            </a:extLst>
          </p:cNvPr>
          <p:cNvSpPr txBox="1"/>
          <p:nvPr/>
        </p:nvSpPr>
        <p:spPr>
          <a:xfrm>
            <a:off x="3195440" y="4533294"/>
            <a:ext cx="3692535"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NL" sz="1200" dirty="0">
                <a:latin typeface="Candara" panose="020E0502030303020204" pitchFamily="34" charset="0"/>
              </a:rPr>
              <a:t>Par is het aantal slagen waarin een gemiddelde professionele golfer een hole zou moeten kunnen spelen.</a:t>
            </a:r>
          </a:p>
        </p:txBody>
      </p:sp>
      <p:sp>
        <p:nvSpPr>
          <p:cNvPr id="141" name="!!Info-close">
            <a:hlinkClick r:id="rId5" action="ppaction://hlinksldjump"/>
            <a:extLst>
              <a:ext uri="{FF2B5EF4-FFF2-40B4-BE49-F238E27FC236}">
                <a16:creationId xmlns:a16="http://schemas.microsoft.com/office/drawing/2014/main" id="{875FA9FC-605E-4A45-8360-5D9C23248470}"/>
              </a:ext>
            </a:extLst>
          </p:cNvPr>
          <p:cNvSpPr txBox="1"/>
          <p:nvPr/>
        </p:nvSpPr>
        <p:spPr>
          <a:xfrm>
            <a:off x="6345517" y="4063395"/>
            <a:ext cx="718069" cy="288147"/>
          </a:xfrm>
          <a:prstGeom prst="rect">
            <a:avLst/>
          </a:prstGeom>
          <a:noFill/>
          <a:extLst>
            <a:ext uri="{909E8E84-426E-40DD-AFC4-6F175D3DCCD1}">
              <a14:hiddenFill xmlns:a14="http://schemas.microsoft.com/office/drawing/2010/main">
                <a:solidFill>
                  <a:scrgbClr r="0" g="0" b="0"/>
                </a:solidFill>
              </a14:hiddenFill>
            </a:ext>
          </a:extLst>
        </p:spPr>
        <p:txBody>
          <a:bodyPr vert="horz" wrap="none" lIns="0" tIns="72000" rIns="108000" bIns="0" rtlCol="0">
            <a:spAutoFit/>
          </a:bodyPr>
          <a:lstStyle/>
          <a:p>
            <a:pPr algn="r"/>
            <a:r>
              <a:rPr lang="nl-BE" sz="1400" dirty="0">
                <a:solidFill>
                  <a:schemeClr val="accent4"/>
                </a:solidFill>
                <a:latin typeface="Calibri Light" panose="020F0302020204030204" pitchFamily="34" charset="0"/>
              </a:rPr>
              <a:t>Sluiten x</a:t>
            </a:r>
            <a:endParaRPr lang="en-BE" sz="1400" dirty="0">
              <a:solidFill>
                <a:schemeClr val="accent4"/>
              </a:solidFill>
              <a:latin typeface="Calibri Light" panose="020F0302020204030204" pitchFamily="34" charset="0"/>
            </a:endParaRPr>
          </a:p>
        </p:txBody>
      </p:sp>
      <p:pic>
        <p:nvPicPr>
          <p:cNvPr id="72" name="Graphic 71">
            <a:hlinkClick r:id="rId6" action="ppaction://hlinksldjump"/>
            <a:extLst>
              <a:ext uri="{FF2B5EF4-FFF2-40B4-BE49-F238E27FC236}">
                <a16:creationId xmlns:a16="http://schemas.microsoft.com/office/drawing/2014/main" id="{8749D71B-8ADA-4530-8206-E639ABE3AD69}"/>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p:blipFill>
        <p:spPr>
          <a:xfrm>
            <a:off x="2155144" y="4374574"/>
            <a:ext cx="725578" cy="402052"/>
          </a:xfrm>
          <a:prstGeom prst="rect">
            <a:avLst/>
          </a:prstGeom>
        </p:spPr>
      </p:pic>
      <p:sp>
        <p:nvSpPr>
          <p:cNvPr id="69" name="!!NextBG">
            <a:extLst>
              <a:ext uri="{FF2B5EF4-FFF2-40B4-BE49-F238E27FC236}">
                <a16:creationId xmlns:a16="http://schemas.microsoft.com/office/drawing/2014/main" id="{FCDCCDFF-501E-44F0-A4BC-5B102AC5241F}"/>
              </a:ext>
            </a:extLst>
          </p:cNvPr>
          <p:cNvSpPr/>
          <p:nvPr/>
        </p:nvSpPr>
        <p:spPr>
          <a:xfrm>
            <a:off x="6206587" y="7058849"/>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0" name="!!NextArrow">
            <a:extLst>
              <a:ext uri="{FF2B5EF4-FFF2-40B4-BE49-F238E27FC236}">
                <a16:creationId xmlns:a16="http://schemas.microsoft.com/office/drawing/2014/main" id="{21282707-D091-464B-B8A1-53BC842E573F}"/>
              </a:ext>
            </a:extLst>
          </p:cNvPr>
          <p:cNvSpPr/>
          <p:nvPr/>
        </p:nvSpPr>
        <p:spPr>
          <a:xfrm>
            <a:off x="6377711" y="7185218"/>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71" name="!!NextLabel">
            <a:extLst>
              <a:ext uri="{FF2B5EF4-FFF2-40B4-BE49-F238E27FC236}">
                <a16:creationId xmlns:a16="http://schemas.microsoft.com/office/drawing/2014/main" id="{DD978670-BF40-409F-BAAF-BA4F3CFB3C02}"/>
              </a:ext>
            </a:extLst>
          </p:cNvPr>
          <p:cNvSpPr txBox="1"/>
          <p:nvPr/>
        </p:nvSpPr>
        <p:spPr>
          <a:xfrm>
            <a:off x="6206587" y="7600466"/>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Volgende</a:t>
            </a:r>
            <a:endParaRPr lang="en-BE" sz="800" dirty="0">
              <a:solidFill>
                <a:schemeClr val="bg1"/>
              </a:solidFill>
              <a:latin typeface="Candara" panose="020E0502030303020204" pitchFamily="34" charset="0"/>
            </a:endParaRPr>
          </a:p>
        </p:txBody>
      </p:sp>
      <p:sp>
        <p:nvSpPr>
          <p:cNvPr id="73" name="!!NextTrigger">
            <a:hlinkClick r:id="" action="ppaction://hlinkshowjump?jump=nextslide"/>
            <a:extLst>
              <a:ext uri="{FF2B5EF4-FFF2-40B4-BE49-F238E27FC236}">
                <a16:creationId xmlns:a16="http://schemas.microsoft.com/office/drawing/2014/main" id="{44CD37EF-3CCD-49AE-AC7A-14FC80E0F91B}"/>
              </a:ext>
            </a:extLst>
          </p:cNvPr>
          <p:cNvSpPr/>
          <p:nvPr/>
        </p:nvSpPr>
        <p:spPr>
          <a:xfrm>
            <a:off x="6206586" y="7064360"/>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74" name="!!PrevBG">
            <a:extLst>
              <a:ext uri="{FF2B5EF4-FFF2-40B4-BE49-F238E27FC236}">
                <a16:creationId xmlns:a16="http://schemas.microsoft.com/office/drawing/2014/main" id="{BEF90B53-38F9-4777-83BD-E868BBA6A7B8}"/>
              </a:ext>
            </a:extLst>
          </p:cNvPr>
          <p:cNvSpPr/>
          <p:nvPr/>
        </p:nvSpPr>
        <p:spPr>
          <a:xfrm>
            <a:off x="5519597" y="7053514"/>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5" name="!!PrevArrow">
            <a:extLst>
              <a:ext uri="{FF2B5EF4-FFF2-40B4-BE49-F238E27FC236}">
                <a16:creationId xmlns:a16="http://schemas.microsoft.com/office/drawing/2014/main" id="{A2806BF8-3CF3-41EC-87A6-3183D0A25DDD}"/>
              </a:ext>
            </a:extLst>
          </p:cNvPr>
          <p:cNvSpPr/>
          <p:nvPr/>
        </p:nvSpPr>
        <p:spPr>
          <a:xfrm flipH="1">
            <a:off x="5646270" y="7179883"/>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77" name="!!PrevLabel">
            <a:extLst>
              <a:ext uri="{FF2B5EF4-FFF2-40B4-BE49-F238E27FC236}">
                <a16:creationId xmlns:a16="http://schemas.microsoft.com/office/drawing/2014/main" id="{538B7567-95A2-4282-91D6-3626F94EAA43}"/>
              </a:ext>
            </a:extLst>
          </p:cNvPr>
          <p:cNvSpPr txBox="1"/>
          <p:nvPr/>
        </p:nvSpPr>
        <p:spPr>
          <a:xfrm>
            <a:off x="5519597" y="7595131"/>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Terug</a:t>
            </a:r>
            <a:endParaRPr lang="en-BE" sz="800" dirty="0">
              <a:solidFill>
                <a:schemeClr val="bg1"/>
              </a:solidFill>
              <a:latin typeface="Candara" panose="020E0502030303020204" pitchFamily="34" charset="0"/>
            </a:endParaRPr>
          </a:p>
        </p:txBody>
      </p:sp>
      <p:sp>
        <p:nvSpPr>
          <p:cNvPr id="80" name="!!PrevTrigger">
            <a:hlinkClick r:id="" action="ppaction://hlinkshowjump?jump=previousslide"/>
            <a:extLst>
              <a:ext uri="{FF2B5EF4-FFF2-40B4-BE49-F238E27FC236}">
                <a16:creationId xmlns:a16="http://schemas.microsoft.com/office/drawing/2014/main" id="{F873162C-F6E7-46DC-8CBA-609F1152A01A}"/>
              </a:ext>
            </a:extLst>
          </p:cNvPr>
          <p:cNvSpPr/>
          <p:nvPr/>
        </p:nvSpPr>
        <p:spPr>
          <a:xfrm>
            <a:off x="5519596" y="7059025"/>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59" name="!!MenuBlack">
            <a:extLst>
              <a:ext uri="{FF2B5EF4-FFF2-40B4-BE49-F238E27FC236}">
                <a16:creationId xmlns:a16="http://schemas.microsoft.com/office/drawing/2014/main" id="{513C2D9C-21B1-440A-BBED-B630E5C7C253}"/>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60" name="!!MenuYellow">
            <a:extLst>
              <a:ext uri="{FF2B5EF4-FFF2-40B4-BE49-F238E27FC236}">
                <a16:creationId xmlns:a16="http://schemas.microsoft.com/office/drawing/2014/main" id="{3E24688C-0AE0-49B4-A0EF-A2D0B2B74857}"/>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61" name="!!MenuRed">
            <a:extLst>
              <a:ext uri="{FF2B5EF4-FFF2-40B4-BE49-F238E27FC236}">
                <a16:creationId xmlns:a16="http://schemas.microsoft.com/office/drawing/2014/main" id="{E8893B89-7B79-4B1A-BEEE-76AE87AFD030}"/>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62" name="!!MenuWhite">
            <a:extLst>
              <a:ext uri="{FF2B5EF4-FFF2-40B4-BE49-F238E27FC236}">
                <a16:creationId xmlns:a16="http://schemas.microsoft.com/office/drawing/2014/main" id="{1963C521-D200-47C1-9B0F-84DF3FFC621D}"/>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63" name="!!Menu-1">
            <a:extLst>
              <a:ext uri="{FF2B5EF4-FFF2-40B4-BE49-F238E27FC236}">
                <a16:creationId xmlns:a16="http://schemas.microsoft.com/office/drawing/2014/main" id="{1FF13A06-26B5-4140-9A80-C189EA520369}"/>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164" name="!!Menu-2">
            <a:extLst>
              <a:ext uri="{FF2B5EF4-FFF2-40B4-BE49-F238E27FC236}">
                <a16:creationId xmlns:a16="http://schemas.microsoft.com/office/drawing/2014/main" id="{4F03C389-357C-497B-842B-419A0BE12F97}"/>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165" name="!!Menu-3">
            <a:extLst>
              <a:ext uri="{FF2B5EF4-FFF2-40B4-BE49-F238E27FC236}">
                <a16:creationId xmlns:a16="http://schemas.microsoft.com/office/drawing/2014/main" id="{84C3B5D1-0C8B-4BD7-94A7-B0E63826F4B6}"/>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166" name="!!Menu-4">
            <a:extLst>
              <a:ext uri="{FF2B5EF4-FFF2-40B4-BE49-F238E27FC236}">
                <a16:creationId xmlns:a16="http://schemas.microsoft.com/office/drawing/2014/main" id="{7FB33B59-66EB-4F71-A336-C1C7143B7558}"/>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167" name="!!Menu-5">
            <a:extLst>
              <a:ext uri="{FF2B5EF4-FFF2-40B4-BE49-F238E27FC236}">
                <a16:creationId xmlns:a16="http://schemas.microsoft.com/office/drawing/2014/main" id="{B5B8A6AC-F3A6-4599-B004-0B74126E1641}"/>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168" name="!!Menu-6">
            <a:extLst>
              <a:ext uri="{FF2B5EF4-FFF2-40B4-BE49-F238E27FC236}">
                <a16:creationId xmlns:a16="http://schemas.microsoft.com/office/drawing/2014/main" id="{D60BA1A6-F223-4F71-98E4-B815302D1FDC}"/>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169" name="!!Menu-Line5">
            <a:extLst>
              <a:ext uri="{FF2B5EF4-FFF2-40B4-BE49-F238E27FC236}">
                <a16:creationId xmlns:a16="http://schemas.microsoft.com/office/drawing/2014/main" id="{37176954-93F8-4F26-AAF0-67759246B8B6}"/>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70" name="!!Menu-Line4">
            <a:extLst>
              <a:ext uri="{FF2B5EF4-FFF2-40B4-BE49-F238E27FC236}">
                <a16:creationId xmlns:a16="http://schemas.microsoft.com/office/drawing/2014/main" id="{2CFEC74B-69D1-492B-89D8-546A9AD8A2F1}"/>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71" name="!!Menu-Line3">
            <a:extLst>
              <a:ext uri="{FF2B5EF4-FFF2-40B4-BE49-F238E27FC236}">
                <a16:creationId xmlns:a16="http://schemas.microsoft.com/office/drawing/2014/main" id="{7F250EF0-3417-4090-B99C-D83AE705AF1D}"/>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72" name="!!Menu-Line2">
            <a:extLst>
              <a:ext uri="{FF2B5EF4-FFF2-40B4-BE49-F238E27FC236}">
                <a16:creationId xmlns:a16="http://schemas.microsoft.com/office/drawing/2014/main" id="{ADB2CA8D-B1F1-4CB1-8425-1FB3E63FD1CE}"/>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73" name="!!Menu-Line1">
            <a:extLst>
              <a:ext uri="{FF2B5EF4-FFF2-40B4-BE49-F238E27FC236}">
                <a16:creationId xmlns:a16="http://schemas.microsoft.com/office/drawing/2014/main" id="{98AE1C54-32E5-48B8-81F3-33F9D4A2D14D}"/>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74" name="!!Menu-7">
            <a:extLst>
              <a:ext uri="{FF2B5EF4-FFF2-40B4-BE49-F238E27FC236}">
                <a16:creationId xmlns:a16="http://schemas.microsoft.com/office/drawing/2014/main" id="{F2D3AF63-C3CE-4996-9791-7F639FCFE83E}"/>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175" name="!!Menu-Line6">
            <a:extLst>
              <a:ext uri="{FF2B5EF4-FFF2-40B4-BE49-F238E27FC236}">
                <a16:creationId xmlns:a16="http://schemas.microsoft.com/office/drawing/2014/main" id="{CFA684CF-B170-4C43-94F0-EF08A6C1C0D9}"/>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76" name="!!MenuTrigger1">
            <a:hlinkClick r:id="rId9" action="ppaction://hlinksldjump"/>
            <a:extLst>
              <a:ext uri="{FF2B5EF4-FFF2-40B4-BE49-F238E27FC236}">
                <a16:creationId xmlns:a16="http://schemas.microsoft.com/office/drawing/2014/main" id="{38619394-FE8A-4419-9EA3-E274804D16C9}"/>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77" name="!!MenuTrigger2">
            <a:hlinkClick r:id="rId10" action="ppaction://hlinksldjump"/>
            <a:extLst>
              <a:ext uri="{FF2B5EF4-FFF2-40B4-BE49-F238E27FC236}">
                <a16:creationId xmlns:a16="http://schemas.microsoft.com/office/drawing/2014/main" id="{367ABAE7-9222-421B-A3E4-B0104161487C}"/>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78" name="!!MenuTrigger3">
            <a:hlinkClick r:id="rId11" action="ppaction://hlinksldjump"/>
            <a:extLst>
              <a:ext uri="{FF2B5EF4-FFF2-40B4-BE49-F238E27FC236}">
                <a16:creationId xmlns:a16="http://schemas.microsoft.com/office/drawing/2014/main" id="{BE5D6CA9-AEE5-4B36-B42B-DABE240F6590}"/>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79" name="!!MenuTrigger4">
            <a:hlinkClick r:id="rId5" action="ppaction://hlinksldjump"/>
            <a:extLst>
              <a:ext uri="{FF2B5EF4-FFF2-40B4-BE49-F238E27FC236}">
                <a16:creationId xmlns:a16="http://schemas.microsoft.com/office/drawing/2014/main" id="{4157C0D1-970E-476A-B5B7-D7A44B465554}"/>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80" name="!!MenuTrigger5">
            <a:hlinkClick r:id="rId12" action="ppaction://hlinksldjump"/>
            <a:extLst>
              <a:ext uri="{FF2B5EF4-FFF2-40B4-BE49-F238E27FC236}">
                <a16:creationId xmlns:a16="http://schemas.microsoft.com/office/drawing/2014/main" id="{A79A6849-58B4-4C14-A9DD-415D167C7975}"/>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81" name="!!MenuTrigger6">
            <a:hlinkClick r:id="rId13" action="ppaction://hlinksldjump"/>
            <a:extLst>
              <a:ext uri="{FF2B5EF4-FFF2-40B4-BE49-F238E27FC236}">
                <a16:creationId xmlns:a16="http://schemas.microsoft.com/office/drawing/2014/main" id="{39F318D1-719C-4BCF-B55D-A78F3C216430}"/>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82" name="!!MenuTrigger7">
            <a:hlinkClick r:id="rId14" action="ppaction://hlinksldjump"/>
            <a:extLst>
              <a:ext uri="{FF2B5EF4-FFF2-40B4-BE49-F238E27FC236}">
                <a16:creationId xmlns:a16="http://schemas.microsoft.com/office/drawing/2014/main" id="{EA3B8AEC-B50B-455E-A5B4-2445A4554350}"/>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83" name="!!MenuBG">
            <a:extLst>
              <a:ext uri="{FF2B5EF4-FFF2-40B4-BE49-F238E27FC236}">
                <a16:creationId xmlns:a16="http://schemas.microsoft.com/office/drawing/2014/main" id="{BE5575FC-1AB5-49F2-B2D8-3269AF6B153A}"/>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84" name="!!MenuLabel">
            <a:extLst>
              <a:ext uri="{FF2B5EF4-FFF2-40B4-BE49-F238E27FC236}">
                <a16:creationId xmlns:a16="http://schemas.microsoft.com/office/drawing/2014/main" id="{558112B5-F636-4E48-830B-640BE98B1FAA}"/>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185" name="!!MenuTriggerComplete">
            <a:extLst>
              <a:ext uri="{FF2B5EF4-FFF2-40B4-BE49-F238E27FC236}">
                <a16:creationId xmlns:a16="http://schemas.microsoft.com/office/drawing/2014/main" id="{23304A97-B84E-43BC-90BF-BF3B0E553478}"/>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86" name="!!MenuCloseButton">
            <a:extLst>
              <a:ext uri="{FF2B5EF4-FFF2-40B4-BE49-F238E27FC236}">
                <a16:creationId xmlns:a16="http://schemas.microsoft.com/office/drawing/2014/main" id="{C63AC969-838F-4DCF-A2F1-5499AF294EE7}"/>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87" name="!!MenuCloseTriggerComplete">
            <a:extLst>
              <a:ext uri="{FF2B5EF4-FFF2-40B4-BE49-F238E27FC236}">
                <a16:creationId xmlns:a16="http://schemas.microsoft.com/office/drawing/2014/main" id="{8958DE77-AB4C-473F-B741-71BED9A00399}"/>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29707306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24"/>
                                        </p:tgtEl>
                                        <p:attrNameLst>
                                          <p:attrName>style.visibility</p:attrName>
                                        </p:attrNameLst>
                                      </p:cBhvr>
                                      <p:to>
                                        <p:strVal val="visible"/>
                                      </p:to>
                                    </p:set>
                                    <p:animEffect transition="in" filter="wipe(down)">
                                      <p:cBhvr>
                                        <p:cTn id="7" dur="500"/>
                                        <p:tgtEl>
                                          <p:spTgt spid="12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8"/>
                                        </p:tgtEl>
                                        <p:attrNameLst>
                                          <p:attrName>style.visibility</p:attrName>
                                        </p:attrNameLst>
                                      </p:cBhvr>
                                      <p:to>
                                        <p:strVal val="visible"/>
                                      </p:to>
                                    </p:set>
                                    <p:animEffect transition="in" filter="fade">
                                      <p:cBhvr>
                                        <p:cTn id="10" dur="500"/>
                                        <p:tgtEl>
                                          <p:spTgt spid="13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39"/>
                                        </p:tgtEl>
                                        <p:attrNameLst>
                                          <p:attrName>style.visibility</p:attrName>
                                        </p:attrNameLst>
                                      </p:cBhvr>
                                      <p:to>
                                        <p:strVal val="visible"/>
                                      </p:to>
                                    </p:set>
                                    <p:animEffect transition="in" filter="fade">
                                      <p:cBhvr>
                                        <p:cTn id="14" dur="500"/>
                                        <p:tgtEl>
                                          <p:spTgt spid="139"/>
                                        </p:tgtEl>
                                      </p:cBhvr>
                                    </p:animEffect>
                                  </p:childTnLst>
                                </p:cTn>
                              </p:par>
                              <p:par>
                                <p:cTn id="15" presetID="10" presetClass="entr" presetSubtype="0" fill="hold" grpId="0" nodeType="withEffect">
                                  <p:stCondLst>
                                    <p:cond delay="250"/>
                                  </p:stCondLst>
                                  <p:childTnLst>
                                    <p:set>
                                      <p:cBhvr>
                                        <p:cTn id="16" dur="1" fill="hold">
                                          <p:stCondLst>
                                            <p:cond delay="0"/>
                                          </p:stCondLst>
                                        </p:cTn>
                                        <p:tgtEl>
                                          <p:spTgt spid="140"/>
                                        </p:tgtEl>
                                        <p:attrNameLst>
                                          <p:attrName>style.visibility</p:attrName>
                                        </p:attrNameLst>
                                      </p:cBhvr>
                                      <p:to>
                                        <p:strVal val="visible"/>
                                      </p:to>
                                    </p:set>
                                    <p:animEffect transition="in" filter="fade">
                                      <p:cBhvr>
                                        <p:cTn id="17" dur="500"/>
                                        <p:tgtEl>
                                          <p:spTgt spid="140"/>
                                        </p:tgtEl>
                                      </p:cBhvr>
                                    </p:animEffect>
                                  </p:childTnLst>
                                </p:cTn>
                              </p:par>
                            </p:childTnLst>
                          </p:cTn>
                        </p:par>
                        <p:par>
                          <p:cTn id="18" fill="hold">
                            <p:stCondLst>
                              <p:cond delay="1250"/>
                            </p:stCondLst>
                            <p:childTnLst>
                              <p:par>
                                <p:cTn id="19" presetID="10" presetClass="entr" presetSubtype="0" fill="hold" grpId="0" nodeType="afterEffect">
                                  <p:stCondLst>
                                    <p:cond delay="0"/>
                                  </p:stCondLst>
                                  <p:childTnLst>
                                    <p:set>
                                      <p:cBhvr>
                                        <p:cTn id="20" dur="1" fill="hold">
                                          <p:stCondLst>
                                            <p:cond delay="0"/>
                                          </p:stCondLst>
                                        </p:cTn>
                                        <p:tgtEl>
                                          <p:spTgt spid="141"/>
                                        </p:tgtEl>
                                        <p:attrNameLst>
                                          <p:attrName>style.visibility</p:attrName>
                                        </p:attrNameLst>
                                      </p:cBhvr>
                                      <p:to>
                                        <p:strVal val="visible"/>
                                      </p:to>
                                    </p:set>
                                    <p:animEffect transition="in" filter="fade">
                                      <p:cBhvr>
                                        <p:cTn id="21" dur="500"/>
                                        <p:tgtEl>
                                          <p:spTgt spid="14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185"/>
                    </p:tgtEl>
                  </p:cond>
                </p:stCondLst>
                <p:endSync evt="end" delay="0">
                  <p:rtn val="all"/>
                </p:endSync>
                <p:childTnLst>
                  <p:par>
                    <p:cTn id="23" fill="hold">
                      <p:stCondLst>
                        <p:cond delay="0"/>
                      </p:stCondLst>
                      <p:childTnLst>
                        <p:par>
                          <p:cTn id="24" fill="hold">
                            <p:stCondLst>
                              <p:cond delay="0"/>
                            </p:stCondLst>
                            <p:childTnLst>
                              <p:par>
                                <p:cTn id="25" presetID="35" presetClass="path" presetSubtype="0" decel="100000" fill="hold" grpId="0" nodeType="withEffect">
                                  <p:stCondLst>
                                    <p:cond delay="0"/>
                                  </p:stCondLst>
                                  <p:childTnLst>
                                    <p:animMotion origin="layout" path="M 8.33333E-7 0 L -0.33698 0 " pathEditMode="relative" rAng="0" ptsTypes="AA">
                                      <p:cBhvr>
                                        <p:cTn id="26" dur="500" fill="hold"/>
                                        <p:tgtEl>
                                          <p:spTgt spid="159"/>
                                        </p:tgtEl>
                                        <p:attrNameLst>
                                          <p:attrName>ppt_x</p:attrName>
                                          <p:attrName>ppt_y</p:attrName>
                                        </p:attrNameLst>
                                      </p:cBhvr>
                                      <p:rCtr x="-16849" y="0"/>
                                    </p:animMotion>
                                  </p:childTnLst>
                                </p:cTn>
                              </p:par>
                              <p:par>
                                <p:cTn id="27" presetID="35" presetClass="path" presetSubtype="0" decel="100000" fill="hold" grpId="0" nodeType="withEffect">
                                  <p:stCondLst>
                                    <p:cond delay="0"/>
                                  </p:stCondLst>
                                  <p:childTnLst>
                                    <p:animMotion origin="layout" path="M 8.33333E-7 0 L -0.33698 0 " pathEditMode="relative" rAng="0" ptsTypes="AA">
                                      <p:cBhvr>
                                        <p:cTn id="28" dur="750" fill="hold"/>
                                        <p:tgtEl>
                                          <p:spTgt spid="160"/>
                                        </p:tgtEl>
                                        <p:attrNameLst>
                                          <p:attrName>ppt_x</p:attrName>
                                          <p:attrName>ppt_y</p:attrName>
                                        </p:attrNameLst>
                                      </p:cBhvr>
                                      <p:rCtr x="-16849" y="0"/>
                                    </p:animMotion>
                                  </p:childTnLst>
                                </p:cTn>
                              </p:par>
                              <p:par>
                                <p:cTn id="29" presetID="35" presetClass="path" presetSubtype="0" decel="100000" fill="hold" grpId="0" nodeType="withEffect">
                                  <p:stCondLst>
                                    <p:cond delay="0"/>
                                  </p:stCondLst>
                                  <p:childTnLst>
                                    <p:animMotion origin="layout" path="M 8.33333E-7 0 L -0.33698 0 " pathEditMode="relative" rAng="0" ptsTypes="AA">
                                      <p:cBhvr>
                                        <p:cTn id="30" dur="1000" fill="hold"/>
                                        <p:tgtEl>
                                          <p:spTgt spid="161"/>
                                        </p:tgtEl>
                                        <p:attrNameLst>
                                          <p:attrName>ppt_x</p:attrName>
                                          <p:attrName>ppt_y</p:attrName>
                                        </p:attrNameLst>
                                      </p:cBhvr>
                                      <p:rCtr x="-16849" y="0"/>
                                    </p:animMotion>
                                  </p:childTnLst>
                                </p:cTn>
                              </p:par>
                              <p:par>
                                <p:cTn id="31" presetID="35" presetClass="path" presetSubtype="0" decel="100000" fill="hold" grpId="0" nodeType="withEffect">
                                  <p:stCondLst>
                                    <p:cond delay="0"/>
                                  </p:stCondLst>
                                  <p:childTnLst>
                                    <p:animMotion origin="layout" path="M 8.33333E-7 0 L -0.33698 0 " pathEditMode="relative" rAng="0" ptsTypes="AA">
                                      <p:cBhvr>
                                        <p:cTn id="32" dur="1250" fill="hold"/>
                                        <p:tgtEl>
                                          <p:spTgt spid="162"/>
                                        </p:tgtEl>
                                        <p:attrNameLst>
                                          <p:attrName>ppt_x</p:attrName>
                                          <p:attrName>ppt_y</p:attrName>
                                        </p:attrNameLst>
                                      </p:cBhvr>
                                      <p:rCtr x="-16849" y="0"/>
                                    </p:animMotion>
                                  </p:childTnLst>
                                </p:cTn>
                              </p:par>
                              <p:par>
                                <p:cTn id="33" presetID="35" presetClass="path" presetSubtype="0" decel="100000" fill="hold" grpId="0" nodeType="withEffect">
                                  <p:stCondLst>
                                    <p:cond delay="750"/>
                                  </p:stCondLst>
                                  <p:childTnLst>
                                    <p:animMotion origin="layout" path="M 8.33333E-7 0 L -0.33698 0 " pathEditMode="relative" rAng="0" ptsTypes="AA">
                                      <p:cBhvr>
                                        <p:cTn id="34" dur="500" fill="hold"/>
                                        <p:tgtEl>
                                          <p:spTgt spid="163"/>
                                        </p:tgtEl>
                                        <p:attrNameLst>
                                          <p:attrName>ppt_x</p:attrName>
                                          <p:attrName>ppt_y</p:attrName>
                                        </p:attrNameLst>
                                      </p:cBhvr>
                                      <p:rCtr x="-16849" y="0"/>
                                    </p:animMotion>
                                  </p:childTnLst>
                                </p:cTn>
                              </p:par>
                              <p:par>
                                <p:cTn id="35" presetID="35" presetClass="path" presetSubtype="0" decel="100000" fill="hold" grpId="0" nodeType="withEffect" nodePh="1">
                                  <p:stCondLst>
                                    <p:cond delay="750"/>
                                  </p:stCondLst>
                                  <p:endCondLst>
                                    <p:cond evt="begin" delay="0">
                                      <p:tn val="35"/>
                                    </p:cond>
                                  </p:endCondLst>
                                  <p:childTnLst>
                                    <p:animMotion origin="layout" path="M 8.33333E-7 0 L -0.33698 0 " pathEditMode="relative" rAng="0" ptsTypes="AA">
                                      <p:cBhvr>
                                        <p:cTn id="36" dur="500" fill="hold"/>
                                        <p:tgtEl>
                                          <p:spTgt spid="176"/>
                                        </p:tgtEl>
                                        <p:attrNameLst>
                                          <p:attrName>ppt_x</p:attrName>
                                          <p:attrName>ppt_y</p:attrName>
                                        </p:attrNameLst>
                                      </p:cBhvr>
                                      <p:rCtr x="-16849" y="0"/>
                                    </p:animMotion>
                                  </p:childTnLst>
                                </p:cTn>
                              </p:par>
                              <p:par>
                                <p:cTn id="37" presetID="35" presetClass="path" presetSubtype="0" decel="100000" fill="hold" nodeType="withEffect">
                                  <p:stCondLst>
                                    <p:cond delay="850"/>
                                  </p:stCondLst>
                                  <p:childTnLst>
                                    <p:animMotion origin="layout" path="M 8.33333E-7 0 L -0.33698 0 " pathEditMode="relative" rAng="0" ptsTypes="AA">
                                      <p:cBhvr>
                                        <p:cTn id="38" dur="500" fill="hold"/>
                                        <p:tgtEl>
                                          <p:spTgt spid="173"/>
                                        </p:tgtEl>
                                        <p:attrNameLst>
                                          <p:attrName>ppt_x</p:attrName>
                                          <p:attrName>ppt_y</p:attrName>
                                        </p:attrNameLst>
                                      </p:cBhvr>
                                      <p:rCtr x="-16849" y="0"/>
                                    </p:animMotion>
                                  </p:childTnLst>
                                </p:cTn>
                              </p:par>
                              <p:par>
                                <p:cTn id="39" presetID="35" presetClass="path" presetSubtype="0" decel="100000" fill="hold" grpId="0" nodeType="withEffect">
                                  <p:stCondLst>
                                    <p:cond delay="850"/>
                                  </p:stCondLst>
                                  <p:childTnLst>
                                    <p:animMotion origin="layout" path="M 8.33333E-7 0 L -0.33698 0 " pathEditMode="relative" rAng="0" ptsTypes="AA">
                                      <p:cBhvr>
                                        <p:cTn id="40" dur="500" fill="hold"/>
                                        <p:tgtEl>
                                          <p:spTgt spid="164"/>
                                        </p:tgtEl>
                                        <p:attrNameLst>
                                          <p:attrName>ppt_x</p:attrName>
                                          <p:attrName>ppt_y</p:attrName>
                                        </p:attrNameLst>
                                      </p:cBhvr>
                                      <p:rCtr x="-16849" y="0"/>
                                    </p:animMotion>
                                  </p:childTnLst>
                                </p:cTn>
                              </p:par>
                              <p:par>
                                <p:cTn id="41" presetID="35" presetClass="path" presetSubtype="0" decel="100000" fill="hold" grpId="0" nodeType="withEffect" nodePh="1">
                                  <p:stCondLst>
                                    <p:cond delay="850"/>
                                  </p:stCondLst>
                                  <p:endCondLst>
                                    <p:cond evt="begin" delay="0">
                                      <p:tn val="41"/>
                                    </p:cond>
                                  </p:endCondLst>
                                  <p:childTnLst>
                                    <p:animMotion origin="layout" path="M 8.33333E-7 0 L -0.33698 0 " pathEditMode="relative" rAng="0" ptsTypes="AA">
                                      <p:cBhvr>
                                        <p:cTn id="42" dur="500" fill="hold"/>
                                        <p:tgtEl>
                                          <p:spTgt spid="177"/>
                                        </p:tgtEl>
                                        <p:attrNameLst>
                                          <p:attrName>ppt_x</p:attrName>
                                          <p:attrName>ppt_y</p:attrName>
                                        </p:attrNameLst>
                                      </p:cBhvr>
                                      <p:rCtr x="-16849" y="0"/>
                                    </p:animMotion>
                                  </p:childTnLst>
                                </p:cTn>
                              </p:par>
                              <p:par>
                                <p:cTn id="43" presetID="35" presetClass="path" presetSubtype="0" decel="100000" fill="hold" nodeType="withEffect">
                                  <p:stCondLst>
                                    <p:cond delay="950"/>
                                  </p:stCondLst>
                                  <p:childTnLst>
                                    <p:animMotion origin="layout" path="M 8.33333E-7 0 L -0.33698 0 " pathEditMode="relative" rAng="0" ptsTypes="AA">
                                      <p:cBhvr>
                                        <p:cTn id="44" dur="500" fill="hold"/>
                                        <p:tgtEl>
                                          <p:spTgt spid="172"/>
                                        </p:tgtEl>
                                        <p:attrNameLst>
                                          <p:attrName>ppt_x</p:attrName>
                                          <p:attrName>ppt_y</p:attrName>
                                        </p:attrNameLst>
                                      </p:cBhvr>
                                      <p:rCtr x="-16849" y="0"/>
                                    </p:animMotion>
                                  </p:childTnLst>
                                </p:cTn>
                              </p:par>
                              <p:par>
                                <p:cTn id="45" presetID="35" presetClass="path" presetSubtype="0" decel="100000" fill="hold" grpId="0" nodeType="withEffect">
                                  <p:stCondLst>
                                    <p:cond delay="950"/>
                                  </p:stCondLst>
                                  <p:childTnLst>
                                    <p:animMotion origin="layout" path="M 8.33333E-7 0 L -0.33698 0 " pathEditMode="relative" rAng="0" ptsTypes="AA">
                                      <p:cBhvr>
                                        <p:cTn id="46" dur="500" fill="hold"/>
                                        <p:tgtEl>
                                          <p:spTgt spid="165"/>
                                        </p:tgtEl>
                                        <p:attrNameLst>
                                          <p:attrName>ppt_x</p:attrName>
                                          <p:attrName>ppt_y</p:attrName>
                                        </p:attrNameLst>
                                      </p:cBhvr>
                                      <p:rCtr x="-16849" y="0"/>
                                    </p:animMotion>
                                  </p:childTnLst>
                                </p:cTn>
                              </p:par>
                              <p:par>
                                <p:cTn id="47" presetID="35" presetClass="path" presetSubtype="0" decel="100000" fill="hold" grpId="0" nodeType="withEffect" nodePh="1">
                                  <p:stCondLst>
                                    <p:cond delay="950"/>
                                  </p:stCondLst>
                                  <p:endCondLst>
                                    <p:cond evt="begin" delay="0">
                                      <p:tn val="47"/>
                                    </p:cond>
                                  </p:endCondLst>
                                  <p:childTnLst>
                                    <p:animMotion origin="layout" path="M 8.33333E-7 0 L -0.33698 0 " pathEditMode="relative" rAng="0" ptsTypes="AA">
                                      <p:cBhvr>
                                        <p:cTn id="48" dur="500" fill="hold"/>
                                        <p:tgtEl>
                                          <p:spTgt spid="178"/>
                                        </p:tgtEl>
                                        <p:attrNameLst>
                                          <p:attrName>ppt_x</p:attrName>
                                          <p:attrName>ppt_y</p:attrName>
                                        </p:attrNameLst>
                                      </p:cBhvr>
                                      <p:rCtr x="-16849" y="0"/>
                                    </p:animMotion>
                                  </p:childTnLst>
                                </p:cTn>
                              </p:par>
                              <p:par>
                                <p:cTn id="49" presetID="35" presetClass="path" presetSubtype="0" decel="100000" fill="hold" nodeType="withEffect">
                                  <p:stCondLst>
                                    <p:cond delay="1050"/>
                                  </p:stCondLst>
                                  <p:childTnLst>
                                    <p:animMotion origin="layout" path="M 8.33333E-7 0 L -0.33698 0 " pathEditMode="relative" rAng="0" ptsTypes="AA">
                                      <p:cBhvr>
                                        <p:cTn id="50" dur="500" fill="hold"/>
                                        <p:tgtEl>
                                          <p:spTgt spid="171"/>
                                        </p:tgtEl>
                                        <p:attrNameLst>
                                          <p:attrName>ppt_x</p:attrName>
                                          <p:attrName>ppt_y</p:attrName>
                                        </p:attrNameLst>
                                      </p:cBhvr>
                                      <p:rCtr x="-16849" y="0"/>
                                    </p:animMotion>
                                  </p:childTnLst>
                                </p:cTn>
                              </p:par>
                              <p:par>
                                <p:cTn id="51" presetID="35" presetClass="path" presetSubtype="0" decel="100000" fill="hold" grpId="0" nodeType="withEffect">
                                  <p:stCondLst>
                                    <p:cond delay="1050"/>
                                  </p:stCondLst>
                                  <p:childTnLst>
                                    <p:animMotion origin="layout" path="M 8.33333E-7 0 L -0.33698 0 " pathEditMode="relative" rAng="0" ptsTypes="AA">
                                      <p:cBhvr>
                                        <p:cTn id="52" dur="500" fill="hold"/>
                                        <p:tgtEl>
                                          <p:spTgt spid="166"/>
                                        </p:tgtEl>
                                        <p:attrNameLst>
                                          <p:attrName>ppt_x</p:attrName>
                                          <p:attrName>ppt_y</p:attrName>
                                        </p:attrNameLst>
                                      </p:cBhvr>
                                      <p:rCtr x="-16849" y="0"/>
                                    </p:animMotion>
                                  </p:childTnLst>
                                </p:cTn>
                              </p:par>
                              <p:par>
                                <p:cTn id="53" presetID="35" presetClass="path" presetSubtype="0" decel="100000" fill="hold" grpId="0" nodeType="withEffect" nodePh="1">
                                  <p:stCondLst>
                                    <p:cond delay="1050"/>
                                  </p:stCondLst>
                                  <p:endCondLst>
                                    <p:cond evt="begin" delay="0">
                                      <p:tn val="53"/>
                                    </p:cond>
                                  </p:endCondLst>
                                  <p:childTnLst>
                                    <p:animMotion origin="layout" path="M 8.33333E-7 0 L -0.33698 0 " pathEditMode="relative" rAng="0" ptsTypes="AA">
                                      <p:cBhvr>
                                        <p:cTn id="54" dur="500" fill="hold"/>
                                        <p:tgtEl>
                                          <p:spTgt spid="179"/>
                                        </p:tgtEl>
                                        <p:attrNameLst>
                                          <p:attrName>ppt_x</p:attrName>
                                          <p:attrName>ppt_y</p:attrName>
                                        </p:attrNameLst>
                                      </p:cBhvr>
                                      <p:rCtr x="-16849" y="0"/>
                                    </p:animMotion>
                                  </p:childTnLst>
                                </p:cTn>
                              </p:par>
                              <p:par>
                                <p:cTn id="55" presetID="35" presetClass="path" presetSubtype="0" decel="100000" fill="hold" nodeType="withEffect">
                                  <p:stCondLst>
                                    <p:cond delay="1150"/>
                                  </p:stCondLst>
                                  <p:childTnLst>
                                    <p:animMotion origin="layout" path="M 8.33333E-7 0 L -0.33698 0 " pathEditMode="relative" rAng="0" ptsTypes="AA">
                                      <p:cBhvr>
                                        <p:cTn id="56" dur="500" fill="hold"/>
                                        <p:tgtEl>
                                          <p:spTgt spid="170"/>
                                        </p:tgtEl>
                                        <p:attrNameLst>
                                          <p:attrName>ppt_x</p:attrName>
                                          <p:attrName>ppt_y</p:attrName>
                                        </p:attrNameLst>
                                      </p:cBhvr>
                                      <p:rCtr x="-16849" y="0"/>
                                    </p:animMotion>
                                  </p:childTnLst>
                                </p:cTn>
                              </p:par>
                              <p:par>
                                <p:cTn id="57" presetID="35" presetClass="path" presetSubtype="0" decel="100000" fill="hold" grpId="0" nodeType="withEffect">
                                  <p:stCondLst>
                                    <p:cond delay="1150"/>
                                  </p:stCondLst>
                                  <p:childTnLst>
                                    <p:animMotion origin="layout" path="M 8.33333E-7 0 L -0.33698 0 " pathEditMode="relative" rAng="0" ptsTypes="AA">
                                      <p:cBhvr>
                                        <p:cTn id="58" dur="500" fill="hold"/>
                                        <p:tgtEl>
                                          <p:spTgt spid="167"/>
                                        </p:tgtEl>
                                        <p:attrNameLst>
                                          <p:attrName>ppt_x</p:attrName>
                                          <p:attrName>ppt_y</p:attrName>
                                        </p:attrNameLst>
                                      </p:cBhvr>
                                      <p:rCtr x="-16849" y="0"/>
                                    </p:animMotion>
                                  </p:childTnLst>
                                </p:cTn>
                              </p:par>
                              <p:par>
                                <p:cTn id="59" presetID="35" presetClass="path" presetSubtype="0" decel="100000" fill="hold" grpId="0" nodeType="withEffect" nodePh="1">
                                  <p:stCondLst>
                                    <p:cond delay="1150"/>
                                  </p:stCondLst>
                                  <p:endCondLst>
                                    <p:cond evt="begin" delay="0">
                                      <p:tn val="59"/>
                                    </p:cond>
                                  </p:endCondLst>
                                  <p:childTnLst>
                                    <p:animMotion origin="layout" path="M 8.33333E-7 0 L -0.33698 0 " pathEditMode="relative" rAng="0" ptsTypes="AA">
                                      <p:cBhvr>
                                        <p:cTn id="60" dur="500" fill="hold"/>
                                        <p:tgtEl>
                                          <p:spTgt spid="180"/>
                                        </p:tgtEl>
                                        <p:attrNameLst>
                                          <p:attrName>ppt_x</p:attrName>
                                          <p:attrName>ppt_y</p:attrName>
                                        </p:attrNameLst>
                                      </p:cBhvr>
                                      <p:rCtr x="-16849" y="0"/>
                                    </p:animMotion>
                                  </p:childTnLst>
                                </p:cTn>
                              </p:par>
                              <p:par>
                                <p:cTn id="61" presetID="35" presetClass="path" presetSubtype="0" decel="100000" fill="hold" nodeType="withEffect">
                                  <p:stCondLst>
                                    <p:cond delay="1250"/>
                                  </p:stCondLst>
                                  <p:childTnLst>
                                    <p:animMotion origin="layout" path="M 8.33333E-7 0 L -0.33698 0 " pathEditMode="relative" rAng="0" ptsTypes="AA">
                                      <p:cBhvr>
                                        <p:cTn id="62" dur="500" fill="hold"/>
                                        <p:tgtEl>
                                          <p:spTgt spid="169"/>
                                        </p:tgtEl>
                                        <p:attrNameLst>
                                          <p:attrName>ppt_x</p:attrName>
                                          <p:attrName>ppt_y</p:attrName>
                                        </p:attrNameLst>
                                      </p:cBhvr>
                                      <p:rCtr x="-16849" y="0"/>
                                    </p:animMotion>
                                  </p:childTnLst>
                                </p:cTn>
                              </p:par>
                              <p:par>
                                <p:cTn id="63" presetID="35" presetClass="path" presetSubtype="0" decel="100000" fill="hold" grpId="0" nodeType="withEffect">
                                  <p:stCondLst>
                                    <p:cond delay="1250"/>
                                  </p:stCondLst>
                                  <p:childTnLst>
                                    <p:animMotion origin="layout" path="M 8.33333E-7 0 L -0.33698 0 " pathEditMode="relative" rAng="0" ptsTypes="AA">
                                      <p:cBhvr>
                                        <p:cTn id="64" dur="500" fill="hold"/>
                                        <p:tgtEl>
                                          <p:spTgt spid="168"/>
                                        </p:tgtEl>
                                        <p:attrNameLst>
                                          <p:attrName>ppt_x</p:attrName>
                                          <p:attrName>ppt_y</p:attrName>
                                        </p:attrNameLst>
                                      </p:cBhvr>
                                      <p:rCtr x="-16849" y="0"/>
                                    </p:animMotion>
                                  </p:childTnLst>
                                </p:cTn>
                              </p:par>
                              <p:par>
                                <p:cTn id="65" presetID="35" presetClass="path" presetSubtype="0" decel="100000" fill="hold" grpId="0" nodeType="withEffect" nodePh="1">
                                  <p:stCondLst>
                                    <p:cond delay="1250"/>
                                  </p:stCondLst>
                                  <p:endCondLst>
                                    <p:cond evt="begin" delay="0">
                                      <p:tn val="65"/>
                                    </p:cond>
                                  </p:endCondLst>
                                  <p:childTnLst>
                                    <p:animMotion origin="layout" path="M 8.33333E-7 0 L -0.33698 0 " pathEditMode="relative" rAng="0" ptsTypes="AA">
                                      <p:cBhvr>
                                        <p:cTn id="66" dur="500" fill="hold"/>
                                        <p:tgtEl>
                                          <p:spTgt spid="181"/>
                                        </p:tgtEl>
                                        <p:attrNameLst>
                                          <p:attrName>ppt_x</p:attrName>
                                          <p:attrName>ppt_y</p:attrName>
                                        </p:attrNameLst>
                                      </p:cBhvr>
                                      <p:rCtr x="-16849" y="0"/>
                                    </p:animMotion>
                                  </p:childTnLst>
                                </p:cTn>
                              </p:par>
                              <p:par>
                                <p:cTn id="67" presetID="35" presetClass="path" presetSubtype="0" decel="100000" fill="hold" nodeType="withEffect">
                                  <p:stCondLst>
                                    <p:cond delay="1350"/>
                                  </p:stCondLst>
                                  <p:childTnLst>
                                    <p:animMotion origin="layout" path="M 8.33333E-7 0 L -0.33698 0 " pathEditMode="relative" rAng="0" ptsTypes="AA">
                                      <p:cBhvr>
                                        <p:cTn id="68" dur="500" fill="hold"/>
                                        <p:tgtEl>
                                          <p:spTgt spid="175"/>
                                        </p:tgtEl>
                                        <p:attrNameLst>
                                          <p:attrName>ppt_x</p:attrName>
                                          <p:attrName>ppt_y</p:attrName>
                                        </p:attrNameLst>
                                      </p:cBhvr>
                                      <p:rCtr x="-16849" y="0"/>
                                    </p:animMotion>
                                  </p:childTnLst>
                                </p:cTn>
                              </p:par>
                              <p:par>
                                <p:cTn id="69" presetID="35" presetClass="path" presetSubtype="0" decel="100000" fill="hold" grpId="0" nodeType="withEffect">
                                  <p:stCondLst>
                                    <p:cond delay="1350"/>
                                  </p:stCondLst>
                                  <p:childTnLst>
                                    <p:animMotion origin="layout" path="M 8.33333E-7 0 L -0.33698 0 " pathEditMode="relative" rAng="0" ptsTypes="AA">
                                      <p:cBhvr>
                                        <p:cTn id="70" dur="500" fill="hold"/>
                                        <p:tgtEl>
                                          <p:spTgt spid="174"/>
                                        </p:tgtEl>
                                        <p:attrNameLst>
                                          <p:attrName>ppt_x</p:attrName>
                                          <p:attrName>ppt_y</p:attrName>
                                        </p:attrNameLst>
                                      </p:cBhvr>
                                      <p:rCtr x="-16849" y="0"/>
                                    </p:animMotion>
                                  </p:childTnLst>
                                </p:cTn>
                              </p:par>
                              <p:par>
                                <p:cTn id="71" presetID="35" presetClass="path" presetSubtype="0" decel="100000" fill="hold" grpId="0" nodeType="withEffect" nodePh="1">
                                  <p:stCondLst>
                                    <p:cond delay="1350"/>
                                  </p:stCondLst>
                                  <p:endCondLst>
                                    <p:cond evt="begin" delay="0">
                                      <p:tn val="71"/>
                                    </p:cond>
                                  </p:endCondLst>
                                  <p:childTnLst>
                                    <p:animMotion origin="layout" path="M 8.33333E-7 0 L -0.33698 0 " pathEditMode="relative" rAng="0" ptsTypes="AA">
                                      <p:cBhvr>
                                        <p:cTn id="72" dur="500" fill="hold"/>
                                        <p:tgtEl>
                                          <p:spTgt spid="182"/>
                                        </p:tgtEl>
                                        <p:attrNameLst>
                                          <p:attrName>ppt_x</p:attrName>
                                          <p:attrName>ppt_y</p:attrName>
                                        </p:attrNameLst>
                                      </p:cBhvr>
                                      <p:rCtr x="-16849" y="0"/>
                                    </p:animMotion>
                                  </p:childTnLst>
                                </p:cTn>
                              </p:par>
                              <p:par>
                                <p:cTn id="73" presetID="10" presetClass="entr" presetSubtype="0" fill="hold" grpId="0" nodeType="withEffect" nodePh="1">
                                  <p:stCondLst>
                                    <p:cond delay="0"/>
                                  </p:stCondLst>
                                  <p:endCondLst>
                                    <p:cond evt="begin" delay="0">
                                      <p:tn val="73"/>
                                    </p:cond>
                                  </p:endCondLst>
                                  <p:childTnLst>
                                    <p:set>
                                      <p:cBhvr>
                                        <p:cTn id="74" dur="1" fill="hold">
                                          <p:stCondLst>
                                            <p:cond delay="0"/>
                                          </p:stCondLst>
                                        </p:cTn>
                                        <p:tgtEl>
                                          <p:spTgt spid="187"/>
                                        </p:tgtEl>
                                        <p:attrNameLst>
                                          <p:attrName>style.visibility</p:attrName>
                                        </p:attrNameLst>
                                      </p:cBhvr>
                                      <p:to>
                                        <p:strVal val="visible"/>
                                      </p:to>
                                    </p:set>
                                    <p:animEffect transition="in" filter="fade">
                                      <p:cBhvr>
                                        <p:cTn id="75" dur="1000"/>
                                        <p:tgtEl>
                                          <p:spTgt spid="187"/>
                                        </p:tgtEl>
                                      </p:cBhvr>
                                    </p:animEffect>
                                  </p:childTnLst>
                                </p:cTn>
                              </p:par>
                              <p:par>
                                <p:cTn id="76" presetID="10" presetClass="exit" presetSubtype="0" fill="hold" grpId="0" nodeType="withEffect">
                                  <p:stCondLst>
                                    <p:cond delay="0"/>
                                  </p:stCondLst>
                                  <p:childTnLst>
                                    <p:animEffect transition="out" filter="fade">
                                      <p:cBhvr>
                                        <p:cTn id="77" dur="500"/>
                                        <p:tgtEl>
                                          <p:spTgt spid="184"/>
                                        </p:tgtEl>
                                      </p:cBhvr>
                                    </p:animEffect>
                                    <p:set>
                                      <p:cBhvr>
                                        <p:cTn id="78" dur="1" fill="hold">
                                          <p:stCondLst>
                                            <p:cond delay="499"/>
                                          </p:stCondLst>
                                        </p:cTn>
                                        <p:tgtEl>
                                          <p:spTgt spid="184"/>
                                        </p:tgtEl>
                                        <p:attrNameLst>
                                          <p:attrName>style.visibility</p:attrName>
                                        </p:attrNameLst>
                                      </p:cBhvr>
                                      <p:to>
                                        <p:strVal val="hidden"/>
                                      </p:to>
                                    </p:set>
                                  </p:childTnLst>
                                </p:cTn>
                              </p:par>
                              <p:par>
                                <p:cTn id="79" presetID="53" presetClass="entr" presetSubtype="16" fill="hold" grpId="0" nodeType="withEffect">
                                  <p:stCondLst>
                                    <p:cond delay="0"/>
                                  </p:stCondLst>
                                  <p:childTnLst>
                                    <p:set>
                                      <p:cBhvr>
                                        <p:cTn id="80" dur="1" fill="hold">
                                          <p:stCondLst>
                                            <p:cond delay="0"/>
                                          </p:stCondLst>
                                        </p:cTn>
                                        <p:tgtEl>
                                          <p:spTgt spid="186"/>
                                        </p:tgtEl>
                                        <p:attrNameLst>
                                          <p:attrName>style.visibility</p:attrName>
                                        </p:attrNameLst>
                                      </p:cBhvr>
                                      <p:to>
                                        <p:strVal val="visible"/>
                                      </p:to>
                                    </p:set>
                                    <p:anim calcmode="lin" valueType="num">
                                      <p:cBhvr>
                                        <p:cTn id="81" dur="500" fill="hold"/>
                                        <p:tgtEl>
                                          <p:spTgt spid="186"/>
                                        </p:tgtEl>
                                        <p:attrNameLst>
                                          <p:attrName>ppt_w</p:attrName>
                                        </p:attrNameLst>
                                      </p:cBhvr>
                                      <p:tavLst>
                                        <p:tav tm="0">
                                          <p:val>
                                            <p:fltVal val="0"/>
                                          </p:val>
                                        </p:tav>
                                        <p:tav tm="100000">
                                          <p:val>
                                            <p:strVal val="#ppt_w"/>
                                          </p:val>
                                        </p:tav>
                                      </p:tavLst>
                                    </p:anim>
                                    <p:anim calcmode="lin" valueType="num">
                                      <p:cBhvr>
                                        <p:cTn id="82" dur="500" fill="hold"/>
                                        <p:tgtEl>
                                          <p:spTgt spid="186"/>
                                        </p:tgtEl>
                                        <p:attrNameLst>
                                          <p:attrName>ppt_h</p:attrName>
                                        </p:attrNameLst>
                                      </p:cBhvr>
                                      <p:tavLst>
                                        <p:tav tm="0">
                                          <p:val>
                                            <p:fltVal val="0"/>
                                          </p:val>
                                        </p:tav>
                                        <p:tav tm="100000">
                                          <p:val>
                                            <p:strVal val="#ppt_h"/>
                                          </p:val>
                                        </p:tav>
                                      </p:tavLst>
                                    </p:anim>
                                    <p:animEffect transition="in" filter="fade">
                                      <p:cBhvr>
                                        <p:cTn id="83" dur="500"/>
                                        <p:tgtEl>
                                          <p:spTgt spid="186"/>
                                        </p:tgtEl>
                                      </p:cBhvr>
                                    </p:animEffect>
                                  </p:childTnLst>
                                </p:cTn>
                              </p:par>
                            </p:childTnLst>
                          </p:cTn>
                        </p:par>
                      </p:childTnLst>
                    </p:cTn>
                  </p:par>
                </p:childTnLst>
              </p:cTn>
              <p:nextCondLst>
                <p:cond evt="onClick" delay="0">
                  <p:tgtEl>
                    <p:spTgt spid="185"/>
                  </p:tgtEl>
                </p:cond>
              </p:nextCondLst>
            </p:seq>
            <p:seq concurrent="1" nextAc="seek">
              <p:cTn id="84" restart="whenNotActive" fill="hold" evtFilter="cancelBubble" nodeType="interactiveSeq">
                <p:stCondLst>
                  <p:cond evt="onClick" delay="0">
                    <p:tgtEl>
                      <p:spTgt spid="187"/>
                    </p:tgtEl>
                  </p:cond>
                </p:stCondLst>
                <p:endSync evt="end" delay="0">
                  <p:rtn val="all"/>
                </p:endSync>
                <p:childTnLst>
                  <p:par>
                    <p:cTn id="85" fill="hold">
                      <p:stCondLst>
                        <p:cond delay="0"/>
                      </p:stCondLst>
                      <p:childTnLst>
                        <p:par>
                          <p:cTn id="86" fill="hold">
                            <p:stCondLst>
                              <p:cond delay="0"/>
                            </p:stCondLst>
                            <p:childTnLst>
                              <p:par>
                                <p:cTn id="87" presetID="63" presetClass="path" presetSubtype="0" accel="100000" fill="hold" grpId="1" nodeType="withEffect">
                                  <p:stCondLst>
                                    <p:cond delay="600"/>
                                  </p:stCondLst>
                                  <p:childTnLst>
                                    <p:animMotion origin="layout" path="M -0.33698 0 L 1.66667E-6 0 " pathEditMode="relative" rAng="0" ptsTypes="AA">
                                      <p:cBhvr>
                                        <p:cTn id="88" dur="500" fill="hold"/>
                                        <p:tgtEl>
                                          <p:spTgt spid="163"/>
                                        </p:tgtEl>
                                        <p:attrNameLst>
                                          <p:attrName>ppt_x</p:attrName>
                                          <p:attrName>ppt_y</p:attrName>
                                        </p:attrNameLst>
                                      </p:cBhvr>
                                      <p:rCtr x="16823" y="0"/>
                                    </p:animMotion>
                                  </p:childTnLst>
                                </p:cTn>
                              </p:par>
                              <p:par>
                                <p:cTn id="89" presetID="63" presetClass="path" presetSubtype="0" accel="100000" fill="hold" grpId="1" nodeType="withEffect" nodePh="1">
                                  <p:stCondLst>
                                    <p:cond delay="600"/>
                                  </p:stCondLst>
                                  <p:endCondLst>
                                    <p:cond evt="begin" delay="0">
                                      <p:tn val="89"/>
                                    </p:cond>
                                  </p:endCondLst>
                                  <p:childTnLst>
                                    <p:animMotion origin="layout" path="M -0.33698 0 L 1.66667E-6 0 " pathEditMode="relative" rAng="0" ptsTypes="AA">
                                      <p:cBhvr>
                                        <p:cTn id="90" dur="500" fill="hold"/>
                                        <p:tgtEl>
                                          <p:spTgt spid="176"/>
                                        </p:tgtEl>
                                        <p:attrNameLst>
                                          <p:attrName>ppt_x</p:attrName>
                                          <p:attrName>ppt_y</p:attrName>
                                        </p:attrNameLst>
                                      </p:cBhvr>
                                      <p:rCtr x="16823" y="0"/>
                                    </p:animMotion>
                                  </p:childTnLst>
                                </p:cTn>
                              </p:par>
                              <p:par>
                                <p:cTn id="91" presetID="63" presetClass="path" presetSubtype="0" accel="100000" fill="hold" nodeType="withEffect">
                                  <p:stCondLst>
                                    <p:cond delay="600"/>
                                  </p:stCondLst>
                                  <p:childTnLst>
                                    <p:animMotion origin="layout" path="M -0.33698 0 L 1.66667E-6 0 " pathEditMode="relative" rAng="0" ptsTypes="AA">
                                      <p:cBhvr>
                                        <p:cTn id="92" dur="500" fill="hold"/>
                                        <p:tgtEl>
                                          <p:spTgt spid="173"/>
                                        </p:tgtEl>
                                        <p:attrNameLst>
                                          <p:attrName>ppt_x</p:attrName>
                                          <p:attrName>ppt_y</p:attrName>
                                        </p:attrNameLst>
                                      </p:cBhvr>
                                      <p:rCtr x="16823" y="0"/>
                                    </p:animMotion>
                                  </p:childTnLst>
                                </p:cTn>
                              </p:par>
                              <p:par>
                                <p:cTn id="93" presetID="63" presetClass="path" presetSubtype="0" accel="100000" fill="hold" grpId="1" nodeType="withEffect">
                                  <p:stCondLst>
                                    <p:cond delay="500"/>
                                  </p:stCondLst>
                                  <p:childTnLst>
                                    <p:animMotion origin="layout" path="M -0.33698 0 L 1.66667E-6 0 " pathEditMode="relative" rAng="0" ptsTypes="AA">
                                      <p:cBhvr>
                                        <p:cTn id="94" dur="500" fill="hold"/>
                                        <p:tgtEl>
                                          <p:spTgt spid="164"/>
                                        </p:tgtEl>
                                        <p:attrNameLst>
                                          <p:attrName>ppt_x</p:attrName>
                                          <p:attrName>ppt_y</p:attrName>
                                        </p:attrNameLst>
                                      </p:cBhvr>
                                      <p:rCtr x="16823" y="0"/>
                                    </p:animMotion>
                                  </p:childTnLst>
                                </p:cTn>
                              </p:par>
                              <p:par>
                                <p:cTn id="95" presetID="63" presetClass="path" presetSubtype="0" accel="100000" fill="hold" grpId="1" nodeType="withEffect" nodePh="1">
                                  <p:stCondLst>
                                    <p:cond delay="500"/>
                                  </p:stCondLst>
                                  <p:endCondLst>
                                    <p:cond evt="begin" delay="0">
                                      <p:tn val="95"/>
                                    </p:cond>
                                  </p:endCondLst>
                                  <p:childTnLst>
                                    <p:animMotion origin="layout" path="M -0.33698 0 L 1.66667E-6 0 " pathEditMode="relative" rAng="0" ptsTypes="AA">
                                      <p:cBhvr>
                                        <p:cTn id="96" dur="500" fill="hold"/>
                                        <p:tgtEl>
                                          <p:spTgt spid="177"/>
                                        </p:tgtEl>
                                        <p:attrNameLst>
                                          <p:attrName>ppt_x</p:attrName>
                                          <p:attrName>ppt_y</p:attrName>
                                        </p:attrNameLst>
                                      </p:cBhvr>
                                      <p:rCtr x="16823" y="0"/>
                                    </p:animMotion>
                                  </p:childTnLst>
                                </p:cTn>
                              </p:par>
                              <p:par>
                                <p:cTn id="97" presetID="63" presetClass="path" presetSubtype="0" accel="100000" fill="hold" nodeType="withEffect">
                                  <p:stCondLst>
                                    <p:cond delay="500"/>
                                  </p:stCondLst>
                                  <p:childTnLst>
                                    <p:animMotion origin="layout" path="M -0.33698 0 L 1.66667E-6 0 " pathEditMode="relative" rAng="0" ptsTypes="AA">
                                      <p:cBhvr>
                                        <p:cTn id="98" dur="500" fill="hold"/>
                                        <p:tgtEl>
                                          <p:spTgt spid="172"/>
                                        </p:tgtEl>
                                        <p:attrNameLst>
                                          <p:attrName>ppt_x</p:attrName>
                                          <p:attrName>ppt_y</p:attrName>
                                        </p:attrNameLst>
                                      </p:cBhvr>
                                      <p:rCtr x="16823" y="0"/>
                                    </p:animMotion>
                                  </p:childTnLst>
                                </p:cTn>
                              </p:par>
                              <p:par>
                                <p:cTn id="99" presetID="63" presetClass="path" presetSubtype="0" accel="100000" fill="hold" grpId="1" nodeType="withEffect">
                                  <p:stCondLst>
                                    <p:cond delay="400"/>
                                  </p:stCondLst>
                                  <p:childTnLst>
                                    <p:animMotion origin="layout" path="M -0.33698 0 L 1.66667E-6 0 " pathEditMode="relative" rAng="0" ptsTypes="AA">
                                      <p:cBhvr>
                                        <p:cTn id="100" dur="500" fill="hold"/>
                                        <p:tgtEl>
                                          <p:spTgt spid="165"/>
                                        </p:tgtEl>
                                        <p:attrNameLst>
                                          <p:attrName>ppt_x</p:attrName>
                                          <p:attrName>ppt_y</p:attrName>
                                        </p:attrNameLst>
                                      </p:cBhvr>
                                      <p:rCtr x="16823" y="0"/>
                                    </p:animMotion>
                                  </p:childTnLst>
                                </p:cTn>
                              </p:par>
                              <p:par>
                                <p:cTn id="101" presetID="63" presetClass="path" presetSubtype="0" accel="100000" fill="hold" grpId="1" nodeType="withEffect" nodePh="1">
                                  <p:stCondLst>
                                    <p:cond delay="400"/>
                                  </p:stCondLst>
                                  <p:endCondLst>
                                    <p:cond evt="begin" delay="0">
                                      <p:tn val="101"/>
                                    </p:cond>
                                  </p:endCondLst>
                                  <p:childTnLst>
                                    <p:animMotion origin="layout" path="M -0.33698 0 L 1.66667E-6 0 " pathEditMode="relative" rAng="0" ptsTypes="AA">
                                      <p:cBhvr>
                                        <p:cTn id="102" dur="500" fill="hold"/>
                                        <p:tgtEl>
                                          <p:spTgt spid="178"/>
                                        </p:tgtEl>
                                        <p:attrNameLst>
                                          <p:attrName>ppt_x</p:attrName>
                                          <p:attrName>ppt_y</p:attrName>
                                        </p:attrNameLst>
                                      </p:cBhvr>
                                      <p:rCtr x="16823" y="0"/>
                                    </p:animMotion>
                                  </p:childTnLst>
                                </p:cTn>
                              </p:par>
                              <p:par>
                                <p:cTn id="103" presetID="63" presetClass="path" presetSubtype="0" accel="100000" fill="hold" nodeType="withEffect">
                                  <p:stCondLst>
                                    <p:cond delay="400"/>
                                  </p:stCondLst>
                                  <p:childTnLst>
                                    <p:animMotion origin="layout" path="M -0.33698 0 L 1.66667E-6 0 " pathEditMode="relative" rAng="0" ptsTypes="AA">
                                      <p:cBhvr>
                                        <p:cTn id="104" dur="500" fill="hold"/>
                                        <p:tgtEl>
                                          <p:spTgt spid="171"/>
                                        </p:tgtEl>
                                        <p:attrNameLst>
                                          <p:attrName>ppt_x</p:attrName>
                                          <p:attrName>ppt_y</p:attrName>
                                        </p:attrNameLst>
                                      </p:cBhvr>
                                      <p:rCtr x="16823" y="0"/>
                                    </p:animMotion>
                                  </p:childTnLst>
                                </p:cTn>
                              </p:par>
                              <p:par>
                                <p:cTn id="105" presetID="63" presetClass="path" presetSubtype="0" accel="100000" fill="hold" grpId="1" nodeType="withEffect">
                                  <p:stCondLst>
                                    <p:cond delay="300"/>
                                  </p:stCondLst>
                                  <p:childTnLst>
                                    <p:animMotion origin="layout" path="M -0.33698 0 L 1.66667E-6 0 " pathEditMode="relative" rAng="0" ptsTypes="AA">
                                      <p:cBhvr>
                                        <p:cTn id="106" dur="500" fill="hold"/>
                                        <p:tgtEl>
                                          <p:spTgt spid="166"/>
                                        </p:tgtEl>
                                        <p:attrNameLst>
                                          <p:attrName>ppt_x</p:attrName>
                                          <p:attrName>ppt_y</p:attrName>
                                        </p:attrNameLst>
                                      </p:cBhvr>
                                      <p:rCtr x="16823" y="0"/>
                                    </p:animMotion>
                                  </p:childTnLst>
                                </p:cTn>
                              </p:par>
                              <p:par>
                                <p:cTn id="107" presetID="63" presetClass="path" presetSubtype="0" accel="100000" fill="hold" grpId="1" nodeType="withEffect" nodePh="1">
                                  <p:stCondLst>
                                    <p:cond delay="300"/>
                                  </p:stCondLst>
                                  <p:endCondLst>
                                    <p:cond evt="begin" delay="0">
                                      <p:tn val="107"/>
                                    </p:cond>
                                  </p:endCondLst>
                                  <p:childTnLst>
                                    <p:animMotion origin="layout" path="M -0.33698 0 L 1.66667E-6 0 " pathEditMode="relative" rAng="0" ptsTypes="AA">
                                      <p:cBhvr>
                                        <p:cTn id="108" dur="500" fill="hold"/>
                                        <p:tgtEl>
                                          <p:spTgt spid="179"/>
                                        </p:tgtEl>
                                        <p:attrNameLst>
                                          <p:attrName>ppt_x</p:attrName>
                                          <p:attrName>ppt_y</p:attrName>
                                        </p:attrNameLst>
                                      </p:cBhvr>
                                      <p:rCtr x="16823" y="0"/>
                                    </p:animMotion>
                                  </p:childTnLst>
                                </p:cTn>
                              </p:par>
                              <p:par>
                                <p:cTn id="109" presetID="63" presetClass="path" presetSubtype="0" accel="100000" fill="hold" nodeType="withEffect">
                                  <p:stCondLst>
                                    <p:cond delay="300"/>
                                  </p:stCondLst>
                                  <p:childTnLst>
                                    <p:animMotion origin="layout" path="M -0.33698 0 L 1.66667E-6 0 " pathEditMode="relative" rAng="0" ptsTypes="AA">
                                      <p:cBhvr>
                                        <p:cTn id="110" dur="500" fill="hold"/>
                                        <p:tgtEl>
                                          <p:spTgt spid="170"/>
                                        </p:tgtEl>
                                        <p:attrNameLst>
                                          <p:attrName>ppt_x</p:attrName>
                                          <p:attrName>ppt_y</p:attrName>
                                        </p:attrNameLst>
                                      </p:cBhvr>
                                      <p:rCtr x="16823" y="0"/>
                                    </p:animMotion>
                                  </p:childTnLst>
                                </p:cTn>
                              </p:par>
                              <p:par>
                                <p:cTn id="111" presetID="63" presetClass="path" presetSubtype="0" accel="100000" fill="hold" grpId="1" nodeType="withEffect">
                                  <p:stCondLst>
                                    <p:cond delay="200"/>
                                  </p:stCondLst>
                                  <p:childTnLst>
                                    <p:animMotion origin="layout" path="M -0.33698 0 L 1.66667E-6 0 " pathEditMode="relative" rAng="0" ptsTypes="AA">
                                      <p:cBhvr>
                                        <p:cTn id="112" dur="500" fill="hold"/>
                                        <p:tgtEl>
                                          <p:spTgt spid="167"/>
                                        </p:tgtEl>
                                        <p:attrNameLst>
                                          <p:attrName>ppt_x</p:attrName>
                                          <p:attrName>ppt_y</p:attrName>
                                        </p:attrNameLst>
                                      </p:cBhvr>
                                      <p:rCtr x="16823" y="0"/>
                                    </p:animMotion>
                                  </p:childTnLst>
                                </p:cTn>
                              </p:par>
                              <p:par>
                                <p:cTn id="113" presetID="63" presetClass="path" presetSubtype="0" accel="100000" fill="hold" grpId="1" nodeType="withEffect" nodePh="1">
                                  <p:stCondLst>
                                    <p:cond delay="200"/>
                                  </p:stCondLst>
                                  <p:endCondLst>
                                    <p:cond evt="begin" delay="0">
                                      <p:tn val="113"/>
                                    </p:cond>
                                  </p:endCondLst>
                                  <p:childTnLst>
                                    <p:animMotion origin="layout" path="M -0.33698 0 L 1.66667E-6 0 " pathEditMode="relative" rAng="0" ptsTypes="AA">
                                      <p:cBhvr>
                                        <p:cTn id="114" dur="500" fill="hold"/>
                                        <p:tgtEl>
                                          <p:spTgt spid="180"/>
                                        </p:tgtEl>
                                        <p:attrNameLst>
                                          <p:attrName>ppt_x</p:attrName>
                                          <p:attrName>ppt_y</p:attrName>
                                        </p:attrNameLst>
                                      </p:cBhvr>
                                      <p:rCtr x="16823" y="0"/>
                                    </p:animMotion>
                                  </p:childTnLst>
                                </p:cTn>
                              </p:par>
                              <p:par>
                                <p:cTn id="115" presetID="63" presetClass="path" presetSubtype="0" accel="100000" fill="hold" nodeType="withEffect">
                                  <p:stCondLst>
                                    <p:cond delay="200"/>
                                  </p:stCondLst>
                                  <p:childTnLst>
                                    <p:animMotion origin="layout" path="M -0.33698 0 L 1.66667E-6 0 " pathEditMode="relative" rAng="0" ptsTypes="AA">
                                      <p:cBhvr>
                                        <p:cTn id="116" dur="500" fill="hold"/>
                                        <p:tgtEl>
                                          <p:spTgt spid="169"/>
                                        </p:tgtEl>
                                        <p:attrNameLst>
                                          <p:attrName>ppt_x</p:attrName>
                                          <p:attrName>ppt_y</p:attrName>
                                        </p:attrNameLst>
                                      </p:cBhvr>
                                      <p:rCtr x="16823" y="0"/>
                                    </p:animMotion>
                                  </p:childTnLst>
                                </p:cTn>
                              </p:par>
                              <p:par>
                                <p:cTn id="117" presetID="63" presetClass="path" presetSubtype="0" accel="100000" fill="hold" grpId="1" nodeType="withEffect">
                                  <p:stCondLst>
                                    <p:cond delay="100"/>
                                  </p:stCondLst>
                                  <p:childTnLst>
                                    <p:animMotion origin="layout" path="M -0.33698 0 L 1.66667E-6 0 " pathEditMode="relative" rAng="0" ptsTypes="AA">
                                      <p:cBhvr>
                                        <p:cTn id="118" dur="500" fill="hold"/>
                                        <p:tgtEl>
                                          <p:spTgt spid="168"/>
                                        </p:tgtEl>
                                        <p:attrNameLst>
                                          <p:attrName>ppt_x</p:attrName>
                                          <p:attrName>ppt_y</p:attrName>
                                        </p:attrNameLst>
                                      </p:cBhvr>
                                      <p:rCtr x="16823" y="0"/>
                                    </p:animMotion>
                                  </p:childTnLst>
                                </p:cTn>
                              </p:par>
                              <p:par>
                                <p:cTn id="119" presetID="63" presetClass="path" presetSubtype="0" accel="100000" fill="hold" grpId="1" nodeType="withEffect" nodePh="1">
                                  <p:stCondLst>
                                    <p:cond delay="100"/>
                                  </p:stCondLst>
                                  <p:endCondLst>
                                    <p:cond evt="begin" delay="0">
                                      <p:tn val="119"/>
                                    </p:cond>
                                  </p:endCondLst>
                                  <p:childTnLst>
                                    <p:animMotion origin="layout" path="M -0.33698 0 L 1.66667E-6 0 " pathEditMode="relative" rAng="0" ptsTypes="AA">
                                      <p:cBhvr>
                                        <p:cTn id="120" dur="500" fill="hold"/>
                                        <p:tgtEl>
                                          <p:spTgt spid="181"/>
                                        </p:tgtEl>
                                        <p:attrNameLst>
                                          <p:attrName>ppt_x</p:attrName>
                                          <p:attrName>ppt_y</p:attrName>
                                        </p:attrNameLst>
                                      </p:cBhvr>
                                      <p:rCtr x="16823" y="0"/>
                                    </p:animMotion>
                                  </p:childTnLst>
                                </p:cTn>
                              </p:par>
                              <p:par>
                                <p:cTn id="121" presetID="63" presetClass="path" presetSubtype="0" accel="100000" fill="hold" nodeType="withEffect">
                                  <p:stCondLst>
                                    <p:cond delay="100"/>
                                  </p:stCondLst>
                                  <p:childTnLst>
                                    <p:animMotion origin="layout" path="M -0.33698 0 L 1.66667E-6 0 " pathEditMode="relative" rAng="0" ptsTypes="AA">
                                      <p:cBhvr>
                                        <p:cTn id="122" dur="500" fill="hold"/>
                                        <p:tgtEl>
                                          <p:spTgt spid="175"/>
                                        </p:tgtEl>
                                        <p:attrNameLst>
                                          <p:attrName>ppt_x</p:attrName>
                                          <p:attrName>ppt_y</p:attrName>
                                        </p:attrNameLst>
                                      </p:cBhvr>
                                      <p:rCtr x="16823" y="0"/>
                                    </p:animMotion>
                                  </p:childTnLst>
                                </p:cTn>
                              </p:par>
                              <p:par>
                                <p:cTn id="123" presetID="63" presetClass="path" presetSubtype="0" accel="100000" fill="hold" grpId="1" nodeType="withEffect">
                                  <p:stCondLst>
                                    <p:cond delay="0"/>
                                  </p:stCondLst>
                                  <p:childTnLst>
                                    <p:animMotion origin="layout" path="M -0.33698 0 L 1.66667E-6 0 " pathEditMode="relative" rAng="0" ptsTypes="AA">
                                      <p:cBhvr>
                                        <p:cTn id="124" dur="500" fill="hold"/>
                                        <p:tgtEl>
                                          <p:spTgt spid="174"/>
                                        </p:tgtEl>
                                        <p:attrNameLst>
                                          <p:attrName>ppt_x</p:attrName>
                                          <p:attrName>ppt_y</p:attrName>
                                        </p:attrNameLst>
                                      </p:cBhvr>
                                      <p:rCtr x="16823" y="0"/>
                                    </p:animMotion>
                                  </p:childTnLst>
                                </p:cTn>
                              </p:par>
                              <p:par>
                                <p:cTn id="125" presetID="63" presetClass="path" presetSubtype="0" accel="100000" fill="hold" grpId="1" nodeType="withEffect" nodePh="1">
                                  <p:stCondLst>
                                    <p:cond delay="0"/>
                                  </p:stCondLst>
                                  <p:endCondLst>
                                    <p:cond evt="begin" delay="0">
                                      <p:tn val="125"/>
                                    </p:cond>
                                  </p:endCondLst>
                                  <p:childTnLst>
                                    <p:animMotion origin="layout" path="M -0.33698 0 L 1.66667E-6 0 " pathEditMode="relative" rAng="0" ptsTypes="AA">
                                      <p:cBhvr>
                                        <p:cTn id="126" dur="500" fill="hold"/>
                                        <p:tgtEl>
                                          <p:spTgt spid="182"/>
                                        </p:tgtEl>
                                        <p:attrNameLst>
                                          <p:attrName>ppt_x</p:attrName>
                                          <p:attrName>ppt_y</p:attrName>
                                        </p:attrNameLst>
                                      </p:cBhvr>
                                      <p:rCtr x="16823" y="0"/>
                                    </p:animMotion>
                                  </p:childTnLst>
                                </p:cTn>
                              </p:par>
                              <p:par>
                                <p:cTn id="127" presetID="10" presetClass="exit" presetSubtype="0" fill="hold" grpId="1" nodeType="withEffect">
                                  <p:stCondLst>
                                    <p:cond delay="0"/>
                                  </p:stCondLst>
                                  <p:childTnLst>
                                    <p:animEffect transition="out" filter="fade">
                                      <p:cBhvr>
                                        <p:cTn id="128" dur="500"/>
                                        <p:tgtEl>
                                          <p:spTgt spid="187"/>
                                        </p:tgtEl>
                                      </p:cBhvr>
                                    </p:animEffect>
                                    <p:set>
                                      <p:cBhvr>
                                        <p:cTn id="129" dur="1" fill="hold">
                                          <p:stCondLst>
                                            <p:cond delay="499"/>
                                          </p:stCondLst>
                                        </p:cTn>
                                        <p:tgtEl>
                                          <p:spTgt spid="187"/>
                                        </p:tgtEl>
                                        <p:attrNameLst>
                                          <p:attrName>style.visibility</p:attrName>
                                        </p:attrNameLst>
                                      </p:cBhvr>
                                      <p:to>
                                        <p:strVal val="hidden"/>
                                      </p:to>
                                    </p:set>
                                  </p:childTnLst>
                                </p:cTn>
                              </p:par>
                              <p:par>
                                <p:cTn id="130" presetID="53" presetClass="exit" presetSubtype="32" fill="hold" grpId="1" nodeType="withEffect">
                                  <p:stCondLst>
                                    <p:cond delay="0"/>
                                  </p:stCondLst>
                                  <p:childTnLst>
                                    <p:anim calcmode="lin" valueType="num">
                                      <p:cBhvr>
                                        <p:cTn id="131" dur="500"/>
                                        <p:tgtEl>
                                          <p:spTgt spid="186"/>
                                        </p:tgtEl>
                                        <p:attrNameLst>
                                          <p:attrName>ppt_w</p:attrName>
                                        </p:attrNameLst>
                                      </p:cBhvr>
                                      <p:tavLst>
                                        <p:tav tm="0">
                                          <p:val>
                                            <p:strVal val="ppt_w"/>
                                          </p:val>
                                        </p:tav>
                                        <p:tav tm="100000">
                                          <p:val>
                                            <p:fltVal val="0"/>
                                          </p:val>
                                        </p:tav>
                                      </p:tavLst>
                                    </p:anim>
                                    <p:anim calcmode="lin" valueType="num">
                                      <p:cBhvr>
                                        <p:cTn id="132" dur="500"/>
                                        <p:tgtEl>
                                          <p:spTgt spid="186"/>
                                        </p:tgtEl>
                                        <p:attrNameLst>
                                          <p:attrName>ppt_h</p:attrName>
                                        </p:attrNameLst>
                                      </p:cBhvr>
                                      <p:tavLst>
                                        <p:tav tm="0">
                                          <p:val>
                                            <p:strVal val="ppt_h"/>
                                          </p:val>
                                        </p:tav>
                                        <p:tav tm="100000">
                                          <p:val>
                                            <p:fltVal val="0"/>
                                          </p:val>
                                        </p:tav>
                                      </p:tavLst>
                                    </p:anim>
                                    <p:animEffect transition="out" filter="fade">
                                      <p:cBhvr>
                                        <p:cTn id="133" dur="500"/>
                                        <p:tgtEl>
                                          <p:spTgt spid="186"/>
                                        </p:tgtEl>
                                      </p:cBhvr>
                                    </p:animEffect>
                                    <p:set>
                                      <p:cBhvr>
                                        <p:cTn id="134" dur="1" fill="hold">
                                          <p:stCondLst>
                                            <p:cond delay="499"/>
                                          </p:stCondLst>
                                        </p:cTn>
                                        <p:tgtEl>
                                          <p:spTgt spid="186"/>
                                        </p:tgtEl>
                                        <p:attrNameLst>
                                          <p:attrName>style.visibility</p:attrName>
                                        </p:attrNameLst>
                                      </p:cBhvr>
                                      <p:to>
                                        <p:strVal val="hidden"/>
                                      </p:to>
                                    </p:set>
                                  </p:childTnLst>
                                </p:cTn>
                              </p:par>
                              <p:par>
                                <p:cTn id="135" presetID="10" presetClass="entr" presetSubtype="0" fill="hold" grpId="1" nodeType="withEffect">
                                  <p:stCondLst>
                                    <p:cond delay="0"/>
                                  </p:stCondLst>
                                  <p:childTnLst>
                                    <p:set>
                                      <p:cBhvr>
                                        <p:cTn id="136" dur="1" fill="hold">
                                          <p:stCondLst>
                                            <p:cond delay="0"/>
                                          </p:stCondLst>
                                        </p:cTn>
                                        <p:tgtEl>
                                          <p:spTgt spid="184"/>
                                        </p:tgtEl>
                                        <p:attrNameLst>
                                          <p:attrName>style.visibility</p:attrName>
                                        </p:attrNameLst>
                                      </p:cBhvr>
                                      <p:to>
                                        <p:strVal val="visible"/>
                                      </p:to>
                                    </p:set>
                                    <p:animEffect transition="in" filter="fade">
                                      <p:cBhvr>
                                        <p:cTn id="137" dur="500"/>
                                        <p:tgtEl>
                                          <p:spTgt spid="184"/>
                                        </p:tgtEl>
                                      </p:cBhvr>
                                    </p:animEffect>
                                  </p:childTnLst>
                                </p:cTn>
                              </p:par>
                            </p:childTnLst>
                          </p:cTn>
                        </p:par>
                        <p:par>
                          <p:cTn id="138" fill="hold">
                            <p:stCondLst>
                              <p:cond delay="1100"/>
                            </p:stCondLst>
                            <p:childTnLst>
                              <p:par>
                                <p:cTn id="139" presetID="63" presetClass="path" presetSubtype="0" accel="100000" fill="hold" grpId="1" nodeType="afterEffect">
                                  <p:stCondLst>
                                    <p:cond delay="0"/>
                                  </p:stCondLst>
                                  <p:childTnLst>
                                    <p:animMotion origin="layout" path="M -0.33698 0 L 1.66667E-6 0 " pathEditMode="relative" rAng="0" ptsTypes="AA">
                                      <p:cBhvr>
                                        <p:cTn id="140" dur="500" fill="hold"/>
                                        <p:tgtEl>
                                          <p:spTgt spid="162"/>
                                        </p:tgtEl>
                                        <p:attrNameLst>
                                          <p:attrName>ppt_x</p:attrName>
                                          <p:attrName>ppt_y</p:attrName>
                                        </p:attrNameLst>
                                      </p:cBhvr>
                                      <p:rCtr x="16823" y="0"/>
                                    </p:animMotion>
                                  </p:childTnLst>
                                </p:cTn>
                              </p:par>
                              <p:par>
                                <p:cTn id="141" presetID="63" presetClass="path" presetSubtype="0" accel="100000" fill="hold" grpId="1" nodeType="withEffect">
                                  <p:stCondLst>
                                    <p:cond delay="0"/>
                                  </p:stCondLst>
                                  <p:childTnLst>
                                    <p:animMotion origin="layout" path="M -0.33698 0 L 1.66667E-6 0 " pathEditMode="relative" rAng="0" ptsTypes="AA">
                                      <p:cBhvr>
                                        <p:cTn id="142" dur="750" fill="hold"/>
                                        <p:tgtEl>
                                          <p:spTgt spid="161"/>
                                        </p:tgtEl>
                                        <p:attrNameLst>
                                          <p:attrName>ppt_x</p:attrName>
                                          <p:attrName>ppt_y</p:attrName>
                                        </p:attrNameLst>
                                      </p:cBhvr>
                                      <p:rCtr x="16823" y="0"/>
                                    </p:animMotion>
                                  </p:childTnLst>
                                </p:cTn>
                              </p:par>
                              <p:par>
                                <p:cTn id="143" presetID="63" presetClass="path" presetSubtype="0" accel="100000" fill="hold" grpId="1" nodeType="withEffect">
                                  <p:stCondLst>
                                    <p:cond delay="0"/>
                                  </p:stCondLst>
                                  <p:childTnLst>
                                    <p:animMotion origin="layout" path="M -0.33698 0 L 1.66667E-6 0 " pathEditMode="relative" rAng="0" ptsTypes="AA">
                                      <p:cBhvr>
                                        <p:cTn id="144" dur="1000" fill="hold"/>
                                        <p:tgtEl>
                                          <p:spTgt spid="160"/>
                                        </p:tgtEl>
                                        <p:attrNameLst>
                                          <p:attrName>ppt_x</p:attrName>
                                          <p:attrName>ppt_y</p:attrName>
                                        </p:attrNameLst>
                                      </p:cBhvr>
                                      <p:rCtr x="16823" y="0"/>
                                    </p:animMotion>
                                  </p:childTnLst>
                                </p:cTn>
                              </p:par>
                              <p:par>
                                <p:cTn id="145" presetID="63" presetClass="path" presetSubtype="0" accel="100000" fill="hold" grpId="1" nodeType="withEffect">
                                  <p:stCondLst>
                                    <p:cond delay="0"/>
                                  </p:stCondLst>
                                  <p:childTnLst>
                                    <p:animMotion origin="layout" path="M -0.33698 0 L 1.66667E-6 0 " pathEditMode="relative" rAng="0" ptsTypes="AA">
                                      <p:cBhvr>
                                        <p:cTn id="146" dur="1250" fill="hold"/>
                                        <p:tgtEl>
                                          <p:spTgt spid="159"/>
                                        </p:tgtEl>
                                        <p:attrNameLst>
                                          <p:attrName>ppt_x</p:attrName>
                                          <p:attrName>ppt_y</p:attrName>
                                        </p:attrNameLst>
                                      </p:cBhvr>
                                      <p:rCtr x="16823" y="0"/>
                                    </p:animMotion>
                                  </p:childTnLst>
                                </p:cTn>
                              </p:par>
                            </p:childTnLst>
                          </p:cTn>
                        </p:par>
                      </p:childTnLst>
                    </p:cTn>
                  </p:par>
                </p:childTnLst>
              </p:cTn>
              <p:nextCondLst>
                <p:cond evt="onClick" delay="0">
                  <p:tgtEl>
                    <p:spTgt spid="187"/>
                  </p:tgtEl>
                </p:cond>
              </p:nextCondLst>
            </p:seq>
          </p:childTnLst>
        </p:cTn>
      </p:par>
    </p:tnLst>
    <p:bldLst>
      <p:bldP spid="124" grpId="0" animBg="1"/>
      <p:bldP spid="138" grpId="0" animBg="1"/>
      <p:bldP spid="139" grpId="0"/>
      <p:bldP spid="140" grpId="0"/>
      <p:bldP spid="141" grpId="0"/>
      <p:bldP spid="159" grpId="0" animBg="1"/>
      <p:bldP spid="159" grpId="1" animBg="1"/>
      <p:bldP spid="160" grpId="0" animBg="1"/>
      <p:bldP spid="160" grpId="1" animBg="1"/>
      <p:bldP spid="161" grpId="0" animBg="1"/>
      <p:bldP spid="161" grpId="1" animBg="1"/>
      <p:bldP spid="162" grpId="0" animBg="1"/>
      <p:bldP spid="162" grpId="1" animBg="1"/>
      <p:bldP spid="163" grpId="0"/>
      <p:bldP spid="163" grpId="1"/>
      <p:bldP spid="164" grpId="0"/>
      <p:bldP spid="164" grpId="1"/>
      <p:bldP spid="165" grpId="0"/>
      <p:bldP spid="165" grpId="1"/>
      <p:bldP spid="166" grpId="0"/>
      <p:bldP spid="166" grpId="1"/>
      <p:bldP spid="167" grpId="0"/>
      <p:bldP spid="167" grpId="1"/>
      <p:bldP spid="168" grpId="0"/>
      <p:bldP spid="168" grpId="1"/>
      <p:bldP spid="174" grpId="0"/>
      <p:bldP spid="174" grpId="1"/>
      <p:bldP spid="176" grpId="0"/>
      <p:bldP spid="176" grpId="1"/>
      <p:bldP spid="177" grpId="0"/>
      <p:bldP spid="177" grpId="1"/>
      <p:bldP spid="178" grpId="0"/>
      <p:bldP spid="178" grpId="1"/>
      <p:bldP spid="179" grpId="0"/>
      <p:bldP spid="179" grpId="1"/>
      <p:bldP spid="180" grpId="0"/>
      <p:bldP spid="180" grpId="1"/>
      <p:bldP spid="181" grpId="0"/>
      <p:bldP spid="181" grpId="1"/>
      <p:bldP spid="182" grpId="0"/>
      <p:bldP spid="182" grpId="1"/>
      <p:bldP spid="184" grpId="0"/>
      <p:bldP spid="184" grpId="1"/>
      <p:bldP spid="186" grpId="0" animBg="1"/>
      <p:bldP spid="186" grpId="1" animBg="1"/>
      <p:bldP spid="187" grpId="0" animBg="1"/>
      <p:bldP spid="187"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hoek 1">
            <a:extLst>
              <a:ext uri="{FF2B5EF4-FFF2-40B4-BE49-F238E27FC236}">
                <a16:creationId xmlns:a16="http://schemas.microsoft.com/office/drawing/2014/main" id="{5CCC8073-4DE4-49F1-A8D3-810029733B97}"/>
              </a:ext>
            </a:extLst>
          </p:cNvPr>
          <p:cNvSpPr/>
          <p:nvPr/>
        </p:nvSpPr>
        <p:spPr>
          <a:xfrm>
            <a:off x="0" y="0"/>
            <a:ext cx="12192000" cy="6858000"/>
          </a:xfrm>
          <a:prstGeom prst="rect">
            <a:avLst/>
          </a:prstGeom>
          <a:gradFill flip="none" rotWithShape="1">
            <a:gsLst>
              <a:gs pos="0">
                <a:schemeClr val="accent3"/>
              </a:gs>
              <a:gs pos="100000">
                <a:schemeClr val="accent3">
                  <a:lumMod val="6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8" name="Afbeelding 7">
            <a:extLst>
              <a:ext uri="{FF2B5EF4-FFF2-40B4-BE49-F238E27FC236}">
                <a16:creationId xmlns:a16="http://schemas.microsoft.com/office/drawing/2014/main" id="{8DE177B7-51A4-4FCA-BDD4-61B7B7AB299D}"/>
              </a:ext>
            </a:extLst>
          </p:cNvPr>
          <p:cNvPicPr>
            <a:picLocks noChangeAspect="1"/>
          </p:cNvPicPr>
          <p:nvPr/>
        </p:nvPicPr>
        <p:blipFill rotWithShape="1">
          <a:blip r:embed="rId2">
            <a:extLst>
              <a:ext uri="{28A0092B-C50C-407E-A947-70E740481C1C}">
                <a14:useLocalDpi xmlns:a14="http://schemas.microsoft.com/office/drawing/2010/main" val="0"/>
              </a:ext>
            </a:extLst>
          </a:blip>
          <a:srcRect t="16" b="16"/>
          <a:stretch/>
        </p:blipFill>
        <p:spPr>
          <a:xfrm>
            <a:off x="-12216108" y="0"/>
            <a:ext cx="12208072" cy="6858000"/>
          </a:xfrm>
          <a:prstGeom prst="rect">
            <a:avLst/>
          </a:prstGeom>
        </p:spPr>
      </p:pic>
      <p:pic>
        <p:nvPicPr>
          <p:cNvPr id="9" name="Graphic 8">
            <a:extLst>
              <a:ext uri="{FF2B5EF4-FFF2-40B4-BE49-F238E27FC236}">
                <a16:creationId xmlns:a16="http://schemas.microsoft.com/office/drawing/2014/main" id="{0C7259E9-36D7-4E7C-84AF-A21BDE044D1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439763" y="-621"/>
            <a:ext cx="10760273" cy="6858000"/>
          </a:xfrm>
          <a:prstGeom prst="rect">
            <a:avLst/>
          </a:prstGeom>
        </p:spPr>
      </p:pic>
      <p:sp>
        <p:nvSpPr>
          <p:cNvPr id="78" name="Rechthoek: afgeronde hoeken 77">
            <a:extLst>
              <a:ext uri="{FF2B5EF4-FFF2-40B4-BE49-F238E27FC236}">
                <a16:creationId xmlns:a16="http://schemas.microsoft.com/office/drawing/2014/main" id="{C63591B2-00DC-4D7C-B44D-167ACB7DDA50}"/>
              </a:ext>
            </a:extLst>
          </p:cNvPr>
          <p:cNvSpPr/>
          <p:nvPr/>
        </p:nvSpPr>
        <p:spPr>
          <a:xfrm rot="16200000">
            <a:off x="-10737863" y="2786265"/>
            <a:ext cx="594340" cy="230167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79" name="Rechthoek: afgeronde hoeken 78">
            <a:extLst>
              <a:ext uri="{FF2B5EF4-FFF2-40B4-BE49-F238E27FC236}">
                <a16:creationId xmlns:a16="http://schemas.microsoft.com/office/drawing/2014/main" id="{55EDD2E2-0857-4046-AA60-85FD1EAD46AA}"/>
              </a:ext>
            </a:extLst>
          </p:cNvPr>
          <p:cNvSpPr/>
          <p:nvPr/>
        </p:nvSpPr>
        <p:spPr>
          <a:xfrm rot="16200000">
            <a:off x="-11262173" y="3949073"/>
            <a:ext cx="594340" cy="125305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80" name="Rechthoek: afgeronde hoeken 79">
            <a:extLst>
              <a:ext uri="{FF2B5EF4-FFF2-40B4-BE49-F238E27FC236}">
                <a16:creationId xmlns:a16="http://schemas.microsoft.com/office/drawing/2014/main" id="{C8DF7E23-2B8C-47DD-A86C-82FB45C342D2}"/>
              </a:ext>
            </a:extLst>
          </p:cNvPr>
          <p:cNvSpPr/>
          <p:nvPr/>
        </p:nvSpPr>
        <p:spPr>
          <a:xfrm rot="16200000">
            <a:off x="-10807842" y="4135364"/>
            <a:ext cx="594340" cy="2161719"/>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5" name="!!Red">
            <a:extLst>
              <a:ext uri="{FF2B5EF4-FFF2-40B4-BE49-F238E27FC236}">
                <a16:creationId xmlns:a16="http://schemas.microsoft.com/office/drawing/2014/main" id="{8BC56FDC-718E-48E9-88F0-5900919A11D3}"/>
              </a:ext>
            </a:extLst>
          </p:cNvPr>
          <p:cNvSpPr/>
          <p:nvPr/>
        </p:nvSpPr>
        <p:spPr>
          <a:xfrm>
            <a:off x="-12084557" y="1725975"/>
            <a:ext cx="2223521"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7" name="!!Yellow">
            <a:extLst>
              <a:ext uri="{FF2B5EF4-FFF2-40B4-BE49-F238E27FC236}">
                <a16:creationId xmlns:a16="http://schemas.microsoft.com/office/drawing/2014/main" id="{0F815BCD-3707-407C-A6F8-AC51BBA94A6B}"/>
              </a:ext>
            </a:extLst>
          </p:cNvPr>
          <p:cNvSpPr/>
          <p:nvPr/>
        </p:nvSpPr>
        <p:spPr>
          <a:xfrm>
            <a:off x="-12125729" y="1725975"/>
            <a:ext cx="2165547"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8" name="!!Black">
            <a:extLst>
              <a:ext uri="{FF2B5EF4-FFF2-40B4-BE49-F238E27FC236}">
                <a16:creationId xmlns:a16="http://schemas.microsoft.com/office/drawing/2014/main" id="{B6887207-A5D1-47FF-9DB1-F20BD8E42328}"/>
              </a:ext>
            </a:extLst>
          </p:cNvPr>
          <p:cNvSpPr/>
          <p:nvPr/>
        </p:nvSpPr>
        <p:spPr>
          <a:xfrm>
            <a:off x="-12164243" y="1725975"/>
            <a:ext cx="2111315"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9" name="!!White">
            <a:extLst>
              <a:ext uri="{FF2B5EF4-FFF2-40B4-BE49-F238E27FC236}">
                <a16:creationId xmlns:a16="http://schemas.microsoft.com/office/drawing/2014/main" id="{154B24D6-39F6-49A1-A1C6-0DC27BED0323}"/>
              </a:ext>
            </a:extLst>
          </p:cNvPr>
          <p:cNvSpPr/>
          <p:nvPr/>
        </p:nvSpPr>
        <p:spPr>
          <a:xfrm>
            <a:off x="-12216107" y="1725975"/>
            <a:ext cx="2049602"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0" name="Tekstvak 19">
            <a:extLst>
              <a:ext uri="{FF2B5EF4-FFF2-40B4-BE49-F238E27FC236}">
                <a16:creationId xmlns:a16="http://schemas.microsoft.com/office/drawing/2014/main" id="{AE76D169-A443-4C11-BD82-ECD4D1D8AB16}"/>
              </a:ext>
            </a:extLst>
          </p:cNvPr>
          <p:cNvSpPr txBox="1"/>
          <p:nvPr/>
        </p:nvSpPr>
        <p:spPr>
          <a:xfrm>
            <a:off x="-12208072" y="1857387"/>
            <a:ext cx="2039841" cy="492443"/>
          </a:xfrm>
          <a:prstGeom prst="rect">
            <a:avLst/>
          </a:prstGeom>
          <a:noFill/>
          <a:extLst>
            <a:ext uri="{909E8E84-426E-40DD-AFC4-6F175D3DCCD1}">
              <a14:hiddenFill xmlns:a14="http://schemas.microsoft.com/office/drawing/2010/main">
                <a:solidFill>
                  <a:scrgbClr r="0" g="0" b="0"/>
                </a:solidFill>
              </a14:hiddenFill>
            </a:ext>
          </a:extLst>
        </p:spPr>
        <p:txBody>
          <a:bodyPr vert="horz" wrap="none" lIns="396000" tIns="0" rIns="216000" bIns="0" rtlCol="0">
            <a:spAutoFit/>
          </a:bodyPr>
          <a:lstStyle/>
          <a:p>
            <a:r>
              <a:rPr lang="nl-BE" sz="3200" b="1" dirty="0">
                <a:latin typeface="Candara" panose="020E0502030303020204" pitchFamily="34" charset="0"/>
              </a:rPr>
              <a:t>De baan</a:t>
            </a:r>
          </a:p>
        </p:txBody>
      </p:sp>
      <p:sp>
        <p:nvSpPr>
          <p:cNvPr id="56" name="Rechthoek: afgeronde hoeken 55">
            <a:extLst>
              <a:ext uri="{FF2B5EF4-FFF2-40B4-BE49-F238E27FC236}">
                <a16:creationId xmlns:a16="http://schemas.microsoft.com/office/drawing/2014/main" id="{50FB7C74-4C5E-42FB-95E8-DE6AB1B1FFBB}"/>
              </a:ext>
            </a:extLst>
          </p:cNvPr>
          <p:cNvSpPr/>
          <p:nvPr/>
        </p:nvSpPr>
        <p:spPr>
          <a:xfrm rot="16200000">
            <a:off x="-10476634" y="1727065"/>
            <a:ext cx="594340" cy="2824128"/>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3" name="Tekstvak 2">
            <a:extLst>
              <a:ext uri="{FF2B5EF4-FFF2-40B4-BE49-F238E27FC236}">
                <a16:creationId xmlns:a16="http://schemas.microsoft.com/office/drawing/2014/main" id="{6359180A-968A-432A-AF23-49362377B3DD}"/>
              </a:ext>
            </a:extLst>
          </p:cNvPr>
          <p:cNvSpPr txBox="1"/>
          <p:nvPr/>
        </p:nvSpPr>
        <p:spPr>
          <a:xfrm>
            <a:off x="-11591529" y="2886001"/>
            <a:ext cx="2824126" cy="506256"/>
          </a:xfrm>
          <a:prstGeom prst="rect">
            <a:avLst/>
          </a:prstGeom>
          <a:noFill/>
          <a:extLst>
            <a:ext uri="{909E8E84-426E-40DD-AFC4-6F175D3DCCD1}">
              <a14:hiddenFill xmlns:a14="http://schemas.microsoft.com/office/drawing/2010/main">
                <a:solidFill>
                  <a:scrgbClr r="0" g="0" b="0"/>
                </a:solidFill>
              </a14:hiddenFill>
            </a:ext>
          </a:extLst>
        </p:spPr>
        <p:txBody>
          <a:bodyPr vert="horz" wrap="none" lIns="180000" tIns="144000" rIns="180000" bIns="144000" rtlCol="0">
            <a:spAutoFit/>
          </a:bodyPr>
          <a:lstStyle/>
          <a:p>
            <a:r>
              <a:rPr lang="nl-BE" sz="1400" b="1" dirty="0">
                <a:solidFill>
                  <a:schemeClr val="accent2"/>
                </a:solidFill>
                <a:latin typeface="Candara" panose="020E0502030303020204" pitchFamily="34" charset="0"/>
              </a:rPr>
              <a:t>KASUMIGASEKI COUNTRY CLUB</a:t>
            </a:r>
            <a:endParaRPr lang="en-BE" sz="1400" b="1" dirty="0">
              <a:solidFill>
                <a:schemeClr val="accent2"/>
              </a:solidFill>
              <a:latin typeface="Candara" panose="020E0502030303020204" pitchFamily="34" charset="0"/>
            </a:endParaRPr>
          </a:p>
        </p:txBody>
      </p:sp>
      <p:sp>
        <p:nvSpPr>
          <p:cNvPr id="58" name="Rechthoek: afgeronde hoeken 57">
            <a:extLst>
              <a:ext uri="{FF2B5EF4-FFF2-40B4-BE49-F238E27FC236}">
                <a16:creationId xmlns:a16="http://schemas.microsoft.com/office/drawing/2014/main" id="{C9BF0EDD-0069-442E-88A2-3A8738A6DA94}"/>
              </a:ext>
            </a:extLst>
          </p:cNvPr>
          <p:cNvSpPr/>
          <p:nvPr/>
        </p:nvSpPr>
        <p:spPr>
          <a:xfrm rot="16200000">
            <a:off x="-11244475" y="3292878"/>
            <a:ext cx="594340" cy="1288450"/>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62" name="Tekstvak 61">
            <a:extLst>
              <a:ext uri="{FF2B5EF4-FFF2-40B4-BE49-F238E27FC236}">
                <a16:creationId xmlns:a16="http://schemas.microsoft.com/office/drawing/2014/main" id="{FF4FF887-136A-43BA-992A-E460500DB5FA}"/>
              </a:ext>
            </a:extLst>
          </p:cNvPr>
          <p:cNvSpPr txBox="1"/>
          <p:nvPr/>
        </p:nvSpPr>
        <p:spPr>
          <a:xfrm>
            <a:off x="-11591531" y="3683975"/>
            <a:ext cx="1288449" cy="506256"/>
          </a:xfrm>
          <a:prstGeom prst="rect">
            <a:avLst/>
          </a:prstGeom>
          <a:noFill/>
        </p:spPr>
        <p:txBody>
          <a:bodyPr vert="horz" wrap="none" lIns="180000" tIns="144000" rIns="180000" bIns="144000" rtlCol="0">
            <a:spAutoFit/>
          </a:bodyPr>
          <a:lstStyle/>
          <a:p>
            <a:r>
              <a:rPr lang="nl-BE" sz="1400" b="1" dirty="0">
                <a:solidFill>
                  <a:schemeClr val="accent2"/>
                </a:solidFill>
                <a:latin typeface="Candara" panose="020E0502030303020204" pitchFamily="34" charset="0"/>
              </a:rPr>
              <a:t>Gebouwd in</a:t>
            </a:r>
            <a:endParaRPr lang="en-BE" sz="1400" b="1" dirty="0">
              <a:solidFill>
                <a:schemeClr val="accent2"/>
              </a:solidFill>
              <a:latin typeface="Candara" panose="020E0502030303020204" pitchFamily="34" charset="0"/>
            </a:endParaRPr>
          </a:p>
        </p:txBody>
      </p:sp>
      <p:sp>
        <p:nvSpPr>
          <p:cNvPr id="64" name="Rechthoek: afgeronde hoeken 63">
            <a:extLst>
              <a:ext uri="{FF2B5EF4-FFF2-40B4-BE49-F238E27FC236}">
                <a16:creationId xmlns:a16="http://schemas.microsoft.com/office/drawing/2014/main" id="{88BE80BD-FD64-4F0F-B9B9-0F7B1364904A}"/>
              </a:ext>
            </a:extLst>
          </p:cNvPr>
          <p:cNvSpPr/>
          <p:nvPr/>
        </p:nvSpPr>
        <p:spPr>
          <a:xfrm rot="16200000">
            <a:off x="-11548438" y="4235340"/>
            <a:ext cx="594340" cy="680524"/>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65" name="Tekstvak 64">
            <a:extLst>
              <a:ext uri="{FF2B5EF4-FFF2-40B4-BE49-F238E27FC236}">
                <a16:creationId xmlns:a16="http://schemas.microsoft.com/office/drawing/2014/main" id="{4EF9DCCC-008B-414C-BC1E-E644DA85386B}"/>
              </a:ext>
            </a:extLst>
          </p:cNvPr>
          <p:cNvSpPr txBox="1"/>
          <p:nvPr/>
        </p:nvSpPr>
        <p:spPr>
          <a:xfrm>
            <a:off x="-11591531" y="4322473"/>
            <a:ext cx="680525" cy="506256"/>
          </a:xfrm>
          <a:prstGeom prst="rect">
            <a:avLst/>
          </a:prstGeom>
          <a:noFill/>
        </p:spPr>
        <p:txBody>
          <a:bodyPr vert="horz" wrap="none" lIns="180000" tIns="144000" rIns="180000" bIns="144000" rtlCol="0">
            <a:spAutoFit/>
          </a:bodyPr>
          <a:lstStyle/>
          <a:p>
            <a:r>
              <a:rPr lang="nl-BE" sz="1400" b="1" dirty="0">
                <a:solidFill>
                  <a:schemeClr val="accent2"/>
                </a:solidFill>
                <a:latin typeface="Candara" panose="020E0502030303020204" pitchFamily="34" charset="0"/>
              </a:rPr>
              <a:t>PAR</a:t>
            </a:r>
            <a:endParaRPr lang="en-BE" sz="1400" b="1" dirty="0">
              <a:solidFill>
                <a:schemeClr val="accent2"/>
              </a:solidFill>
              <a:latin typeface="Candara" panose="020E0502030303020204" pitchFamily="34" charset="0"/>
            </a:endParaRPr>
          </a:p>
        </p:txBody>
      </p:sp>
      <p:sp>
        <p:nvSpPr>
          <p:cNvPr id="66" name="Rechthoek: afgeronde hoeken 65">
            <a:extLst>
              <a:ext uri="{FF2B5EF4-FFF2-40B4-BE49-F238E27FC236}">
                <a16:creationId xmlns:a16="http://schemas.microsoft.com/office/drawing/2014/main" id="{BAF8DDCF-6063-4F5C-BD3C-BAC22299393F}"/>
              </a:ext>
            </a:extLst>
          </p:cNvPr>
          <p:cNvSpPr/>
          <p:nvPr/>
        </p:nvSpPr>
        <p:spPr>
          <a:xfrm rot="16200000">
            <a:off x="-11440043" y="4767566"/>
            <a:ext cx="594340" cy="897316"/>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67" name="Tekstvak 66">
            <a:extLst>
              <a:ext uri="{FF2B5EF4-FFF2-40B4-BE49-F238E27FC236}">
                <a16:creationId xmlns:a16="http://schemas.microsoft.com/office/drawing/2014/main" id="{7F2C0359-3D11-440D-9680-1E7A4D0376BC}"/>
              </a:ext>
            </a:extLst>
          </p:cNvPr>
          <p:cNvSpPr txBox="1"/>
          <p:nvPr/>
        </p:nvSpPr>
        <p:spPr>
          <a:xfrm>
            <a:off x="-11591531" y="4960971"/>
            <a:ext cx="897316" cy="506256"/>
          </a:xfrm>
          <a:prstGeom prst="rect">
            <a:avLst/>
          </a:prstGeom>
          <a:noFill/>
        </p:spPr>
        <p:txBody>
          <a:bodyPr vert="horz" wrap="none" lIns="180000" tIns="144000" rIns="180000" bIns="144000" rtlCol="0">
            <a:spAutoFit/>
          </a:bodyPr>
          <a:lstStyle/>
          <a:p>
            <a:r>
              <a:rPr lang="nl-BE" sz="1400" b="1" dirty="0">
                <a:solidFill>
                  <a:schemeClr val="accent2"/>
                </a:solidFill>
                <a:latin typeface="Candara" panose="020E0502030303020204" pitchFamily="34" charset="0"/>
              </a:rPr>
              <a:t>Lengte</a:t>
            </a:r>
            <a:endParaRPr lang="en-BE" sz="1400" b="1" dirty="0">
              <a:solidFill>
                <a:schemeClr val="accent2"/>
              </a:solidFill>
              <a:latin typeface="Candara" panose="020E0502030303020204" pitchFamily="34" charset="0"/>
            </a:endParaRPr>
          </a:p>
        </p:txBody>
      </p:sp>
      <p:sp>
        <p:nvSpPr>
          <p:cNvPr id="68" name="Tekstvak 67">
            <a:extLst>
              <a:ext uri="{FF2B5EF4-FFF2-40B4-BE49-F238E27FC236}">
                <a16:creationId xmlns:a16="http://schemas.microsoft.com/office/drawing/2014/main" id="{D54E9028-CBA5-4875-A005-959C5350D1B1}"/>
              </a:ext>
            </a:extLst>
          </p:cNvPr>
          <p:cNvSpPr txBox="1"/>
          <p:nvPr/>
        </p:nvSpPr>
        <p:spPr>
          <a:xfrm>
            <a:off x="-10276940" y="3512728"/>
            <a:ext cx="987084" cy="767866"/>
          </a:xfrm>
          <a:prstGeom prst="rect">
            <a:avLst/>
          </a:prstGeom>
          <a:noFill/>
        </p:spPr>
        <p:txBody>
          <a:bodyPr vert="horz" wrap="none" lIns="180000" tIns="144000" rIns="180000" bIns="144000" rtlCol="0">
            <a:spAutoFit/>
          </a:bodyPr>
          <a:lstStyle/>
          <a:p>
            <a:r>
              <a:rPr lang="nl-BE" sz="2000" b="1" dirty="0">
                <a:solidFill>
                  <a:schemeClr val="bg1"/>
                </a:solidFill>
                <a:latin typeface="Candara" panose="020E0502030303020204" pitchFamily="34" charset="0"/>
              </a:rPr>
              <a:t>2016</a:t>
            </a:r>
            <a:br>
              <a:rPr lang="nl-BE" sz="1400" b="1" dirty="0">
                <a:solidFill>
                  <a:schemeClr val="bg1"/>
                </a:solidFill>
                <a:latin typeface="Candara" panose="020E0502030303020204" pitchFamily="34" charset="0"/>
              </a:rPr>
            </a:br>
            <a:r>
              <a:rPr lang="nl-BE" sz="1050" b="1" dirty="0">
                <a:solidFill>
                  <a:schemeClr val="bg1"/>
                </a:solidFill>
                <a:latin typeface="Candara" panose="020E0502030303020204" pitchFamily="34" charset="0"/>
              </a:rPr>
              <a:t>(</a:t>
            </a:r>
            <a:r>
              <a:rPr lang="nl-BE" sz="1050" b="1" dirty="0" err="1">
                <a:solidFill>
                  <a:schemeClr val="bg1"/>
                </a:solidFill>
                <a:latin typeface="Candara" panose="020E0502030303020204" pitchFamily="34" charset="0"/>
              </a:rPr>
              <a:t>redesign</a:t>
            </a:r>
            <a:r>
              <a:rPr lang="nl-BE" sz="1050" b="1" dirty="0">
                <a:solidFill>
                  <a:schemeClr val="bg1"/>
                </a:solidFill>
                <a:latin typeface="Candara" panose="020E0502030303020204" pitchFamily="34" charset="0"/>
              </a:rPr>
              <a:t>)</a:t>
            </a:r>
            <a:endParaRPr lang="en-BE" sz="1400" b="1" dirty="0">
              <a:solidFill>
                <a:schemeClr val="bg1"/>
              </a:solidFill>
              <a:latin typeface="Candara" panose="020E0502030303020204" pitchFamily="34" charset="0"/>
            </a:endParaRPr>
          </a:p>
        </p:txBody>
      </p:sp>
      <p:sp>
        <p:nvSpPr>
          <p:cNvPr id="76" name="Tekstvak 75">
            <a:extLst>
              <a:ext uri="{FF2B5EF4-FFF2-40B4-BE49-F238E27FC236}">
                <a16:creationId xmlns:a16="http://schemas.microsoft.com/office/drawing/2014/main" id="{03CAF088-AF84-4A02-80DD-5EB8BE039B87}"/>
              </a:ext>
            </a:extLst>
          </p:cNvPr>
          <p:cNvSpPr txBox="1"/>
          <p:nvPr/>
        </p:nvSpPr>
        <p:spPr>
          <a:xfrm>
            <a:off x="-10907175" y="4276306"/>
            <a:ext cx="568700" cy="598589"/>
          </a:xfrm>
          <a:prstGeom prst="rect">
            <a:avLst/>
          </a:prstGeom>
          <a:noFill/>
        </p:spPr>
        <p:txBody>
          <a:bodyPr vert="horz" wrap="none" lIns="180000" tIns="144000" rIns="180000" bIns="144000" rtlCol="0">
            <a:spAutoFit/>
          </a:bodyPr>
          <a:lstStyle/>
          <a:p>
            <a:r>
              <a:rPr lang="nl-BE" sz="2000" b="1" dirty="0">
                <a:solidFill>
                  <a:schemeClr val="bg1"/>
                </a:solidFill>
                <a:latin typeface="Candara" panose="020E0502030303020204" pitchFamily="34" charset="0"/>
              </a:rPr>
              <a:t>71</a:t>
            </a:r>
            <a:endParaRPr lang="en-BE" sz="1600" b="1" dirty="0">
              <a:solidFill>
                <a:schemeClr val="bg1"/>
              </a:solidFill>
              <a:latin typeface="Candara" panose="020E0502030303020204" pitchFamily="34" charset="0"/>
            </a:endParaRPr>
          </a:p>
        </p:txBody>
      </p:sp>
      <p:sp>
        <p:nvSpPr>
          <p:cNvPr id="77" name="Tekstvak 76">
            <a:extLst>
              <a:ext uri="{FF2B5EF4-FFF2-40B4-BE49-F238E27FC236}">
                <a16:creationId xmlns:a16="http://schemas.microsoft.com/office/drawing/2014/main" id="{26B782B9-30C1-4B24-A748-2D5479F2D51E}"/>
              </a:ext>
            </a:extLst>
          </p:cNvPr>
          <p:cNvSpPr txBox="1"/>
          <p:nvPr/>
        </p:nvSpPr>
        <p:spPr>
          <a:xfrm>
            <a:off x="-10694215" y="4914805"/>
            <a:ext cx="1174635" cy="598589"/>
          </a:xfrm>
          <a:prstGeom prst="rect">
            <a:avLst/>
          </a:prstGeom>
          <a:noFill/>
        </p:spPr>
        <p:txBody>
          <a:bodyPr vert="horz" wrap="none" lIns="180000" tIns="144000" rIns="180000" bIns="144000" rtlCol="0">
            <a:spAutoFit/>
          </a:bodyPr>
          <a:lstStyle/>
          <a:p>
            <a:r>
              <a:rPr lang="nl-BE" sz="2000" b="1" dirty="0">
                <a:solidFill>
                  <a:schemeClr val="bg1"/>
                </a:solidFill>
                <a:latin typeface="Candara" panose="020E0502030303020204" pitchFamily="34" charset="0"/>
              </a:rPr>
              <a:t>6,826m</a:t>
            </a:r>
            <a:endParaRPr lang="en-BE" sz="2000" b="1" dirty="0">
              <a:solidFill>
                <a:schemeClr val="bg1"/>
              </a:solidFill>
              <a:latin typeface="Candara" panose="020E0502030303020204" pitchFamily="34" charset="0"/>
            </a:endParaRPr>
          </a:p>
        </p:txBody>
      </p:sp>
      <p:sp>
        <p:nvSpPr>
          <p:cNvPr id="137" name="!!TriggerInfo">
            <a:hlinkClick r:id="rId5" action="ppaction://hlinksldjump"/>
            <a:extLst>
              <a:ext uri="{FF2B5EF4-FFF2-40B4-BE49-F238E27FC236}">
                <a16:creationId xmlns:a16="http://schemas.microsoft.com/office/drawing/2014/main" id="{51C27AF6-2F4F-4C47-AA4E-507993358467}"/>
              </a:ext>
            </a:extLst>
          </p:cNvPr>
          <p:cNvSpPr/>
          <p:nvPr/>
        </p:nvSpPr>
        <p:spPr>
          <a:xfrm rot="10800000">
            <a:off x="-10238236" y="4439975"/>
            <a:ext cx="580894" cy="320751"/>
          </a:xfrm>
          <a:prstGeom prst="rect">
            <a:avLst/>
          </a:prstGeom>
          <a:solidFill>
            <a:schemeClr val="bg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pic>
        <p:nvPicPr>
          <p:cNvPr id="72" name="Graphic 71">
            <a:hlinkClick r:id="rId5" action="ppaction://hlinksldjump"/>
            <a:extLst>
              <a:ext uri="{FF2B5EF4-FFF2-40B4-BE49-F238E27FC236}">
                <a16:creationId xmlns:a16="http://schemas.microsoft.com/office/drawing/2014/main" id="{4A396927-BF72-4CDD-BB0F-20584C3BBFEF}"/>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p:blipFill>
        <p:spPr>
          <a:xfrm>
            <a:off x="-10052928" y="4374574"/>
            <a:ext cx="725578" cy="402052"/>
          </a:xfrm>
          <a:prstGeom prst="rect">
            <a:avLst/>
          </a:prstGeom>
        </p:spPr>
      </p:pic>
      <p:sp>
        <p:nvSpPr>
          <p:cNvPr id="59" name="!!Red">
            <a:extLst>
              <a:ext uri="{FF2B5EF4-FFF2-40B4-BE49-F238E27FC236}">
                <a16:creationId xmlns:a16="http://schemas.microsoft.com/office/drawing/2014/main" id="{85A06D86-92C2-41B9-B2C8-4FD6BFDEB9B5}"/>
              </a:ext>
            </a:extLst>
          </p:cNvPr>
          <p:cNvSpPr/>
          <p:nvPr/>
        </p:nvSpPr>
        <p:spPr>
          <a:xfrm>
            <a:off x="9238416" y="994601"/>
            <a:ext cx="2953583" cy="774655"/>
          </a:xfrm>
          <a:prstGeom prst="rect">
            <a:avLst/>
          </a:prstGeom>
          <a:solidFill>
            <a:schemeClr val="tx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0" name="!!Yellow">
            <a:extLst>
              <a:ext uri="{FF2B5EF4-FFF2-40B4-BE49-F238E27FC236}">
                <a16:creationId xmlns:a16="http://schemas.microsoft.com/office/drawing/2014/main" id="{0E4646EE-9643-4A7B-A514-B3D249E0BAEF}"/>
              </a:ext>
            </a:extLst>
          </p:cNvPr>
          <p:cNvSpPr/>
          <p:nvPr/>
        </p:nvSpPr>
        <p:spPr>
          <a:xfrm>
            <a:off x="9337561" y="994601"/>
            <a:ext cx="2854439"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1" name="!!Black">
            <a:extLst>
              <a:ext uri="{FF2B5EF4-FFF2-40B4-BE49-F238E27FC236}">
                <a16:creationId xmlns:a16="http://schemas.microsoft.com/office/drawing/2014/main" id="{6ADBA26E-2701-4DED-87E5-7BBD6457EDDA}"/>
              </a:ext>
            </a:extLst>
          </p:cNvPr>
          <p:cNvSpPr/>
          <p:nvPr/>
        </p:nvSpPr>
        <p:spPr>
          <a:xfrm>
            <a:off x="9430309" y="994601"/>
            <a:ext cx="2761691" cy="774655"/>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3" name="!!White">
            <a:extLst>
              <a:ext uri="{FF2B5EF4-FFF2-40B4-BE49-F238E27FC236}">
                <a16:creationId xmlns:a16="http://schemas.microsoft.com/office/drawing/2014/main" id="{90CA503F-56DD-4976-B234-8170114B81CF}"/>
              </a:ext>
            </a:extLst>
          </p:cNvPr>
          <p:cNvSpPr/>
          <p:nvPr/>
        </p:nvSpPr>
        <p:spPr>
          <a:xfrm>
            <a:off x="9535849" y="994601"/>
            <a:ext cx="2656151"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9" name="Tekstvak 68">
            <a:extLst>
              <a:ext uri="{FF2B5EF4-FFF2-40B4-BE49-F238E27FC236}">
                <a16:creationId xmlns:a16="http://schemas.microsoft.com/office/drawing/2014/main" id="{A1537CA5-04E2-41C0-A3B3-2223D9613D24}"/>
              </a:ext>
            </a:extLst>
          </p:cNvPr>
          <p:cNvSpPr txBox="1"/>
          <p:nvPr/>
        </p:nvSpPr>
        <p:spPr>
          <a:xfrm>
            <a:off x="9533400" y="1126013"/>
            <a:ext cx="2658600" cy="492443"/>
          </a:xfrm>
          <a:prstGeom prst="rect">
            <a:avLst/>
          </a:prstGeom>
          <a:noFill/>
        </p:spPr>
        <p:txBody>
          <a:bodyPr vert="horz" wrap="none" lIns="216000" tIns="0" rIns="396000" bIns="0" rtlCol="0">
            <a:spAutoFit/>
          </a:bodyPr>
          <a:lstStyle>
            <a:defPPr>
              <a:defRPr lang="en-BE"/>
            </a:defPPr>
            <a:lvl1pPr>
              <a:defRPr sz="3200" b="1">
                <a:latin typeface="Candara" panose="020E0502030303020204" pitchFamily="34" charset="0"/>
              </a:defRPr>
            </a:lvl1pPr>
          </a:lstStyle>
          <a:p>
            <a:r>
              <a:rPr lang="nl-BE" dirty="0"/>
              <a:t>Het tornooi</a:t>
            </a:r>
          </a:p>
        </p:txBody>
      </p:sp>
      <p:sp>
        <p:nvSpPr>
          <p:cNvPr id="4" name="Rechthoek: afgeronde hoeken 3">
            <a:extLst>
              <a:ext uri="{FF2B5EF4-FFF2-40B4-BE49-F238E27FC236}">
                <a16:creationId xmlns:a16="http://schemas.microsoft.com/office/drawing/2014/main" id="{E22B8E3C-A431-4C5C-BD0E-818D5D921488}"/>
              </a:ext>
            </a:extLst>
          </p:cNvPr>
          <p:cNvSpPr/>
          <p:nvPr/>
        </p:nvSpPr>
        <p:spPr>
          <a:xfrm>
            <a:off x="3568201" y="2055531"/>
            <a:ext cx="2333128" cy="964550"/>
          </a:xfrm>
          <a:prstGeom prst="roundRect">
            <a:avLst>
              <a:gd name="adj" fmla="val 50000"/>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0" name="Rechthoek: afgeronde hoeken 69">
            <a:extLst>
              <a:ext uri="{FF2B5EF4-FFF2-40B4-BE49-F238E27FC236}">
                <a16:creationId xmlns:a16="http://schemas.microsoft.com/office/drawing/2014/main" id="{0619C642-544D-4A3E-BF4D-034AE0D15C97}"/>
              </a:ext>
            </a:extLst>
          </p:cNvPr>
          <p:cNvSpPr/>
          <p:nvPr/>
        </p:nvSpPr>
        <p:spPr>
          <a:xfrm rot="16200000">
            <a:off x="4437595" y="1561624"/>
            <a:ext cx="594340" cy="996703"/>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71" name="Tekstvak 70">
            <a:extLst>
              <a:ext uri="{FF2B5EF4-FFF2-40B4-BE49-F238E27FC236}">
                <a16:creationId xmlns:a16="http://schemas.microsoft.com/office/drawing/2014/main" id="{3962B123-10C3-4F56-B824-D4B02B8A651E}"/>
              </a:ext>
            </a:extLst>
          </p:cNvPr>
          <p:cNvSpPr txBox="1"/>
          <p:nvPr/>
        </p:nvSpPr>
        <p:spPr>
          <a:xfrm>
            <a:off x="4236415" y="1806848"/>
            <a:ext cx="996702" cy="506256"/>
          </a:xfrm>
          <a:prstGeom prst="rect">
            <a:avLst/>
          </a:prstGeom>
          <a:noFill/>
        </p:spPr>
        <p:txBody>
          <a:bodyPr vert="horz" wrap="none" lIns="180000" tIns="144000" rIns="180000" bIns="144000" rtlCol="0">
            <a:spAutoFit/>
          </a:bodyPr>
          <a:lstStyle/>
          <a:p>
            <a:r>
              <a:rPr lang="nl-BE" sz="1400" b="1" dirty="0">
                <a:solidFill>
                  <a:schemeClr val="accent2"/>
                </a:solidFill>
                <a:latin typeface="Candara" panose="020E0502030303020204" pitchFamily="34" charset="0"/>
              </a:rPr>
              <a:t>Mannen</a:t>
            </a:r>
            <a:endParaRPr lang="en-BE" sz="1400" b="1" dirty="0">
              <a:solidFill>
                <a:schemeClr val="accent2"/>
              </a:solidFill>
              <a:latin typeface="Candara" panose="020E0502030303020204" pitchFamily="34" charset="0"/>
            </a:endParaRPr>
          </a:p>
        </p:txBody>
      </p:sp>
      <p:sp>
        <p:nvSpPr>
          <p:cNvPr id="75" name="Tekstvak 74">
            <a:extLst>
              <a:ext uri="{FF2B5EF4-FFF2-40B4-BE49-F238E27FC236}">
                <a16:creationId xmlns:a16="http://schemas.microsoft.com/office/drawing/2014/main" id="{6175A8CD-50DC-42B3-BE25-9582AB2C92D3}"/>
              </a:ext>
            </a:extLst>
          </p:cNvPr>
          <p:cNvSpPr txBox="1"/>
          <p:nvPr/>
        </p:nvSpPr>
        <p:spPr>
          <a:xfrm>
            <a:off x="3800398" y="2319800"/>
            <a:ext cx="1868735" cy="660144"/>
          </a:xfrm>
          <a:prstGeom prst="rect">
            <a:avLst/>
          </a:prstGeom>
          <a:noFill/>
        </p:spPr>
        <p:txBody>
          <a:bodyPr vert="horz" wrap="none" lIns="180000" tIns="144000" rIns="180000" bIns="144000" rtlCol="0">
            <a:spAutoFit/>
          </a:bodyPr>
          <a:lstStyle/>
          <a:p>
            <a:pPr algn="ctr"/>
            <a:r>
              <a:rPr lang="nl-BE" sz="2400" b="1" dirty="0">
                <a:solidFill>
                  <a:schemeClr val="accent2"/>
                </a:solidFill>
                <a:latin typeface="Candara" panose="020E0502030303020204" pitchFamily="34" charset="0"/>
              </a:rPr>
              <a:t>28/07 – 1/08</a:t>
            </a:r>
            <a:endParaRPr lang="en-BE" sz="2400" b="1" dirty="0">
              <a:solidFill>
                <a:schemeClr val="accent2"/>
              </a:solidFill>
              <a:latin typeface="Candara" panose="020E0502030303020204" pitchFamily="34" charset="0"/>
            </a:endParaRPr>
          </a:p>
        </p:txBody>
      </p:sp>
      <p:sp>
        <p:nvSpPr>
          <p:cNvPr id="94" name="Rechthoek: afgeronde hoeken 93">
            <a:extLst>
              <a:ext uri="{FF2B5EF4-FFF2-40B4-BE49-F238E27FC236}">
                <a16:creationId xmlns:a16="http://schemas.microsoft.com/office/drawing/2014/main" id="{1676E2A0-5AB9-4D0F-B348-D8F5F88EC20A}"/>
              </a:ext>
            </a:extLst>
          </p:cNvPr>
          <p:cNvSpPr/>
          <p:nvPr/>
        </p:nvSpPr>
        <p:spPr>
          <a:xfrm>
            <a:off x="6287954" y="2055531"/>
            <a:ext cx="2333128" cy="964550"/>
          </a:xfrm>
          <a:prstGeom prst="roundRect">
            <a:avLst>
              <a:gd name="adj" fmla="val 50000"/>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95" name="Rechthoek: afgeronde hoeken 94">
            <a:extLst>
              <a:ext uri="{FF2B5EF4-FFF2-40B4-BE49-F238E27FC236}">
                <a16:creationId xmlns:a16="http://schemas.microsoft.com/office/drawing/2014/main" id="{8C953CE4-6374-4954-8AF3-3A294B926ED2}"/>
              </a:ext>
            </a:extLst>
          </p:cNvPr>
          <p:cNvSpPr/>
          <p:nvPr/>
        </p:nvSpPr>
        <p:spPr>
          <a:xfrm rot="16200000">
            <a:off x="7157348" y="1528508"/>
            <a:ext cx="594340" cy="1062937"/>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96" name="Tekstvak 95">
            <a:extLst>
              <a:ext uri="{FF2B5EF4-FFF2-40B4-BE49-F238E27FC236}">
                <a16:creationId xmlns:a16="http://schemas.microsoft.com/office/drawing/2014/main" id="{6F476552-2DBF-4A0E-AF67-81BB63CB754E}"/>
              </a:ext>
            </a:extLst>
          </p:cNvPr>
          <p:cNvSpPr txBox="1"/>
          <p:nvPr/>
        </p:nvSpPr>
        <p:spPr>
          <a:xfrm>
            <a:off x="6923049" y="1806848"/>
            <a:ext cx="1062938" cy="506256"/>
          </a:xfrm>
          <a:prstGeom prst="rect">
            <a:avLst/>
          </a:prstGeom>
          <a:noFill/>
        </p:spPr>
        <p:txBody>
          <a:bodyPr vert="horz" wrap="none" lIns="180000" tIns="144000" rIns="180000" bIns="144000" rtlCol="0">
            <a:spAutoFit/>
          </a:bodyPr>
          <a:lstStyle/>
          <a:p>
            <a:r>
              <a:rPr lang="nl-BE" sz="1400" b="1" dirty="0">
                <a:solidFill>
                  <a:schemeClr val="accent2"/>
                </a:solidFill>
                <a:latin typeface="Candara" panose="020E0502030303020204" pitchFamily="34" charset="0"/>
              </a:rPr>
              <a:t>Vrouwen</a:t>
            </a:r>
            <a:endParaRPr lang="en-BE" sz="1400" b="1" dirty="0">
              <a:solidFill>
                <a:schemeClr val="accent2"/>
              </a:solidFill>
              <a:latin typeface="Candara" panose="020E0502030303020204" pitchFamily="34" charset="0"/>
            </a:endParaRPr>
          </a:p>
        </p:txBody>
      </p:sp>
      <p:sp>
        <p:nvSpPr>
          <p:cNvPr id="97" name="Tekstvak 96">
            <a:extLst>
              <a:ext uri="{FF2B5EF4-FFF2-40B4-BE49-F238E27FC236}">
                <a16:creationId xmlns:a16="http://schemas.microsoft.com/office/drawing/2014/main" id="{C59D3E0F-2A86-4B8A-8CE3-0C1ECC08160F}"/>
              </a:ext>
            </a:extLst>
          </p:cNvPr>
          <p:cNvSpPr txBox="1"/>
          <p:nvPr/>
        </p:nvSpPr>
        <p:spPr>
          <a:xfrm>
            <a:off x="6562629" y="2319800"/>
            <a:ext cx="1783777" cy="660144"/>
          </a:xfrm>
          <a:prstGeom prst="rect">
            <a:avLst/>
          </a:prstGeom>
          <a:noFill/>
        </p:spPr>
        <p:txBody>
          <a:bodyPr vert="horz" wrap="none" lIns="180000" tIns="144000" rIns="180000" bIns="144000" rtlCol="0">
            <a:spAutoFit/>
          </a:bodyPr>
          <a:lstStyle/>
          <a:p>
            <a:pPr algn="ctr"/>
            <a:r>
              <a:rPr lang="nl-BE" sz="2400" b="1" dirty="0">
                <a:solidFill>
                  <a:schemeClr val="accent2"/>
                </a:solidFill>
                <a:latin typeface="Candara" panose="020E0502030303020204" pitchFamily="34" charset="0"/>
              </a:rPr>
              <a:t>4/08 – 7/08</a:t>
            </a:r>
            <a:endParaRPr lang="en-BE" sz="2400" b="1" dirty="0">
              <a:solidFill>
                <a:schemeClr val="accent2"/>
              </a:solidFill>
              <a:latin typeface="Candara" panose="020E0502030303020204" pitchFamily="34" charset="0"/>
            </a:endParaRPr>
          </a:p>
        </p:txBody>
      </p:sp>
      <p:pic>
        <p:nvPicPr>
          <p:cNvPr id="10" name="Graphic 9">
            <a:extLst>
              <a:ext uri="{FF2B5EF4-FFF2-40B4-BE49-F238E27FC236}">
                <a16:creationId xmlns:a16="http://schemas.microsoft.com/office/drawing/2014/main" id="{A9E36D6F-832B-4F25-8518-741A51DE1B7A}"/>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177041" y="3671419"/>
            <a:ext cx="531074" cy="819470"/>
          </a:xfrm>
          <a:prstGeom prst="rect">
            <a:avLst/>
          </a:prstGeom>
        </p:spPr>
      </p:pic>
      <p:sp>
        <p:nvSpPr>
          <p:cNvPr id="131" name="Tekstvak 130">
            <a:extLst>
              <a:ext uri="{FF2B5EF4-FFF2-40B4-BE49-F238E27FC236}">
                <a16:creationId xmlns:a16="http://schemas.microsoft.com/office/drawing/2014/main" id="{3BE5AC48-12DA-4BF2-9323-86AAD7E406FB}"/>
              </a:ext>
            </a:extLst>
          </p:cNvPr>
          <p:cNvSpPr txBox="1"/>
          <p:nvPr/>
        </p:nvSpPr>
        <p:spPr>
          <a:xfrm>
            <a:off x="2716151" y="3697117"/>
            <a:ext cx="1703626" cy="660144"/>
          </a:xfrm>
          <a:prstGeom prst="rect">
            <a:avLst/>
          </a:prstGeom>
          <a:noFill/>
        </p:spPr>
        <p:txBody>
          <a:bodyPr vert="horz" wrap="none" lIns="180000" tIns="144000" rIns="180000" bIns="144000" rtlCol="0">
            <a:spAutoFit/>
          </a:bodyPr>
          <a:lstStyle/>
          <a:p>
            <a:r>
              <a:rPr lang="nl-BE" sz="2400" b="1" dirty="0">
                <a:solidFill>
                  <a:schemeClr val="accent2"/>
                </a:solidFill>
                <a:latin typeface="Candara" panose="020E0502030303020204" pitchFamily="34" charset="0"/>
              </a:rPr>
              <a:t>60 spelers</a:t>
            </a:r>
            <a:endParaRPr lang="en-BE" sz="2400" b="1" dirty="0">
              <a:solidFill>
                <a:schemeClr val="accent2"/>
              </a:solidFill>
              <a:latin typeface="Candara" panose="020E0502030303020204" pitchFamily="34" charset="0"/>
            </a:endParaRPr>
          </a:p>
        </p:txBody>
      </p:sp>
      <p:cxnSp>
        <p:nvCxnSpPr>
          <p:cNvPr id="12" name="Rechte verbindingslijn 11">
            <a:extLst>
              <a:ext uri="{FF2B5EF4-FFF2-40B4-BE49-F238E27FC236}">
                <a16:creationId xmlns:a16="http://schemas.microsoft.com/office/drawing/2014/main" id="{F8FBE02B-7325-47C8-BD96-797EA15FF8FF}"/>
              </a:ext>
            </a:extLst>
          </p:cNvPr>
          <p:cNvCxnSpPr/>
          <p:nvPr/>
        </p:nvCxnSpPr>
        <p:spPr>
          <a:xfrm>
            <a:off x="4666504" y="3470860"/>
            <a:ext cx="0" cy="1112657"/>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pic>
        <p:nvPicPr>
          <p:cNvPr id="134" name="Graphic 133">
            <a:extLst>
              <a:ext uri="{FF2B5EF4-FFF2-40B4-BE49-F238E27FC236}">
                <a16:creationId xmlns:a16="http://schemas.microsoft.com/office/drawing/2014/main" id="{E2FB8EBF-F2F6-4A02-AF95-BFDE9E9E6A0D}"/>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p:blipFill>
        <p:spPr>
          <a:xfrm>
            <a:off x="5030971" y="3675396"/>
            <a:ext cx="757450" cy="703586"/>
          </a:xfrm>
          <a:prstGeom prst="rect">
            <a:avLst/>
          </a:prstGeom>
        </p:spPr>
      </p:pic>
      <p:sp>
        <p:nvSpPr>
          <p:cNvPr id="135" name="Tekstvak 134">
            <a:extLst>
              <a:ext uri="{FF2B5EF4-FFF2-40B4-BE49-F238E27FC236}">
                <a16:creationId xmlns:a16="http://schemas.microsoft.com/office/drawing/2014/main" id="{970180DC-6E4A-4A91-9892-E36968B109D5}"/>
              </a:ext>
            </a:extLst>
          </p:cNvPr>
          <p:cNvSpPr txBox="1"/>
          <p:nvPr/>
        </p:nvSpPr>
        <p:spPr>
          <a:xfrm>
            <a:off x="5796457" y="3620025"/>
            <a:ext cx="1429513" cy="660144"/>
          </a:xfrm>
          <a:prstGeom prst="rect">
            <a:avLst/>
          </a:prstGeom>
          <a:noFill/>
        </p:spPr>
        <p:txBody>
          <a:bodyPr vert="horz" wrap="none" lIns="180000" tIns="144000" rIns="180000" bIns="144000" rtlCol="0">
            <a:spAutoFit/>
          </a:bodyPr>
          <a:lstStyle/>
          <a:p>
            <a:r>
              <a:rPr lang="nl-BE" sz="2400" b="1" dirty="0">
                <a:solidFill>
                  <a:schemeClr val="accent2"/>
                </a:solidFill>
                <a:latin typeface="Candara" panose="020E0502030303020204" pitchFamily="34" charset="0"/>
              </a:rPr>
              <a:t>72 holes</a:t>
            </a:r>
            <a:endParaRPr lang="en-BE" sz="2400" b="1" dirty="0">
              <a:solidFill>
                <a:schemeClr val="accent2"/>
              </a:solidFill>
              <a:latin typeface="Candara" panose="020E0502030303020204" pitchFamily="34" charset="0"/>
            </a:endParaRPr>
          </a:p>
        </p:txBody>
      </p:sp>
      <p:cxnSp>
        <p:nvCxnSpPr>
          <p:cNvPr id="136" name="Rechte verbindingslijn 135">
            <a:extLst>
              <a:ext uri="{FF2B5EF4-FFF2-40B4-BE49-F238E27FC236}">
                <a16:creationId xmlns:a16="http://schemas.microsoft.com/office/drawing/2014/main" id="{3F55F92C-FDC7-4898-AA66-A8ACA554B3E2}"/>
              </a:ext>
            </a:extLst>
          </p:cNvPr>
          <p:cNvCxnSpPr/>
          <p:nvPr/>
        </p:nvCxnSpPr>
        <p:spPr>
          <a:xfrm>
            <a:off x="7372388" y="3497059"/>
            <a:ext cx="0" cy="1112657"/>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138" name="Tekstvak 137">
            <a:extLst>
              <a:ext uri="{FF2B5EF4-FFF2-40B4-BE49-F238E27FC236}">
                <a16:creationId xmlns:a16="http://schemas.microsoft.com/office/drawing/2014/main" id="{F1317D52-E4A3-411D-AF79-C27DFFC15DC7}"/>
              </a:ext>
            </a:extLst>
          </p:cNvPr>
          <p:cNvSpPr txBox="1"/>
          <p:nvPr/>
        </p:nvSpPr>
        <p:spPr>
          <a:xfrm>
            <a:off x="5782076" y="3970688"/>
            <a:ext cx="1140973" cy="506256"/>
          </a:xfrm>
          <a:prstGeom prst="rect">
            <a:avLst/>
          </a:prstGeom>
          <a:noFill/>
        </p:spPr>
        <p:txBody>
          <a:bodyPr vert="horz" wrap="none" lIns="180000" tIns="144000" rIns="180000" bIns="144000" rtlCol="0">
            <a:spAutoFit/>
          </a:bodyPr>
          <a:lstStyle/>
          <a:p>
            <a:r>
              <a:rPr lang="nl-BE" sz="1400" dirty="0">
                <a:solidFill>
                  <a:schemeClr val="accent2"/>
                </a:solidFill>
                <a:latin typeface="Candara" panose="020E0502030303020204" pitchFamily="34" charset="0"/>
              </a:rPr>
              <a:t>18 per dag</a:t>
            </a:r>
            <a:endParaRPr lang="en-BE" sz="1400" dirty="0">
              <a:solidFill>
                <a:schemeClr val="accent2"/>
              </a:solidFill>
              <a:latin typeface="Candara" panose="020E0502030303020204" pitchFamily="34" charset="0"/>
            </a:endParaRPr>
          </a:p>
        </p:txBody>
      </p:sp>
      <p:pic>
        <p:nvPicPr>
          <p:cNvPr id="139" name="Graphic 138">
            <a:extLst>
              <a:ext uri="{FF2B5EF4-FFF2-40B4-BE49-F238E27FC236}">
                <a16:creationId xmlns:a16="http://schemas.microsoft.com/office/drawing/2014/main" id="{CE8DB176-5492-4B7A-98E2-C629198C08D4}"/>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p:blipFill>
        <p:spPr>
          <a:xfrm>
            <a:off x="7802089" y="3653675"/>
            <a:ext cx="631113" cy="703586"/>
          </a:xfrm>
          <a:prstGeom prst="rect">
            <a:avLst/>
          </a:prstGeom>
        </p:spPr>
      </p:pic>
      <p:sp>
        <p:nvSpPr>
          <p:cNvPr id="140" name="Tekstvak 139">
            <a:extLst>
              <a:ext uri="{FF2B5EF4-FFF2-40B4-BE49-F238E27FC236}">
                <a16:creationId xmlns:a16="http://schemas.microsoft.com/office/drawing/2014/main" id="{03B7303D-17EE-4C46-B607-69771383EEA3}"/>
              </a:ext>
            </a:extLst>
          </p:cNvPr>
          <p:cNvSpPr txBox="1"/>
          <p:nvPr/>
        </p:nvSpPr>
        <p:spPr>
          <a:xfrm>
            <a:off x="8504407" y="3598304"/>
            <a:ext cx="1612255" cy="660144"/>
          </a:xfrm>
          <a:prstGeom prst="rect">
            <a:avLst/>
          </a:prstGeom>
          <a:noFill/>
        </p:spPr>
        <p:txBody>
          <a:bodyPr vert="horz" wrap="none" lIns="180000" tIns="144000" rIns="180000" bIns="144000" rtlCol="0">
            <a:spAutoFit/>
          </a:bodyPr>
          <a:lstStyle/>
          <a:p>
            <a:r>
              <a:rPr lang="nl-BE" sz="2400" b="1" dirty="0">
                <a:solidFill>
                  <a:schemeClr val="accent2"/>
                </a:solidFill>
                <a:latin typeface="Candara" panose="020E0502030303020204" pitchFamily="34" charset="0"/>
              </a:rPr>
              <a:t>1 winnaar</a:t>
            </a:r>
            <a:endParaRPr lang="en-BE" sz="2400" b="1" dirty="0">
              <a:solidFill>
                <a:schemeClr val="accent2"/>
              </a:solidFill>
              <a:latin typeface="Candara" panose="020E0502030303020204" pitchFamily="34" charset="0"/>
            </a:endParaRPr>
          </a:p>
        </p:txBody>
      </p:sp>
      <p:sp>
        <p:nvSpPr>
          <p:cNvPr id="142" name="Tekstvak 141">
            <a:extLst>
              <a:ext uri="{FF2B5EF4-FFF2-40B4-BE49-F238E27FC236}">
                <a16:creationId xmlns:a16="http://schemas.microsoft.com/office/drawing/2014/main" id="{A582053F-2C77-4ACD-837D-2844E1A8C80F}"/>
              </a:ext>
            </a:extLst>
          </p:cNvPr>
          <p:cNvSpPr txBox="1"/>
          <p:nvPr/>
        </p:nvSpPr>
        <p:spPr>
          <a:xfrm>
            <a:off x="8490026" y="3948967"/>
            <a:ext cx="1931252" cy="506256"/>
          </a:xfrm>
          <a:prstGeom prst="rect">
            <a:avLst/>
          </a:prstGeom>
          <a:noFill/>
        </p:spPr>
        <p:txBody>
          <a:bodyPr vert="horz" wrap="none" lIns="180000" tIns="144000" rIns="180000" bIns="144000" rtlCol="0">
            <a:spAutoFit/>
          </a:bodyPr>
          <a:lstStyle/>
          <a:p>
            <a:r>
              <a:rPr lang="nl-BE" sz="1400" dirty="0">
                <a:solidFill>
                  <a:schemeClr val="accent2"/>
                </a:solidFill>
                <a:latin typeface="Candara" panose="020E0502030303020204" pitchFamily="34" charset="0"/>
              </a:rPr>
              <a:t>met de laagste score</a:t>
            </a:r>
            <a:endParaRPr lang="en-BE" sz="1400" dirty="0">
              <a:solidFill>
                <a:schemeClr val="accent2"/>
              </a:solidFill>
              <a:latin typeface="Candara" panose="020E0502030303020204" pitchFamily="34" charset="0"/>
            </a:endParaRPr>
          </a:p>
        </p:txBody>
      </p:sp>
      <p:pic>
        <p:nvPicPr>
          <p:cNvPr id="25" name="Graphic 24">
            <a:hlinkClick r:id="rId14" action="ppaction://hlinksldjump"/>
            <a:extLst>
              <a:ext uri="{FF2B5EF4-FFF2-40B4-BE49-F238E27FC236}">
                <a16:creationId xmlns:a16="http://schemas.microsoft.com/office/drawing/2014/main" id="{647C66D0-F9BB-49C0-AADF-CB1E83A80F70}"/>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rot="10800000">
            <a:off x="2056048" y="2898701"/>
            <a:ext cx="631150" cy="500672"/>
          </a:xfrm>
          <a:prstGeom prst="rect">
            <a:avLst/>
          </a:prstGeom>
        </p:spPr>
      </p:pic>
      <p:sp>
        <p:nvSpPr>
          <p:cNvPr id="50" name="!!NextBG">
            <a:extLst>
              <a:ext uri="{FF2B5EF4-FFF2-40B4-BE49-F238E27FC236}">
                <a16:creationId xmlns:a16="http://schemas.microsoft.com/office/drawing/2014/main" id="{783088A4-1CFB-4CF7-8D27-2DC51793BE35}"/>
              </a:ext>
            </a:extLst>
          </p:cNvPr>
          <p:cNvSpPr/>
          <p:nvPr/>
        </p:nvSpPr>
        <p:spPr>
          <a:xfrm>
            <a:off x="6206587" y="5929366"/>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1" name="!!NextArrow">
            <a:extLst>
              <a:ext uri="{FF2B5EF4-FFF2-40B4-BE49-F238E27FC236}">
                <a16:creationId xmlns:a16="http://schemas.microsoft.com/office/drawing/2014/main" id="{33CFA053-A34A-4C0F-937A-4F7DC1CA995D}"/>
              </a:ext>
            </a:extLst>
          </p:cNvPr>
          <p:cNvSpPr/>
          <p:nvPr/>
        </p:nvSpPr>
        <p:spPr>
          <a:xfrm>
            <a:off x="6377711" y="6055735"/>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52" name="!!NextLabel">
            <a:extLst>
              <a:ext uri="{FF2B5EF4-FFF2-40B4-BE49-F238E27FC236}">
                <a16:creationId xmlns:a16="http://schemas.microsoft.com/office/drawing/2014/main" id="{1F4027A3-1B5E-416D-9337-84E492FA1441}"/>
              </a:ext>
            </a:extLst>
          </p:cNvPr>
          <p:cNvSpPr txBox="1"/>
          <p:nvPr/>
        </p:nvSpPr>
        <p:spPr>
          <a:xfrm>
            <a:off x="6206587" y="6470983"/>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Volgende</a:t>
            </a:r>
            <a:endParaRPr lang="en-BE" sz="800" dirty="0">
              <a:solidFill>
                <a:schemeClr val="bg1"/>
              </a:solidFill>
              <a:latin typeface="Candara" panose="020E0502030303020204" pitchFamily="34" charset="0"/>
            </a:endParaRPr>
          </a:p>
        </p:txBody>
      </p:sp>
      <p:sp>
        <p:nvSpPr>
          <p:cNvPr id="53" name="!!NextTrigger">
            <a:hlinkClick r:id="" action="ppaction://hlinkshowjump?jump=nextslide"/>
            <a:extLst>
              <a:ext uri="{FF2B5EF4-FFF2-40B4-BE49-F238E27FC236}">
                <a16:creationId xmlns:a16="http://schemas.microsoft.com/office/drawing/2014/main" id="{C0087ACD-A969-4099-B52B-D46F255027FB}"/>
              </a:ext>
            </a:extLst>
          </p:cNvPr>
          <p:cNvSpPr/>
          <p:nvPr/>
        </p:nvSpPr>
        <p:spPr>
          <a:xfrm>
            <a:off x="6206586" y="5934877"/>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54" name="!!PrevBG">
            <a:extLst>
              <a:ext uri="{FF2B5EF4-FFF2-40B4-BE49-F238E27FC236}">
                <a16:creationId xmlns:a16="http://schemas.microsoft.com/office/drawing/2014/main" id="{7C700997-F376-46C3-938E-132A6B7C6515}"/>
              </a:ext>
            </a:extLst>
          </p:cNvPr>
          <p:cNvSpPr/>
          <p:nvPr/>
        </p:nvSpPr>
        <p:spPr>
          <a:xfrm>
            <a:off x="5519597" y="59240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5" name="!!PrevArrow">
            <a:extLst>
              <a:ext uri="{FF2B5EF4-FFF2-40B4-BE49-F238E27FC236}">
                <a16:creationId xmlns:a16="http://schemas.microsoft.com/office/drawing/2014/main" id="{46219F56-4E47-4C6F-8CDE-AA8CE2335BD1}"/>
              </a:ext>
            </a:extLst>
          </p:cNvPr>
          <p:cNvSpPr/>
          <p:nvPr/>
        </p:nvSpPr>
        <p:spPr>
          <a:xfrm flipH="1">
            <a:off x="5646270" y="6050400"/>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57" name="!!PrevLabel">
            <a:extLst>
              <a:ext uri="{FF2B5EF4-FFF2-40B4-BE49-F238E27FC236}">
                <a16:creationId xmlns:a16="http://schemas.microsoft.com/office/drawing/2014/main" id="{382ABD2B-99F0-4E18-A0E0-63150B70D1E2}"/>
              </a:ext>
            </a:extLst>
          </p:cNvPr>
          <p:cNvSpPr txBox="1"/>
          <p:nvPr/>
        </p:nvSpPr>
        <p:spPr>
          <a:xfrm>
            <a:off x="5519597" y="6465648"/>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Terug</a:t>
            </a:r>
            <a:endParaRPr lang="en-BE" sz="800" dirty="0">
              <a:solidFill>
                <a:schemeClr val="bg1"/>
              </a:solidFill>
              <a:latin typeface="Candara" panose="020E0502030303020204" pitchFamily="34" charset="0"/>
            </a:endParaRPr>
          </a:p>
        </p:txBody>
      </p:sp>
      <p:sp>
        <p:nvSpPr>
          <p:cNvPr id="81" name="!!PrevTrigger">
            <a:hlinkClick r:id="rId17" action="ppaction://hlinksldjump"/>
            <a:extLst>
              <a:ext uri="{FF2B5EF4-FFF2-40B4-BE49-F238E27FC236}">
                <a16:creationId xmlns:a16="http://schemas.microsoft.com/office/drawing/2014/main" id="{83681715-DB95-4F98-9B15-625C7C8BECBA}"/>
              </a:ext>
            </a:extLst>
          </p:cNvPr>
          <p:cNvSpPr/>
          <p:nvPr/>
        </p:nvSpPr>
        <p:spPr>
          <a:xfrm>
            <a:off x="5519596" y="5929542"/>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14" name="!!MenuBlack">
            <a:extLst>
              <a:ext uri="{FF2B5EF4-FFF2-40B4-BE49-F238E27FC236}">
                <a16:creationId xmlns:a16="http://schemas.microsoft.com/office/drawing/2014/main" id="{CAC10D37-0B2D-4567-B442-6C2EC36B4DAF}"/>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15" name="!!MenuYellow">
            <a:extLst>
              <a:ext uri="{FF2B5EF4-FFF2-40B4-BE49-F238E27FC236}">
                <a16:creationId xmlns:a16="http://schemas.microsoft.com/office/drawing/2014/main" id="{383A8777-0D67-41F9-B204-D6F1C5D8834D}"/>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6" name="!!MenuRed">
            <a:extLst>
              <a:ext uri="{FF2B5EF4-FFF2-40B4-BE49-F238E27FC236}">
                <a16:creationId xmlns:a16="http://schemas.microsoft.com/office/drawing/2014/main" id="{AB10EFE2-2520-41B0-9E99-4836D45CB09F}"/>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7" name="!!MenuWhite">
            <a:extLst>
              <a:ext uri="{FF2B5EF4-FFF2-40B4-BE49-F238E27FC236}">
                <a16:creationId xmlns:a16="http://schemas.microsoft.com/office/drawing/2014/main" id="{40A78C72-C322-48A7-9516-006E2F97CEF3}"/>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8" name="!!Menu-1">
            <a:extLst>
              <a:ext uri="{FF2B5EF4-FFF2-40B4-BE49-F238E27FC236}">
                <a16:creationId xmlns:a16="http://schemas.microsoft.com/office/drawing/2014/main" id="{EE493B3D-94A4-497A-923F-477243096B5D}"/>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119" name="!!Menu-2">
            <a:extLst>
              <a:ext uri="{FF2B5EF4-FFF2-40B4-BE49-F238E27FC236}">
                <a16:creationId xmlns:a16="http://schemas.microsoft.com/office/drawing/2014/main" id="{07C2872F-C536-4D75-943C-FD5AEDE17420}"/>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120" name="!!Menu-3">
            <a:extLst>
              <a:ext uri="{FF2B5EF4-FFF2-40B4-BE49-F238E27FC236}">
                <a16:creationId xmlns:a16="http://schemas.microsoft.com/office/drawing/2014/main" id="{0C85FEF1-63BD-438B-AC5A-A99E53CABDA1}"/>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121" name="!!Menu-4">
            <a:extLst>
              <a:ext uri="{FF2B5EF4-FFF2-40B4-BE49-F238E27FC236}">
                <a16:creationId xmlns:a16="http://schemas.microsoft.com/office/drawing/2014/main" id="{5D3FCB9C-B47F-44B1-8F9E-98B47481A7F8}"/>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122" name="!!Menu-5">
            <a:extLst>
              <a:ext uri="{FF2B5EF4-FFF2-40B4-BE49-F238E27FC236}">
                <a16:creationId xmlns:a16="http://schemas.microsoft.com/office/drawing/2014/main" id="{A1559AD7-836F-4A47-8FFA-3BE1D11E6E87}"/>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123" name="!!Menu-6">
            <a:extLst>
              <a:ext uri="{FF2B5EF4-FFF2-40B4-BE49-F238E27FC236}">
                <a16:creationId xmlns:a16="http://schemas.microsoft.com/office/drawing/2014/main" id="{F7DF5252-4EC5-4244-A0CF-2D5C8721EBCF}"/>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124" name="!!Menu-Line5">
            <a:extLst>
              <a:ext uri="{FF2B5EF4-FFF2-40B4-BE49-F238E27FC236}">
                <a16:creationId xmlns:a16="http://schemas.microsoft.com/office/drawing/2014/main" id="{0B546BBB-3AD7-4E12-BB40-51BFBB6DBE0A}"/>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5" name="!!Menu-Line4">
            <a:extLst>
              <a:ext uri="{FF2B5EF4-FFF2-40B4-BE49-F238E27FC236}">
                <a16:creationId xmlns:a16="http://schemas.microsoft.com/office/drawing/2014/main" id="{F3E4581E-C6B9-4FBB-9661-115D7341A96B}"/>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6" name="!!Menu-Line3">
            <a:extLst>
              <a:ext uri="{FF2B5EF4-FFF2-40B4-BE49-F238E27FC236}">
                <a16:creationId xmlns:a16="http://schemas.microsoft.com/office/drawing/2014/main" id="{10E580D2-FD45-4A70-AA47-B090072FE01E}"/>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7" name="!!Menu-Line2">
            <a:extLst>
              <a:ext uri="{FF2B5EF4-FFF2-40B4-BE49-F238E27FC236}">
                <a16:creationId xmlns:a16="http://schemas.microsoft.com/office/drawing/2014/main" id="{18D731AA-4CE7-4925-ACDD-1C02A8139046}"/>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8" name="!!Menu-Line1">
            <a:extLst>
              <a:ext uri="{FF2B5EF4-FFF2-40B4-BE49-F238E27FC236}">
                <a16:creationId xmlns:a16="http://schemas.microsoft.com/office/drawing/2014/main" id="{9485F41C-9E96-4535-85B4-F123145FD3C6}"/>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29" name="!!Menu-7">
            <a:extLst>
              <a:ext uri="{FF2B5EF4-FFF2-40B4-BE49-F238E27FC236}">
                <a16:creationId xmlns:a16="http://schemas.microsoft.com/office/drawing/2014/main" id="{E7E48244-09E2-4C16-87AD-64EEE93A1F43}"/>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130" name="!!Menu-Line6">
            <a:extLst>
              <a:ext uri="{FF2B5EF4-FFF2-40B4-BE49-F238E27FC236}">
                <a16:creationId xmlns:a16="http://schemas.microsoft.com/office/drawing/2014/main" id="{58A90258-D9AE-4B74-BF26-A3785F480982}"/>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32" name="!!MenuTrigger1">
            <a:hlinkClick r:id="rId18" action="ppaction://hlinksldjump"/>
            <a:extLst>
              <a:ext uri="{FF2B5EF4-FFF2-40B4-BE49-F238E27FC236}">
                <a16:creationId xmlns:a16="http://schemas.microsoft.com/office/drawing/2014/main" id="{71C20079-9FEC-4FA8-A4F7-80572B3A0C3F}"/>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3" name="!!MenuTrigger2">
            <a:hlinkClick r:id="rId19" action="ppaction://hlinksldjump"/>
            <a:extLst>
              <a:ext uri="{FF2B5EF4-FFF2-40B4-BE49-F238E27FC236}">
                <a16:creationId xmlns:a16="http://schemas.microsoft.com/office/drawing/2014/main" id="{58459209-68E5-46FA-85EB-F083A283CBE1}"/>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41" name="!!MenuTrigger3">
            <a:hlinkClick r:id="rId20" action="ppaction://hlinksldjump"/>
            <a:extLst>
              <a:ext uri="{FF2B5EF4-FFF2-40B4-BE49-F238E27FC236}">
                <a16:creationId xmlns:a16="http://schemas.microsoft.com/office/drawing/2014/main" id="{6CCB7040-6FBA-4547-B5A2-A42B250486FF}"/>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43" name="!!MenuTrigger4">
            <a:hlinkClick r:id="rId17" action="ppaction://hlinksldjump"/>
            <a:extLst>
              <a:ext uri="{FF2B5EF4-FFF2-40B4-BE49-F238E27FC236}">
                <a16:creationId xmlns:a16="http://schemas.microsoft.com/office/drawing/2014/main" id="{084BE8D7-8CA0-4A19-9B6A-72470C13B484}"/>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44" name="!!MenuTrigger5">
            <a:hlinkClick r:id="rId21" action="ppaction://hlinksldjump"/>
            <a:extLst>
              <a:ext uri="{FF2B5EF4-FFF2-40B4-BE49-F238E27FC236}">
                <a16:creationId xmlns:a16="http://schemas.microsoft.com/office/drawing/2014/main" id="{FC0FDC61-0C52-46F0-8452-2A66F016C5A3}"/>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45" name="!!MenuTrigger6">
            <a:hlinkClick r:id="rId22" action="ppaction://hlinksldjump"/>
            <a:extLst>
              <a:ext uri="{FF2B5EF4-FFF2-40B4-BE49-F238E27FC236}">
                <a16:creationId xmlns:a16="http://schemas.microsoft.com/office/drawing/2014/main" id="{FAEFD385-E555-4318-A272-1D563272898A}"/>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46" name="!!MenuTrigger7">
            <a:hlinkClick r:id="rId23" action="ppaction://hlinksldjump"/>
            <a:extLst>
              <a:ext uri="{FF2B5EF4-FFF2-40B4-BE49-F238E27FC236}">
                <a16:creationId xmlns:a16="http://schemas.microsoft.com/office/drawing/2014/main" id="{DE432A07-7D55-4BFD-B5B0-F6A0C5AB0241}"/>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47" name="!!MenuBG">
            <a:extLst>
              <a:ext uri="{FF2B5EF4-FFF2-40B4-BE49-F238E27FC236}">
                <a16:creationId xmlns:a16="http://schemas.microsoft.com/office/drawing/2014/main" id="{13DA3651-CB48-41A8-8AAF-29474894A183}"/>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48" name="!!MenuLabel">
            <a:extLst>
              <a:ext uri="{FF2B5EF4-FFF2-40B4-BE49-F238E27FC236}">
                <a16:creationId xmlns:a16="http://schemas.microsoft.com/office/drawing/2014/main" id="{C09CC700-1CB3-4FBA-9A41-3973568A97E8}"/>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149" name="!!MenuTriggerComplete">
            <a:extLst>
              <a:ext uri="{FF2B5EF4-FFF2-40B4-BE49-F238E27FC236}">
                <a16:creationId xmlns:a16="http://schemas.microsoft.com/office/drawing/2014/main" id="{00005F05-E0B2-4454-988E-41AF5DE9047A}"/>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50" name="!!MenuCloseButton">
            <a:extLst>
              <a:ext uri="{FF2B5EF4-FFF2-40B4-BE49-F238E27FC236}">
                <a16:creationId xmlns:a16="http://schemas.microsoft.com/office/drawing/2014/main" id="{EBF7B958-5A09-47F8-8B74-34D56C6549C1}"/>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51" name="!!MenuCloseTriggerComplete">
            <a:extLst>
              <a:ext uri="{FF2B5EF4-FFF2-40B4-BE49-F238E27FC236}">
                <a16:creationId xmlns:a16="http://schemas.microsoft.com/office/drawing/2014/main" id="{925225BC-F18C-4DC6-B0CA-CD9EFE55524B}"/>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9848296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additive="base">
                                        <p:cTn id="7" dur="500" fill="hold"/>
                                        <p:tgtEl>
                                          <p:spTgt spid="59"/>
                                        </p:tgtEl>
                                        <p:attrNameLst>
                                          <p:attrName>ppt_x</p:attrName>
                                        </p:attrNameLst>
                                      </p:cBhvr>
                                      <p:tavLst>
                                        <p:tav tm="0">
                                          <p:val>
                                            <p:strVal val="1+#ppt_w/2"/>
                                          </p:val>
                                        </p:tav>
                                        <p:tav tm="100000">
                                          <p:val>
                                            <p:strVal val="#ppt_x"/>
                                          </p:val>
                                        </p:tav>
                                      </p:tavLst>
                                    </p:anim>
                                    <p:anim calcmode="lin" valueType="num">
                                      <p:cBhvr additive="base">
                                        <p:cTn id="8" dur="500" fill="hold"/>
                                        <p:tgtEl>
                                          <p:spTgt spid="59"/>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0"/>
                                  </p:stCondLst>
                                  <p:childTnLst>
                                    <p:set>
                                      <p:cBhvr>
                                        <p:cTn id="10" dur="1" fill="hold">
                                          <p:stCondLst>
                                            <p:cond delay="0"/>
                                          </p:stCondLst>
                                        </p:cTn>
                                        <p:tgtEl>
                                          <p:spTgt spid="60"/>
                                        </p:tgtEl>
                                        <p:attrNameLst>
                                          <p:attrName>style.visibility</p:attrName>
                                        </p:attrNameLst>
                                      </p:cBhvr>
                                      <p:to>
                                        <p:strVal val="visible"/>
                                      </p:to>
                                    </p:set>
                                    <p:anim calcmode="lin" valueType="num">
                                      <p:cBhvr additive="base">
                                        <p:cTn id="11" dur="750" fill="hold"/>
                                        <p:tgtEl>
                                          <p:spTgt spid="60"/>
                                        </p:tgtEl>
                                        <p:attrNameLst>
                                          <p:attrName>ppt_x</p:attrName>
                                        </p:attrNameLst>
                                      </p:cBhvr>
                                      <p:tavLst>
                                        <p:tav tm="0">
                                          <p:val>
                                            <p:strVal val="1+#ppt_w/2"/>
                                          </p:val>
                                        </p:tav>
                                        <p:tav tm="100000">
                                          <p:val>
                                            <p:strVal val="#ppt_x"/>
                                          </p:val>
                                        </p:tav>
                                      </p:tavLst>
                                    </p:anim>
                                    <p:anim calcmode="lin" valueType="num">
                                      <p:cBhvr additive="base">
                                        <p:cTn id="12" dur="750" fill="hold"/>
                                        <p:tgtEl>
                                          <p:spTgt spid="60"/>
                                        </p:tgtEl>
                                        <p:attrNameLst>
                                          <p:attrName>ppt_y</p:attrName>
                                        </p:attrNameLst>
                                      </p:cBhvr>
                                      <p:tavLst>
                                        <p:tav tm="0">
                                          <p:val>
                                            <p:strVal val="#ppt_y"/>
                                          </p:val>
                                        </p:tav>
                                        <p:tav tm="100000">
                                          <p:val>
                                            <p:strVal val="#ppt_y"/>
                                          </p:val>
                                        </p:tav>
                                      </p:tavLst>
                                    </p:anim>
                                  </p:childTnLst>
                                </p:cTn>
                              </p:par>
                              <p:par>
                                <p:cTn id="13" presetID="2" presetClass="entr" presetSubtype="2" decel="100000" fill="hold" grpId="0" nodeType="withEffect">
                                  <p:stCondLst>
                                    <p:cond delay="0"/>
                                  </p:stCondLst>
                                  <p:childTnLst>
                                    <p:set>
                                      <p:cBhvr>
                                        <p:cTn id="14" dur="1" fill="hold">
                                          <p:stCondLst>
                                            <p:cond delay="0"/>
                                          </p:stCondLst>
                                        </p:cTn>
                                        <p:tgtEl>
                                          <p:spTgt spid="61"/>
                                        </p:tgtEl>
                                        <p:attrNameLst>
                                          <p:attrName>style.visibility</p:attrName>
                                        </p:attrNameLst>
                                      </p:cBhvr>
                                      <p:to>
                                        <p:strVal val="visible"/>
                                      </p:to>
                                    </p:set>
                                    <p:anim calcmode="lin" valueType="num">
                                      <p:cBhvr additive="base">
                                        <p:cTn id="15" dur="1000" fill="hold"/>
                                        <p:tgtEl>
                                          <p:spTgt spid="61"/>
                                        </p:tgtEl>
                                        <p:attrNameLst>
                                          <p:attrName>ppt_x</p:attrName>
                                        </p:attrNameLst>
                                      </p:cBhvr>
                                      <p:tavLst>
                                        <p:tav tm="0">
                                          <p:val>
                                            <p:strVal val="1+#ppt_w/2"/>
                                          </p:val>
                                        </p:tav>
                                        <p:tav tm="100000">
                                          <p:val>
                                            <p:strVal val="#ppt_x"/>
                                          </p:val>
                                        </p:tav>
                                      </p:tavLst>
                                    </p:anim>
                                    <p:anim calcmode="lin" valueType="num">
                                      <p:cBhvr additive="base">
                                        <p:cTn id="16" dur="1000" fill="hold"/>
                                        <p:tgtEl>
                                          <p:spTgt spid="61"/>
                                        </p:tgtEl>
                                        <p:attrNameLst>
                                          <p:attrName>ppt_y</p:attrName>
                                        </p:attrNameLst>
                                      </p:cBhvr>
                                      <p:tavLst>
                                        <p:tav tm="0">
                                          <p:val>
                                            <p:strVal val="#ppt_y"/>
                                          </p:val>
                                        </p:tav>
                                        <p:tav tm="100000">
                                          <p:val>
                                            <p:strVal val="#ppt_y"/>
                                          </p:val>
                                        </p:tav>
                                      </p:tavLst>
                                    </p:anim>
                                  </p:childTnLst>
                                </p:cTn>
                              </p:par>
                              <p:par>
                                <p:cTn id="17" presetID="2" presetClass="entr" presetSubtype="2" decel="100000" fill="hold" grpId="0" nodeType="withEffect">
                                  <p:stCondLst>
                                    <p:cond delay="0"/>
                                  </p:stCondLst>
                                  <p:childTnLst>
                                    <p:set>
                                      <p:cBhvr>
                                        <p:cTn id="18" dur="1" fill="hold">
                                          <p:stCondLst>
                                            <p:cond delay="0"/>
                                          </p:stCondLst>
                                        </p:cTn>
                                        <p:tgtEl>
                                          <p:spTgt spid="63"/>
                                        </p:tgtEl>
                                        <p:attrNameLst>
                                          <p:attrName>style.visibility</p:attrName>
                                        </p:attrNameLst>
                                      </p:cBhvr>
                                      <p:to>
                                        <p:strVal val="visible"/>
                                      </p:to>
                                    </p:set>
                                    <p:anim calcmode="lin" valueType="num">
                                      <p:cBhvr additive="base">
                                        <p:cTn id="19" dur="1250" fill="hold"/>
                                        <p:tgtEl>
                                          <p:spTgt spid="63"/>
                                        </p:tgtEl>
                                        <p:attrNameLst>
                                          <p:attrName>ppt_x</p:attrName>
                                        </p:attrNameLst>
                                      </p:cBhvr>
                                      <p:tavLst>
                                        <p:tav tm="0">
                                          <p:val>
                                            <p:strVal val="1+#ppt_w/2"/>
                                          </p:val>
                                        </p:tav>
                                        <p:tav tm="100000">
                                          <p:val>
                                            <p:strVal val="#ppt_x"/>
                                          </p:val>
                                        </p:tav>
                                      </p:tavLst>
                                    </p:anim>
                                    <p:anim calcmode="lin" valueType="num">
                                      <p:cBhvr additive="base">
                                        <p:cTn id="20" dur="1250" fill="hold"/>
                                        <p:tgtEl>
                                          <p:spTgt spid="63"/>
                                        </p:tgtEl>
                                        <p:attrNameLst>
                                          <p:attrName>ppt_y</p:attrName>
                                        </p:attrNameLst>
                                      </p:cBhvr>
                                      <p:tavLst>
                                        <p:tav tm="0">
                                          <p:val>
                                            <p:strVal val="#ppt_y"/>
                                          </p:val>
                                        </p:tav>
                                        <p:tav tm="100000">
                                          <p:val>
                                            <p:strVal val="#ppt_y"/>
                                          </p:val>
                                        </p:tav>
                                      </p:tavLst>
                                    </p:anim>
                                  </p:childTnLst>
                                </p:cTn>
                              </p:par>
                              <p:par>
                                <p:cTn id="21" presetID="2" presetClass="entr" presetSubtype="2" decel="100000" fill="hold" grpId="0" nodeType="withEffect">
                                  <p:stCondLst>
                                    <p:cond delay="750"/>
                                  </p:stCondLst>
                                  <p:childTnLst>
                                    <p:set>
                                      <p:cBhvr>
                                        <p:cTn id="22" dur="1" fill="hold">
                                          <p:stCondLst>
                                            <p:cond delay="0"/>
                                          </p:stCondLst>
                                        </p:cTn>
                                        <p:tgtEl>
                                          <p:spTgt spid="69"/>
                                        </p:tgtEl>
                                        <p:attrNameLst>
                                          <p:attrName>style.visibility</p:attrName>
                                        </p:attrNameLst>
                                      </p:cBhvr>
                                      <p:to>
                                        <p:strVal val="visible"/>
                                      </p:to>
                                    </p:set>
                                    <p:anim calcmode="lin" valueType="num">
                                      <p:cBhvr additive="base">
                                        <p:cTn id="23" dur="500" fill="hold"/>
                                        <p:tgtEl>
                                          <p:spTgt spid="69"/>
                                        </p:tgtEl>
                                        <p:attrNameLst>
                                          <p:attrName>ppt_x</p:attrName>
                                        </p:attrNameLst>
                                      </p:cBhvr>
                                      <p:tavLst>
                                        <p:tav tm="0">
                                          <p:val>
                                            <p:strVal val="1+#ppt_w/2"/>
                                          </p:val>
                                        </p:tav>
                                        <p:tav tm="100000">
                                          <p:val>
                                            <p:strVal val="#ppt_x"/>
                                          </p:val>
                                        </p:tav>
                                      </p:tavLst>
                                    </p:anim>
                                    <p:anim calcmode="lin" valueType="num">
                                      <p:cBhvr additive="base">
                                        <p:cTn id="24" dur="500" fill="hold"/>
                                        <p:tgtEl>
                                          <p:spTgt spid="69"/>
                                        </p:tgtEl>
                                        <p:attrNameLst>
                                          <p:attrName>ppt_y</p:attrName>
                                        </p:attrNameLst>
                                      </p:cBhvr>
                                      <p:tavLst>
                                        <p:tav tm="0">
                                          <p:val>
                                            <p:strVal val="#ppt_y"/>
                                          </p:val>
                                        </p:tav>
                                        <p:tav tm="100000">
                                          <p:val>
                                            <p:strVal val="#ppt_y"/>
                                          </p:val>
                                        </p:tav>
                                      </p:tavLst>
                                    </p:anim>
                                  </p:childTnLst>
                                </p:cTn>
                              </p:par>
                            </p:childTnLst>
                          </p:cTn>
                        </p:par>
                        <p:par>
                          <p:cTn id="25" fill="hold">
                            <p:stCondLst>
                              <p:cond delay="1250"/>
                            </p:stCondLst>
                            <p:childTnLst>
                              <p:par>
                                <p:cTn id="26" presetID="2" presetClass="entr" presetSubtype="1" decel="100000" fill="hold" grpId="0" nodeType="afterEffect">
                                  <p:stCondLst>
                                    <p:cond delay="0"/>
                                  </p:stCondLst>
                                  <p:childTnLst>
                                    <p:set>
                                      <p:cBhvr>
                                        <p:cTn id="27" dur="1" fill="hold">
                                          <p:stCondLst>
                                            <p:cond delay="0"/>
                                          </p:stCondLst>
                                        </p:cTn>
                                        <p:tgtEl>
                                          <p:spTgt spid="70"/>
                                        </p:tgtEl>
                                        <p:attrNameLst>
                                          <p:attrName>style.visibility</p:attrName>
                                        </p:attrNameLst>
                                      </p:cBhvr>
                                      <p:to>
                                        <p:strVal val="visible"/>
                                      </p:to>
                                    </p:set>
                                    <p:anim calcmode="lin" valueType="num">
                                      <p:cBhvr additive="base">
                                        <p:cTn id="28" dur="750" fill="hold"/>
                                        <p:tgtEl>
                                          <p:spTgt spid="70"/>
                                        </p:tgtEl>
                                        <p:attrNameLst>
                                          <p:attrName>ppt_x</p:attrName>
                                        </p:attrNameLst>
                                      </p:cBhvr>
                                      <p:tavLst>
                                        <p:tav tm="0">
                                          <p:val>
                                            <p:strVal val="#ppt_x"/>
                                          </p:val>
                                        </p:tav>
                                        <p:tav tm="100000">
                                          <p:val>
                                            <p:strVal val="#ppt_x"/>
                                          </p:val>
                                        </p:tav>
                                      </p:tavLst>
                                    </p:anim>
                                    <p:anim calcmode="lin" valueType="num">
                                      <p:cBhvr additive="base">
                                        <p:cTn id="29" dur="750" fill="hold"/>
                                        <p:tgtEl>
                                          <p:spTgt spid="70"/>
                                        </p:tgtEl>
                                        <p:attrNameLst>
                                          <p:attrName>ppt_y</p:attrName>
                                        </p:attrNameLst>
                                      </p:cBhvr>
                                      <p:tavLst>
                                        <p:tav tm="0">
                                          <p:val>
                                            <p:strVal val="0-#ppt_h/2"/>
                                          </p:val>
                                        </p:tav>
                                        <p:tav tm="100000">
                                          <p:val>
                                            <p:strVal val="#ppt_y"/>
                                          </p:val>
                                        </p:tav>
                                      </p:tavLst>
                                    </p:anim>
                                  </p:childTnLst>
                                </p:cTn>
                              </p:par>
                              <p:par>
                                <p:cTn id="30" presetID="2" presetClass="entr" presetSubtype="1" decel="100000" fill="hold" grpId="0" nodeType="withEffect">
                                  <p:stCondLst>
                                    <p:cond delay="0"/>
                                  </p:stCondLst>
                                  <p:childTnLst>
                                    <p:set>
                                      <p:cBhvr>
                                        <p:cTn id="31" dur="1" fill="hold">
                                          <p:stCondLst>
                                            <p:cond delay="0"/>
                                          </p:stCondLst>
                                        </p:cTn>
                                        <p:tgtEl>
                                          <p:spTgt spid="71"/>
                                        </p:tgtEl>
                                        <p:attrNameLst>
                                          <p:attrName>style.visibility</p:attrName>
                                        </p:attrNameLst>
                                      </p:cBhvr>
                                      <p:to>
                                        <p:strVal val="visible"/>
                                      </p:to>
                                    </p:set>
                                    <p:anim calcmode="lin" valueType="num">
                                      <p:cBhvr additive="base">
                                        <p:cTn id="32" dur="750" fill="hold"/>
                                        <p:tgtEl>
                                          <p:spTgt spid="71"/>
                                        </p:tgtEl>
                                        <p:attrNameLst>
                                          <p:attrName>ppt_x</p:attrName>
                                        </p:attrNameLst>
                                      </p:cBhvr>
                                      <p:tavLst>
                                        <p:tav tm="0">
                                          <p:val>
                                            <p:strVal val="#ppt_x"/>
                                          </p:val>
                                        </p:tav>
                                        <p:tav tm="100000">
                                          <p:val>
                                            <p:strVal val="#ppt_x"/>
                                          </p:val>
                                        </p:tav>
                                      </p:tavLst>
                                    </p:anim>
                                    <p:anim calcmode="lin" valueType="num">
                                      <p:cBhvr additive="base">
                                        <p:cTn id="33" dur="750" fill="hold"/>
                                        <p:tgtEl>
                                          <p:spTgt spid="71"/>
                                        </p:tgtEl>
                                        <p:attrNameLst>
                                          <p:attrName>ppt_y</p:attrName>
                                        </p:attrNameLst>
                                      </p:cBhvr>
                                      <p:tavLst>
                                        <p:tav tm="0">
                                          <p:val>
                                            <p:strVal val="0-#ppt_h/2"/>
                                          </p:val>
                                        </p:tav>
                                        <p:tav tm="100000">
                                          <p:val>
                                            <p:strVal val="#ppt_y"/>
                                          </p:val>
                                        </p:tav>
                                      </p:tavLst>
                                    </p:anim>
                                  </p:childTnLst>
                                </p:cTn>
                              </p:par>
                              <p:par>
                                <p:cTn id="34" presetID="2" presetClass="entr" presetSubtype="1" decel="100000" fill="hold" grpId="0" nodeType="withEffect">
                                  <p:stCondLst>
                                    <p:cond delay="0"/>
                                  </p:stCondLst>
                                  <p:childTnLst>
                                    <p:set>
                                      <p:cBhvr>
                                        <p:cTn id="35" dur="1" fill="hold">
                                          <p:stCondLst>
                                            <p:cond delay="0"/>
                                          </p:stCondLst>
                                        </p:cTn>
                                        <p:tgtEl>
                                          <p:spTgt spid="75"/>
                                        </p:tgtEl>
                                        <p:attrNameLst>
                                          <p:attrName>style.visibility</p:attrName>
                                        </p:attrNameLst>
                                      </p:cBhvr>
                                      <p:to>
                                        <p:strVal val="visible"/>
                                      </p:to>
                                    </p:set>
                                    <p:anim calcmode="lin" valueType="num">
                                      <p:cBhvr additive="base">
                                        <p:cTn id="36" dur="500" fill="hold"/>
                                        <p:tgtEl>
                                          <p:spTgt spid="75"/>
                                        </p:tgtEl>
                                        <p:attrNameLst>
                                          <p:attrName>ppt_x</p:attrName>
                                        </p:attrNameLst>
                                      </p:cBhvr>
                                      <p:tavLst>
                                        <p:tav tm="0">
                                          <p:val>
                                            <p:strVal val="#ppt_x"/>
                                          </p:val>
                                        </p:tav>
                                        <p:tav tm="100000">
                                          <p:val>
                                            <p:strVal val="#ppt_x"/>
                                          </p:val>
                                        </p:tav>
                                      </p:tavLst>
                                    </p:anim>
                                    <p:anim calcmode="lin" valueType="num">
                                      <p:cBhvr additive="base">
                                        <p:cTn id="37" dur="500" fill="hold"/>
                                        <p:tgtEl>
                                          <p:spTgt spid="75"/>
                                        </p:tgtEl>
                                        <p:attrNameLst>
                                          <p:attrName>ppt_y</p:attrName>
                                        </p:attrNameLst>
                                      </p:cBhvr>
                                      <p:tavLst>
                                        <p:tav tm="0">
                                          <p:val>
                                            <p:strVal val="0-#ppt_h/2"/>
                                          </p:val>
                                        </p:tav>
                                        <p:tav tm="100000">
                                          <p:val>
                                            <p:strVal val="#ppt_y"/>
                                          </p:val>
                                        </p:tav>
                                      </p:tavLst>
                                    </p:anim>
                                  </p:childTnLst>
                                </p:cTn>
                              </p:par>
                              <p:par>
                                <p:cTn id="38" presetID="2" presetClass="entr" presetSubtype="1" decel="100000" fill="hold" grpId="0"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additive="base">
                                        <p:cTn id="40" dur="500" fill="hold"/>
                                        <p:tgtEl>
                                          <p:spTgt spid="4"/>
                                        </p:tgtEl>
                                        <p:attrNameLst>
                                          <p:attrName>ppt_x</p:attrName>
                                        </p:attrNameLst>
                                      </p:cBhvr>
                                      <p:tavLst>
                                        <p:tav tm="0">
                                          <p:val>
                                            <p:strVal val="#ppt_x"/>
                                          </p:val>
                                        </p:tav>
                                        <p:tav tm="100000">
                                          <p:val>
                                            <p:strVal val="#ppt_x"/>
                                          </p:val>
                                        </p:tav>
                                      </p:tavLst>
                                    </p:anim>
                                    <p:anim calcmode="lin" valueType="num">
                                      <p:cBhvr additive="base">
                                        <p:cTn id="41" dur="500" fill="hold"/>
                                        <p:tgtEl>
                                          <p:spTgt spid="4"/>
                                        </p:tgtEl>
                                        <p:attrNameLst>
                                          <p:attrName>ppt_y</p:attrName>
                                        </p:attrNameLst>
                                      </p:cBhvr>
                                      <p:tavLst>
                                        <p:tav tm="0">
                                          <p:val>
                                            <p:strVal val="0-#ppt_h/2"/>
                                          </p:val>
                                        </p:tav>
                                        <p:tav tm="100000">
                                          <p:val>
                                            <p:strVal val="#ppt_y"/>
                                          </p:val>
                                        </p:tav>
                                      </p:tavLst>
                                    </p:anim>
                                  </p:childTnLst>
                                </p:cTn>
                              </p:par>
                              <p:par>
                                <p:cTn id="42" presetID="2" presetClass="entr" presetSubtype="1" decel="100000" fill="hold" grpId="0" nodeType="withEffect">
                                  <p:stCondLst>
                                    <p:cond delay="250"/>
                                  </p:stCondLst>
                                  <p:childTnLst>
                                    <p:set>
                                      <p:cBhvr>
                                        <p:cTn id="43" dur="1" fill="hold">
                                          <p:stCondLst>
                                            <p:cond delay="0"/>
                                          </p:stCondLst>
                                        </p:cTn>
                                        <p:tgtEl>
                                          <p:spTgt spid="95"/>
                                        </p:tgtEl>
                                        <p:attrNameLst>
                                          <p:attrName>style.visibility</p:attrName>
                                        </p:attrNameLst>
                                      </p:cBhvr>
                                      <p:to>
                                        <p:strVal val="visible"/>
                                      </p:to>
                                    </p:set>
                                    <p:anim calcmode="lin" valueType="num">
                                      <p:cBhvr additive="base">
                                        <p:cTn id="44" dur="750" fill="hold"/>
                                        <p:tgtEl>
                                          <p:spTgt spid="95"/>
                                        </p:tgtEl>
                                        <p:attrNameLst>
                                          <p:attrName>ppt_x</p:attrName>
                                        </p:attrNameLst>
                                      </p:cBhvr>
                                      <p:tavLst>
                                        <p:tav tm="0">
                                          <p:val>
                                            <p:strVal val="#ppt_x"/>
                                          </p:val>
                                        </p:tav>
                                        <p:tav tm="100000">
                                          <p:val>
                                            <p:strVal val="#ppt_x"/>
                                          </p:val>
                                        </p:tav>
                                      </p:tavLst>
                                    </p:anim>
                                    <p:anim calcmode="lin" valueType="num">
                                      <p:cBhvr additive="base">
                                        <p:cTn id="45" dur="750" fill="hold"/>
                                        <p:tgtEl>
                                          <p:spTgt spid="95"/>
                                        </p:tgtEl>
                                        <p:attrNameLst>
                                          <p:attrName>ppt_y</p:attrName>
                                        </p:attrNameLst>
                                      </p:cBhvr>
                                      <p:tavLst>
                                        <p:tav tm="0">
                                          <p:val>
                                            <p:strVal val="0-#ppt_h/2"/>
                                          </p:val>
                                        </p:tav>
                                        <p:tav tm="100000">
                                          <p:val>
                                            <p:strVal val="#ppt_y"/>
                                          </p:val>
                                        </p:tav>
                                      </p:tavLst>
                                    </p:anim>
                                  </p:childTnLst>
                                </p:cTn>
                              </p:par>
                              <p:par>
                                <p:cTn id="46" presetID="2" presetClass="entr" presetSubtype="1" decel="100000" fill="hold" grpId="0" nodeType="withEffect">
                                  <p:stCondLst>
                                    <p:cond delay="250"/>
                                  </p:stCondLst>
                                  <p:childTnLst>
                                    <p:set>
                                      <p:cBhvr>
                                        <p:cTn id="47" dur="1" fill="hold">
                                          <p:stCondLst>
                                            <p:cond delay="0"/>
                                          </p:stCondLst>
                                        </p:cTn>
                                        <p:tgtEl>
                                          <p:spTgt spid="96"/>
                                        </p:tgtEl>
                                        <p:attrNameLst>
                                          <p:attrName>style.visibility</p:attrName>
                                        </p:attrNameLst>
                                      </p:cBhvr>
                                      <p:to>
                                        <p:strVal val="visible"/>
                                      </p:to>
                                    </p:set>
                                    <p:anim calcmode="lin" valueType="num">
                                      <p:cBhvr additive="base">
                                        <p:cTn id="48" dur="750" fill="hold"/>
                                        <p:tgtEl>
                                          <p:spTgt spid="96"/>
                                        </p:tgtEl>
                                        <p:attrNameLst>
                                          <p:attrName>ppt_x</p:attrName>
                                        </p:attrNameLst>
                                      </p:cBhvr>
                                      <p:tavLst>
                                        <p:tav tm="0">
                                          <p:val>
                                            <p:strVal val="#ppt_x"/>
                                          </p:val>
                                        </p:tav>
                                        <p:tav tm="100000">
                                          <p:val>
                                            <p:strVal val="#ppt_x"/>
                                          </p:val>
                                        </p:tav>
                                      </p:tavLst>
                                    </p:anim>
                                    <p:anim calcmode="lin" valueType="num">
                                      <p:cBhvr additive="base">
                                        <p:cTn id="49" dur="750" fill="hold"/>
                                        <p:tgtEl>
                                          <p:spTgt spid="96"/>
                                        </p:tgtEl>
                                        <p:attrNameLst>
                                          <p:attrName>ppt_y</p:attrName>
                                        </p:attrNameLst>
                                      </p:cBhvr>
                                      <p:tavLst>
                                        <p:tav tm="0">
                                          <p:val>
                                            <p:strVal val="0-#ppt_h/2"/>
                                          </p:val>
                                        </p:tav>
                                        <p:tav tm="100000">
                                          <p:val>
                                            <p:strVal val="#ppt_y"/>
                                          </p:val>
                                        </p:tav>
                                      </p:tavLst>
                                    </p:anim>
                                  </p:childTnLst>
                                </p:cTn>
                              </p:par>
                              <p:par>
                                <p:cTn id="50" presetID="2" presetClass="entr" presetSubtype="1" decel="100000" fill="hold" grpId="0" nodeType="withEffect">
                                  <p:stCondLst>
                                    <p:cond delay="250"/>
                                  </p:stCondLst>
                                  <p:childTnLst>
                                    <p:set>
                                      <p:cBhvr>
                                        <p:cTn id="51" dur="1" fill="hold">
                                          <p:stCondLst>
                                            <p:cond delay="0"/>
                                          </p:stCondLst>
                                        </p:cTn>
                                        <p:tgtEl>
                                          <p:spTgt spid="97"/>
                                        </p:tgtEl>
                                        <p:attrNameLst>
                                          <p:attrName>style.visibility</p:attrName>
                                        </p:attrNameLst>
                                      </p:cBhvr>
                                      <p:to>
                                        <p:strVal val="visible"/>
                                      </p:to>
                                    </p:set>
                                    <p:anim calcmode="lin" valueType="num">
                                      <p:cBhvr additive="base">
                                        <p:cTn id="52" dur="500" fill="hold"/>
                                        <p:tgtEl>
                                          <p:spTgt spid="97"/>
                                        </p:tgtEl>
                                        <p:attrNameLst>
                                          <p:attrName>ppt_x</p:attrName>
                                        </p:attrNameLst>
                                      </p:cBhvr>
                                      <p:tavLst>
                                        <p:tav tm="0">
                                          <p:val>
                                            <p:strVal val="#ppt_x"/>
                                          </p:val>
                                        </p:tav>
                                        <p:tav tm="100000">
                                          <p:val>
                                            <p:strVal val="#ppt_x"/>
                                          </p:val>
                                        </p:tav>
                                      </p:tavLst>
                                    </p:anim>
                                    <p:anim calcmode="lin" valueType="num">
                                      <p:cBhvr additive="base">
                                        <p:cTn id="53" dur="500" fill="hold"/>
                                        <p:tgtEl>
                                          <p:spTgt spid="97"/>
                                        </p:tgtEl>
                                        <p:attrNameLst>
                                          <p:attrName>ppt_y</p:attrName>
                                        </p:attrNameLst>
                                      </p:cBhvr>
                                      <p:tavLst>
                                        <p:tav tm="0">
                                          <p:val>
                                            <p:strVal val="0-#ppt_h/2"/>
                                          </p:val>
                                        </p:tav>
                                        <p:tav tm="100000">
                                          <p:val>
                                            <p:strVal val="#ppt_y"/>
                                          </p:val>
                                        </p:tav>
                                      </p:tavLst>
                                    </p:anim>
                                  </p:childTnLst>
                                </p:cTn>
                              </p:par>
                              <p:par>
                                <p:cTn id="54" presetID="2" presetClass="entr" presetSubtype="1" decel="100000" fill="hold" grpId="0" nodeType="withEffect">
                                  <p:stCondLst>
                                    <p:cond delay="250"/>
                                  </p:stCondLst>
                                  <p:childTnLst>
                                    <p:set>
                                      <p:cBhvr>
                                        <p:cTn id="55" dur="1" fill="hold">
                                          <p:stCondLst>
                                            <p:cond delay="0"/>
                                          </p:stCondLst>
                                        </p:cTn>
                                        <p:tgtEl>
                                          <p:spTgt spid="94"/>
                                        </p:tgtEl>
                                        <p:attrNameLst>
                                          <p:attrName>style.visibility</p:attrName>
                                        </p:attrNameLst>
                                      </p:cBhvr>
                                      <p:to>
                                        <p:strVal val="visible"/>
                                      </p:to>
                                    </p:set>
                                    <p:anim calcmode="lin" valueType="num">
                                      <p:cBhvr additive="base">
                                        <p:cTn id="56" dur="500" fill="hold"/>
                                        <p:tgtEl>
                                          <p:spTgt spid="94"/>
                                        </p:tgtEl>
                                        <p:attrNameLst>
                                          <p:attrName>ppt_x</p:attrName>
                                        </p:attrNameLst>
                                      </p:cBhvr>
                                      <p:tavLst>
                                        <p:tav tm="0">
                                          <p:val>
                                            <p:strVal val="#ppt_x"/>
                                          </p:val>
                                        </p:tav>
                                        <p:tav tm="100000">
                                          <p:val>
                                            <p:strVal val="#ppt_x"/>
                                          </p:val>
                                        </p:tav>
                                      </p:tavLst>
                                    </p:anim>
                                    <p:anim calcmode="lin" valueType="num">
                                      <p:cBhvr additive="base">
                                        <p:cTn id="57" dur="500" fill="hold"/>
                                        <p:tgtEl>
                                          <p:spTgt spid="94"/>
                                        </p:tgtEl>
                                        <p:attrNameLst>
                                          <p:attrName>ppt_y</p:attrName>
                                        </p:attrNameLst>
                                      </p:cBhvr>
                                      <p:tavLst>
                                        <p:tav tm="0">
                                          <p:val>
                                            <p:strVal val="0-#ppt_h/2"/>
                                          </p:val>
                                        </p:tav>
                                        <p:tav tm="100000">
                                          <p:val>
                                            <p:strVal val="#ppt_y"/>
                                          </p:val>
                                        </p:tav>
                                      </p:tavLst>
                                    </p:anim>
                                  </p:childTnLst>
                                </p:cTn>
                              </p:par>
                            </p:childTnLst>
                          </p:cTn>
                        </p:par>
                        <p:par>
                          <p:cTn id="58" fill="hold">
                            <p:stCondLst>
                              <p:cond delay="2250"/>
                            </p:stCondLst>
                            <p:childTnLst>
                              <p:par>
                                <p:cTn id="59" presetID="2" presetClass="entr" presetSubtype="4" decel="100000" fill="hold" grpId="0" nodeType="afterEffect">
                                  <p:stCondLst>
                                    <p:cond delay="250"/>
                                  </p:stCondLst>
                                  <p:childTnLst>
                                    <p:set>
                                      <p:cBhvr>
                                        <p:cTn id="60" dur="1" fill="hold">
                                          <p:stCondLst>
                                            <p:cond delay="0"/>
                                          </p:stCondLst>
                                        </p:cTn>
                                        <p:tgtEl>
                                          <p:spTgt spid="131"/>
                                        </p:tgtEl>
                                        <p:attrNameLst>
                                          <p:attrName>style.visibility</p:attrName>
                                        </p:attrNameLst>
                                      </p:cBhvr>
                                      <p:to>
                                        <p:strVal val="visible"/>
                                      </p:to>
                                    </p:set>
                                    <p:anim calcmode="lin" valueType="num">
                                      <p:cBhvr additive="base">
                                        <p:cTn id="61" dur="500" fill="hold"/>
                                        <p:tgtEl>
                                          <p:spTgt spid="131"/>
                                        </p:tgtEl>
                                        <p:attrNameLst>
                                          <p:attrName>ppt_x</p:attrName>
                                        </p:attrNameLst>
                                      </p:cBhvr>
                                      <p:tavLst>
                                        <p:tav tm="0">
                                          <p:val>
                                            <p:strVal val="#ppt_x"/>
                                          </p:val>
                                        </p:tav>
                                        <p:tav tm="100000">
                                          <p:val>
                                            <p:strVal val="#ppt_x"/>
                                          </p:val>
                                        </p:tav>
                                      </p:tavLst>
                                    </p:anim>
                                    <p:anim calcmode="lin" valueType="num">
                                      <p:cBhvr additive="base">
                                        <p:cTn id="62" dur="500" fill="hold"/>
                                        <p:tgtEl>
                                          <p:spTgt spid="131"/>
                                        </p:tgtEl>
                                        <p:attrNameLst>
                                          <p:attrName>ppt_y</p:attrName>
                                        </p:attrNameLst>
                                      </p:cBhvr>
                                      <p:tavLst>
                                        <p:tav tm="0">
                                          <p:val>
                                            <p:strVal val="1+#ppt_h/2"/>
                                          </p:val>
                                        </p:tav>
                                        <p:tav tm="100000">
                                          <p:val>
                                            <p:strVal val="#ppt_y"/>
                                          </p:val>
                                        </p:tav>
                                      </p:tavLst>
                                    </p:anim>
                                  </p:childTnLst>
                                </p:cTn>
                              </p:par>
                              <p:par>
                                <p:cTn id="63" presetID="2" presetClass="entr" presetSubtype="4" decel="100000"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500" fill="hold"/>
                                        <p:tgtEl>
                                          <p:spTgt spid="10"/>
                                        </p:tgtEl>
                                        <p:attrNameLst>
                                          <p:attrName>ppt_x</p:attrName>
                                        </p:attrNameLst>
                                      </p:cBhvr>
                                      <p:tavLst>
                                        <p:tav tm="0">
                                          <p:val>
                                            <p:strVal val="#ppt_x"/>
                                          </p:val>
                                        </p:tav>
                                        <p:tav tm="100000">
                                          <p:val>
                                            <p:strVal val="#ppt_x"/>
                                          </p:val>
                                        </p:tav>
                                      </p:tavLst>
                                    </p:anim>
                                    <p:anim calcmode="lin" valueType="num">
                                      <p:cBhvr additive="base">
                                        <p:cTn id="66" dur="500" fill="hold"/>
                                        <p:tgtEl>
                                          <p:spTgt spid="10"/>
                                        </p:tgtEl>
                                        <p:attrNameLst>
                                          <p:attrName>ppt_y</p:attrName>
                                        </p:attrNameLst>
                                      </p:cBhvr>
                                      <p:tavLst>
                                        <p:tav tm="0">
                                          <p:val>
                                            <p:strVal val="1+#ppt_h/2"/>
                                          </p:val>
                                        </p:tav>
                                        <p:tav tm="100000">
                                          <p:val>
                                            <p:strVal val="#ppt_y"/>
                                          </p:val>
                                        </p:tav>
                                      </p:tavLst>
                                    </p:anim>
                                  </p:childTnLst>
                                </p:cTn>
                              </p:par>
                              <p:par>
                                <p:cTn id="67" presetID="22" presetClass="entr" presetSubtype="1" fill="hold" nodeType="withEffect">
                                  <p:stCondLst>
                                    <p:cond delay="250"/>
                                  </p:stCondLst>
                                  <p:childTnLst>
                                    <p:set>
                                      <p:cBhvr>
                                        <p:cTn id="68" dur="1" fill="hold">
                                          <p:stCondLst>
                                            <p:cond delay="0"/>
                                          </p:stCondLst>
                                        </p:cTn>
                                        <p:tgtEl>
                                          <p:spTgt spid="12"/>
                                        </p:tgtEl>
                                        <p:attrNameLst>
                                          <p:attrName>style.visibility</p:attrName>
                                        </p:attrNameLst>
                                      </p:cBhvr>
                                      <p:to>
                                        <p:strVal val="visible"/>
                                      </p:to>
                                    </p:set>
                                    <p:animEffect transition="in" filter="wipe(up)">
                                      <p:cBhvr>
                                        <p:cTn id="69" dur="500"/>
                                        <p:tgtEl>
                                          <p:spTgt spid="12"/>
                                        </p:tgtEl>
                                      </p:cBhvr>
                                    </p:animEffect>
                                  </p:childTnLst>
                                </p:cTn>
                              </p:par>
                              <p:par>
                                <p:cTn id="70" presetID="2" presetClass="entr" presetSubtype="4" decel="100000" fill="hold" nodeType="withEffect">
                                  <p:stCondLst>
                                    <p:cond delay="250"/>
                                  </p:stCondLst>
                                  <p:childTnLst>
                                    <p:set>
                                      <p:cBhvr>
                                        <p:cTn id="71" dur="1" fill="hold">
                                          <p:stCondLst>
                                            <p:cond delay="0"/>
                                          </p:stCondLst>
                                        </p:cTn>
                                        <p:tgtEl>
                                          <p:spTgt spid="134"/>
                                        </p:tgtEl>
                                        <p:attrNameLst>
                                          <p:attrName>style.visibility</p:attrName>
                                        </p:attrNameLst>
                                      </p:cBhvr>
                                      <p:to>
                                        <p:strVal val="visible"/>
                                      </p:to>
                                    </p:set>
                                    <p:anim calcmode="lin" valueType="num">
                                      <p:cBhvr additive="base">
                                        <p:cTn id="72" dur="500" fill="hold"/>
                                        <p:tgtEl>
                                          <p:spTgt spid="134"/>
                                        </p:tgtEl>
                                        <p:attrNameLst>
                                          <p:attrName>ppt_x</p:attrName>
                                        </p:attrNameLst>
                                      </p:cBhvr>
                                      <p:tavLst>
                                        <p:tav tm="0">
                                          <p:val>
                                            <p:strVal val="#ppt_x"/>
                                          </p:val>
                                        </p:tav>
                                        <p:tav tm="100000">
                                          <p:val>
                                            <p:strVal val="#ppt_x"/>
                                          </p:val>
                                        </p:tav>
                                      </p:tavLst>
                                    </p:anim>
                                    <p:anim calcmode="lin" valueType="num">
                                      <p:cBhvr additive="base">
                                        <p:cTn id="73" dur="500" fill="hold"/>
                                        <p:tgtEl>
                                          <p:spTgt spid="134"/>
                                        </p:tgtEl>
                                        <p:attrNameLst>
                                          <p:attrName>ppt_y</p:attrName>
                                        </p:attrNameLst>
                                      </p:cBhvr>
                                      <p:tavLst>
                                        <p:tav tm="0">
                                          <p:val>
                                            <p:strVal val="1+#ppt_h/2"/>
                                          </p:val>
                                        </p:tav>
                                        <p:tav tm="100000">
                                          <p:val>
                                            <p:strVal val="#ppt_y"/>
                                          </p:val>
                                        </p:tav>
                                      </p:tavLst>
                                    </p:anim>
                                  </p:childTnLst>
                                </p:cTn>
                              </p:par>
                              <p:par>
                                <p:cTn id="74" presetID="2" presetClass="entr" presetSubtype="4" decel="100000" fill="hold" grpId="0" nodeType="withEffect">
                                  <p:stCondLst>
                                    <p:cond delay="500"/>
                                  </p:stCondLst>
                                  <p:childTnLst>
                                    <p:set>
                                      <p:cBhvr>
                                        <p:cTn id="75" dur="1" fill="hold">
                                          <p:stCondLst>
                                            <p:cond delay="0"/>
                                          </p:stCondLst>
                                        </p:cTn>
                                        <p:tgtEl>
                                          <p:spTgt spid="135"/>
                                        </p:tgtEl>
                                        <p:attrNameLst>
                                          <p:attrName>style.visibility</p:attrName>
                                        </p:attrNameLst>
                                      </p:cBhvr>
                                      <p:to>
                                        <p:strVal val="visible"/>
                                      </p:to>
                                    </p:set>
                                    <p:anim calcmode="lin" valueType="num">
                                      <p:cBhvr additive="base">
                                        <p:cTn id="76" dur="500" fill="hold"/>
                                        <p:tgtEl>
                                          <p:spTgt spid="135"/>
                                        </p:tgtEl>
                                        <p:attrNameLst>
                                          <p:attrName>ppt_x</p:attrName>
                                        </p:attrNameLst>
                                      </p:cBhvr>
                                      <p:tavLst>
                                        <p:tav tm="0">
                                          <p:val>
                                            <p:strVal val="#ppt_x"/>
                                          </p:val>
                                        </p:tav>
                                        <p:tav tm="100000">
                                          <p:val>
                                            <p:strVal val="#ppt_x"/>
                                          </p:val>
                                        </p:tav>
                                      </p:tavLst>
                                    </p:anim>
                                    <p:anim calcmode="lin" valueType="num">
                                      <p:cBhvr additive="base">
                                        <p:cTn id="77" dur="500" fill="hold"/>
                                        <p:tgtEl>
                                          <p:spTgt spid="135"/>
                                        </p:tgtEl>
                                        <p:attrNameLst>
                                          <p:attrName>ppt_y</p:attrName>
                                        </p:attrNameLst>
                                      </p:cBhvr>
                                      <p:tavLst>
                                        <p:tav tm="0">
                                          <p:val>
                                            <p:strVal val="1+#ppt_h/2"/>
                                          </p:val>
                                        </p:tav>
                                        <p:tav tm="100000">
                                          <p:val>
                                            <p:strVal val="#ppt_y"/>
                                          </p:val>
                                        </p:tav>
                                      </p:tavLst>
                                    </p:anim>
                                  </p:childTnLst>
                                </p:cTn>
                              </p:par>
                              <p:par>
                                <p:cTn id="78" presetID="2" presetClass="entr" presetSubtype="4" decel="100000" fill="hold" grpId="0" nodeType="withEffect">
                                  <p:stCondLst>
                                    <p:cond delay="500"/>
                                  </p:stCondLst>
                                  <p:childTnLst>
                                    <p:set>
                                      <p:cBhvr>
                                        <p:cTn id="79" dur="1" fill="hold">
                                          <p:stCondLst>
                                            <p:cond delay="0"/>
                                          </p:stCondLst>
                                        </p:cTn>
                                        <p:tgtEl>
                                          <p:spTgt spid="138"/>
                                        </p:tgtEl>
                                        <p:attrNameLst>
                                          <p:attrName>style.visibility</p:attrName>
                                        </p:attrNameLst>
                                      </p:cBhvr>
                                      <p:to>
                                        <p:strVal val="visible"/>
                                      </p:to>
                                    </p:set>
                                    <p:anim calcmode="lin" valueType="num">
                                      <p:cBhvr additive="base">
                                        <p:cTn id="80" dur="750" fill="hold"/>
                                        <p:tgtEl>
                                          <p:spTgt spid="138"/>
                                        </p:tgtEl>
                                        <p:attrNameLst>
                                          <p:attrName>ppt_x</p:attrName>
                                        </p:attrNameLst>
                                      </p:cBhvr>
                                      <p:tavLst>
                                        <p:tav tm="0">
                                          <p:val>
                                            <p:strVal val="#ppt_x"/>
                                          </p:val>
                                        </p:tav>
                                        <p:tav tm="100000">
                                          <p:val>
                                            <p:strVal val="#ppt_x"/>
                                          </p:val>
                                        </p:tav>
                                      </p:tavLst>
                                    </p:anim>
                                    <p:anim calcmode="lin" valueType="num">
                                      <p:cBhvr additive="base">
                                        <p:cTn id="81" dur="750" fill="hold"/>
                                        <p:tgtEl>
                                          <p:spTgt spid="138"/>
                                        </p:tgtEl>
                                        <p:attrNameLst>
                                          <p:attrName>ppt_y</p:attrName>
                                        </p:attrNameLst>
                                      </p:cBhvr>
                                      <p:tavLst>
                                        <p:tav tm="0">
                                          <p:val>
                                            <p:strVal val="1+#ppt_h/2"/>
                                          </p:val>
                                        </p:tav>
                                        <p:tav tm="100000">
                                          <p:val>
                                            <p:strVal val="#ppt_y"/>
                                          </p:val>
                                        </p:tav>
                                      </p:tavLst>
                                    </p:anim>
                                  </p:childTnLst>
                                </p:cTn>
                              </p:par>
                              <p:par>
                                <p:cTn id="82" presetID="22" presetClass="entr" presetSubtype="1" fill="hold" nodeType="withEffect">
                                  <p:stCondLst>
                                    <p:cond delay="500"/>
                                  </p:stCondLst>
                                  <p:childTnLst>
                                    <p:set>
                                      <p:cBhvr>
                                        <p:cTn id="83" dur="1" fill="hold">
                                          <p:stCondLst>
                                            <p:cond delay="0"/>
                                          </p:stCondLst>
                                        </p:cTn>
                                        <p:tgtEl>
                                          <p:spTgt spid="136"/>
                                        </p:tgtEl>
                                        <p:attrNameLst>
                                          <p:attrName>style.visibility</p:attrName>
                                        </p:attrNameLst>
                                      </p:cBhvr>
                                      <p:to>
                                        <p:strVal val="visible"/>
                                      </p:to>
                                    </p:set>
                                    <p:animEffect transition="in" filter="wipe(up)">
                                      <p:cBhvr>
                                        <p:cTn id="84" dur="500"/>
                                        <p:tgtEl>
                                          <p:spTgt spid="136"/>
                                        </p:tgtEl>
                                      </p:cBhvr>
                                    </p:animEffect>
                                  </p:childTnLst>
                                </p:cTn>
                              </p:par>
                              <p:par>
                                <p:cTn id="85" presetID="2" presetClass="entr" presetSubtype="4" decel="100000" fill="hold" nodeType="withEffect">
                                  <p:stCondLst>
                                    <p:cond delay="500"/>
                                  </p:stCondLst>
                                  <p:childTnLst>
                                    <p:set>
                                      <p:cBhvr>
                                        <p:cTn id="86" dur="1" fill="hold">
                                          <p:stCondLst>
                                            <p:cond delay="0"/>
                                          </p:stCondLst>
                                        </p:cTn>
                                        <p:tgtEl>
                                          <p:spTgt spid="139"/>
                                        </p:tgtEl>
                                        <p:attrNameLst>
                                          <p:attrName>style.visibility</p:attrName>
                                        </p:attrNameLst>
                                      </p:cBhvr>
                                      <p:to>
                                        <p:strVal val="visible"/>
                                      </p:to>
                                    </p:set>
                                    <p:anim calcmode="lin" valueType="num">
                                      <p:cBhvr additive="base">
                                        <p:cTn id="87" dur="500" fill="hold"/>
                                        <p:tgtEl>
                                          <p:spTgt spid="139"/>
                                        </p:tgtEl>
                                        <p:attrNameLst>
                                          <p:attrName>ppt_x</p:attrName>
                                        </p:attrNameLst>
                                      </p:cBhvr>
                                      <p:tavLst>
                                        <p:tav tm="0">
                                          <p:val>
                                            <p:strVal val="#ppt_x"/>
                                          </p:val>
                                        </p:tav>
                                        <p:tav tm="100000">
                                          <p:val>
                                            <p:strVal val="#ppt_x"/>
                                          </p:val>
                                        </p:tav>
                                      </p:tavLst>
                                    </p:anim>
                                    <p:anim calcmode="lin" valueType="num">
                                      <p:cBhvr additive="base">
                                        <p:cTn id="88" dur="500" fill="hold"/>
                                        <p:tgtEl>
                                          <p:spTgt spid="139"/>
                                        </p:tgtEl>
                                        <p:attrNameLst>
                                          <p:attrName>ppt_y</p:attrName>
                                        </p:attrNameLst>
                                      </p:cBhvr>
                                      <p:tavLst>
                                        <p:tav tm="0">
                                          <p:val>
                                            <p:strVal val="1+#ppt_h/2"/>
                                          </p:val>
                                        </p:tav>
                                        <p:tav tm="100000">
                                          <p:val>
                                            <p:strVal val="#ppt_y"/>
                                          </p:val>
                                        </p:tav>
                                      </p:tavLst>
                                    </p:anim>
                                  </p:childTnLst>
                                </p:cTn>
                              </p:par>
                              <p:par>
                                <p:cTn id="89" presetID="2" presetClass="entr" presetSubtype="4" decel="100000" fill="hold" grpId="0" nodeType="withEffect">
                                  <p:stCondLst>
                                    <p:cond delay="750"/>
                                  </p:stCondLst>
                                  <p:childTnLst>
                                    <p:set>
                                      <p:cBhvr>
                                        <p:cTn id="90" dur="1" fill="hold">
                                          <p:stCondLst>
                                            <p:cond delay="0"/>
                                          </p:stCondLst>
                                        </p:cTn>
                                        <p:tgtEl>
                                          <p:spTgt spid="140"/>
                                        </p:tgtEl>
                                        <p:attrNameLst>
                                          <p:attrName>style.visibility</p:attrName>
                                        </p:attrNameLst>
                                      </p:cBhvr>
                                      <p:to>
                                        <p:strVal val="visible"/>
                                      </p:to>
                                    </p:set>
                                    <p:anim calcmode="lin" valueType="num">
                                      <p:cBhvr additive="base">
                                        <p:cTn id="91" dur="500" fill="hold"/>
                                        <p:tgtEl>
                                          <p:spTgt spid="140"/>
                                        </p:tgtEl>
                                        <p:attrNameLst>
                                          <p:attrName>ppt_x</p:attrName>
                                        </p:attrNameLst>
                                      </p:cBhvr>
                                      <p:tavLst>
                                        <p:tav tm="0">
                                          <p:val>
                                            <p:strVal val="#ppt_x"/>
                                          </p:val>
                                        </p:tav>
                                        <p:tav tm="100000">
                                          <p:val>
                                            <p:strVal val="#ppt_x"/>
                                          </p:val>
                                        </p:tav>
                                      </p:tavLst>
                                    </p:anim>
                                    <p:anim calcmode="lin" valueType="num">
                                      <p:cBhvr additive="base">
                                        <p:cTn id="92" dur="500" fill="hold"/>
                                        <p:tgtEl>
                                          <p:spTgt spid="140"/>
                                        </p:tgtEl>
                                        <p:attrNameLst>
                                          <p:attrName>ppt_y</p:attrName>
                                        </p:attrNameLst>
                                      </p:cBhvr>
                                      <p:tavLst>
                                        <p:tav tm="0">
                                          <p:val>
                                            <p:strVal val="1+#ppt_h/2"/>
                                          </p:val>
                                        </p:tav>
                                        <p:tav tm="100000">
                                          <p:val>
                                            <p:strVal val="#ppt_y"/>
                                          </p:val>
                                        </p:tav>
                                      </p:tavLst>
                                    </p:anim>
                                  </p:childTnLst>
                                </p:cTn>
                              </p:par>
                              <p:par>
                                <p:cTn id="93" presetID="2" presetClass="entr" presetSubtype="4" decel="100000" fill="hold" grpId="0" nodeType="withEffect">
                                  <p:stCondLst>
                                    <p:cond delay="750"/>
                                  </p:stCondLst>
                                  <p:childTnLst>
                                    <p:set>
                                      <p:cBhvr>
                                        <p:cTn id="94" dur="1" fill="hold">
                                          <p:stCondLst>
                                            <p:cond delay="0"/>
                                          </p:stCondLst>
                                        </p:cTn>
                                        <p:tgtEl>
                                          <p:spTgt spid="142"/>
                                        </p:tgtEl>
                                        <p:attrNameLst>
                                          <p:attrName>style.visibility</p:attrName>
                                        </p:attrNameLst>
                                      </p:cBhvr>
                                      <p:to>
                                        <p:strVal val="visible"/>
                                      </p:to>
                                    </p:set>
                                    <p:anim calcmode="lin" valueType="num">
                                      <p:cBhvr additive="base">
                                        <p:cTn id="95" dur="750" fill="hold"/>
                                        <p:tgtEl>
                                          <p:spTgt spid="142"/>
                                        </p:tgtEl>
                                        <p:attrNameLst>
                                          <p:attrName>ppt_x</p:attrName>
                                        </p:attrNameLst>
                                      </p:cBhvr>
                                      <p:tavLst>
                                        <p:tav tm="0">
                                          <p:val>
                                            <p:strVal val="#ppt_x"/>
                                          </p:val>
                                        </p:tav>
                                        <p:tav tm="100000">
                                          <p:val>
                                            <p:strVal val="#ppt_x"/>
                                          </p:val>
                                        </p:tav>
                                      </p:tavLst>
                                    </p:anim>
                                    <p:anim calcmode="lin" valueType="num">
                                      <p:cBhvr additive="base">
                                        <p:cTn id="96" dur="750" fill="hold"/>
                                        <p:tgtEl>
                                          <p:spTgt spid="142"/>
                                        </p:tgtEl>
                                        <p:attrNameLst>
                                          <p:attrName>ppt_y</p:attrName>
                                        </p:attrNameLst>
                                      </p:cBhvr>
                                      <p:tavLst>
                                        <p:tav tm="0">
                                          <p:val>
                                            <p:strVal val="1+#ppt_h/2"/>
                                          </p:val>
                                        </p:tav>
                                        <p:tav tm="100000">
                                          <p:val>
                                            <p:strVal val="#ppt_y"/>
                                          </p:val>
                                        </p:tav>
                                      </p:tavLst>
                                    </p:anim>
                                  </p:childTnLst>
                                </p:cTn>
                              </p:par>
                            </p:childTnLst>
                          </p:cTn>
                        </p:par>
                        <p:par>
                          <p:cTn id="97" fill="hold">
                            <p:stCondLst>
                              <p:cond delay="3750"/>
                            </p:stCondLst>
                            <p:childTnLst>
                              <p:par>
                                <p:cTn id="98" presetID="2" presetClass="entr" presetSubtype="1" decel="100000" fill="hold" nodeType="afterEffect">
                                  <p:stCondLst>
                                    <p:cond delay="0"/>
                                  </p:stCondLst>
                                  <p:childTnLst>
                                    <p:set>
                                      <p:cBhvr>
                                        <p:cTn id="99" dur="1" fill="hold">
                                          <p:stCondLst>
                                            <p:cond delay="0"/>
                                          </p:stCondLst>
                                        </p:cTn>
                                        <p:tgtEl>
                                          <p:spTgt spid="25"/>
                                        </p:tgtEl>
                                        <p:attrNameLst>
                                          <p:attrName>style.visibility</p:attrName>
                                        </p:attrNameLst>
                                      </p:cBhvr>
                                      <p:to>
                                        <p:strVal val="visible"/>
                                      </p:to>
                                    </p:set>
                                    <p:anim calcmode="lin" valueType="num">
                                      <p:cBhvr additive="base">
                                        <p:cTn id="100" dur="500" fill="hold"/>
                                        <p:tgtEl>
                                          <p:spTgt spid="25"/>
                                        </p:tgtEl>
                                        <p:attrNameLst>
                                          <p:attrName>ppt_x</p:attrName>
                                        </p:attrNameLst>
                                      </p:cBhvr>
                                      <p:tavLst>
                                        <p:tav tm="0">
                                          <p:val>
                                            <p:strVal val="#ppt_x"/>
                                          </p:val>
                                        </p:tav>
                                        <p:tav tm="100000">
                                          <p:val>
                                            <p:strVal val="#ppt_x"/>
                                          </p:val>
                                        </p:tav>
                                      </p:tavLst>
                                    </p:anim>
                                    <p:anim calcmode="lin" valueType="num">
                                      <p:cBhvr additive="base">
                                        <p:cTn id="101" dur="500" fill="hold"/>
                                        <p:tgtEl>
                                          <p:spTgt spid="25"/>
                                        </p:tgtEl>
                                        <p:attrNameLst>
                                          <p:attrName>ppt_y</p:attrName>
                                        </p:attrNameLst>
                                      </p:cBhvr>
                                      <p:tavLst>
                                        <p:tav tm="0">
                                          <p:val>
                                            <p:strVal val="0-#ppt_h/2"/>
                                          </p:val>
                                        </p:tav>
                                        <p:tav tm="100000">
                                          <p:val>
                                            <p:strVal val="#ppt_y"/>
                                          </p:val>
                                        </p:tav>
                                      </p:tavLst>
                                    </p:anim>
                                  </p:childTnLst>
                                </p:cTn>
                              </p:par>
                            </p:childTnLst>
                          </p:cTn>
                        </p:par>
                        <p:par>
                          <p:cTn id="102" fill="hold">
                            <p:stCondLst>
                              <p:cond delay="4250"/>
                            </p:stCondLst>
                            <p:childTnLst>
                              <p:par>
                                <p:cTn id="103" presetID="42" presetClass="path" presetSubtype="0" repeatCount="indefinite" accel="50000" decel="50000" autoRev="1" fill="remove" nodeType="afterEffect">
                                  <p:stCondLst>
                                    <p:cond delay="0"/>
                                  </p:stCondLst>
                                  <p:childTnLst>
                                    <p:animMotion origin="layout" path="M -1.25E-6 2.22222E-6 L -0.00013 -0.01922 " pathEditMode="relative" rAng="0" ptsTypes="AA">
                                      <p:cBhvr>
                                        <p:cTn id="104" dur="1000" spd="-100000" fill="hold"/>
                                        <p:tgtEl>
                                          <p:spTgt spid="25"/>
                                        </p:tgtEl>
                                        <p:attrNameLst>
                                          <p:attrName>ppt_x</p:attrName>
                                          <p:attrName>ppt_y</p:attrName>
                                        </p:attrNameLst>
                                      </p:cBhvr>
                                      <p:rCtr x="-1300" y="-97200"/>
                                    </p:animMotion>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5" restart="whenNotActive" fill="hold" evtFilter="cancelBubble" nodeType="interactiveSeq">
                <p:stCondLst>
                  <p:cond evt="onClick" delay="0">
                    <p:tgtEl>
                      <p:spTgt spid="149"/>
                    </p:tgtEl>
                  </p:cond>
                </p:stCondLst>
                <p:endSync evt="end" delay="0">
                  <p:rtn val="all"/>
                </p:endSync>
                <p:childTnLst>
                  <p:par>
                    <p:cTn id="106" fill="hold">
                      <p:stCondLst>
                        <p:cond delay="0"/>
                      </p:stCondLst>
                      <p:childTnLst>
                        <p:par>
                          <p:cTn id="107" fill="hold">
                            <p:stCondLst>
                              <p:cond delay="0"/>
                            </p:stCondLst>
                            <p:childTnLst>
                              <p:par>
                                <p:cTn id="108" presetID="35" presetClass="path" presetSubtype="0" decel="100000" fill="hold" grpId="0" nodeType="withEffect">
                                  <p:stCondLst>
                                    <p:cond delay="0"/>
                                  </p:stCondLst>
                                  <p:childTnLst>
                                    <p:animMotion origin="layout" path="M 8.33333E-7 0 L -0.33698 0 " pathEditMode="relative" rAng="0" ptsTypes="AA">
                                      <p:cBhvr>
                                        <p:cTn id="109" dur="500" fill="hold"/>
                                        <p:tgtEl>
                                          <p:spTgt spid="114"/>
                                        </p:tgtEl>
                                        <p:attrNameLst>
                                          <p:attrName>ppt_x</p:attrName>
                                          <p:attrName>ppt_y</p:attrName>
                                        </p:attrNameLst>
                                      </p:cBhvr>
                                      <p:rCtr x="-16849" y="0"/>
                                    </p:animMotion>
                                  </p:childTnLst>
                                </p:cTn>
                              </p:par>
                              <p:par>
                                <p:cTn id="110" presetID="35" presetClass="path" presetSubtype="0" decel="100000" fill="hold" grpId="0" nodeType="withEffect">
                                  <p:stCondLst>
                                    <p:cond delay="0"/>
                                  </p:stCondLst>
                                  <p:childTnLst>
                                    <p:animMotion origin="layout" path="M 8.33333E-7 0 L -0.33698 0 " pathEditMode="relative" rAng="0" ptsTypes="AA">
                                      <p:cBhvr>
                                        <p:cTn id="111" dur="750" fill="hold"/>
                                        <p:tgtEl>
                                          <p:spTgt spid="115"/>
                                        </p:tgtEl>
                                        <p:attrNameLst>
                                          <p:attrName>ppt_x</p:attrName>
                                          <p:attrName>ppt_y</p:attrName>
                                        </p:attrNameLst>
                                      </p:cBhvr>
                                      <p:rCtr x="-16849" y="0"/>
                                    </p:animMotion>
                                  </p:childTnLst>
                                </p:cTn>
                              </p:par>
                              <p:par>
                                <p:cTn id="112" presetID="35" presetClass="path" presetSubtype="0" decel="100000" fill="hold" grpId="0" nodeType="withEffect">
                                  <p:stCondLst>
                                    <p:cond delay="0"/>
                                  </p:stCondLst>
                                  <p:childTnLst>
                                    <p:animMotion origin="layout" path="M 8.33333E-7 0 L -0.33698 0 " pathEditMode="relative" rAng="0" ptsTypes="AA">
                                      <p:cBhvr>
                                        <p:cTn id="113" dur="1000" fill="hold"/>
                                        <p:tgtEl>
                                          <p:spTgt spid="116"/>
                                        </p:tgtEl>
                                        <p:attrNameLst>
                                          <p:attrName>ppt_x</p:attrName>
                                          <p:attrName>ppt_y</p:attrName>
                                        </p:attrNameLst>
                                      </p:cBhvr>
                                      <p:rCtr x="-16849" y="0"/>
                                    </p:animMotion>
                                  </p:childTnLst>
                                </p:cTn>
                              </p:par>
                              <p:par>
                                <p:cTn id="114" presetID="35" presetClass="path" presetSubtype="0" decel="100000" fill="hold" grpId="0" nodeType="withEffect">
                                  <p:stCondLst>
                                    <p:cond delay="0"/>
                                  </p:stCondLst>
                                  <p:childTnLst>
                                    <p:animMotion origin="layout" path="M 8.33333E-7 0 L -0.33698 0 " pathEditMode="relative" rAng="0" ptsTypes="AA">
                                      <p:cBhvr>
                                        <p:cTn id="115" dur="1250" fill="hold"/>
                                        <p:tgtEl>
                                          <p:spTgt spid="117"/>
                                        </p:tgtEl>
                                        <p:attrNameLst>
                                          <p:attrName>ppt_x</p:attrName>
                                          <p:attrName>ppt_y</p:attrName>
                                        </p:attrNameLst>
                                      </p:cBhvr>
                                      <p:rCtr x="-16849" y="0"/>
                                    </p:animMotion>
                                  </p:childTnLst>
                                </p:cTn>
                              </p:par>
                              <p:par>
                                <p:cTn id="116" presetID="35" presetClass="path" presetSubtype="0" decel="100000" fill="hold" grpId="0" nodeType="withEffect">
                                  <p:stCondLst>
                                    <p:cond delay="750"/>
                                  </p:stCondLst>
                                  <p:childTnLst>
                                    <p:animMotion origin="layout" path="M 8.33333E-7 0 L -0.33698 0 " pathEditMode="relative" rAng="0" ptsTypes="AA">
                                      <p:cBhvr>
                                        <p:cTn id="117" dur="500" fill="hold"/>
                                        <p:tgtEl>
                                          <p:spTgt spid="118"/>
                                        </p:tgtEl>
                                        <p:attrNameLst>
                                          <p:attrName>ppt_x</p:attrName>
                                          <p:attrName>ppt_y</p:attrName>
                                        </p:attrNameLst>
                                      </p:cBhvr>
                                      <p:rCtr x="-16849" y="0"/>
                                    </p:animMotion>
                                  </p:childTnLst>
                                </p:cTn>
                              </p:par>
                              <p:par>
                                <p:cTn id="118" presetID="35" presetClass="path" presetSubtype="0" decel="100000" fill="hold" grpId="0" nodeType="withEffect" nodePh="1">
                                  <p:stCondLst>
                                    <p:cond delay="750"/>
                                  </p:stCondLst>
                                  <p:endCondLst>
                                    <p:cond evt="begin" delay="0">
                                      <p:tn val="118"/>
                                    </p:cond>
                                  </p:endCondLst>
                                  <p:childTnLst>
                                    <p:animMotion origin="layout" path="M 8.33333E-7 0 L -0.33698 0 " pathEditMode="relative" rAng="0" ptsTypes="AA">
                                      <p:cBhvr>
                                        <p:cTn id="119" dur="500" fill="hold"/>
                                        <p:tgtEl>
                                          <p:spTgt spid="132"/>
                                        </p:tgtEl>
                                        <p:attrNameLst>
                                          <p:attrName>ppt_x</p:attrName>
                                          <p:attrName>ppt_y</p:attrName>
                                        </p:attrNameLst>
                                      </p:cBhvr>
                                      <p:rCtr x="-16849" y="0"/>
                                    </p:animMotion>
                                  </p:childTnLst>
                                </p:cTn>
                              </p:par>
                              <p:par>
                                <p:cTn id="120" presetID="35" presetClass="path" presetSubtype="0" decel="100000" fill="hold" nodeType="withEffect">
                                  <p:stCondLst>
                                    <p:cond delay="850"/>
                                  </p:stCondLst>
                                  <p:childTnLst>
                                    <p:animMotion origin="layout" path="M 8.33333E-7 0 L -0.33698 0 " pathEditMode="relative" rAng="0" ptsTypes="AA">
                                      <p:cBhvr>
                                        <p:cTn id="121" dur="500" fill="hold"/>
                                        <p:tgtEl>
                                          <p:spTgt spid="128"/>
                                        </p:tgtEl>
                                        <p:attrNameLst>
                                          <p:attrName>ppt_x</p:attrName>
                                          <p:attrName>ppt_y</p:attrName>
                                        </p:attrNameLst>
                                      </p:cBhvr>
                                      <p:rCtr x="-16849" y="0"/>
                                    </p:animMotion>
                                  </p:childTnLst>
                                </p:cTn>
                              </p:par>
                              <p:par>
                                <p:cTn id="122" presetID="35" presetClass="path" presetSubtype="0" decel="100000" fill="hold" grpId="0" nodeType="withEffect">
                                  <p:stCondLst>
                                    <p:cond delay="850"/>
                                  </p:stCondLst>
                                  <p:childTnLst>
                                    <p:animMotion origin="layout" path="M 8.33333E-7 0 L -0.33698 0 " pathEditMode="relative" rAng="0" ptsTypes="AA">
                                      <p:cBhvr>
                                        <p:cTn id="123" dur="500" fill="hold"/>
                                        <p:tgtEl>
                                          <p:spTgt spid="119"/>
                                        </p:tgtEl>
                                        <p:attrNameLst>
                                          <p:attrName>ppt_x</p:attrName>
                                          <p:attrName>ppt_y</p:attrName>
                                        </p:attrNameLst>
                                      </p:cBhvr>
                                      <p:rCtr x="-16849" y="0"/>
                                    </p:animMotion>
                                  </p:childTnLst>
                                </p:cTn>
                              </p:par>
                              <p:par>
                                <p:cTn id="124" presetID="35" presetClass="path" presetSubtype="0" decel="100000" fill="hold" grpId="0" nodeType="withEffect" nodePh="1">
                                  <p:stCondLst>
                                    <p:cond delay="850"/>
                                  </p:stCondLst>
                                  <p:endCondLst>
                                    <p:cond evt="begin" delay="0">
                                      <p:tn val="124"/>
                                    </p:cond>
                                  </p:endCondLst>
                                  <p:childTnLst>
                                    <p:animMotion origin="layout" path="M 8.33333E-7 0 L -0.33698 0 " pathEditMode="relative" rAng="0" ptsTypes="AA">
                                      <p:cBhvr>
                                        <p:cTn id="125" dur="500" fill="hold"/>
                                        <p:tgtEl>
                                          <p:spTgt spid="133"/>
                                        </p:tgtEl>
                                        <p:attrNameLst>
                                          <p:attrName>ppt_x</p:attrName>
                                          <p:attrName>ppt_y</p:attrName>
                                        </p:attrNameLst>
                                      </p:cBhvr>
                                      <p:rCtr x="-16849" y="0"/>
                                    </p:animMotion>
                                  </p:childTnLst>
                                </p:cTn>
                              </p:par>
                              <p:par>
                                <p:cTn id="126" presetID="35" presetClass="path" presetSubtype="0" decel="100000" fill="hold" nodeType="withEffect">
                                  <p:stCondLst>
                                    <p:cond delay="950"/>
                                  </p:stCondLst>
                                  <p:childTnLst>
                                    <p:animMotion origin="layout" path="M 8.33333E-7 0 L -0.33698 0 " pathEditMode="relative" rAng="0" ptsTypes="AA">
                                      <p:cBhvr>
                                        <p:cTn id="127" dur="500" fill="hold"/>
                                        <p:tgtEl>
                                          <p:spTgt spid="127"/>
                                        </p:tgtEl>
                                        <p:attrNameLst>
                                          <p:attrName>ppt_x</p:attrName>
                                          <p:attrName>ppt_y</p:attrName>
                                        </p:attrNameLst>
                                      </p:cBhvr>
                                      <p:rCtr x="-16849" y="0"/>
                                    </p:animMotion>
                                  </p:childTnLst>
                                </p:cTn>
                              </p:par>
                              <p:par>
                                <p:cTn id="128" presetID="35" presetClass="path" presetSubtype="0" decel="100000" fill="hold" grpId="0" nodeType="withEffect">
                                  <p:stCondLst>
                                    <p:cond delay="950"/>
                                  </p:stCondLst>
                                  <p:childTnLst>
                                    <p:animMotion origin="layout" path="M 8.33333E-7 0 L -0.33698 0 " pathEditMode="relative" rAng="0" ptsTypes="AA">
                                      <p:cBhvr>
                                        <p:cTn id="129" dur="500" fill="hold"/>
                                        <p:tgtEl>
                                          <p:spTgt spid="120"/>
                                        </p:tgtEl>
                                        <p:attrNameLst>
                                          <p:attrName>ppt_x</p:attrName>
                                          <p:attrName>ppt_y</p:attrName>
                                        </p:attrNameLst>
                                      </p:cBhvr>
                                      <p:rCtr x="-16849" y="0"/>
                                    </p:animMotion>
                                  </p:childTnLst>
                                </p:cTn>
                              </p:par>
                              <p:par>
                                <p:cTn id="130" presetID="35" presetClass="path" presetSubtype="0" decel="100000" fill="hold" grpId="0" nodeType="withEffect" nodePh="1">
                                  <p:stCondLst>
                                    <p:cond delay="950"/>
                                  </p:stCondLst>
                                  <p:endCondLst>
                                    <p:cond evt="begin" delay="0">
                                      <p:tn val="130"/>
                                    </p:cond>
                                  </p:endCondLst>
                                  <p:childTnLst>
                                    <p:animMotion origin="layout" path="M 8.33333E-7 0 L -0.33698 0 " pathEditMode="relative" rAng="0" ptsTypes="AA">
                                      <p:cBhvr>
                                        <p:cTn id="131" dur="500" fill="hold"/>
                                        <p:tgtEl>
                                          <p:spTgt spid="141"/>
                                        </p:tgtEl>
                                        <p:attrNameLst>
                                          <p:attrName>ppt_x</p:attrName>
                                          <p:attrName>ppt_y</p:attrName>
                                        </p:attrNameLst>
                                      </p:cBhvr>
                                      <p:rCtr x="-16849" y="0"/>
                                    </p:animMotion>
                                  </p:childTnLst>
                                </p:cTn>
                              </p:par>
                              <p:par>
                                <p:cTn id="132" presetID="35" presetClass="path" presetSubtype="0" decel="100000" fill="hold" nodeType="withEffect">
                                  <p:stCondLst>
                                    <p:cond delay="1050"/>
                                  </p:stCondLst>
                                  <p:childTnLst>
                                    <p:animMotion origin="layout" path="M 8.33333E-7 0 L -0.33698 0 " pathEditMode="relative" rAng="0" ptsTypes="AA">
                                      <p:cBhvr>
                                        <p:cTn id="133" dur="500" fill="hold"/>
                                        <p:tgtEl>
                                          <p:spTgt spid="126"/>
                                        </p:tgtEl>
                                        <p:attrNameLst>
                                          <p:attrName>ppt_x</p:attrName>
                                          <p:attrName>ppt_y</p:attrName>
                                        </p:attrNameLst>
                                      </p:cBhvr>
                                      <p:rCtr x="-16849" y="0"/>
                                    </p:animMotion>
                                  </p:childTnLst>
                                </p:cTn>
                              </p:par>
                              <p:par>
                                <p:cTn id="134" presetID="35" presetClass="path" presetSubtype="0" decel="100000" fill="hold" grpId="0" nodeType="withEffect">
                                  <p:stCondLst>
                                    <p:cond delay="1050"/>
                                  </p:stCondLst>
                                  <p:childTnLst>
                                    <p:animMotion origin="layout" path="M 8.33333E-7 0 L -0.33698 0 " pathEditMode="relative" rAng="0" ptsTypes="AA">
                                      <p:cBhvr>
                                        <p:cTn id="135" dur="500" fill="hold"/>
                                        <p:tgtEl>
                                          <p:spTgt spid="121"/>
                                        </p:tgtEl>
                                        <p:attrNameLst>
                                          <p:attrName>ppt_x</p:attrName>
                                          <p:attrName>ppt_y</p:attrName>
                                        </p:attrNameLst>
                                      </p:cBhvr>
                                      <p:rCtr x="-16849" y="0"/>
                                    </p:animMotion>
                                  </p:childTnLst>
                                </p:cTn>
                              </p:par>
                              <p:par>
                                <p:cTn id="136" presetID="35" presetClass="path" presetSubtype="0" decel="100000" fill="hold" grpId="0" nodeType="withEffect" nodePh="1">
                                  <p:stCondLst>
                                    <p:cond delay="1050"/>
                                  </p:stCondLst>
                                  <p:endCondLst>
                                    <p:cond evt="begin" delay="0">
                                      <p:tn val="136"/>
                                    </p:cond>
                                  </p:endCondLst>
                                  <p:childTnLst>
                                    <p:animMotion origin="layout" path="M 8.33333E-7 0 L -0.33698 0 " pathEditMode="relative" rAng="0" ptsTypes="AA">
                                      <p:cBhvr>
                                        <p:cTn id="137" dur="500" fill="hold"/>
                                        <p:tgtEl>
                                          <p:spTgt spid="143"/>
                                        </p:tgtEl>
                                        <p:attrNameLst>
                                          <p:attrName>ppt_x</p:attrName>
                                          <p:attrName>ppt_y</p:attrName>
                                        </p:attrNameLst>
                                      </p:cBhvr>
                                      <p:rCtr x="-16849" y="0"/>
                                    </p:animMotion>
                                  </p:childTnLst>
                                </p:cTn>
                              </p:par>
                              <p:par>
                                <p:cTn id="138" presetID="35" presetClass="path" presetSubtype="0" decel="100000" fill="hold" nodeType="withEffect">
                                  <p:stCondLst>
                                    <p:cond delay="1150"/>
                                  </p:stCondLst>
                                  <p:childTnLst>
                                    <p:animMotion origin="layout" path="M 8.33333E-7 0 L -0.33698 0 " pathEditMode="relative" rAng="0" ptsTypes="AA">
                                      <p:cBhvr>
                                        <p:cTn id="139" dur="500" fill="hold"/>
                                        <p:tgtEl>
                                          <p:spTgt spid="125"/>
                                        </p:tgtEl>
                                        <p:attrNameLst>
                                          <p:attrName>ppt_x</p:attrName>
                                          <p:attrName>ppt_y</p:attrName>
                                        </p:attrNameLst>
                                      </p:cBhvr>
                                      <p:rCtr x="-16849" y="0"/>
                                    </p:animMotion>
                                  </p:childTnLst>
                                </p:cTn>
                              </p:par>
                              <p:par>
                                <p:cTn id="140" presetID="35" presetClass="path" presetSubtype="0" decel="100000" fill="hold" grpId="0" nodeType="withEffect">
                                  <p:stCondLst>
                                    <p:cond delay="1150"/>
                                  </p:stCondLst>
                                  <p:childTnLst>
                                    <p:animMotion origin="layout" path="M 8.33333E-7 0 L -0.33698 0 " pathEditMode="relative" rAng="0" ptsTypes="AA">
                                      <p:cBhvr>
                                        <p:cTn id="141" dur="500" fill="hold"/>
                                        <p:tgtEl>
                                          <p:spTgt spid="122"/>
                                        </p:tgtEl>
                                        <p:attrNameLst>
                                          <p:attrName>ppt_x</p:attrName>
                                          <p:attrName>ppt_y</p:attrName>
                                        </p:attrNameLst>
                                      </p:cBhvr>
                                      <p:rCtr x="-16849" y="0"/>
                                    </p:animMotion>
                                  </p:childTnLst>
                                </p:cTn>
                              </p:par>
                              <p:par>
                                <p:cTn id="142" presetID="35" presetClass="path" presetSubtype="0" decel="100000" fill="hold" grpId="0" nodeType="withEffect" nodePh="1">
                                  <p:stCondLst>
                                    <p:cond delay="1150"/>
                                  </p:stCondLst>
                                  <p:endCondLst>
                                    <p:cond evt="begin" delay="0">
                                      <p:tn val="142"/>
                                    </p:cond>
                                  </p:endCondLst>
                                  <p:childTnLst>
                                    <p:animMotion origin="layout" path="M 8.33333E-7 0 L -0.33698 0 " pathEditMode="relative" rAng="0" ptsTypes="AA">
                                      <p:cBhvr>
                                        <p:cTn id="143" dur="500" fill="hold"/>
                                        <p:tgtEl>
                                          <p:spTgt spid="144"/>
                                        </p:tgtEl>
                                        <p:attrNameLst>
                                          <p:attrName>ppt_x</p:attrName>
                                          <p:attrName>ppt_y</p:attrName>
                                        </p:attrNameLst>
                                      </p:cBhvr>
                                      <p:rCtr x="-16849" y="0"/>
                                    </p:animMotion>
                                  </p:childTnLst>
                                </p:cTn>
                              </p:par>
                              <p:par>
                                <p:cTn id="144" presetID="35" presetClass="path" presetSubtype="0" decel="100000" fill="hold" nodeType="withEffect">
                                  <p:stCondLst>
                                    <p:cond delay="1250"/>
                                  </p:stCondLst>
                                  <p:childTnLst>
                                    <p:animMotion origin="layout" path="M 8.33333E-7 0 L -0.33698 0 " pathEditMode="relative" rAng="0" ptsTypes="AA">
                                      <p:cBhvr>
                                        <p:cTn id="145" dur="500" fill="hold"/>
                                        <p:tgtEl>
                                          <p:spTgt spid="124"/>
                                        </p:tgtEl>
                                        <p:attrNameLst>
                                          <p:attrName>ppt_x</p:attrName>
                                          <p:attrName>ppt_y</p:attrName>
                                        </p:attrNameLst>
                                      </p:cBhvr>
                                      <p:rCtr x="-16849" y="0"/>
                                    </p:animMotion>
                                  </p:childTnLst>
                                </p:cTn>
                              </p:par>
                              <p:par>
                                <p:cTn id="146" presetID="35" presetClass="path" presetSubtype="0" decel="100000" fill="hold" grpId="0" nodeType="withEffect">
                                  <p:stCondLst>
                                    <p:cond delay="1250"/>
                                  </p:stCondLst>
                                  <p:childTnLst>
                                    <p:animMotion origin="layout" path="M 8.33333E-7 0 L -0.33698 0 " pathEditMode="relative" rAng="0" ptsTypes="AA">
                                      <p:cBhvr>
                                        <p:cTn id="147" dur="500" fill="hold"/>
                                        <p:tgtEl>
                                          <p:spTgt spid="123"/>
                                        </p:tgtEl>
                                        <p:attrNameLst>
                                          <p:attrName>ppt_x</p:attrName>
                                          <p:attrName>ppt_y</p:attrName>
                                        </p:attrNameLst>
                                      </p:cBhvr>
                                      <p:rCtr x="-16849" y="0"/>
                                    </p:animMotion>
                                  </p:childTnLst>
                                </p:cTn>
                              </p:par>
                              <p:par>
                                <p:cTn id="148" presetID="35" presetClass="path" presetSubtype="0" decel="100000" fill="hold" grpId="0" nodeType="withEffect" nodePh="1">
                                  <p:stCondLst>
                                    <p:cond delay="1250"/>
                                  </p:stCondLst>
                                  <p:endCondLst>
                                    <p:cond evt="begin" delay="0">
                                      <p:tn val="148"/>
                                    </p:cond>
                                  </p:endCondLst>
                                  <p:childTnLst>
                                    <p:animMotion origin="layout" path="M 8.33333E-7 0 L -0.33698 0 " pathEditMode="relative" rAng="0" ptsTypes="AA">
                                      <p:cBhvr>
                                        <p:cTn id="149" dur="500" fill="hold"/>
                                        <p:tgtEl>
                                          <p:spTgt spid="145"/>
                                        </p:tgtEl>
                                        <p:attrNameLst>
                                          <p:attrName>ppt_x</p:attrName>
                                          <p:attrName>ppt_y</p:attrName>
                                        </p:attrNameLst>
                                      </p:cBhvr>
                                      <p:rCtr x="-16849" y="0"/>
                                    </p:animMotion>
                                  </p:childTnLst>
                                </p:cTn>
                              </p:par>
                              <p:par>
                                <p:cTn id="150" presetID="35" presetClass="path" presetSubtype="0" decel="100000" fill="hold" nodeType="withEffect">
                                  <p:stCondLst>
                                    <p:cond delay="1350"/>
                                  </p:stCondLst>
                                  <p:childTnLst>
                                    <p:animMotion origin="layout" path="M 8.33333E-7 0 L -0.33698 0 " pathEditMode="relative" rAng="0" ptsTypes="AA">
                                      <p:cBhvr>
                                        <p:cTn id="151" dur="500" fill="hold"/>
                                        <p:tgtEl>
                                          <p:spTgt spid="130"/>
                                        </p:tgtEl>
                                        <p:attrNameLst>
                                          <p:attrName>ppt_x</p:attrName>
                                          <p:attrName>ppt_y</p:attrName>
                                        </p:attrNameLst>
                                      </p:cBhvr>
                                      <p:rCtr x="-16849" y="0"/>
                                    </p:animMotion>
                                  </p:childTnLst>
                                </p:cTn>
                              </p:par>
                              <p:par>
                                <p:cTn id="152" presetID="35" presetClass="path" presetSubtype="0" decel="100000" fill="hold" grpId="0" nodeType="withEffect">
                                  <p:stCondLst>
                                    <p:cond delay="1350"/>
                                  </p:stCondLst>
                                  <p:childTnLst>
                                    <p:animMotion origin="layout" path="M 8.33333E-7 0 L -0.33698 0 " pathEditMode="relative" rAng="0" ptsTypes="AA">
                                      <p:cBhvr>
                                        <p:cTn id="153" dur="500" fill="hold"/>
                                        <p:tgtEl>
                                          <p:spTgt spid="129"/>
                                        </p:tgtEl>
                                        <p:attrNameLst>
                                          <p:attrName>ppt_x</p:attrName>
                                          <p:attrName>ppt_y</p:attrName>
                                        </p:attrNameLst>
                                      </p:cBhvr>
                                      <p:rCtr x="-16849" y="0"/>
                                    </p:animMotion>
                                  </p:childTnLst>
                                </p:cTn>
                              </p:par>
                              <p:par>
                                <p:cTn id="154" presetID="35" presetClass="path" presetSubtype="0" decel="100000" fill="hold" grpId="0" nodeType="withEffect" nodePh="1">
                                  <p:stCondLst>
                                    <p:cond delay="1350"/>
                                  </p:stCondLst>
                                  <p:endCondLst>
                                    <p:cond evt="begin" delay="0">
                                      <p:tn val="154"/>
                                    </p:cond>
                                  </p:endCondLst>
                                  <p:childTnLst>
                                    <p:animMotion origin="layout" path="M 8.33333E-7 0 L -0.33698 0 " pathEditMode="relative" rAng="0" ptsTypes="AA">
                                      <p:cBhvr>
                                        <p:cTn id="155" dur="500" fill="hold"/>
                                        <p:tgtEl>
                                          <p:spTgt spid="146"/>
                                        </p:tgtEl>
                                        <p:attrNameLst>
                                          <p:attrName>ppt_x</p:attrName>
                                          <p:attrName>ppt_y</p:attrName>
                                        </p:attrNameLst>
                                      </p:cBhvr>
                                      <p:rCtr x="-16849" y="0"/>
                                    </p:animMotion>
                                  </p:childTnLst>
                                </p:cTn>
                              </p:par>
                              <p:par>
                                <p:cTn id="156" presetID="10" presetClass="entr" presetSubtype="0" fill="hold" grpId="0" nodeType="withEffect" nodePh="1">
                                  <p:stCondLst>
                                    <p:cond delay="0"/>
                                  </p:stCondLst>
                                  <p:endCondLst>
                                    <p:cond evt="begin" delay="0">
                                      <p:tn val="156"/>
                                    </p:cond>
                                  </p:endCondLst>
                                  <p:childTnLst>
                                    <p:set>
                                      <p:cBhvr>
                                        <p:cTn id="157" dur="1" fill="hold">
                                          <p:stCondLst>
                                            <p:cond delay="0"/>
                                          </p:stCondLst>
                                        </p:cTn>
                                        <p:tgtEl>
                                          <p:spTgt spid="151"/>
                                        </p:tgtEl>
                                        <p:attrNameLst>
                                          <p:attrName>style.visibility</p:attrName>
                                        </p:attrNameLst>
                                      </p:cBhvr>
                                      <p:to>
                                        <p:strVal val="visible"/>
                                      </p:to>
                                    </p:set>
                                    <p:animEffect transition="in" filter="fade">
                                      <p:cBhvr>
                                        <p:cTn id="158" dur="1000"/>
                                        <p:tgtEl>
                                          <p:spTgt spid="151"/>
                                        </p:tgtEl>
                                      </p:cBhvr>
                                    </p:animEffect>
                                  </p:childTnLst>
                                </p:cTn>
                              </p:par>
                              <p:par>
                                <p:cTn id="159" presetID="10" presetClass="exit" presetSubtype="0" fill="hold" grpId="0" nodeType="withEffect">
                                  <p:stCondLst>
                                    <p:cond delay="0"/>
                                  </p:stCondLst>
                                  <p:childTnLst>
                                    <p:animEffect transition="out" filter="fade">
                                      <p:cBhvr>
                                        <p:cTn id="160" dur="500"/>
                                        <p:tgtEl>
                                          <p:spTgt spid="148"/>
                                        </p:tgtEl>
                                      </p:cBhvr>
                                    </p:animEffect>
                                    <p:set>
                                      <p:cBhvr>
                                        <p:cTn id="161" dur="1" fill="hold">
                                          <p:stCondLst>
                                            <p:cond delay="499"/>
                                          </p:stCondLst>
                                        </p:cTn>
                                        <p:tgtEl>
                                          <p:spTgt spid="148"/>
                                        </p:tgtEl>
                                        <p:attrNameLst>
                                          <p:attrName>style.visibility</p:attrName>
                                        </p:attrNameLst>
                                      </p:cBhvr>
                                      <p:to>
                                        <p:strVal val="hidden"/>
                                      </p:to>
                                    </p:set>
                                  </p:childTnLst>
                                </p:cTn>
                              </p:par>
                              <p:par>
                                <p:cTn id="162" presetID="53" presetClass="entr" presetSubtype="16" fill="hold" grpId="0" nodeType="withEffect">
                                  <p:stCondLst>
                                    <p:cond delay="0"/>
                                  </p:stCondLst>
                                  <p:childTnLst>
                                    <p:set>
                                      <p:cBhvr>
                                        <p:cTn id="163" dur="1" fill="hold">
                                          <p:stCondLst>
                                            <p:cond delay="0"/>
                                          </p:stCondLst>
                                        </p:cTn>
                                        <p:tgtEl>
                                          <p:spTgt spid="150"/>
                                        </p:tgtEl>
                                        <p:attrNameLst>
                                          <p:attrName>style.visibility</p:attrName>
                                        </p:attrNameLst>
                                      </p:cBhvr>
                                      <p:to>
                                        <p:strVal val="visible"/>
                                      </p:to>
                                    </p:set>
                                    <p:anim calcmode="lin" valueType="num">
                                      <p:cBhvr>
                                        <p:cTn id="164" dur="500" fill="hold"/>
                                        <p:tgtEl>
                                          <p:spTgt spid="150"/>
                                        </p:tgtEl>
                                        <p:attrNameLst>
                                          <p:attrName>ppt_w</p:attrName>
                                        </p:attrNameLst>
                                      </p:cBhvr>
                                      <p:tavLst>
                                        <p:tav tm="0">
                                          <p:val>
                                            <p:fltVal val="0"/>
                                          </p:val>
                                        </p:tav>
                                        <p:tav tm="100000">
                                          <p:val>
                                            <p:strVal val="#ppt_w"/>
                                          </p:val>
                                        </p:tav>
                                      </p:tavLst>
                                    </p:anim>
                                    <p:anim calcmode="lin" valueType="num">
                                      <p:cBhvr>
                                        <p:cTn id="165" dur="500" fill="hold"/>
                                        <p:tgtEl>
                                          <p:spTgt spid="150"/>
                                        </p:tgtEl>
                                        <p:attrNameLst>
                                          <p:attrName>ppt_h</p:attrName>
                                        </p:attrNameLst>
                                      </p:cBhvr>
                                      <p:tavLst>
                                        <p:tav tm="0">
                                          <p:val>
                                            <p:fltVal val="0"/>
                                          </p:val>
                                        </p:tav>
                                        <p:tav tm="100000">
                                          <p:val>
                                            <p:strVal val="#ppt_h"/>
                                          </p:val>
                                        </p:tav>
                                      </p:tavLst>
                                    </p:anim>
                                    <p:animEffect transition="in" filter="fade">
                                      <p:cBhvr>
                                        <p:cTn id="166" dur="500"/>
                                        <p:tgtEl>
                                          <p:spTgt spid="150"/>
                                        </p:tgtEl>
                                      </p:cBhvr>
                                    </p:animEffect>
                                  </p:childTnLst>
                                </p:cTn>
                              </p:par>
                            </p:childTnLst>
                          </p:cTn>
                        </p:par>
                      </p:childTnLst>
                    </p:cTn>
                  </p:par>
                </p:childTnLst>
              </p:cTn>
              <p:nextCondLst>
                <p:cond evt="onClick" delay="0">
                  <p:tgtEl>
                    <p:spTgt spid="149"/>
                  </p:tgtEl>
                </p:cond>
              </p:nextCondLst>
            </p:seq>
            <p:seq concurrent="1" nextAc="seek">
              <p:cTn id="167" restart="whenNotActive" fill="hold" evtFilter="cancelBubble" nodeType="interactiveSeq">
                <p:stCondLst>
                  <p:cond evt="onClick" delay="0">
                    <p:tgtEl>
                      <p:spTgt spid="151"/>
                    </p:tgtEl>
                  </p:cond>
                </p:stCondLst>
                <p:endSync evt="end" delay="0">
                  <p:rtn val="all"/>
                </p:endSync>
                <p:childTnLst>
                  <p:par>
                    <p:cTn id="168" fill="hold">
                      <p:stCondLst>
                        <p:cond delay="0"/>
                      </p:stCondLst>
                      <p:childTnLst>
                        <p:par>
                          <p:cTn id="169" fill="hold">
                            <p:stCondLst>
                              <p:cond delay="0"/>
                            </p:stCondLst>
                            <p:childTnLst>
                              <p:par>
                                <p:cTn id="170" presetID="63" presetClass="path" presetSubtype="0" accel="100000" fill="hold" grpId="1" nodeType="withEffect">
                                  <p:stCondLst>
                                    <p:cond delay="600"/>
                                  </p:stCondLst>
                                  <p:childTnLst>
                                    <p:animMotion origin="layout" path="M -0.33698 0 L 1.66667E-6 0 " pathEditMode="relative" rAng="0" ptsTypes="AA">
                                      <p:cBhvr>
                                        <p:cTn id="171" dur="500" fill="hold"/>
                                        <p:tgtEl>
                                          <p:spTgt spid="118"/>
                                        </p:tgtEl>
                                        <p:attrNameLst>
                                          <p:attrName>ppt_x</p:attrName>
                                          <p:attrName>ppt_y</p:attrName>
                                        </p:attrNameLst>
                                      </p:cBhvr>
                                      <p:rCtr x="16823" y="0"/>
                                    </p:animMotion>
                                  </p:childTnLst>
                                </p:cTn>
                              </p:par>
                              <p:par>
                                <p:cTn id="172" presetID="63" presetClass="path" presetSubtype="0" accel="100000" fill="hold" grpId="1" nodeType="withEffect" nodePh="1">
                                  <p:stCondLst>
                                    <p:cond delay="600"/>
                                  </p:stCondLst>
                                  <p:endCondLst>
                                    <p:cond evt="begin" delay="0">
                                      <p:tn val="172"/>
                                    </p:cond>
                                  </p:endCondLst>
                                  <p:childTnLst>
                                    <p:animMotion origin="layout" path="M -0.33698 0 L 1.66667E-6 0 " pathEditMode="relative" rAng="0" ptsTypes="AA">
                                      <p:cBhvr>
                                        <p:cTn id="173" dur="500" fill="hold"/>
                                        <p:tgtEl>
                                          <p:spTgt spid="132"/>
                                        </p:tgtEl>
                                        <p:attrNameLst>
                                          <p:attrName>ppt_x</p:attrName>
                                          <p:attrName>ppt_y</p:attrName>
                                        </p:attrNameLst>
                                      </p:cBhvr>
                                      <p:rCtr x="16823" y="0"/>
                                    </p:animMotion>
                                  </p:childTnLst>
                                </p:cTn>
                              </p:par>
                              <p:par>
                                <p:cTn id="174" presetID="63" presetClass="path" presetSubtype="0" accel="100000" fill="hold" nodeType="withEffect">
                                  <p:stCondLst>
                                    <p:cond delay="600"/>
                                  </p:stCondLst>
                                  <p:childTnLst>
                                    <p:animMotion origin="layout" path="M -0.33698 0 L 1.66667E-6 0 " pathEditMode="relative" rAng="0" ptsTypes="AA">
                                      <p:cBhvr>
                                        <p:cTn id="175" dur="500" fill="hold"/>
                                        <p:tgtEl>
                                          <p:spTgt spid="128"/>
                                        </p:tgtEl>
                                        <p:attrNameLst>
                                          <p:attrName>ppt_x</p:attrName>
                                          <p:attrName>ppt_y</p:attrName>
                                        </p:attrNameLst>
                                      </p:cBhvr>
                                      <p:rCtr x="16823" y="0"/>
                                    </p:animMotion>
                                  </p:childTnLst>
                                </p:cTn>
                              </p:par>
                              <p:par>
                                <p:cTn id="176" presetID="63" presetClass="path" presetSubtype="0" accel="100000" fill="hold" grpId="1" nodeType="withEffect">
                                  <p:stCondLst>
                                    <p:cond delay="500"/>
                                  </p:stCondLst>
                                  <p:childTnLst>
                                    <p:animMotion origin="layout" path="M -0.33698 0 L 1.66667E-6 0 " pathEditMode="relative" rAng="0" ptsTypes="AA">
                                      <p:cBhvr>
                                        <p:cTn id="177" dur="500" fill="hold"/>
                                        <p:tgtEl>
                                          <p:spTgt spid="119"/>
                                        </p:tgtEl>
                                        <p:attrNameLst>
                                          <p:attrName>ppt_x</p:attrName>
                                          <p:attrName>ppt_y</p:attrName>
                                        </p:attrNameLst>
                                      </p:cBhvr>
                                      <p:rCtr x="16823" y="0"/>
                                    </p:animMotion>
                                  </p:childTnLst>
                                </p:cTn>
                              </p:par>
                              <p:par>
                                <p:cTn id="178" presetID="63" presetClass="path" presetSubtype="0" accel="100000" fill="hold" grpId="1" nodeType="withEffect" nodePh="1">
                                  <p:stCondLst>
                                    <p:cond delay="500"/>
                                  </p:stCondLst>
                                  <p:endCondLst>
                                    <p:cond evt="begin" delay="0">
                                      <p:tn val="178"/>
                                    </p:cond>
                                  </p:endCondLst>
                                  <p:childTnLst>
                                    <p:animMotion origin="layout" path="M -0.33698 0 L 1.66667E-6 0 " pathEditMode="relative" rAng="0" ptsTypes="AA">
                                      <p:cBhvr>
                                        <p:cTn id="179" dur="500" fill="hold"/>
                                        <p:tgtEl>
                                          <p:spTgt spid="133"/>
                                        </p:tgtEl>
                                        <p:attrNameLst>
                                          <p:attrName>ppt_x</p:attrName>
                                          <p:attrName>ppt_y</p:attrName>
                                        </p:attrNameLst>
                                      </p:cBhvr>
                                      <p:rCtr x="16823" y="0"/>
                                    </p:animMotion>
                                  </p:childTnLst>
                                </p:cTn>
                              </p:par>
                              <p:par>
                                <p:cTn id="180" presetID="63" presetClass="path" presetSubtype="0" accel="100000" fill="hold" nodeType="withEffect">
                                  <p:stCondLst>
                                    <p:cond delay="500"/>
                                  </p:stCondLst>
                                  <p:childTnLst>
                                    <p:animMotion origin="layout" path="M -0.33698 0 L 1.66667E-6 0 " pathEditMode="relative" rAng="0" ptsTypes="AA">
                                      <p:cBhvr>
                                        <p:cTn id="181" dur="500" fill="hold"/>
                                        <p:tgtEl>
                                          <p:spTgt spid="127"/>
                                        </p:tgtEl>
                                        <p:attrNameLst>
                                          <p:attrName>ppt_x</p:attrName>
                                          <p:attrName>ppt_y</p:attrName>
                                        </p:attrNameLst>
                                      </p:cBhvr>
                                      <p:rCtr x="16823" y="0"/>
                                    </p:animMotion>
                                  </p:childTnLst>
                                </p:cTn>
                              </p:par>
                              <p:par>
                                <p:cTn id="182" presetID="63" presetClass="path" presetSubtype="0" accel="100000" fill="hold" grpId="1" nodeType="withEffect">
                                  <p:stCondLst>
                                    <p:cond delay="400"/>
                                  </p:stCondLst>
                                  <p:childTnLst>
                                    <p:animMotion origin="layout" path="M -0.33698 0 L 1.66667E-6 0 " pathEditMode="relative" rAng="0" ptsTypes="AA">
                                      <p:cBhvr>
                                        <p:cTn id="183" dur="500" fill="hold"/>
                                        <p:tgtEl>
                                          <p:spTgt spid="120"/>
                                        </p:tgtEl>
                                        <p:attrNameLst>
                                          <p:attrName>ppt_x</p:attrName>
                                          <p:attrName>ppt_y</p:attrName>
                                        </p:attrNameLst>
                                      </p:cBhvr>
                                      <p:rCtr x="16823" y="0"/>
                                    </p:animMotion>
                                  </p:childTnLst>
                                </p:cTn>
                              </p:par>
                              <p:par>
                                <p:cTn id="184" presetID="63" presetClass="path" presetSubtype="0" accel="100000" fill="hold" grpId="1" nodeType="withEffect" nodePh="1">
                                  <p:stCondLst>
                                    <p:cond delay="400"/>
                                  </p:stCondLst>
                                  <p:endCondLst>
                                    <p:cond evt="begin" delay="0">
                                      <p:tn val="184"/>
                                    </p:cond>
                                  </p:endCondLst>
                                  <p:childTnLst>
                                    <p:animMotion origin="layout" path="M -0.33698 0 L 1.66667E-6 0 " pathEditMode="relative" rAng="0" ptsTypes="AA">
                                      <p:cBhvr>
                                        <p:cTn id="185" dur="500" fill="hold"/>
                                        <p:tgtEl>
                                          <p:spTgt spid="141"/>
                                        </p:tgtEl>
                                        <p:attrNameLst>
                                          <p:attrName>ppt_x</p:attrName>
                                          <p:attrName>ppt_y</p:attrName>
                                        </p:attrNameLst>
                                      </p:cBhvr>
                                      <p:rCtr x="16823" y="0"/>
                                    </p:animMotion>
                                  </p:childTnLst>
                                </p:cTn>
                              </p:par>
                              <p:par>
                                <p:cTn id="186" presetID="63" presetClass="path" presetSubtype="0" accel="100000" fill="hold" nodeType="withEffect">
                                  <p:stCondLst>
                                    <p:cond delay="400"/>
                                  </p:stCondLst>
                                  <p:childTnLst>
                                    <p:animMotion origin="layout" path="M -0.33698 0 L 1.66667E-6 0 " pathEditMode="relative" rAng="0" ptsTypes="AA">
                                      <p:cBhvr>
                                        <p:cTn id="187" dur="500" fill="hold"/>
                                        <p:tgtEl>
                                          <p:spTgt spid="126"/>
                                        </p:tgtEl>
                                        <p:attrNameLst>
                                          <p:attrName>ppt_x</p:attrName>
                                          <p:attrName>ppt_y</p:attrName>
                                        </p:attrNameLst>
                                      </p:cBhvr>
                                      <p:rCtr x="16823" y="0"/>
                                    </p:animMotion>
                                  </p:childTnLst>
                                </p:cTn>
                              </p:par>
                              <p:par>
                                <p:cTn id="188" presetID="63" presetClass="path" presetSubtype="0" accel="100000" fill="hold" grpId="1" nodeType="withEffect">
                                  <p:stCondLst>
                                    <p:cond delay="300"/>
                                  </p:stCondLst>
                                  <p:childTnLst>
                                    <p:animMotion origin="layout" path="M -0.33698 0 L 1.66667E-6 0 " pathEditMode="relative" rAng="0" ptsTypes="AA">
                                      <p:cBhvr>
                                        <p:cTn id="189" dur="500" fill="hold"/>
                                        <p:tgtEl>
                                          <p:spTgt spid="121"/>
                                        </p:tgtEl>
                                        <p:attrNameLst>
                                          <p:attrName>ppt_x</p:attrName>
                                          <p:attrName>ppt_y</p:attrName>
                                        </p:attrNameLst>
                                      </p:cBhvr>
                                      <p:rCtr x="16823" y="0"/>
                                    </p:animMotion>
                                  </p:childTnLst>
                                </p:cTn>
                              </p:par>
                              <p:par>
                                <p:cTn id="190" presetID="63" presetClass="path" presetSubtype="0" accel="100000" fill="hold" grpId="1" nodeType="withEffect" nodePh="1">
                                  <p:stCondLst>
                                    <p:cond delay="300"/>
                                  </p:stCondLst>
                                  <p:endCondLst>
                                    <p:cond evt="begin" delay="0">
                                      <p:tn val="190"/>
                                    </p:cond>
                                  </p:endCondLst>
                                  <p:childTnLst>
                                    <p:animMotion origin="layout" path="M -0.33698 0 L 1.66667E-6 0 " pathEditMode="relative" rAng="0" ptsTypes="AA">
                                      <p:cBhvr>
                                        <p:cTn id="191" dur="500" fill="hold"/>
                                        <p:tgtEl>
                                          <p:spTgt spid="143"/>
                                        </p:tgtEl>
                                        <p:attrNameLst>
                                          <p:attrName>ppt_x</p:attrName>
                                          <p:attrName>ppt_y</p:attrName>
                                        </p:attrNameLst>
                                      </p:cBhvr>
                                      <p:rCtr x="16823" y="0"/>
                                    </p:animMotion>
                                  </p:childTnLst>
                                </p:cTn>
                              </p:par>
                              <p:par>
                                <p:cTn id="192" presetID="63" presetClass="path" presetSubtype="0" accel="100000" fill="hold" nodeType="withEffect">
                                  <p:stCondLst>
                                    <p:cond delay="300"/>
                                  </p:stCondLst>
                                  <p:childTnLst>
                                    <p:animMotion origin="layout" path="M -0.33698 0 L 1.66667E-6 0 " pathEditMode="relative" rAng="0" ptsTypes="AA">
                                      <p:cBhvr>
                                        <p:cTn id="193" dur="500" fill="hold"/>
                                        <p:tgtEl>
                                          <p:spTgt spid="125"/>
                                        </p:tgtEl>
                                        <p:attrNameLst>
                                          <p:attrName>ppt_x</p:attrName>
                                          <p:attrName>ppt_y</p:attrName>
                                        </p:attrNameLst>
                                      </p:cBhvr>
                                      <p:rCtr x="16823" y="0"/>
                                    </p:animMotion>
                                  </p:childTnLst>
                                </p:cTn>
                              </p:par>
                              <p:par>
                                <p:cTn id="194" presetID="63" presetClass="path" presetSubtype="0" accel="100000" fill="hold" grpId="1" nodeType="withEffect">
                                  <p:stCondLst>
                                    <p:cond delay="200"/>
                                  </p:stCondLst>
                                  <p:childTnLst>
                                    <p:animMotion origin="layout" path="M -0.33698 0 L 1.66667E-6 0 " pathEditMode="relative" rAng="0" ptsTypes="AA">
                                      <p:cBhvr>
                                        <p:cTn id="195" dur="500" fill="hold"/>
                                        <p:tgtEl>
                                          <p:spTgt spid="122"/>
                                        </p:tgtEl>
                                        <p:attrNameLst>
                                          <p:attrName>ppt_x</p:attrName>
                                          <p:attrName>ppt_y</p:attrName>
                                        </p:attrNameLst>
                                      </p:cBhvr>
                                      <p:rCtr x="16823" y="0"/>
                                    </p:animMotion>
                                  </p:childTnLst>
                                </p:cTn>
                              </p:par>
                              <p:par>
                                <p:cTn id="196" presetID="63" presetClass="path" presetSubtype="0" accel="100000" fill="hold" grpId="1" nodeType="withEffect" nodePh="1">
                                  <p:stCondLst>
                                    <p:cond delay="200"/>
                                  </p:stCondLst>
                                  <p:endCondLst>
                                    <p:cond evt="begin" delay="0">
                                      <p:tn val="196"/>
                                    </p:cond>
                                  </p:endCondLst>
                                  <p:childTnLst>
                                    <p:animMotion origin="layout" path="M -0.33698 0 L 1.66667E-6 0 " pathEditMode="relative" rAng="0" ptsTypes="AA">
                                      <p:cBhvr>
                                        <p:cTn id="197" dur="500" fill="hold"/>
                                        <p:tgtEl>
                                          <p:spTgt spid="144"/>
                                        </p:tgtEl>
                                        <p:attrNameLst>
                                          <p:attrName>ppt_x</p:attrName>
                                          <p:attrName>ppt_y</p:attrName>
                                        </p:attrNameLst>
                                      </p:cBhvr>
                                      <p:rCtr x="16823" y="0"/>
                                    </p:animMotion>
                                  </p:childTnLst>
                                </p:cTn>
                              </p:par>
                              <p:par>
                                <p:cTn id="198" presetID="63" presetClass="path" presetSubtype="0" accel="100000" fill="hold" nodeType="withEffect">
                                  <p:stCondLst>
                                    <p:cond delay="200"/>
                                  </p:stCondLst>
                                  <p:childTnLst>
                                    <p:animMotion origin="layout" path="M -0.33698 0 L 1.66667E-6 0 " pathEditMode="relative" rAng="0" ptsTypes="AA">
                                      <p:cBhvr>
                                        <p:cTn id="199" dur="500" fill="hold"/>
                                        <p:tgtEl>
                                          <p:spTgt spid="124"/>
                                        </p:tgtEl>
                                        <p:attrNameLst>
                                          <p:attrName>ppt_x</p:attrName>
                                          <p:attrName>ppt_y</p:attrName>
                                        </p:attrNameLst>
                                      </p:cBhvr>
                                      <p:rCtr x="16823" y="0"/>
                                    </p:animMotion>
                                  </p:childTnLst>
                                </p:cTn>
                              </p:par>
                              <p:par>
                                <p:cTn id="200" presetID="63" presetClass="path" presetSubtype="0" accel="100000" fill="hold" grpId="1" nodeType="withEffect">
                                  <p:stCondLst>
                                    <p:cond delay="100"/>
                                  </p:stCondLst>
                                  <p:childTnLst>
                                    <p:animMotion origin="layout" path="M -0.33698 0 L 1.66667E-6 0 " pathEditMode="relative" rAng="0" ptsTypes="AA">
                                      <p:cBhvr>
                                        <p:cTn id="201" dur="500" fill="hold"/>
                                        <p:tgtEl>
                                          <p:spTgt spid="123"/>
                                        </p:tgtEl>
                                        <p:attrNameLst>
                                          <p:attrName>ppt_x</p:attrName>
                                          <p:attrName>ppt_y</p:attrName>
                                        </p:attrNameLst>
                                      </p:cBhvr>
                                      <p:rCtr x="16823" y="0"/>
                                    </p:animMotion>
                                  </p:childTnLst>
                                </p:cTn>
                              </p:par>
                              <p:par>
                                <p:cTn id="202" presetID="63" presetClass="path" presetSubtype="0" accel="100000" fill="hold" grpId="1" nodeType="withEffect" nodePh="1">
                                  <p:stCondLst>
                                    <p:cond delay="100"/>
                                  </p:stCondLst>
                                  <p:endCondLst>
                                    <p:cond evt="begin" delay="0">
                                      <p:tn val="202"/>
                                    </p:cond>
                                  </p:endCondLst>
                                  <p:childTnLst>
                                    <p:animMotion origin="layout" path="M -0.33698 0 L 1.66667E-6 0 " pathEditMode="relative" rAng="0" ptsTypes="AA">
                                      <p:cBhvr>
                                        <p:cTn id="203" dur="500" fill="hold"/>
                                        <p:tgtEl>
                                          <p:spTgt spid="145"/>
                                        </p:tgtEl>
                                        <p:attrNameLst>
                                          <p:attrName>ppt_x</p:attrName>
                                          <p:attrName>ppt_y</p:attrName>
                                        </p:attrNameLst>
                                      </p:cBhvr>
                                      <p:rCtr x="16823" y="0"/>
                                    </p:animMotion>
                                  </p:childTnLst>
                                </p:cTn>
                              </p:par>
                              <p:par>
                                <p:cTn id="204" presetID="63" presetClass="path" presetSubtype="0" accel="100000" fill="hold" nodeType="withEffect">
                                  <p:stCondLst>
                                    <p:cond delay="100"/>
                                  </p:stCondLst>
                                  <p:childTnLst>
                                    <p:animMotion origin="layout" path="M -0.33698 0 L 1.66667E-6 0 " pathEditMode="relative" rAng="0" ptsTypes="AA">
                                      <p:cBhvr>
                                        <p:cTn id="205" dur="500" fill="hold"/>
                                        <p:tgtEl>
                                          <p:spTgt spid="130"/>
                                        </p:tgtEl>
                                        <p:attrNameLst>
                                          <p:attrName>ppt_x</p:attrName>
                                          <p:attrName>ppt_y</p:attrName>
                                        </p:attrNameLst>
                                      </p:cBhvr>
                                      <p:rCtr x="16823" y="0"/>
                                    </p:animMotion>
                                  </p:childTnLst>
                                </p:cTn>
                              </p:par>
                              <p:par>
                                <p:cTn id="206" presetID="63" presetClass="path" presetSubtype="0" accel="100000" fill="hold" grpId="1" nodeType="withEffect">
                                  <p:stCondLst>
                                    <p:cond delay="0"/>
                                  </p:stCondLst>
                                  <p:childTnLst>
                                    <p:animMotion origin="layout" path="M -0.33698 0 L 1.66667E-6 0 " pathEditMode="relative" rAng="0" ptsTypes="AA">
                                      <p:cBhvr>
                                        <p:cTn id="207" dur="500" fill="hold"/>
                                        <p:tgtEl>
                                          <p:spTgt spid="129"/>
                                        </p:tgtEl>
                                        <p:attrNameLst>
                                          <p:attrName>ppt_x</p:attrName>
                                          <p:attrName>ppt_y</p:attrName>
                                        </p:attrNameLst>
                                      </p:cBhvr>
                                      <p:rCtr x="16823" y="0"/>
                                    </p:animMotion>
                                  </p:childTnLst>
                                </p:cTn>
                              </p:par>
                              <p:par>
                                <p:cTn id="208" presetID="63" presetClass="path" presetSubtype="0" accel="100000" fill="hold" grpId="1" nodeType="withEffect" nodePh="1">
                                  <p:stCondLst>
                                    <p:cond delay="0"/>
                                  </p:stCondLst>
                                  <p:endCondLst>
                                    <p:cond evt="begin" delay="0">
                                      <p:tn val="208"/>
                                    </p:cond>
                                  </p:endCondLst>
                                  <p:childTnLst>
                                    <p:animMotion origin="layout" path="M -0.33698 0 L 1.66667E-6 0 " pathEditMode="relative" rAng="0" ptsTypes="AA">
                                      <p:cBhvr>
                                        <p:cTn id="209" dur="500" fill="hold"/>
                                        <p:tgtEl>
                                          <p:spTgt spid="146"/>
                                        </p:tgtEl>
                                        <p:attrNameLst>
                                          <p:attrName>ppt_x</p:attrName>
                                          <p:attrName>ppt_y</p:attrName>
                                        </p:attrNameLst>
                                      </p:cBhvr>
                                      <p:rCtr x="16823" y="0"/>
                                    </p:animMotion>
                                  </p:childTnLst>
                                </p:cTn>
                              </p:par>
                              <p:par>
                                <p:cTn id="210" presetID="10" presetClass="exit" presetSubtype="0" fill="hold" grpId="1" nodeType="withEffect">
                                  <p:stCondLst>
                                    <p:cond delay="0"/>
                                  </p:stCondLst>
                                  <p:childTnLst>
                                    <p:animEffect transition="out" filter="fade">
                                      <p:cBhvr>
                                        <p:cTn id="211" dur="500"/>
                                        <p:tgtEl>
                                          <p:spTgt spid="151"/>
                                        </p:tgtEl>
                                      </p:cBhvr>
                                    </p:animEffect>
                                    <p:set>
                                      <p:cBhvr>
                                        <p:cTn id="212" dur="1" fill="hold">
                                          <p:stCondLst>
                                            <p:cond delay="499"/>
                                          </p:stCondLst>
                                        </p:cTn>
                                        <p:tgtEl>
                                          <p:spTgt spid="151"/>
                                        </p:tgtEl>
                                        <p:attrNameLst>
                                          <p:attrName>style.visibility</p:attrName>
                                        </p:attrNameLst>
                                      </p:cBhvr>
                                      <p:to>
                                        <p:strVal val="hidden"/>
                                      </p:to>
                                    </p:set>
                                  </p:childTnLst>
                                </p:cTn>
                              </p:par>
                              <p:par>
                                <p:cTn id="213" presetID="53" presetClass="exit" presetSubtype="32" fill="hold" grpId="1" nodeType="withEffect">
                                  <p:stCondLst>
                                    <p:cond delay="0"/>
                                  </p:stCondLst>
                                  <p:childTnLst>
                                    <p:anim calcmode="lin" valueType="num">
                                      <p:cBhvr>
                                        <p:cTn id="214" dur="500"/>
                                        <p:tgtEl>
                                          <p:spTgt spid="150"/>
                                        </p:tgtEl>
                                        <p:attrNameLst>
                                          <p:attrName>ppt_w</p:attrName>
                                        </p:attrNameLst>
                                      </p:cBhvr>
                                      <p:tavLst>
                                        <p:tav tm="0">
                                          <p:val>
                                            <p:strVal val="ppt_w"/>
                                          </p:val>
                                        </p:tav>
                                        <p:tav tm="100000">
                                          <p:val>
                                            <p:fltVal val="0"/>
                                          </p:val>
                                        </p:tav>
                                      </p:tavLst>
                                    </p:anim>
                                    <p:anim calcmode="lin" valueType="num">
                                      <p:cBhvr>
                                        <p:cTn id="215" dur="500"/>
                                        <p:tgtEl>
                                          <p:spTgt spid="150"/>
                                        </p:tgtEl>
                                        <p:attrNameLst>
                                          <p:attrName>ppt_h</p:attrName>
                                        </p:attrNameLst>
                                      </p:cBhvr>
                                      <p:tavLst>
                                        <p:tav tm="0">
                                          <p:val>
                                            <p:strVal val="ppt_h"/>
                                          </p:val>
                                        </p:tav>
                                        <p:tav tm="100000">
                                          <p:val>
                                            <p:fltVal val="0"/>
                                          </p:val>
                                        </p:tav>
                                      </p:tavLst>
                                    </p:anim>
                                    <p:animEffect transition="out" filter="fade">
                                      <p:cBhvr>
                                        <p:cTn id="216" dur="500"/>
                                        <p:tgtEl>
                                          <p:spTgt spid="150"/>
                                        </p:tgtEl>
                                      </p:cBhvr>
                                    </p:animEffect>
                                    <p:set>
                                      <p:cBhvr>
                                        <p:cTn id="217" dur="1" fill="hold">
                                          <p:stCondLst>
                                            <p:cond delay="499"/>
                                          </p:stCondLst>
                                        </p:cTn>
                                        <p:tgtEl>
                                          <p:spTgt spid="150"/>
                                        </p:tgtEl>
                                        <p:attrNameLst>
                                          <p:attrName>style.visibility</p:attrName>
                                        </p:attrNameLst>
                                      </p:cBhvr>
                                      <p:to>
                                        <p:strVal val="hidden"/>
                                      </p:to>
                                    </p:set>
                                  </p:childTnLst>
                                </p:cTn>
                              </p:par>
                              <p:par>
                                <p:cTn id="218" presetID="10" presetClass="entr" presetSubtype="0" fill="hold" grpId="1" nodeType="withEffect">
                                  <p:stCondLst>
                                    <p:cond delay="0"/>
                                  </p:stCondLst>
                                  <p:childTnLst>
                                    <p:set>
                                      <p:cBhvr>
                                        <p:cTn id="219" dur="1" fill="hold">
                                          <p:stCondLst>
                                            <p:cond delay="0"/>
                                          </p:stCondLst>
                                        </p:cTn>
                                        <p:tgtEl>
                                          <p:spTgt spid="148"/>
                                        </p:tgtEl>
                                        <p:attrNameLst>
                                          <p:attrName>style.visibility</p:attrName>
                                        </p:attrNameLst>
                                      </p:cBhvr>
                                      <p:to>
                                        <p:strVal val="visible"/>
                                      </p:to>
                                    </p:set>
                                    <p:animEffect transition="in" filter="fade">
                                      <p:cBhvr>
                                        <p:cTn id="220" dur="500"/>
                                        <p:tgtEl>
                                          <p:spTgt spid="148"/>
                                        </p:tgtEl>
                                      </p:cBhvr>
                                    </p:animEffect>
                                  </p:childTnLst>
                                </p:cTn>
                              </p:par>
                            </p:childTnLst>
                          </p:cTn>
                        </p:par>
                        <p:par>
                          <p:cTn id="221" fill="hold">
                            <p:stCondLst>
                              <p:cond delay="1100"/>
                            </p:stCondLst>
                            <p:childTnLst>
                              <p:par>
                                <p:cTn id="222" presetID="63" presetClass="path" presetSubtype="0" accel="100000" fill="hold" grpId="1" nodeType="afterEffect">
                                  <p:stCondLst>
                                    <p:cond delay="0"/>
                                  </p:stCondLst>
                                  <p:childTnLst>
                                    <p:animMotion origin="layout" path="M -0.33698 0 L 1.66667E-6 0 " pathEditMode="relative" rAng="0" ptsTypes="AA">
                                      <p:cBhvr>
                                        <p:cTn id="223" dur="500" fill="hold"/>
                                        <p:tgtEl>
                                          <p:spTgt spid="117"/>
                                        </p:tgtEl>
                                        <p:attrNameLst>
                                          <p:attrName>ppt_x</p:attrName>
                                          <p:attrName>ppt_y</p:attrName>
                                        </p:attrNameLst>
                                      </p:cBhvr>
                                      <p:rCtr x="16823" y="0"/>
                                    </p:animMotion>
                                  </p:childTnLst>
                                </p:cTn>
                              </p:par>
                              <p:par>
                                <p:cTn id="224" presetID="63" presetClass="path" presetSubtype="0" accel="100000" fill="hold" grpId="1" nodeType="withEffect">
                                  <p:stCondLst>
                                    <p:cond delay="0"/>
                                  </p:stCondLst>
                                  <p:childTnLst>
                                    <p:animMotion origin="layout" path="M -0.33698 0 L 1.66667E-6 0 " pathEditMode="relative" rAng="0" ptsTypes="AA">
                                      <p:cBhvr>
                                        <p:cTn id="225" dur="750" fill="hold"/>
                                        <p:tgtEl>
                                          <p:spTgt spid="116"/>
                                        </p:tgtEl>
                                        <p:attrNameLst>
                                          <p:attrName>ppt_x</p:attrName>
                                          <p:attrName>ppt_y</p:attrName>
                                        </p:attrNameLst>
                                      </p:cBhvr>
                                      <p:rCtr x="16823" y="0"/>
                                    </p:animMotion>
                                  </p:childTnLst>
                                </p:cTn>
                              </p:par>
                              <p:par>
                                <p:cTn id="226" presetID="63" presetClass="path" presetSubtype="0" accel="100000" fill="hold" grpId="1" nodeType="withEffect">
                                  <p:stCondLst>
                                    <p:cond delay="0"/>
                                  </p:stCondLst>
                                  <p:childTnLst>
                                    <p:animMotion origin="layout" path="M -0.33698 0 L 1.66667E-6 0 " pathEditMode="relative" rAng="0" ptsTypes="AA">
                                      <p:cBhvr>
                                        <p:cTn id="227" dur="1000" fill="hold"/>
                                        <p:tgtEl>
                                          <p:spTgt spid="115"/>
                                        </p:tgtEl>
                                        <p:attrNameLst>
                                          <p:attrName>ppt_x</p:attrName>
                                          <p:attrName>ppt_y</p:attrName>
                                        </p:attrNameLst>
                                      </p:cBhvr>
                                      <p:rCtr x="16823" y="0"/>
                                    </p:animMotion>
                                  </p:childTnLst>
                                </p:cTn>
                              </p:par>
                              <p:par>
                                <p:cTn id="228" presetID="63" presetClass="path" presetSubtype="0" accel="100000" fill="hold" grpId="1" nodeType="withEffect">
                                  <p:stCondLst>
                                    <p:cond delay="0"/>
                                  </p:stCondLst>
                                  <p:childTnLst>
                                    <p:animMotion origin="layout" path="M -0.33698 0 L 1.66667E-6 0 " pathEditMode="relative" rAng="0" ptsTypes="AA">
                                      <p:cBhvr>
                                        <p:cTn id="229" dur="1250" fill="hold"/>
                                        <p:tgtEl>
                                          <p:spTgt spid="114"/>
                                        </p:tgtEl>
                                        <p:attrNameLst>
                                          <p:attrName>ppt_x</p:attrName>
                                          <p:attrName>ppt_y</p:attrName>
                                        </p:attrNameLst>
                                      </p:cBhvr>
                                      <p:rCtr x="16823" y="0"/>
                                    </p:animMotion>
                                  </p:childTnLst>
                                </p:cTn>
                              </p:par>
                            </p:childTnLst>
                          </p:cTn>
                        </p:par>
                      </p:childTnLst>
                    </p:cTn>
                  </p:par>
                </p:childTnLst>
              </p:cTn>
              <p:nextCondLst>
                <p:cond evt="onClick" delay="0">
                  <p:tgtEl>
                    <p:spTgt spid="151"/>
                  </p:tgtEl>
                </p:cond>
              </p:nextCondLst>
            </p:seq>
          </p:childTnLst>
        </p:cTn>
      </p:par>
    </p:tnLst>
    <p:bldLst>
      <p:bldP spid="59" grpId="0" animBg="1"/>
      <p:bldP spid="60" grpId="0" animBg="1"/>
      <p:bldP spid="61" grpId="0" animBg="1"/>
      <p:bldP spid="63" grpId="0" animBg="1"/>
      <p:bldP spid="69" grpId="0" animBg="1"/>
      <p:bldP spid="4" grpId="0" animBg="1"/>
      <p:bldP spid="70" grpId="0" animBg="1"/>
      <p:bldP spid="71" grpId="0"/>
      <p:bldP spid="75" grpId="0"/>
      <p:bldP spid="94" grpId="0" animBg="1"/>
      <p:bldP spid="95" grpId="0" animBg="1"/>
      <p:bldP spid="96" grpId="0"/>
      <p:bldP spid="97" grpId="0"/>
      <p:bldP spid="131" grpId="0"/>
      <p:bldP spid="135" grpId="0"/>
      <p:bldP spid="138" grpId="0"/>
      <p:bldP spid="140" grpId="0"/>
      <p:bldP spid="142" grpId="0"/>
      <p:bldP spid="114" grpId="0" animBg="1"/>
      <p:bldP spid="114" grpId="1" animBg="1"/>
      <p:bldP spid="115" grpId="0" animBg="1"/>
      <p:bldP spid="115" grpId="1" animBg="1"/>
      <p:bldP spid="116" grpId="0" animBg="1"/>
      <p:bldP spid="116" grpId="1" animBg="1"/>
      <p:bldP spid="117" grpId="0" animBg="1"/>
      <p:bldP spid="117" grpId="1" animBg="1"/>
      <p:bldP spid="118" grpId="0"/>
      <p:bldP spid="118" grpId="1"/>
      <p:bldP spid="119" grpId="0"/>
      <p:bldP spid="119" grpId="1"/>
      <p:bldP spid="120" grpId="0"/>
      <p:bldP spid="120" grpId="1"/>
      <p:bldP spid="121" grpId="0"/>
      <p:bldP spid="121" grpId="1"/>
      <p:bldP spid="122" grpId="0"/>
      <p:bldP spid="122" grpId="1"/>
      <p:bldP spid="123" grpId="0"/>
      <p:bldP spid="123" grpId="1"/>
      <p:bldP spid="129" grpId="0"/>
      <p:bldP spid="129" grpId="1"/>
      <p:bldP spid="132" grpId="0"/>
      <p:bldP spid="132" grpId="1"/>
      <p:bldP spid="133" grpId="0"/>
      <p:bldP spid="133" grpId="1"/>
      <p:bldP spid="141" grpId="0"/>
      <p:bldP spid="141" grpId="1"/>
      <p:bldP spid="143" grpId="0"/>
      <p:bldP spid="143" grpId="1"/>
      <p:bldP spid="144" grpId="0"/>
      <p:bldP spid="144" grpId="1"/>
      <p:bldP spid="145" grpId="0"/>
      <p:bldP spid="145" grpId="1"/>
      <p:bldP spid="146" grpId="0"/>
      <p:bldP spid="146" grpId="1"/>
      <p:bldP spid="148" grpId="0"/>
      <p:bldP spid="148" grpId="1"/>
      <p:bldP spid="150" grpId="0" animBg="1"/>
      <p:bldP spid="150" grpId="1" animBg="1"/>
      <p:bldP spid="151" grpId="0" animBg="1"/>
      <p:bldP spid="151" grpId="1" animBg="1"/>
    </p:bld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hthoek 1">
            <a:extLst>
              <a:ext uri="{FF2B5EF4-FFF2-40B4-BE49-F238E27FC236}">
                <a16:creationId xmlns:a16="http://schemas.microsoft.com/office/drawing/2014/main" id="{5CCC8073-4DE4-49F1-A8D3-810029733B97}"/>
              </a:ext>
            </a:extLst>
          </p:cNvPr>
          <p:cNvSpPr/>
          <p:nvPr/>
        </p:nvSpPr>
        <p:spPr>
          <a:xfrm>
            <a:off x="0" y="0"/>
            <a:ext cx="12192000" cy="6858000"/>
          </a:xfrm>
          <a:prstGeom prst="rect">
            <a:avLst/>
          </a:prstGeom>
          <a:gradFill flip="none" rotWithShape="1">
            <a:gsLst>
              <a:gs pos="0">
                <a:schemeClr val="accent3"/>
              </a:gs>
              <a:gs pos="100000">
                <a:schemeClr val="accent3">
                  <a:lumMod val="6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8" name="Afbeelding 7">
            <a:extLst>
              <a:ext uri="{FF2B5EF4-FFF2-40B4-BE49-F238E27FC236}">
                <a16:creationId xmlns:a16="http://schemas.microsoft.com/office/drawing/2014/main" id="{8DE177B7-51A4-4FCA-BDD4-61B7B7AB299D}"/>
              </a:ext>
            </a:extLst>
          </p:cNvPr>
          <p:cNvPicPr>
            <a:picLocks noChangeAspect="1"/>
          </p:cNvPicPr>
          <p:nvPr/>
        </p:nvPicPr>
        <p:blipFill rotWithShape="1">
          <a:blip r:embed="rId2">
            <a:extLst>
              <a:ext uri="{28A0092B-C50C-407E-A947-70E740481C1C}">
                <a14:useLocalDpi xmlns:a14="http://schemas.microsoft.com/office/drawing/2010/main" val="0"/>
              </a:ext>
            </a:extLst>
          </a:blip>
          <a:srcRect t="7868" b="7868"/>
          <a:stretch/>
        </p:blipFill>
        <p:spPr>
          <a:xfrm>
            <a:off x="-12216108" y="0"/>
            <a:ext cx="12208072" cy="6858000"/>
          </a:xfrm>
          <a:prstGeom prst="rect">
            <a:avLst/>
          </a:prstGeom>
        </p:spPr>
      </p:pic>
      <p:pic>
        <p:nvPicPr>
          <p:cNvPr id="9" name="Graphic 8">
            <a:extLst>
              <a:ext uri="{FF2B5EF4-FFF2-40B4-BE49-F238E27FC236}">
                <a16:creationId xmlns:a16="http://schemas.microsoft.com/office/drawing/2014/main" id="{0C7259E9-36D7-4E7C-84AF-A21BDE044D1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439763" y="-621"/>
            <a:ext cx="10760273" cy="6858000"/>
          </a:xfrm>
          <a:prstGeom prst="rect">
            <a:avLst/>
          </a:prstGeom>
        </p:spPr>
      </p:pic>
      <p:sp>
        <p:nvSpPr>
          <p:cNvPr id="78" name="Rechthoek: afgeronde hoeken 77">
            <a:extLst>
              <a:ext uri="{FF2B5EF4-FFF2-40B4-BE49-F238E27FC236}">
                <a16:creationId xmlns:a16="http://schemas.microsoft.com/office/drawing/2014/main" id="{C63591B2-00DC-4D7C-B44D-167ACB7DDA50}"/>
              </a:ext>
            </a:extLst>
          </p:cNvPr>
          <p:cNvSpPr/>
          <p:nvPr/>
        </p:nvSpPr>
        <p:spPr>
          <a:xfrm rot="16200000">
            <a:off x="-10737863" y="2786265"/>
            <a:ext cx="594340" cy="230167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79" name="Rechthoek: afgeronde hoeken 78">
            <a:extLst>
              <a:ext uri="{FF2B5EF4-FFF2-40B4-BE49-F238E27FC236}">
                <a16:creationId xmlns:a16="http://schemas.microsoft.com/office/drawing/2014/main" id="{55EDD2E2-0857-4046-AA60-85FD1EAD46AA}"/>
              </a:ext>
            </a:extLst>
          </p:cNvPr>
          <p:cNvSpPr/>
          <p:nvPr/>
        </p:nvSpPr>
        <p:spPr>
          <a:xfrm rot="16200000">
            <a:off x="-11262173" y="3949073"/>
            <a:ext cx="594340" cy="125305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80" name="Rechthoek: afgeronde hoeken 79">
            <a:extLst>
              <a:ext uri="{FF2B5EF4-FFF2-40B4-BE49-F238E27FC236}">
                <a16:creationId xmlns:a16="http://schemas.microsoft.com/office/drawing/2014/main" id="{C8DF7E23-2B8C-47DD-A86C-82FB45C342D2}"/>
              </a:ext>
            </a:extLst>
          </p:cNvPr>
          <p:cNvSpPr/>
          <p:nvPr/>
        </p:nvSpPr>
        <p:spPr>
          <a:xfrm rot="16200000">
            <a:off x="-10807842" y="4135364"/>
            <a:ext cx="594340" cy="2161719"/>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5" name="!!Red">
            <a:extLst>
              <a:ext uri="{FF2B5EF4-FFF2-40B4-BE49-F238E27FC236}">
                <a16:creationId xmlns:a16="http://schemas.microsoft.com/office/drawing/2014/main" id="{8BC56FDC-718E-48E9-88F0-5900919A11D3}"/>
              </a:ext>
            </a:extLst>
          </p:cNvPr>
          <p:cNvSpPr/>
          <p:nvPr/>
        </p:nvSpPr>
        <p:spPr>
          <a:xfrm>
            <a:off x="-12084557" y="1725975"/>
            <a:ext cx="2223521"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7" name="!!Yellow">
            <a:extLst>
              <a:ext uri="{FF2B5EF4-FFF2-40B4-BE49-F238E27FC236}">
                <a16:creationId xmlns:a16="http://schemas.microsoft.com/office/drawing/2014/main" id="{0F815BCD-3707-407C-A6F8-AC51BBA94A6B}"/>
              </a:ext>
            </a:extLst>
          </p:cNvPr>
          <p:cNvSpPr/>
          <p:nvPr/>
        </p:nvSpPr>
        <p:spPr>
          <a:xfrm>
            <a:off x="-12125729" y="1725975"/>
            <a:ext cx="2165547"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8" name="!!Black">
            <a:extLst>
              <a:ext uri="{FF2B5EF4-FFF2-40B4-BE49-F238E27FC236}">
                <a16:creationId xmlns:a16="http://schemas.microsoft.com/office/drawing/2014/main" id="{B6887207-A5D1-47FF-9DB1-F20BD8E42328}"/>
              </a:ext>
            </a:extLst>
          </p:cNvPr>
          <p:cNvSpPr/>
          <p:nvPr/>
        </p:nvSpPr>
        <p:spPr>
          <a:xfrm>
            <a:off x="-12164243" y="1725975"/>
            <a:ext cx="2111315"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9" name="!!White">
            <a:extLst>
              <a:ext uri="{FF2B5EF4-FFF2-40B4-BE49-F238E27FC236}">
                <a16:creationId xmlns:a16="http://schemas.microsoft.com/office/drawing/2014/main" id="{154B24D6-39F6-49A1-A1C6-0DC27BED0323}"/>
              </a:ext>
            </a:extLst>
          </p:cNvPr>
          <p:cNvSpPr/>
          <p:nvPr/>
        </p:nvSpPr>
        <p:spPr>
          <a:xfrm>
            <a:off x="-12216107" y="1725975"/>
            <a:ext cx="2049602"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0" name="Tekstvak 19">
            <a:extLst>
              <a:ext uri="{FF2B5EF4-FFF2-40B4-BE49-F238E27FC236}">
                <a16:creationId xmlns:a16="http://schemas.microsoft.com/office/drawing/2014/main" id="{AE76D169-A443-4C11-BD82-ECD4D1D8AB16}"/>
              </a:ext>
            </a:extLst>
          </p:cNvPr>
          <p:cNvSpPr txBox="1"/>
          <p:nvPr/>
        </p:nvSpPr>
        <p:spPr>
          <a:xfrm>
            <a:off x="-12208072" y="1857387"/>
            <a:ext cx="2039841" cy="492443"/>
          </a:xfrm>
          <a:prstGeom prst="rect">
            <a:avLst/>
          </a:prstGeom>
          <a:noFill/>
          <a:extLst>
            <a:ext uri="{909E8E84-426E-40DD-AFC4-6F175D3DCCD1}">
              <a14:hiddenFill xmlns:a14="http://schemas.microsoft.com/office/drawing/2010/main">
                <a:solidFill>
                  <a:scrgbClr r="0" g="0" b="0"/>
                </a:solidFill>
              </a14:hiddenFill>
            </a:ext>
          </a:extLst>
        </p:spPr>
        <p:txBody>
          <a:bodyPr vert="horz" wrap="none" lIns="396000" tIns="0" rIns="216000" bIns="0" rtlCol="0">
            <a:spAutoFit/>
          </a:bodyPr>
          <a:lstStyle/>
          <a:p>
            <a:r>
              <a:rPr lang="nl-BE" sz="3200" b="1" dirty="0">
                <a:latin typeface="Candara" panose="020E0502030303020204" pitchFamily="34" charset="0"/>
              </a:rPr>
              <a:t>De baan</a:t>
            </a:r>
          </a:p>
        </p:txBody>
      </p:sp>
      <p:sp>
        <p:nvSpPr>
          <p:cNvPr id="56" name="Rechthoek: afgeronde hoeken 55">
            <a:extLst>
              <a:ext uri="{FF2B5EF4-FFF2-40B4-BE49-F238E27FC236}">
                <a16:creationId xmlns:a16="http://schemas.microsoft.com/office/drawing/2014/main" id="{50FB7C74-4C5E-42FB-95E8-DE6AB1B1FFBB}"/>
              </a:ext>
            </a:extLst>
          </p:cNvPr>
          <p:cNvSpPr/>
          <p:nvPr/>
        </p:nvSpPr>
        <p:spPr>
          <a:xfrm rot="16200000">
            <a:off x="-10476634" y="1727065"/>
            <a:ext cx="594340" cy="2824128"/>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3" name="Tekstvak 2">
            <a:extLst>
              <a:ext uri="{FF2B5EF4-FFF2-40B4-BE49-F238E27FC236}">
                <a16:creationId xmlns:a16="http://schemas.microsoft.com/office/drawing/2014/main" id="{6359180A-968A-432A-AF23-49362377B3DD}"/>
              </a:ext>
            </a:extLst>
          </p:cNvPr>
          <p:cNvSpPr txBox="1"/>
          <p:nvPr/>
        </p:nvSpPr>
        <p:spPr>
          <a:xfrm>
            <a:off x="-11591529" y="2886001"/>
            <a:ext cx="2824126" cy="506256"/>
          </a:xfrm>
          <a:prstGeom prst="rect">
            <a:avLst/>
          </a:prstGeom>
          <a:noFill/>
          <a:extLst>
            <a:ext uri="{909E8E84-426E-40DD-AFC4-6F175D3DCCD1}">
              <a14:hiddenFill xmlns:a14="http://schemas.microsoft.com/office/drawing/2010/main">
                <a:solidFill>
                  <a:scrgbClr r="0" g="0" b="0"/>
                </a:solidFill>
              </a14:hiddenFill>
            </a:ext>
          </a:extLst>
        </p:spPr>
        <p:txBody>
          <a:bodyPr vert="horz" wrap="none" lIns="180000" tIns="144000" rIns="180000" bIns="144000" rtlCol="0">
            <a:spAutoFit/>
          </a:bodyPr>
          <a:lstStyle/>
          <a:p>
            <a:r>
              <a:rPr lang="nl-BE" sz="1400" b="1" dirty="0">
                <a:solidFill>
                  <a:schemeClr val="accent2"/>
                </a:solidFill>
                <a:latin typeface="Candara" panose="020E0502030303020204" pitchFamily="34" charset="0"/>
              </a:rPr>
              <a:t>KASUMIGASEKI COUNTRY CLUB</a:t>
            </a:r>
            <a:endParaRPr lang="en-BE" sz="1400" b="1" dirty="0">
              <a:solidFill>
                <a:schemeClr val="accent2"/>
              </a:solidFill>
              <a:latin typeface="Candara" panose="020E0502030303020204" pitchFamily="34" charset="0"/>
            </a:endParaRPr>
          </a:p>
        </p:txBody>
      </p:sp>
      <p:sp>
        <p:nvSpPr>
          <p:cNvPr id="58" name="Rechthoek: afgeronde hoeken 57">
            <a:extLst>
              <a:ext uri="{FF2B5EF4-FFF2-40B4-BE49-F238E27FC236}">
                <a16:creationId xmlns:a16="http://schemas.microsoft.com/office/drawing/2014/main" id="{C9BF0EDD-0069-442E-88A2-3A8738A6DA94}"/>
              </a:ext>
            </a:extLst>
          </p:cNvPr>
          <p:cNvSpPr/>
          <p:nvPr/>
        </p:nvSpPr>
        <p:spPr>
          <a:xfrm rot="16200000">
            <a:off x="-11244475" y="3292878"/>
            <a:ext cx="594340" cy="1288450"/>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62" name="Tekstvak 61">
            <a:extLst>
              <a:ext uri="{FF2B5EF4-FFF2-40B4-BE49-F238E27FC236}">
                <a16:creationId xmlns:a16="http://schemas.microsoft.com/office/drawing/2014/main" id="{FF4FF887-136A-43BA-992A-E460500DB5FA}"/>
              </a:ext>
            </a:extLst>
          </p:cNvPr>
          <p:cNvSpPr txBox="1"/>
          <p:nvPr/>
        </p:nvSpPr>
        <p:spPr>
          <a:xfrm>
            <a:off x="-11591531" y="3683975"/>
            <a:ext cx="1288449" cy="506256"/>
          </a:xfrm>
          <a:prstGeom prst="rect">
            <a:avLst/>
          </a:prstGeom>
          <a:noFill/>
        </p:spPr>
        <p:txBody>
          <a:bodyPr vert="horz" wrap="none" lIns="180000" tIns="144000" rIns="180000" bIns="144000" rtlCol="0">
            <a:spAutoFit/>
          </a:bodyPr>
          <a:lstStyle/>
          <a:p>
            <a:r>
              <a:rPr lang="nl-BE" sz="1400" b="1" dirty="0">
                <a:solidFill>
                  <a:schemeClr val="accent2"/>
                </a:solidFill>
                <a:latin typeface="Candara" panose="020E0502030303020204" pitchFamily="34" charset="0"/>
              </a:rPr>
              <a:t>Gebouwd in</a:t>
            </a:r>
            <a:endParaRPr lang="en-BE" sz="1400" b="1" dirty="0">
              <a:solidFill>
                <a:schemeClr val="accent2"/>
              </a:solidFill>
              <a:latin typeface="Candara" panose="020E0502030303020204" pitchFamily="34" charset="0"/>
            </a:endParaRPr>
          </a:p>
        </p:txBody>
      </p:sp>
      <p:sp>
        <p:nvSpPr>
          <p:cNvPr id="64" name="Rechthoek: afgeronde hoeken 63">
            <a:extLst>
              <a:ext uri="{FF2B5EF4-FFF2-40B4-BE49-F238E27FC236}">
                <a16:creationId xmlns:a16="http://schemas.microsoft.com/office/drawing/2014/main" id="{88BE80BD-FD64-4F0F-B9B9-0F7B1364904A}"/>
              </a:ext>
            </a:extLst>
          </p:cNvPr>
          <p:cNvSpPr/>
          <p:nvPr/>
        </p:nvSpPr>
        <p:spPr>
          <a:xfrm rot="16200000">
            <a:off x="-11548438" y="4235340"/>
            <a:ext cx="594340" cy="680524"/>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65" name="Tekstvak 64">
            <a:extLst>
              <a:ext uri="{FF2B5EF4-FFF2-40B4-BE49-F238E27FC236}">
                <a16:creationId xmlns:a16="http://schemas.microsoft.com/office/drawing/2014/main" id="{4EF9DCCC-008B-414C-BC1E-E644DA85386B}"/>
              </a:ext>
            </a:extLst>
          </p:cNvPr>
          <p:cNvSpPr txBox="1"/>
          <p:nvPr/>
        </p:nvSpPr>
        <p:spPr>
          <a:xfrm>
            <a:off x="-11591531" y="4322473"/>
            <a:ext cx="680525" cy="506256"/>
          </a:xfrm>
          <a:prstGeom prst="rect">
            <a:avLst/>
          </a:prstGeom>
          <a:noFill/>
        </p:spPr>
        <p:txBody>
          <a:bodyPr vert="horz" wrap="none" lIns="180000" tIns="144000" rIns="180000" bIns="144000" rtlCol="0">
            <a:spAutoFit/>
          </a:bodyPr>
          <a:lstStyle/>
          <a:p>
            <a:r>
              <a:rPr lang="nl-BE" sz="1400" b="1" dirty="0">
                <a:solidFill>
                  <a:schemeClr val="accent2"/>
                </a:solidFill>
                <a:latin typeface="Candara" panose="020E0502030303020204" pitchFamily="34" charset="0"/>
              </a:rPr>
              <a:t>PAR</a:t>
            </a:r>
            <a:endParaRPr lang="en-BE" sz="1400" b="1" dirty="0">
              <a:solidFill>
                <a:schemeClr val="accent2"/>
              </a:solidFill>
              <a:latin typeface="Candara" panose="020E0502030303020204" pitchFamily="34" charset="0"/>
            </a:endParaRPr>
          </a:p>
        </p:txBody>
      </p:sp>
      <p:sp>
        <p:nvSpPr>
          <p:cNvPr id="66" name="Rechthoek: afgeronde hoeken 65">
            <a:extLst>
              <a:ext uri="{FF2B5EF4-FFF2-40B4-BE49-F238E27FC236}">
                <a16:creationId xmlns:a16="http://schemas.microsoft.com/office/drawing/2014/main" id="{BAF8DDCF-6063-4F5C-BD3C-BAC22299393F}"/>
              </a:ext>
            </a:extLst>
          </p:cNvPr>
          <p:cNvSpPr/>
          <p:nvPr/>
        </p:nvSpPr>
        <p:spPr>
          <a:xfrm rot="16200000">
            <a:off x="-11440043" y="4767566"/>
            <a:ext cx="594340" cy="897316"/>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67" name="Tekstvak 66">
            <a:extLst>
              <a:ext uri="{FF2B5EF4-FFF2-40B4-BE49-F238E27FC236}">
                <a16:creationId xmlns:a16="http://schemas.microsoft.com/office/drawing/2014/main" id="{7F2C0359-3D11-440D-9680-1E7A4D0376BC}"/>
              </a:ext>
            </a:extLst>
          </p:cNvPr>
          <p:cNvSpPr txBox="1"/>
          <p:nvPr/>
        </p:nvSpPr>
        <p:spPr>
          <a:xfrm>
            <a:off x="-11591531" y="4960971"/>
            <a:ext cx="897316" cy="506256"/>
          </a:xfrm>
          <a:prstGeom prst="rect">
            <a:avLst/>
          </a:prstGeom>
          <a:noFill/>
        </p:spPr>
        <p:txBody>
          <a:bodyPr vert="horz" wrap="none" lIns="180000" tIns="144000" rIns="180000" bIns="144000" rtlCol="0">
            <a:spAutoFit/>
          </a:bodyPr>
          <a:lstStyle/>
          <a:p>
            <a:r>
              <a:rPr lang="nl-BE" sz="1400" b="1" dirty="0">
                <a:solidFill>
                  <a:schemeClr val="accent2"/>
                </a:solidFill>
                <a:latin typeface="Candara" panose="020E0502030303020204" pitchFamily="34" charset="0"/>
              </a:rPr>
              <a:t>Lengte</a:t>
            </a:r>
            <a:endParaRPr lang="en-BE" sz="1400" b="1" dirty="0">
              <a:solidFill>
                <a:schemeClr val="accent2"/>
              </a:solidFill>
              <a:latin typeface="Candara" panose="020E0502030303020204" pitchFamily="34" charset="0"/>
            </a:endParaRPr>
          </a:p>
        </p:txBody>
      </p:sp>
      <p:sp>
        <p:nvSpPr>
          <p:cNvPr id="68" name="Tekstvak 67">
            <a:extLst>
              <a:ext uri="{FF2B5EF4-FFF2-40B4-BE49-F238E27FC236}">
                <a16:creationId xmlns:a16="http://schemas.microsoft.com/office/drawing/2014/main" id="{D54E9028-CBA5-4875-A005-959C5350D1B1}"/>
              </a:ext>
            </a:extLst>
          </p:cNvPr>
          <p:cNvSpPr txBox="1"/>
          <p:nvPr/>
        </p:nvSpPr>
        <p:spPr>
          <a:xfrm>
            <a:off x="-10276940" y="3512728"/>
            <a:ext cx="987084" cy="767866"/>
          </a:xfrm>
          <a:prstGeom prst="rect">
            <a:avLst/>
          </a:prstGeom>
          <a:noFill/>
        </p:spPr>
        <p:txBody>
          <a:bodyPr vert="horz" wrap="none" lIns="180000" tIns="144000" rIns="180000" bIns="144000" rtlCol="0">
            <a:spAutoFit/>
          </a:bodyPr>
          <a:lstStyle/>
          <a:p>
            <a:r>
              <a:rPr lang="nl-BE" sz="2000" b="1" dirty="0">
                <a:solidFill>
                  <a:schemeClr val="bg1"/>
                </a:solidFill>
                <a:latin typeface="Candara" panose="020E0502030303020204" pitchFamily="34" charset="0"/>
              </a:rPr>
              <a:t>2016</a:t>
            </a:r>
            <a:br>
              <a:rPr lang="nl-BE" sz="1400" b="1" dirty="0">
                <a:solidFill>
                  <a:schemeClr val="bg1"/>
                </a:solidFill>
                <a:latin typeface="Candara" panose="020E0502030303020204" pitchFamily="34" charset="0"/>
              </a:rPr>
            </a:br>
            <a:r>
              <a:rPr lang="nl-BE" sz="1050" b="1" dirty="0">
                <a:solidFill>
                  <a:schemeClr val="bg1"/>
                </a:solidFill>
                <a:latin typeface="Candara" panose="020E0502030303020204" pitchFamily="34" charset="0"/>
              </a:rPr>
              <a:t>(</a:t>
            </a:r>
            <a:r>
              <a:rPr lang="nl-BE" sz="1050" b="1" dirty="0" err="1">
                <a:solidFill>
                  <a:schemeClr val="bg1"/>
                </a:solidFill>
                <a:latin typeface="Candara" panose="020E0502030303020204" pitchFamily="34" charset="0"/>
              </a:rPr>
              <a:t>redesign</a:t>
            </a:r>
            <a:r>
              <a:rPr lang="nl-BE" sz="1050" b="1" dirty="0">
                <a:solidFill>
                  <a:schemeClr val="bg1"/>
                </a:solidFill>
                <a:latin typeface="Candara" panose="020E0502030303020204" pitchFamily="34" charset="0"/>
              </a:rPr>
              <a:t>)</a:t>
            </a:r>
            <a:endParaRPr lang="en-BE" sz="1400" b="1" dirty="0">
              <a:solidFill>
                <a:schemeClr val="bg1"/>
              </a:solidFill>
              <a:latin typeface="Candara" panose="020E0502030303020204" pitchFamily="34" charset="0"/>
            </a:endParaRPr>
          </a:p>
        </p:txBody>
      </p:sp>
      <p:sp>
        <p:nvSpPr>
          <p:cNvPr id="76" name="Tekstvak 75">
            <a:extLst>
              <a:ext uri="{FF2B5EF4-FFF2-40B4-BE49-F238E27FC236}">
                <a16:creationId xmlns:a16="http://schemas.microsoft.com/office/drawing/2014/main" id="{03CAF088-AF84-4A02-80DD-5EB8BE039B87}"/>
              </a:ext>
            </a:extLst>
          </p:cNvPr>
          <p:cNvSpPr txBox="1"/>
          <p:nvPr/>
        </p:nvSpPr>
        <p:spPr>
          <a:xfrm>
            <a:off x="-10907175" y="4276306"/>
            <a:ext cx="568700" cy="598589"/>
          </a:xfrm>
          <a:prstGeom prst="rect">
            <a:avLst/>
          </a:prstGeom>
          <a:noFill/>
        </p:spPr>
        <p:txBody>
          <a:bodyPr vert="horz" wrap="none" lIns="180000" tIns="144000" rIns="180000" bIns="144000" rtlCol="0">
            <a:spAutoFit/>
          </a:bodyPr>
          <a:lstStyle/>
          <a:p>
            <a:r>
              <a:rPr lang="nl-BE" sz="2000" b="1" dirty="0">
                <a:solidFill>
                  <a:schemeClr val="bg1"/>
                </a:solidFill>
                <a:latin typeface="Candara" panose="020E0502030303020204" pitchFamily="34" charset="0"/>
              </a:rPr>
              <a:t>71</a:t>
            </a:r>
            <a:endParaRPr lang="en-BE" sz="1600" b="1" dirty="0">
              <a:solidFill>
                <a:schemeClr val="bg1"/>
              </a:solidFill>
              <a:latin typeface="Candara" panose="020E0502030303020204" pitchFamily="34" charset="0"/>
            </a:endParaRPr>
          </a:p>
        </p:txBody>
      </p:sp>
      <p:sp>
        <p:nvSpPr>
          <p:cNvPr id="77" name="Tekstvak 76">
            <a:extLst>
              <a:ext uri="{FF2B5EF4-FFF2-40B4-BE49-F238E27FC236}">
                <a16:creationId xmlns:a16="http://schemas.microsoft.com/office/drawing/2014/main" id="{26B782B9-30C1-4B24-A748-2D5479F2D51E}"/>
              </a:ext>
            </a:extLst>
          </p:cNvPr>
          <p:cNvSpPr txBox="1"/>
          <p:nvPr/>
        </p:nvSpPr>
        <p:spPr>
          <a:xfrm>
            <a:off x="-10694215" y="4914805"/>
            <a:ext cx="1174635" cy="598589"/>
          </a:xfrm>
          <a:prstGeom prst="rect">
            <a:avLst/>
          </a:prstGeom>
          <a:noFill/>
        </p:spPr>
        <p:txBody>
          <a:bodyPr vert="horz" wrap="none" lIns="180000" tIns="144000" rIns="180000" bIns="144000" rtlCol="0">
            <a:spAutoFit/>
          </a:bodyPr>
          <a:lstStyle/>
          <a:p>
            <a:r>
              <a:rPr lang="nl-BE" sz="2000" b="1" dirty="0">
                <a:solidFill>
                  <a:schemeClr val="bg1"/>
                </a:solidFill>
                <a:latin typeface="Candara" panose="020E0502030303020204" pitchFamily="34" charset="0"/>
              </a:rPr>
              <a:t>6,826m</a:t>
            </a:r>
            <a:endParaRPr lang="en-BE" sz="2000" b="1" dirty="0">
              <a:solidFill>
                <a:schemeClr val="bg1"/>
              </a:solidFill>
              <a:latin typeface="Candara" panose="020E0502030303020204" pitchFamily="34" charset="0"/>
            </a:endParaRPr>
          </a:p>
        </p:txBody>
      </p:sp>
      <p:sp>
        <p:nvSpPr>
          <p:cNvPr id="137" name="!!TriggerInfo">
            <a:hlinkClick r:id="rId5" action="ppaction://hlinksldjump"/>
            <a:extLst>
              <a:ext uri="{FF2B5EF4-FFF2-40B4-BE49-F238E27FC236}">
                <a16:creationId xmlns:a16="http://schemas.microsoft.com/office/drawing/2014/main" id="{51C27AF6-2F4F-4C47-AA4E-507993358467}"/>
              </a:ext>
            </a:extLst>
          </p:cNvPr>
          <p:cNvSpPr/>
          <p:nvPr/>
        </p:nvSpPr>
        <p:spPr>
          <a:xfrm rot="10800000">
            <a:off x="-10238236" y="4439975"/>
            <a:ext cx="580894" cy="320751"/>
          </a:xfrm>
          <a:prstGeom prst="rect">
            <a:avLst/>
          </a:prstGeom>
          <a:solidFill>
            <a:schemeClr val="bg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pic>
        <p:nvPicPr>
          <p:cNvPr id="72" name="Graphic 71">
            <a:hlinkClick r:id="rId5" action="ppaction://hlinksldjump"/>
            <a:extLst>
              <a:ext uri="{FF2B5EF4-FFF2-40B4-BE49-F238E27FC236}">
                <a16:creationId xmlns:a16="http://schemas.microsoft.com/office/drawing/2014/main" id="{4A396927-BF72-4CDD-BB0F-20584C3BBFEF}"/>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p:blipFill>
        <p:spPr>
          <a:xfrm>
            <a:off x="-10052928" y="4374574"/>
            <a:ext cx="725578" cy="402052"/>
          </a:xfrm>
          <a:prstGeom prst="rect">
            <a:avLst/>
          </a:prstGeom>
        </p:spPr>
      </p:pic>
      <p:sp>
        <p:nvSpPr>
          <p:cNvPr id="59" name="!!Red">
            <a:extLst>
              <a:ext uri="{FF2B5EF4-FFF2-40B4-BE49-F238E27FC236}">
                <a16:creationId xmlns:a16="http://schemas.microsoft.com/office/drawing/2014/main" id="{85A06D86-92C2-41B9-B2C8-4FD6BFDEB9B5}"/>
              </a:ext>
            </a:extLst>
          </p:cNvPr>
          <p:cNvSpPr/>
          <p:nvPr/>
        </p:nvSpPr>
        <p:spPr>
          <a:xfrm>
            <a:off x="9238416" y="981889"/>
            <a:ext cx="2953583" cy="774655"/>
          </a:xfrm>
          <a:prstGeom prst="rect">
            <a:avLst/>
          </a:prstGeom>
          <a:solidFill>
            <a:schemeClr val="tx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0" name="!!Yellow">
            <a:extLst>
              <a:ext uri="{FF2B5EF4-FFF2-40B4-BE49-F238E27FC236}">
                <a16:creationId xmlns:a16="http://schemas.microsoft.com/office/drawing/2014/main" id="{0E4646EE-9643-4A7B-A514-B3D249E0BAEF}"/>
              </a:ext>
            </a:extLst>
          </p:cNvPr>
          <p:cNvSpPr/>
          <p:nvPr/>
        </p:nvSpPr>
        <p:spPr>
          <a:xfrm>
            <a:off x="9337561" y="981889"/>
            <a:ext cx="2854439"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1" name="!!Black">
            <a:extLst>
              <a:ext uri="{FF2B5EF4-FFF2-40B4-BE49-F238E27FC236}">
                <a16:creationId xmlns:a16="http://schemas.microsoft.com/office/drawing/2014/main" id="{6ADBA26E-2701-4DED-87E5-7BBD6457EDDA}"/>
              </a:ext>
            </a:extLst>
          </p:cNvPr>
          <p:cNvSpPr/>
          <p:nvPr/>
        </p:nvSpPr>
        <p:spPr>
          <a:xfrm>
            <a:off x="9430309" y="981889"/>
            <a:ext cx="2761691" cy="774655"/>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3" name="!!White">
            <a:extLst>
              <a:ext uri="{FF2B5EF4-FFF2-40B4-BE49-F238E27FC236}">
                <a16:creationId xmlns:a16="http://schemas.microsoft.com/office/drawing/2014/main" id="{90CA503F-56DD-4976-B234-8170114B81CF}"/>
              </a:ext>
            </a:extLst>
          </p:cNvPr>
          <p:cNvSpPr/>
          <p:nvPr/>
        </p:nvSpPr>
        <p:spPr>
          <a:xfrm>
            <a:off x="9535849" y="981889"/>
            <a:ext cx="2656151"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9" name="Tekstvak 68">
            <a:extLst>
              <a:ext uri="{FF2B5EF4-FFF2-40B4-BE49-F238E27FC236}">
                <a16:creationId xmlns:a16="http://schemas.microsoft.com/office/drawing/2014/main" id="{A1537CA5-04E2-41C0-A3B3-2223D9613D24}"/>
              </a:ext>
            </a:extLst>
          </p:cNvPr>
          <p:cNvSpPr txBox="1"/>
          <p:nvPr/>
        </p:nvSpPr>
        <p:spPr>
          <a:xfrm>
            <a:off x="9533400" y="1113301"/>
            <a:ext cx="2658600" cy="492443"/>
          </a:xfrm>
          <a:prstGeom prst="rect">
            <a:avLst/>
          </a:prstGeom>
          <a:noFill/>
        </p:spPr>
        <p:txBody>
          <a:bodyPr vert="horz" wrap="none" lIns="216000" tIns="0" rIns="396000" bIns="0" rtlCol="0">
            <a:spAutoFit/>
          </a:bodyPr>
          <a:lstStyle>
            <a:defPPr>
              <a:defRPr lang="en-BE"/>
            </a:defPPr>
            <a:lvl1pPr>
              <a:defRPr sz="3200" b="1">
                <a:latin typeface="Candara" panose="020E0502030303020204" pitchFamily="34" charset="0"/>
              </a:defRPr>
            </a:lvl1pPr>
          </a:lstStyle>
          <a:p>
            <a:r>
              <a:rPr lang="nl-BE" dirty="0"/>
              <a:t>Het tornooi</a:t>
            </a:r>
          </a:p>
        </p:txBody>
      </p:sp>
      <p:sp>
        <p:nvSpPr>
          <p:cNvPr id="4" name="Rechthoek: afgeronde hoeken 3">
            <a:extLst>
              <a:ext uri="{FF2B5EF4-FFF2-40B4-BE49-F238E27FC236}">
                <a16:creationId xmlns:a16="http://schemas.microsoft.com/office/drawing/2014/main" id="{E22B8E3C-A431-4C5C-BD0E-818D5D921488}"/>
              </a:ext>
            </a:extLst>
          </p:cNvPr>
          <p:cNvSpPr/>
          <p:nvPr/>
        </p:nvSpPr>
        <p:spPr>
          <a:xfrm>
            <a:off x="3568201" y="2055531"/>
            <a:ext cx="2333128" cy="964550"/>
          </a:xfrm>
          <a:prstGeom prst="roundRect">
            <a:avLst>
              <a:gd name="adj" fmla="val 50000"/>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0" name="Rechthoek: afgeronde hoeken 69">
            <a:extLst>
              <a:ext uri="{FF2B5EF4-FFF2-40B4-BE49-F238E27FC236}">
                <a16:creationId xmlns:a16="http://schemas.microsoft.com/office/drawing/2014/main" id="{0619C642-544D-4A3E-BF4D-034AE0D15C97}"/>
              </a:ext>
            </a:extLst>
          </p:cNvPr>
          <p:cNvSpPr/>
          <p:nvPr/>
        </p:nvSpPr>
        <p:spPr>
          <a:xfrm rot="16200000">
            <a:off x="4437595" y="1561624"/>
            <a:ext cx="594340" cy="996703"/>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71" name="Tekstvak 70">
            <a:extLst>
              <a:ext uri="{FF2B5EF4-FFF2-40B4-BE49-F238E27FC236}">
                <a16:creationId xmlns:a16="http://schemas.microsoft.com/office/drawing/2014/main" id="{3962B123-10C3-4F56-B824-D4B02B8A651E}"/>
              </a:ext>
            </a:extLst>
          </p:cNvPr>
          <p:cNvSpPr txBox="1"/>
          <p:nvPr/>
        </p:nvSpPr>
        <p:spPr>
          <a:xfrm>
            <a:off x="4236415" y="1806848"/>
            <a:ext cx="996702" cy="506256"/>
          </a:xfrm>
          <a:prstGeom prst="rect">
            <a:avLst/>
          </a:prstGeom>
          <a:noFill/>
        </p:spPr>
        <p:txBody>
          <a:bodyPr vert="horz" wrap="none" lIns="180000" tIns="144000" rIns="180000" bIns="144000" rtlCol="0">
            <a:spAutoFit/>
          </a:bodyPr>
          <a:lstStyle/>
          <a:p>
            <a:r>
              <a:rPr lang="nl-BE" sz="1400" b="1" dirty="0">
                <a:solidFill>
                  <a:schemeClr val="accent2"/>
                </a:solidFill>
                <a:latin typeface="Candara" panose="020E0502030303020204" pitchFamily="34" charset="0"/>
              </a:rPr>
              <a:t>Mannen</a:t>
            </a:r>
            <a:endParaRPr lang="en-BE" sz="1400" b="1" dirty="0">
              <a:solidFill>
                <a:schemeClr val="accent2"/>
              </a:solidFill>
              <a:latin typeface="Candara" panose="020E0502030303020204" pitchFamily="34" charset="0"/>
            </a:endParaRPr>
          </a:p>
        </p:txBody>
      </p:sp>
      <p:sp>
        <p:nvSpPr>
          <p:cNvPr id="75" name="Tekstvak 74">
            <a:extLst>
              <a:ext uri="{FF2B5EF4-FFF2-40B4-BE49-F238E27FC236}">
                <a16:creationId xmlns:a16="http://schemas.microsoft.com/office/drawing/2014/main" id="{6175A8CD-50DC-42B3-BE25-9582AB2C92D3}"/>
              </a:ext>
            </a:extLst>
          </p:cNvPr>
          <p:cNvSpPr txBox="1"/>
          <p:nvPr/>
        </p:nvSpPr>
        <p:spPr>
          <a:xfrm>
            <a:off x="3800398" y="2319800"/>
            <a:ext cx="1868735" cy="660144"/>
          </a:xfrm>
          <a:prstGeom prst="rect">
            <a:avLst/>
          </a:prstGeom>
          <a:noFill/>
        </p:spPr>
        <p:txBody>
          <a:bodyPr vert="horz" wrap="none" lIns="180000" tIns="144000" rIns="180000" bIns="144000" rtlCol="0">
            <a:spAutoFit/>
          </a:bodyPr>
          <a:lstStyle/>
          <a:p>
            <a:pPr algn="ctr"/>
            <a:r>
              <a:rPr lang="nl-BE" sz="2400" b="1" dirty="0">
                <a:solidFill>
                  <a:schemeClr val="accent2"/>
                </a:solidFill>
                <a:latin typeface="Candara" panose="020E0502030303020204" pitchFamily="34" charset="0"/>
              </a:rPr>
              <a:t>28/07 – 1/08</a:t>
            </a:r>
            <a:endParaRPr lang="en-BE" sz="2400" b="1" dirty="0">
              <a:solidFill>
                <a:schemeClr val="accent2"/>
              </a:solidFill>
              <a:latin typeface="Candara" panose="020E0502030303020204" pitchFamily="34" charset="0"/>
            </a:endParaRPr>
          </a:p>
        </p:txBody>
      </p:sp>
      <p:sp>
        <p:nvSpPr>
          <p:cNvPr id="94" name="Rechthoek: afgeronde hoeken 93">
            <a:extLst>
              <a:ext uri="{FF2B5EF4-FFF2-40B4-BE49-F238E27FC236}">
                <a16:creationId xmlns:a16="http://schemas.microsoft.com/office/drawing/2014/main" id="{1676E2A0-5AB9-4D0F-B348-D8F5F88EC20A}"/>
              </a:ext>
            </a:extLst>
          </p:cNvPr>
          <p:cNvSpPr/>
          <p:nvPr/>
        </p:nvSpPr>
        <p:spPr>
          <a:xfrm>
            <a:off x="6287954" y="2055531"/>
            <a:ext cx="2333128" cy="964550"/>
          </a:xfrm>
          <a:prstGeom prst="roundRect">
            <a:avLst>
              <a:gd name="adj" fmla="val 50000"/>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95" name="Rechthoek: afgeronde hoeken 94">
            <a:extLst>
              <a:ext uri="{FF2B5EF4-FFF2-40B4-BE49-F238E27FC236}">
                <a16:creationId xmlns:a16="http://schemas.microsoft.com/office/drawing/2014/main" id="{8C953CE4-6374-4954-8AF3-3A294B926ED2}"/>
              </a:ext>
            </a:extLst>
          </p:cNvPr>
          <p:cNvSpPr/>
          <p:nvPr/>
        </p:nvSpPr>
        <p:spPr>
          <a:xfrm rot="16200000">
            <a:off x="7157348" y="1528508"/>
            <a:ext cx="594340" cy="1062937"/>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96" name="Tekstvak 95">
            <a:extLst>
              <a:ext uri="{FF2B5EF4-FFF2-40B4-BE49-F238E27FC236}">
                <a16:creationId xmlns:a16="http://schemas.microsoft.com/office/drawing/2014/main" id="{6F476552-2DBF-4A0E-AF67-81BB63CB754E}"/>
              </a:ext>
            </a:extLst>
          </p:cNvPr>
          <p:cNvSpPr txBox="1"/>
          <p:nvPr/>
        </p:nvSpPr>
        <p:spPr>
          <a:xfrm>
            <a:off x="6923049" y="1806848"/>
            <a:ext cx="1062938" cy="506256"/>
          </a:xfrm>
          <a:prstGeom prst="rect">
            <a:avLst/>
          </a:prstGeom>
          <a:noFill/>
        </p:spPr>
        <p:txBody>
          <a:bodyPr vert="horz" wrap="none" lIns="180000" tIns="144000" rIns="180000" bIns="144000" rtlCol="0">
            <a:spAutoFit/>
          </a:bodyPr>
          <a:lstStyle/>
          <a:p>
            <a:r>
              <a:rPr lang="nl-BE" sz="1400" b="1" dirty="0">
                <a:solidFill>
                  <a:schemeClr val="accent2"/>
                </a:solidFill>
                <a:latin typeface="Candara" panose="020E0502030303020204" pitchFamily="34" charset="0"/>
              </a:rPr>
              <a:t>Vrouwen</a:t>
            </a:r>
            <a:endParaRPr lang="en-BE" sz="1400" b="1" dirty="0">
              <a:solidFill>
                <a:schemeClr val="accent2"/>
              </a:solidFill>
              <a:latin typeface="Candara" panose="020E0502030303020204" pitchFamily="34" charset="0"/>
            </a:endParaRPr>
          </a:p>
        </p:txBody>
      </p:sp>
      <p:sp>
        <p:nvSpPr>
          <p:cNvPr id="97" name="Tekstvak 96">
            <a:extLst>
              <a:ext uri="{FF2B5EF4-FFF2-40B4-BE49-F238E27FC236}">
                <a16:creationId xmlns:a16="http://schemas.microsoft.com/office/drawing/2014/main" id="{C59D3E0F-2A86-4B8A-8CE3-0C1ECC08160F}"/>
              </a:ext>
            </a:extLst>
          </p:cNvPr>
          <p:cNvSpPr txBox="1"/>
          <p:nvPr/>
        </p:nvSpPr>
        <p:spPr>
          <a:xfrm>
            <a:off x="6562629" y="2319800"/>
            <a:ext cx="1783777" cy="660144"/>
          </a:xfrm>
          <a:prstGeom prst="rect">
            <a:avLst/>
          </a:prstGeom>
          <a:noFill/>
        </p:spPr>
        <p:txBody>
          <a:bodyPr vert="horz" wrap="none" lIns="180000" tIns="144000" rIns="180000" bIns="144000" rtlCol="0">
            <a:spAutoFit/>
          </a:bodyPr>
          <a:lstStyle/>
          <a:p>
            <a:pPr algn="ctr"/>
            <a:r>
              <a:rPr lang="nl-BE" sz="2400" b="1" dirty="0">
                <a:solidFill>
                  <a:schemeClr val="accent2"/>
                </a:solidFill>
                <a:latin typeface="Candara" panose="020E0502030303020204" pitchFamily="34" charset="0"/>
              </a:rPr>
              <a:t>4/08 – 7/08</a:t>
            </a:r>
            <a:endParaRPr lang="en-BE" sz="2400" b="1" dirty="0">
              <a:solidFill>
                <a:schemeClr val="accent2"/>
              </a:solidFill>
              <a:latin typeface="Candara" panose="020E0502030303020204" pitchFamily="34" charset="0"/>
            </a:endParaRPr>
          </a:p>
        </p:txBody>
      </p:sp>
      <p:cxnSp>
        <p:nvCxnSpPr>
          <p:cNvPr id="12" name="Rechte verbindingslijn 11">
            <a:extLst>
              <a:ext uri="{FF2B5EF4-FFF2-40B4-BE49-F238E27FC236}">
                <a16:creationId xmlns:a16="http://schemas.microsoft.com/office/drawing/2014/main" id="{F8FBE02B-7325-47C8-BD96-797EA15FF8FF}"/>
              </a:ext>
            </a:extLst>
          </p:cNvPr>
          <p:cNvCxnSpPr/>
          <p:nvPr/>
        </p:nvCxnSpPr>
        <p:spPr>
          <a:xfrm>
            <a:off x="4666504" y="3470860"/>
            <a:ext cx="0" cy="1112657"/>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pic>
        <p:nvPicPr>
          <p:cNvPr id="134" name="Graphic 133">
            <a:extLst>
              <a:ext uri="{FF2B5EF4-FFF2-40B4-BE49-F238E27FC236}">
                <a16:creationId xmlns:a16="http://schemas.microsoft.com/office/drawing/2014/main" id="{E2FB8EBF-F2F6-4A02-AF95-BFDE9E9E6A0D}"/>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p:blipFill>
        <p:spPr>
          <a:xfrm>
            <a:off x="5030971" y="3675396"/>
            <a:ext cx="757450" cy="703586"/>
          </a:xfrm>
          <a:prstGeom prst="rect">
            <a:avLst/>
          </a:prstGeom>
        </p:spPr>
      </p:pic>
      <p:sp>
        <p:nvSpPr>
          <p:cNvPr id="135" name="Tekstvak 134">
            <a:extLst>
              <a:ext uri="{FF2B5EF4-FFF2-40B4-BE49-F238E27FC236}">
                <a16:creationId xmlns:a16="http://schemas.microsoft.com/office/drawing/2014/main" id="{970180DC-6E4A-4A91-9892-E36968B109D5}"/>
              </a:ext>
            </a:extLst>
          </p:cNvPr>
          <p:cNvSpPr txBox="1"/>
          <p:nvPr/>
        </p:nvSpPr>
        <p:spPr>
          <a:xfrm>
            <a:off x="5796457" y="3620025"/>
            <a:ext cx="1429513" cy="660144"/>
          </a:xfrm>
          <a:prstGeom prst="rect">
            <a:avLst/>
          </a:prstGeom>
          <a:noFill/>
        </p:spPr>
        <p:txBody>
          <a:bodyPr vert="horz" wrap="none" lIns="180000" tIns="144000" rIns="180000" bIns="144000" rtlCol="0">
            <a:spAutoFit/>
          </a:bodyPr>
          <a:lstStyle/>
          <a:p>
            <a:r>
              <a:rPr lang="nl-BE" sz="2400" b="1" dirty="0">
                <a:solidFill>
                  <a:schemeClr val="accent2"/>
                </a:solidFill>
                <a:latin typeface="Candara" panose="020E0502030303020204" pitchFamily="34" charset="0"/>
              </a:rPr>
              <a:t>72 holes</a:t>
            </a:r>
            <a:endParaRPr lang="en-BE" sz="2400" b="1" dirty="0">
              <a:solidFill>
                <a:schemeClr val="accent2"/>
              </a:solidFill>
              <a:latin typeface="Candara" panose="020E0502030303020204" pitchFamily="34" charset="0"/>
            </a:endParaRPr>
          </a:p>
        </p:txBody>
      </p:sp>
      <p:cxnSp>
        <p:nvCxnSpPr>
          <p:cNvPr id="136" name="Rechte verbindingslijn 135">
            <a:extLst>
              <a:ext uri="{FF2B5EF4-FFF2-40B4-BE49-F238E27FC236}">
                <a16:creationId xmlns:a16="http://schemas.microsoft.com/office/drawing/2014/main" id="{3F55F92C-FDC7-4898-AA66-A8ACA554B3E2}"/>
              </a:ext>
            </a:extLst>
          </p:cNvPr>
          <p:cNvCxnSpPr/>
          <p:nvPr/>
        </p:nvCxnSpPr>
        <p:spPr>
          <a:xfrm>
            <a:off x="7372388" y="3497059"/>
            <a:ext cx="0" cy="1112657"/>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138" name="Tekstvak 137">
            <a:extLst>
              <a:ext uri="{FF2B5EF4-FFF2-40B4-BE49-F238E27FC236}">
                <a16:creationId xmlns:a16="http://schemas.microsoft.com/office/drawing/2014/main" id="{F1317D52-E4A3-411D-AF79-C27DFFC15DC7}"/>
              </a:ext>
            </a:extLst>
          </p:cNvPr>
          <p:cNvSpPr txBox="1"/>
          <p:nvPr/>
        </p:nvSpPr>
        <p:spPr>
          <a:xfrm>
            <a:off x="5782076" y="3970688"/>
            <a:ext cx="1140973" cy="506256"/>
          </a:xfrm>
          <a:prstGeom prst="rect">
            <a:avLst/>
          </a:prstGeom>
          <a:noFill/>
        </p:spPr>
        <p:txBody>
          <a:bodyPr vert="horz" wrap="none" lIns="180000" tIns="144000" rIns="180000" bIns="144000" rtlCol="0">
            <a:spAutoFit/>
          </a:bodyPr>
          <a:lstStyle/>
          <a:p>
            <a:r>
              <a:rPr lang="nl-BE" sz="1400" dirty="0">
                <a:solidFill>
                  <a:schemeClr val="accent2"/>
                </a:solidFill>
                <a:latin typeface="Candara" panose="020E0502030303020204" pitchFamily="34" charset="0"/>
              </a:rPr>
              <a:t>18 per dag</a:t>
            </a:r>
            <a:endParaRPr lang="en-BE" sz="1400" dirty="0">
              <a:solidFill>
                <a:schemeClr val="accent2"/>
              </a:solidFill>
              <a:latin typeface="Candara" panose="020E0502030303020204" pitchFamily="34" charset="0"/>
            </a:endParaRPr>
          </a:p>
        </p:txBody>
      </p:sp>
      <p:pic>
        <p:nvPicPr>
          <p:cNvPr id="139" name="Graphic 138">
            <a:extLst>
              <a:ext uri="{FF2B5EF4-FFF2-40B4-BE49-F238E27FC236}">
                <a16:creationId xmlns:a16="http://schemas.microsoft.com/office/drawing/2014/main" id="{CE8DB176-5492-4B7A-98E2-C629198C08D4}"/>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p:blipFill>
        <p:spPr>
          <a:xfrm>
            <a:off x="7802089" y="3653675"/>
            <a:ext cx="631113" cy="703586"/>
          </a:xfrm>
          <a:prstGeom prst="rect">
            <a:avLst/>
          </a:prstGeom>
        </p:spPr>
      </p:pic>
      <p:sp>
        <p:nvSpPr>
          <p:cNvPr id="140" name="Tekstvak 139">
            <a:extLst>
              <a:ext uri="{FF2B5EF4-FFF2-40B4-BE49-F238E27FC236}">
                <a16:creationId xmlns:a16="http://schemas.microsoft.com/office/drawing/2014/main" id="{03B7303D-17EE-4C46-B607-69771383EEA3}"/>
              </a:ext>
            </a:extLst>
          </p:cNvPr>
          <p:cNvSpPr txBox="1"/>
          <p:nvPr/>
        </p:nvSpPr>
        <p:spPr>
          <a:xfrm>
            <a:off x="8504407" y="3598304"/>
            <a:ext cx="1612255" cy="660144"/>
          </a:xfrm>
          <a:prstGeom prst="rect">
            <a:avLst/>
          </a:prstGeom>
          <a:noFill/>
        </p:spPr>
        <p:txBody>
          <a:bodyPr vert="horz" wrap="none" lIns="180000" tIns="144000" rIns="180000" bIns="144000" rtlCol="0">
            <a:spAutoFit/>
          </a:bodyPr>
          <a:lstStyle/>
          <a:p>
            <a:r>
              <a:rPr lang="nl-BE" sz="2400" b="1" dirty="0">
                <a:solidFill>
                  <a:schemeClr val="accent2"/>
                </a:solidFill>
                <a:latin typeface="Candara" panose="020E0502030303020204" pitchFamily="34" charset="0"/>
              </a:rPr>
              <a:t>1 winnaar</a:t>
            </a:r>
            <a:endParaRPr lang="en-BE" sz="2400" b="1" dirty="0">
              <a:solidFill>
                <a:schemeClr val="accent2"/>
              </a:solidFill>
              <a:latin typeface="Candara" panose="020E0502030303020204" pitchFamily="34" charset="0"/>
            </a:endParaRPr>
          </a:p>
        </p:txBody>
      </p:sp>
      <p:sp>
        <p:nvSpPr>
          <p:cNvPr id="142" name="Tekstvak 141">
            <a:extLst>
              <a:ext uri="{FF2B5EF4-FFF2-40B4-BE49-F238E27FC236}">
                <a16:creationId xmlns:a16="http://schemas.microsoft.com/office/drawing/2014/main" id="{A582053F-2C77-4ACD-837D-2844E1A8C80F}"/>
              </a:ext>
            </a:extLst>
          </p:cNvPr>
          <p:cNvSpPr txBox="1"/>
          <p:nvPr/>
        </p:nvSpPr>
        <p:spPr>
          <a:xfrm>
            <a:off x="8490026" y="3948967"/>
            <a:ext cx="1931252" cy="506256"/>
          </a:xfrm>
          <a:prstGeom prst="rect">
            <a:avLst/>
          </a:prstGeom>
          <a:noFill/>
        </p:spPr>
        <p:txBody>
          <a:bodyPr vert="horz" wrap="none" lIns="180000" tIns="144000" rIns="180000" bIns="144000" rtlCol="0">
            <a:spAutoFit/>
          </a:bodyPr>
          <a:lstStyle/>
          <a:p>
            <a:r>
              <a:rPr lang="nl-BE" sz="1400" dirty="0">
                <a:solidFill>
                  <a:schemeClr val="accent2"/>
                </a:solidFill>
                <a:latin typeface="Candara" panose="020E0502030303020204" pitchFamily="34" charset="0"/>
              </a:rPr>
              <a:t>met de laagste score</a:t>
            </a:r>
            <a:endParaRPr lang="en-BE" sz="1400" dirty="0">
              <a:solidFill>
                <a:schemeClr val="accent2"/>
              </a:solidFill>
              <a:latin typeface="Candara" panose="020E0502030303020204" pitchFamily="34" charset="0"/>
            </a:endParaRPr>
          </a:p>
        </p:txBody>
      </p:sp>
      <p:sp>
        <p:nvSpPr>
          <p:cNvPr id="54" name="Rechthoek 53">
            <a:extLst>
              <a:ext uri="{FF2B5EF4-FFF2-40B4-BE49-F238E27FC236}">
                <a16:creationId xmlns:a16="http://schemas.microsoft.com/office/drawing/2014/main" id="{B97281A6-7A8E-4C79-BD17-76368E8460C8}"/>
              </a:ext>
            </a:extLst>
          </p:cNvPr>
          <p:cNvSpPr/>
          <p:nvPr/>
        </p:nvSpPr>
        <p:spPr>
          <a:xfrm>
            <a:off x="-10752" y="0"/>
            <a:ext cx="12210788" cy="6858000"/>
          </a:xfrm>
          <a:prstGeom prst="rect">
            <a:avLst/>
          </a:prstGeom>
          <a:gradFill>
            <a:gsLst>
              <a:gs pos="0">
                <a:schemeClr val="accent2">
                  <a:alpha val="70000"/>
                </a:schemeClr>
              </a:gs>
              <a:gs pos="100000">
                <a:schemeClr val="accent2">
                  <a:lumMod val="70000"/>
                  <a:lumOff val="3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55" name="!!Infobg">
            <a:extLst>
              <a:ext uri="{FF2B5EF4-FFF2-40B4-BE49-F238E27FC236}">
                <a16:creationId xmlns:a16="http://schemas.microsoft.com/office/drawing/2014/main" id="{4FB7B28E-73AF-4FEC-8B7D-C44F90012515}"/>
              </a:ext>
            </a:extLst>
          </p:cNvPr>
          <p:cNvSpPr/>
          <p:nvPr/>
        </p:nvSpPr>
        <p:spPr>
          <a:xfrm>
            <a:off x="2792738" y="1580442"/>
            <a:ext cx="5009350" cy="1678128"/>
          </a:xfrm>
          <a:prstGeom prst="roundRect">
            <a:avLst>
              <a:gd name="adj" fmla="val 9652"/>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7" name="!!Infotitle">
            <a:extLst>
              <a:ext uri="{FF2B5EF4-FFF2-40B4-BE49-F238E27FC236}">
                <a16:creationId xmlns:a16="http://schemas.microsoft.com/office/drawing/2014/main" id="{17523B43-D2C8-4029-9108-F9AAD38FA85C}"/>
              </a:ext>
            </a:extLst>
          </p:cNvPr>
          <p:cNvSpPr txBox="1"/>
          <p:nvPr/>
        </p:nvSpPr>
        <p:spPr>
          <a:xfrm>
            <a:off x="2893456" y="1670903"/>
            <a:ext cx="2032000" cy="43088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2800" b="1" dirty="0">
                <a:latin typeface="Candara" panose="020E0502030303020204" pitchFamily="34" charset="0"/>
              </a:rPr>
              <a:t>Kwalificatie</a:t>
            </a:r>
            <a:endParaRPr lang="en-BE" sz="2800" b="1" dirty="0">
              <a:latin typeface="Candara" panose="020E0502030303020204" pitchFamily="34" charset="0"/>
            </a:endParaRPr>
          </a:p>
        </p:txBody>
      </p:sp>
      <p:sp>
        <p:nvSpPr>
          <p:cNvPr id="73" name="!!Infotext">
            <a:extLst>
              <a:ext uri="{FF2B5EF4-FFF2-40B4-BE49-F238E27FC236}">
                <a16:creationId xmlns:a16="http://schemas.microsoft.com/office/drawing/2014/main" id="{F03C5FC9-9D07-4F5E-92FB-C1D74D528A23}"/>
              </a:ext>
            </a:extLst>
          </p:cNvPr>
          <p:cNvSpPr txBox="1"/>
          <p:nvPr/>
        </p:nvSpPr>
        <p:spPr>
          <a:xfrm>
            <a:off x="2902835" y="2051458"/>
            <a:ext cx="4767965" cy="110799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NL" sz="1200" dirty="0">
                <a:latin typeface="Candara" panose="020E0502030303020204" pitchFamily="34" charset="0"/>
              </a:rPr>
              <a:t>De 15 beste spelers van de wereld (top 15 van de </a:t>
            </a:r>
            <a:r>
              <a:rPr lang="nl-NL" sz="1200" dirty="0" err="1">
                <a:latin typeface="Candara" panose="020E0502030303020204" pitchFamily="34" charset="0"/>
              </a:rPr>
              <a:t>wereldranking</a:t>
            </a:r>
            <a:r>
              <a:rPr lang="nl-NL" sz="1200" dirty="0">
                <a:latin typeface="Candara" panose="020E0502030303020204" pitchFamily="34" charset="0"/>
              </a:rPr>
              <a:t>) zijn automatisch gekwalificeerd. De andere 45 worden aangevuld volgens diezelfde ranking, met een maximum van 4 spelers per land. </a:t>
            </a:r>
          </a:p>
          <a:p>
            <a:endParaRPr lang="nl-NL" sz="1200" dirty="0">
              <a:latin typeface="Candara" panose="020E0502030303020204" pitchFamily="34" charset="0"/>
            </a:endParaRPr>
          </a:p>
          <a:p>
            <a:r>
              <a:rPr lang="nl-NL" sz="1200" b="1" dirty="0">
                <a:latin typeface="Candara" panose="020E0502030303020204" pitchFamily="34" charset="0"/>
              </a:rPr>
              <a:t>Weetje</a:t>
            </a:r>
            <a:r>
              <a:rPr lang="nl-NL" sz="1200" dirty="0">
                <a:latin typeface="Candara" panose="020E0502030303020204" pitchFamily="34" charset="0"/>
              </a:rPr>
              <a:t>: als we de top 60 zouden nemen, zonder maximaal aantal spelers, zouden 30 van de 60 spelers bij de mannen Amerikanen zijn.</a:t>
            </a:r>
          </a:p>
        </p:txBody>
      </p:sp>
      <p:sp>
        <p:nvSpPr>
          <p:cNvPr id="74" name="!!Info-close">
            <a:hlinkClick r:id="rId12" action="ppaction://hlinksldjump"/>
            <a:extLst>
              <a:ext uri="{FF2B5EF4-FFF2-40B4-BE49-F238E27FC236}">
                <a16:creationId xmlns:a16="http://schemas.microsoft.com/office/drawing/2014/main" id="{618C51E1-457A-4AEF-8EA2-0A8C6F23D7F8}"/>
              </a:ext>
            </a:extLst>
          </p:cNvPr>
          <p:cNvSpPr txBox="1"/>
          <p:nvPr/>
        </p:nvSpPr>
        <p:spPr>
          <a:xfrm>
            <a:off x="7084019" y="1580442"/>
            <a:ext cx="718069" cy="288147"/>
          </a:xfrm>
          <a:prstGeom prst="rect">
            <a:avLst/>
          </a:prstGeom>
          <a:noFill/>
          <a:extLst>
            <a:ext uri="{909E8E84-426E-40DD-AFC4-6F175D3DCCD1}">
              <a14:hiddenFill xmlns:a14="http://schemas.microsoft.com/office/drawing/2010/main">
                <a:solidFill>
                  <a:scrgbClr r="0" g="0" b="0"/>
                </a:solidFill>
              </a14:hiddenFill>
            </a:ext>
          </a:extLst>
        </p:spPr>
        <p:txBody>
          <a:bodyPr vert="horz" wrap="none" lIns="0" tIns="72000" rIns="108000" bIns="0" rtlCol="0">
            <a:spAutoFit/>
          </a:bodyPr>
          <a:lstStyle/>
          <a:p>
            <a:pPr algn="r"/>
            <a:r>
              <a:rPr lang="nl-BE" sz="1400" dirty="0">
                <a:solidFill>
                  <a:schemeClr val="accent4"/>
                </a:solidFill>
                <a:latin typeface="Calibri Light" panose="020F0302020204030204" pitchFamily="34" charset="0"/>
              </a:rPr>
              <a:t>Sluiten x</a:t>
            </a:r>
            <a:endParaRPr lang="en-BE" sz="1400" dirty="0">
              <a:solidFill>
                <a:schemeClr val="accent4"/>
              </a:solidFill>
              <a:latin typeface="Calibri Light" panose="020F0302020204030204" pitchFamily="34" charset="0"/>
            </a:endParaRPr>
          </a:p>
        </p:txBody>
      </p:sp>
      <p:pic>
        <p:nvPicPr>
          <p:cNvPr id="10" name="Graphic 9">
            <a:extLst>
              <a:ext uri="{FF2B5EF4-FFF2-40B4-BE49-F238E27FC236}">
                <a16:creationId xmlns:a16="http://schemas.microsoft.com/office/drawing/2014/main" id="{A9E36D6F-832B-4F25-8518-741A51DE1B7A}"/>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2177041" y="3671419"/>
            <a:ext cx="531074" cy="819470"/>
          </a:xfrm>
          <a:prstGeom prst="rect">
            <a:avLst/>
          </a:prstGeom>
        </p:spPr>
      </p:pic>
      <p:sp>
        <p:nvSpPr>
          <p:cNvPr id="131" name="Tekstvak 130">
            <a:extLst>
              <a:ext uri="{FF2B5EF4-FFF2-40B4-BE49-F238E27FC236}">
                <a16:creationId xmlns:a16="http://schemas.microsoft.com/office/drawing/2014/main" id="{3BE5AC48-12DA-4BF2-9323-86AAD7E406FB}"/>
              </a:ext>
            </a:extLst>
          </p:cNvPr>
          <p:cNvSpPr txBox="1"/>
          <p:nvPr/>
        </p:nvSpPr>
        <p:spPr>
          <a:xfrm>
            <a:off x="2716151" y="3697117"/>
            <a:ext cx="1703626" cy="660144"/>
          </a:xfrm>
          <a:prstGeom prst="rect">
            <a:avLst/>
          </a:prstGeom>
          <a:noFill/>
        </p:spPr>
        <p:txBody>
          <a:bodyPr vert="horz" wrap="none" lIns="180000" tIns="144000" rIns="180000" bIns="144000" rtlCol="0">
            <a:spAutoFit/>
          </a:bodyPr>
          <a:lstStyle/>
          <a:p>
            <a:r>
              <a:rPr lang="nl-BE" sz="2400" b="1" dirty="0">
                <a:solidFill>
                  <a:schemeClr val="bg1"/>
                </a:solidFill>
                <a:latin typeface="Candara" panose="020E0502030303020204" pitchFamily="34" charset="0"/>
              </a:rPr>
              <a:t>60 spelers</a:t>
            </a:r>
            <a:endParaRPr lang="en-BE" sz="2400" b="1" dirty="0">
              <a:solidFill>
                <a:schemeClr val="bg1"/>
              </a:solidFill>
              <a:latin typeface="Candara" panose="020E0502030303020204" pitchFamily="34" charset="0"/>
            </a:endParaRPr>
          </a:p>
        </p:txBody>
      </p:sp>
      <p:pic>
        <p:nvPicPr>
          <p:cNvPr id="81" name="Graphic 80">
            <a:extLst>
              <a:ext uri="{FF2B5EF4-FFF2-40B4-BE49-F238E27FC236}">
                <a16:creationId xmlns:a16="http://schemas.microsoft.com/office/drawing/2014/main" id="{B5DF02F5-A8F7-442F-9501-942AD4E3FC3C}"/>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rot="10800000">
            <a:off x="2056048" y="2898701"/>
            <a:ext cx="631150" cy="500672"/>
          </a:xfrm>
          <a:prstGeom prst="rect">
            <a:avLst/>
          </a:prstGeom>
        </p:spPr>
      </p:pic>
      <p:sp>
        <p:nvSpPr>
          <p:cNvPr id="82" name="!!NextBG">
            <a:extLst>
              <a:ext uri="{FF2B5EF4-FFF2-40B4-BE49-F238E27FC236}">
                <a16:creationId xmlns:a16="http://schemas.microsoft.com/office/drawing/2014/main" id="{5DB5FBBC-BE63-4964-80F4-D92E9AD93EF1}"/>
              </a:ext>
            </a:extLst>
          </p:cNvPr>
          <p:cNvSpPr/>
          <p:nvPr/>
        </p:nvSpPr>
        <p:spPr>
          <a:xfrm>
            <a:off x="6206587" y="7058849"/>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3" name="!!NextArrow">
            <a:extLst>
              <a:ext uri="{FF2B5EF4-FFF2-40B4-BE49-F238E27FC236}">
                <a16:creationId xmlns:a16="http://schemas.microsoft.com/office/drawing/2014/main" id="{9612B944-C56E-49ED-A905-906DA2FFD341}"/>
              </a:ext>
            </a:extLst>
          </p:cNvPr>
          <p:cNvSpPr/>
          <p:nvPr/>
        </p:nvSpPr>
        <p:spPr>
          <a:xfrm>
            <a:off x="6377711" y="7185218"/>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84" name="!!NextLabel">
            <a:extLst>
              <a:ext uri="{FF2B5EF4-FFF2-40B4-BE49-F238E27FC236}">
                <a16:creationId xmlns:a16="http://schemas.microsoft.com/office/drawing/2014/main" id="{26238B5C-E12E-4C92-9521-E1F87C0E2A3A}"/>
              </a:ext>
            </a:extLst>
          </p:cNvPr>
          <p:cNvSpPr txBox="1"/>
          <p:nvPr/>
        </p:nvSpPr>
        <p:spPr>
          <a:xfrm>
            <a:off x="6206587" y="7600466"/>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Volgende</a:t>
            </a:r>
            <a:endParaRPr lang="en-BE" sz="800" dirty="0">
              <a:solidFill>
                <a:schemeClr val="bg1"/>
              </a:solidFill>
              <a:latin typeface="Candara" panose="020E0502030303020204" pitchFamily="34" charset="0"/>
            </a:endParaRPr>
          </a:p>
        </p:txBody>
      </p:sp>
      <p:sp>
        <p:nvSpPr>
          <p:cNvPr id="85" name="!!NextTrigger">
            <a:hlinkClick r:id="" action="ppaction://hlinkshowjump?jump=nextslide"/>
            <a:extLst>
              <a:ext uri="{FF2B5EF4-FFF2-40B4-BE49-F238E27FC236}">
                <a16:creationId xmlns:a16="http://schemas.microsoft.com/office/drawing/2014/main" id="{A560114C-E71E-447A-AA63-AA66ABA5A09E}"/>
              </a:ext>
            </a:extLst>
          </p:cNvPr>
          <p:cNvSpPr/>
          <p:nvPr/>
        </p:nvSpPr>
        <p:spPr>
          <a:xfrm>
            <a:off x="6206586" y="7064360"/>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86" name="!!PrevBG">
            <a:extLst>
              <a:ext uri="{FF2B5EF4-FFF2-40B4-BE49-F238E27FC236}">
                <a16:creationId xmlns:a16="http://schemas.microsoft.com/office/drawing/2014/main" id="{8CA201EE-7DDF-4794-90CB-5DFEDDB7E480}"/>
              </a:ext>
            </a:extLst>
          </p:cNvPr>
          <p:cNvSpPr/>
          <p:nvPr/>
        </p:nvSpPr>
        <p:spPr>
          <a:xfrm>
            <a:off x="5519597" y="7053514"/>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7" name="!!PrevArrow">
            <a:extLst>
              <a:ext uri="{FF2B5EF4-FFF2-40B4-BE49-F238E27FC236}">
                <a16:creationId xmlns:a16="http://schemas.microsoft.com/office/drawing/2014/main" id="{0EB0145E-4980-4A0E-82A4-E6F0E0200FA9}"/>
              </a:ext>
            </a:extLst>
          </p:cNvPr>
          <p:cNvSpPr/>
          <p:nvPr/>
        </p:nvSpPr>
        <p:spPr>
          <a:xfrm flipH="1">
            <a:off x="5646270" y="7179883"/>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88" name="!!PrevLabel">
            <a:extLst>
              <a:ext uri="{FF2B5EF4-FFF2-40B4-BE49-F238E27FC236}">
                <a16:creationId xmlns:a16="http://schemas.microsoft.com/office/drawing/2014/main" id="{862D0075-1DBB-40CB-B061-C48890CFE1CC}"/>
              </a:ext>
            </a:extLst>
          </p:cNvPr>
          <p:cNvSpPr txBox="1"/>
          <p:nvPr/>
        </p:nvSpPr>
        <p:spPr>
          <a:xfrm>
            <a:off x="5519597" y="7595131"/>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Terug</a:t>
            </a:r>
            <a:endParaRPr lang="en-BE" sz="800" dirty="0">
              <a:solidFill>
                <a:schemeClr val="bg1"/>
              </a:solidFill>
              <a:latin typeface="Candara" panose="020E0502030303020204" pitchFamily="34" charset="0"/>
            </a:endParaRPr>
          </a:p>
        </p:txBody>
      </p:sp>
      <p:sp>
        <p:nvSpPr>
          <p:cNvPr id="89" name="!!PrevTrigger">
            <a:hlinkClick r:id="" action="ppaction://hlinkshowjump?jump=previousslide"/>
            <a:extLst>
              <a:ext uri="{FF2B5EF4-FFF2-40B4-BE49-F238E27FC236}">
                <a16:creationId xmlns:a16="http://schemas.microsoft.com/office/drawing/2014/main" id="{81599053-4859-4B75-8E9A-77FFFB42771F}"/>
              </a:ext>
            </a:extLst>
          </p:cNvPr>
          <p:cNvSpPr/>
          <p:nvPr/>
        </p:nvSpPr>
        <p:spPr>
          <a:xfrm>
            <a:off x="5519596" y="7059025"/>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24" name="!!MenuBlack">
            <a:extLst>
              <a:ext uri="{FF2B5EF4-FFF2-40B4-BE49-F238E27FC236}">
                <a16:creationId xmlns:a16="http://schemas.microsoft.com/office/drawing/2014/main" id="{2A9B5562-102B-46AD-8920-604289ED6AB7}"/>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5" name="!!MenuYellow">
            <a:extLst>
              <a:ext uri="{FF2B5EF4-FFF2-40B4-BE49-F238E27FC236}">
                <a16:creationId xmlns:a16="http://schemas.microsoft.com/office/drawing/2014/main" id="{7F099E2D-90F2-4F12-A2EE-6DA11092C03C}"/>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26" name="!!MenuRed">
            <a:extLst>
              <a:ext uri="{FF2B5EF4-FFF2-40B4-BE49-F238E27FC236}">
                <a16:creationId xmlns:a16="http://schemas.microsoft.com/office/drawing/2014/main" id="{80F7EF52-FB41-409F-B2A1-FE97FC24189F}"/>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27" name="!!MenuWhite">
            <a:extLst>
              <a:ext uri="{FF2B5EF4-FFF2-40B4-BE49-F238E27FC236}">
                <a16:creationId xmlns:a16="http://schemas.microsoft.com/office/drawing/2014/main" id="{688A3D05-AAFA-4D18-99F8-25F9BFB04BB3}"/>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28" name="!!Menu-1">
            <a:extLst>
              <a:ext uri="{FF2B5EF4-FFF2-40B4-BE49-F238E27FC236}">
                <a16:creationId xmlns:a16="http://schemas.microsoft.com/office/drawing/2014/main" id="{0A9E4FFD-5046-4685-B610-54627F9D801B}"/>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129" name="!!Menu-2">
            <a:extLst>
              <a:ext uri="{FF2B5EF4-FFF2-40B4-BE49-F238E27FC236}">
                <a16:creationId xmlns:a16="http://schemas.microsoft.com/office/drawing/2014/main" id="{87F8BA12-22D6-41E1-AE0A-853EDC776A7F}"/>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130" name="!!Menu-3">
            <a:extLst>
              <a:ext uri="{FF2B5EF4-FFF2-40B4-BE49-F238E27FC236}">
                <a16:creationId xmlns:a16="http://schemas.microsoft.com/office/drawing/2014/main" id="{4931329B-222E-4DF8-8C50-009303EB1E73}"/>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132" name="!!Menu-4">
            <a:extLst>
              <a:ext uri="{FF2B5EF4-FFF2-40B4-BE49-F238E27FC236}">
                <a16:creationId xmlns:a16="http://schemas.microsoft.com/office/drawing/2014/main" id="{3CB04722-2B15-4FF6-BA6B-8C91B238FA3F}"/>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133" name="!!Menu-5">
            <a:extLst>
              <a:ext uri="{FF2B5EF4-FFF2-40B4-BE49-F238E27FC236}">
                <a16:creationId xmlns:a16="http://schemas.microsoft.com/office/drawing/2014/main" id="{7BD902B3-B9BC-4D87-AE1B-653540E42A7B}"/>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141" name="!!Menu-6">
            <a:extLst>
              <a:ext uri="{FF2B5EF4-FFF2-40B4-BE49-F238E27FC236}">
                <a16:creationId xmlns:a16="http://schemas.microsoft.com/office/drawing/2014/main" id="{FB7D3047-2CED-4229-85E9-5277DBBDE358}"/>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143" name="!!Menu-Line5">
            <a:extLst>
              <a:ext uri="{FF2B5EF4-FFF2-40B4-BE49-F238E27FC236}">
                <a16:creationId xmlns:a16="http://schemas.microsoft.com/office/drawing/2014/main" id="{D93696AF-855D-4B83-9F44-1732701FE3B1}"/>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44" name="!!Menu-Line4">
            <a:extLst>
              <a:ext uri="{FF2B5EF4-FFF2-40B4-BE49-F238E27FC236}">
                <a16:creationId xmlns:a16="http://schemas.microsoft.com/office/drawing/2014/main" id="{2B760CD9-D12B-4852-8CDB-7A75AAAAF1E4}"/>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45" name="!!Menu-Line3">
            <a:extLst>
              <a:ext uri="{FF2B5EF4-FFF2-40B4-BE49-F238E27FC236}">
                <a16:creationId xmlns:a16="http://schemas.microsoft.com/office/drawing/2014/main" id="{29260089-3DB9-490D-937D-5095B2D07C76}"/>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46" name="!!Menu-Line2">
            <a:extLst>
              <a:ext uri="{FF2B5EF4-FFF2-40B4-BE49-F238E27FC236}">
                <a16:creationId xmlns:a16="http://schemas.microsoft.com/office/drawing/2014/main" id="{86CAD3C7-2D90-42B2-9AEA-5F17A9EAE6E7}"/>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47" name="!!Menu-Line1">
            <a:extLst>
              <a:ext uri="{FF2B5EF4-FFF2-40B4-BE49-F238E27FC236}">
                <a16:creationId xmlns:a16="http://schemas.microsoft.com/office/drawing/2014/main" id="{D921E7F9-917F-478F-8B5C-6AEE248F8EBD}"/>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48" name="!!Menu-7">
            <a:extLst>
              <a:ext uri="{FF2B5EF4-FFF2-40B4-BE49-F238E27FC236}">
                <a16:creationId xmlns:a16="http://schemas.microsoft.com/office/drawing/2014/main" id="{EC235E04-A5B4-4ED4-988D-086BB50479EA}"/>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149" name="!!Menu-Line6">
            <a:extLst>
              <a:ext uri="{FF2B5EF4-FFF2-40B4-BE49-F238E27FC236}">
                <a16:creationId xmlns:a16="http://schemas.microsoft.com/office/drawing/2014/main" id="{ABEB4FA1-8D05-4B01-A9D8-7951C2A0053E}"/>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50" name="!!MenuTrigger1">
            <a:hlinkClick r:id="rId17" action="ppaction://hlinksldjump"/>
            <a:extLst>
              <a:ext uri="{FF2B5EF4-FFF2-40B4-BE49-F238E27FC236}">
                <a16:creationId xmlns:a16="http://schemas.microsoft.com/office/drawing/2014/main" id="{723B11C5-25D2-4C1B-A98E-BA9F537CFED6}"/>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51" name="!!MenuTrigger2">
            <a:hlinkClick r:id="rId18" action="ppaction://hlinksldjump"/>
            <a:extLst>
              <a:ext uri="{FF2B5EF4-FFF2-40B4-BE49-F238E27FC236}">
                <a16:creationId xmlns:a16="http://schemas.microsoft.com/office/drawing/2014/main" id="{FD2BC814-4A89-403A-A081-72DD62716F66}"/>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52" name="!!MenuTrigger3">
            <a:hlinkClick r:id="rId19" action="ppaction://hlinksldjump"/>
            <a:extLst>
              <a:ext uri="{FF2B5EF4-FFF2-40B4-BE49-F238E27FC236}">
                <a16:creationId xmlns:a16="http://schemas.microsoft.com/office/drawing/2014/main" id="{CE3B7586-3C8E-4D64-BCC5-124544AF3E32}"/>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53" name="!!MenuTrigger4">
            <a:hlinkClick r:id="rId20" action="ppaction://hlinksldjump"/>
            <a:extLst>
              <a:ext uri="{FF2B5EF4-FFF2-40B4-BE49-F238E27FC236}">
                <a16:creationId xmlns:a16="http://schemas.microsoft.com/office/drawing/2014/main" id="{454E6A18-C325-42B8-ADAD-1F2B376ACF05}"/>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54" name="!!MenuTrigger5">
            <a:hlinkClick r:id="rId12" action="ppaction://hlinksldjump"/>
            <a:extLst>
              <a:ext uri="{FF2B5EF4-FFF2-40B4-BE49-F238E27FC236}">
                <a16:creationId xmlns:a16="http://schemas.microsoft.com/office/drawing/2014/main" id="{254F9B64-D568-40B2-BDC4-C8C0EB79CA9E}"/>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55" name="!!MenuTrigger6">
            <a:hlinkClick r:id="rId21" action="ppaction://hlinksldjump"/>
            <a:extLst>
              <a:ext uri="{FF2B5EF4-FFF2-40B4-BE49-F238E27FC236}">
                <a16:creationId xmlns:a16="http://schemas.microsoft.com/office/drawing/2014/main" id="{1016740B-1BE3-4F8B-8C99-8A0EB75E89D6}"/>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56" name="!!MenuTrigger7">
            <a:hlinkClick r:id="rId22" action="ppaction://hlinksldjump"/>
            <a:extLst>
              <a:ext uri="{FF2B5EF4-FFF2-40B4-BE49-F238E27FC236}">
                <a16:creationId xmlns:a16="http://schemas.microsoft.com/office/drawing/2014/main" id="{FBE85743-5D8D-418D-AAF7-3EF4E6C08251}"/>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57" name="!!MenuBG">
            <a:extLst>
              <a:ext uri="{FF2B5EF4-FFF2-40B4-BE49-F238E27FC236}">
                <a16:creationId xmlns:a16="http://schemas.microsoft.com/office/drawing/2014/main" id="{C54C1DF5-42ED-41B4-9A71-76F2A203E3BA}"/>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8" name="!!MenuLabel">
            <a:extLst>
              <a:ext uri="{FF2B5EF4-FFF2-40B4-BE49-F238E27FC236}">
                <a16:creationId xmlns:a16="http://schemas.microsoft.com/office/drawing/2014/main" id="{1F4974CB-E7CE-43C8-B83E-5BE619B28F74}"/>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159" name="!!MenuTriggerComplete">
            <a:extLst>
              <a:ext uri="{FF2B5EF4-FFF2-40B4-BE49-F238E27FC236}">
                <a16:creationId xmlns:a16="http://schemas.microsoft.com/office/drawing/2014/main" id="{1D1E7D17-5530-497A-B3E6-A4DA3AE22A7C}"/>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60" name="!!MenuCloseButton">
            <a:extLst>
              <a:ext uri="{FF2B5EF4-FFF2-40B4-BE49-F238E27FC236}">
                <a16:creationId xmlns:a16="http://schemas.microsoft.com/office/drawing/2014/main" id="{325C0E97-F7D0-4E0D-80D4-C544764FF1CC}"/>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61" name="!!MenuCloseTriggerComplete">
            <a:extLst>
              <a:ext uri="{FF2B5EF4-FFF2-40B4-BE49-F238E27FC236}">
                <a16:creationId xmlns:a16="http://schemas.microsoft.com/office/drawing/2014/main" id="{13D37D94-096E-4E89-BA7D-B033A548CF84}"/>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171827395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wipe(down)">
                                      <p:cBhvr>
                                        <p:cTn id="7" dur="500"/>
                                        <p:tgtEl>
                                          <p:spTgt spid="5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5"/>
                                        </p:tgtEl>
                                        <p:attrNameLst>
                                          <p:attrName>style.visibility</p:attrName>
                                        </p:attrNameLst>
                                      </p:cBhvr>
                                      <p:to>
                                        <p:strVal val="visible"/>
                                      </p:to>
                                    </p:set>
                                    <p:animEffect transition="in" filter="fade">
                                      <p:cBhvr>
                                        <p:cTn id="10" dur="500"/>
                                        <p:tgtEl>
                                          <p:spTgt spid="55"/>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57"/>
                                        </p:tgtEl>
                                        <p:attrNameLst>
                                          <p:attrName>style.visibility</p:attrName>
                                        </p:attrNameLst>
                                      </p:cBhvr>
                                      <p:to>
                                        <p:strVal val="visible"/>
                                      </p:to>
                                    </p:set>
                                    <p:animEffect transition="in" filter="fade">
                                      <p:cBhvr>
                                        <p:cTn id="14" dur="500"/>
                                        <p:tgtEl>
                                          <p:spTgt spid="57"/>
                                        </p:tgtEl>
                                      </p:cBhvr>
                                    </p:animEffect>
                                  </p:childTnLst>
                                </p:cTn>
                              </p:par>
                              <p:par>
                                <p:cTn id="15" presetID="10" presetClass="entr" presetSubtype="0" fill="hold" grpId="0" nodeType="withEffect">
                                  <p:stCondLst>
                                    <p:cond delay="250"/>
                                  </p:stCondLst>
                                  <p:childTnLst>
                                    <p:set>
                                      <p:cBhvr>
                                        <p:cTn id="16" dur="1" fill="hold">
                                          <p:stCondLst>
                                            <p:cond delay="0"/>
                                          </p:stCondLst>
                                        </p:cTn>
                                        <p:tgtEl>
                                          <p:spTgt spid="73"/>
                                        </p:tgtEl>
                                        <p:attrNameLst>
                                          <p:attrName>style.visibility</p:attrName>
                                        </p:attrNameLst>
                                      </p:cBhvr>
                                      <p:to>
                                        <p:strVal val="visible"/>
                                      </p:to>
                                    </p:set>
                                    <p:animEffect transition="in" filter="fade">
                                      <p:cBhvr>
                                        <p:cTn id="17" dur="500"/>
                                        <p:tgtEl>
                                          <p:spTgt spid="73"/>
                                        </p:tgtEl>
                                      </p:cBhvr>
                                    </p:animEffect>
                                  </p:childTnLst>
                                </p:cTn>
                              </p:par>
                            </p:childTnLst>
                          </p:cTn>
                        </p:par>
                        <p:par>
                          <p:cTn id="18" fill="hold">
                            <p:stCondLst>
                              <p:cond delay="1250"/>
                            </p:stCondLst>
                            <p:childTnLst>
                              <p:par>
                                <p:cTn id="19" presetID="10" presetClass="entr" presetSubtype="0" fill="hold" grpId="0" nodeType="afterEffect">
                                  <p:stCondLst>
                                    <p:cond delay="0"/>
                                  </p:stCondLst>
                                  <p:childTnLst>
                                    <p:set>
                                      <p:cBhvr>
                                        <p:cTn id="20" dur="1" fill="hold">
                                          <p:stCondLst>
                                            <p:cond delay="0"/>
                                          </p:stCondLst>
                                        </p:cTn>
                                        <p:tgtEl>
                                          <p:spTgt spid="74"/>
                                        </p:tgtEl>
                                        <p:attrNameLst>
                                          <p:attrName>style.visibility</p:attrName>
                                        </p:attrNameLst>
                                      </p:cBhvr>
                                      <p:to>
                                        <p:strVal val="visible"/>
                                      </p:to>
                                    </p:set>
                                    <p:animEffect transition="in" filter="fade">
                                      <p:cBhvr>
                                        <p:cTn id="21"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159"/>
                    </p:tgtEl>
                  </p:cond>
                </p:stCondLst>
                <p:endSync evt="end" delay="0">
                  <p:rtn val="all"/>
                </p:endSync>
                <p:childTnLst>
                  <p:par>
                    <p:cTn id="23" fill="hold">
                      <p:stCondLst>
                        <p:cond delay="0"/>
                      </p:stCondLst>
                      <p:childTnLst>
                        <p:par>
                          <p:cTn id="24" fill="hold">
                            <p:stCondLst>
                              <p:cond delay="0"/>
                            </p:stCondLst>
                            <p:childTnLst>
                              <p:par>
                                <p:cTn id="25" presetID="35" presetClass="path" presetSubtype="0" decel="100000" fill="hold" grpId="0" nodeType="withEffect">
                                  <p:stCondLst>
                                    <p:cond delay="0"/>
                                  </p:stCondLst>
                                  <p:childTnLst>
                                    <p:animMotion origin="layout" path="M 8.33333E-7 0 L -0.33698 0 " pathEditMode="relative" rAng="0" ptsTypes="AA">
                                      <p:cBhvr>
                                        <p:cTn id="26" dur="500" fill="hold"/>
                                        <p:tgtEl>
                                          <p:spTgt spid="124"/>
                                        </p:tgtEl>
                                        <p:attrNameLst>
                                          <p:attrName>ppt_x</p:attrName>
                                          <p:attrName>ppt_y</p:attrName>
                                        </p:attrNameLst>
                                      </p:cBhvr>
                                      <p:rCtr x="-16849" y="0"/>
                                    </p:animMotion>
                                  </p:childTnLst>
                                </p:cTn>
                              </p:par>
                              <p:par>
                                <p:cTn id="27" presetID="35" presetClass="path" presetSubtype="0" decel="100000" fill="hold" grpId="0" nodeType="withEffect">
                                  <p:stCondLst>
                                    <p:cond delay="0"/>
                                  </p:stCondLst>
                                  <p:childTnLst>
                                    <p:animMotion origin="layout" path="M 8.33333E-7 0 L -0.33698 0 " pathEditMode="relative" rAng="0" ptsTypes="AA">
                                      <p:cBhvr>
                                        <p:cTn id="28" dur="750" fill="hold"/>
                                        <p:tgtEl>
                                          <p:spTgt spid="125"/>
                                        </p:tgtEl>
                                        <p:attrNameLst>
                                          <p:attrName>ppt_x</p:attrName>
                                          <p:attrName>ppt_y</p:attrName>
                                        </p:attrNameLst>
                                      </p:cBhvr>
                                      <p:rCtr x="-16849" y="0"/>
                                    </p:animMotion>
                                  </p:childTnLst>
                                </p:cTn>
                              </p:par>
                              <p:par>
                                <p:cTn id="29" presetID="35" presetClass="path" presetSubtype="0" decel="100000" fill="hold" grpId="0" nodeType="withEffect">
                                  <p:stCondLst>
                                    <p:cond delay="0"/>
                                  </p:stCondLst>
                                  <p:childTnLst>
                                    <p:animMotion origin="layout" path="M 8.33333E-7 0 L -0.33698 0 " pathEditMode="relative" rAng="0" ptsTypes="AA">
                                      <p:cBhvr>
                                        <p:cTn id="30" dur="1000" fill="hold"/>
                                        <p:tgtEl>
                                          <p:spTgt spid="126"/>
                                        </p:tgtEl>
                                        <p:attrNameLst>
                                          <p:attrName>ppt_x</p:attrName>
                                          <p:attrName>ppt_y</p:attrName>
                                        </p:attrNameLst>
                                      </p:cBhvr>
                                      <p:rCtr x="-16849" y="0"/>
                                    </p:animMotion>
                                  </p:childTnLst>
                                </p:cTn>
                              </p:par>
                              <p:par>
                                <p:cTn id="31" presetID="35" presetClass="path" presetSubtype="0" decel="100000" fill="hold" grpId="0" nodeType="withEffect">
                                  <p:stCondLst>
                                    <p:cond delay="0"/>
                                  </p:stCondLst>
                                  <p:childTnLst>
                                    <p:animMotion origin="layout" path="M 8.33333E-7 0 L -0.33698 0 " pathEditMode="relative" rAng="0" ptsTypes="AA">
                                      <p:cBhvr>
                                        <p:cTn id="32" dur="1250" fill="hold"/>
                                        <p:tgtEl>
                                          <p:spTgt spid="127"/>
                                        </p:tgtEl>
                                        <p:attrNameLst>
                                          <p:attrName>ppt_x</p:attrName>
                                          <p:attrName>ppt_y</p:attrName>
                                        </p:attrNameLst>
                                      </p:cBhvr>
                                      <p:rCtr x="-16849" y="0"/>
                                    </p:animMotion>
                                  </p:childTnLst>
                                </p:cTn>
                              </p:par>
                              <p:par>
                                <p:cTn id="33" presetID="35" presetClass="path" presetSubtype="0" decel="100000" fill="hold" grpId="0" nodeType="withEffect">
                                  <p:stCondLst>
                                    <p:cond delay="750"/>
                                  </p:stCondLst>
                                  <p:childTnLst>
                                    <p:animMotion origin="layout" path="M 8.33333E-7 0 L -0.33698 0 " pathEditMode="relative" rAng="0" ptsTypes="AA">
                                      <p:cBhvr>
                                        <p:cTn id="34" dur="500" fill="hold"/>
                                        <p:tgtEl>
                                          <p:spTgt spid="128"/>
                                        </p:tgtEl>
                                        <p:attrNameLst>
                                          <p:attrName>ppt_x</p:attrName>
                                          <p:attrName>ppt_y</p:attrName>
                                        </p:attrNameLst>
                                      </p:cBhvr>
                                      <p:rCtr x="-16849" y="0"/>
                                    </p:animMotion>
                                  </p:childTnLst>
                                </p:cTn>
                              </p:par>
                              <p:par>
                                <p:cTn id="35" presetID="35" presetClass="path" presetSubtype="0" decel="100000" fill="hold" grpId="0" nodeType="withEffect" nodePh="1">
                                  <p:stCondLst>
                                    <p:cond delay="750"/>
                                  </p:stCondLst>
                                  <p:endCondLst>
                                    <p:cond evt="begin" delay="0">
                                      <p:tn val="35"/>
                                    </p:cond>
                                  </p:endCondLst>
                                  <p:childTnLst>
                                    <p:animMotion origin="layout" path="M 8.33333E-7 0 L -0.33698 0 " pathEditMode="relative" rAng="0" ptsTypes="AA">
                                      <p:cBhvr>
                                        <p:cTn id="36" dur="500" fill="hold"/>
                                        <p:tgtEl>
                                          <p:spTgt spid="150"/>
                                        </p:tgtEl>
                                        <p:attrNameLst>
                                          <p:attrName>ppt_x</p:attrName>
                                          <p:attrName>ppt_y</p:attrName>
                                        </p:attrNameLst>
                                      </p:cBhvr>
                                      <p:rCtr x="-16849" y="0"/>
                                    </p:animMotion>
                                  </p:childTnLst>
                                </p:cTn>
                              </p:par>
                              <p:par>
                                <p:cTn id="37" presetID="35" presetClass="path" presetSubtype="0" decel="100000" fill="hold" nodeType="withEffect">
                                  <p:stCondLst>
                                    <p:cond delay="850"/>
                                  </p:stCondLst>
                                  <p:childTnLst>
                                    <p:animMotion origin="layout" path="M 8.33333E-7 0 L -0.33698 0 " pathEditMode="relative" rAng="0" ptsTypes="AA">
                                      <p:cBhvr>
                                        <p:cTn id="38" dur="500" fill="hold"/>
                                        <p:tgtEl>
                                          <p:spTgt spid="147"/>
                                        </p:tgtEl>
                                        <p:attrNameLst>
                                          <p:attrName>ppt_x</p:attrName>
                                          <p:attrName>ppt_y</p:attrName>
                                        </p:attrNameLst>
                                      </p:cBhvr>
                                      <p:rCtr x="-16849" y="0"/>
                                    </p:animMotion>
                                  </p:childTnLst>
                                </p:cTn>
                              </p:par>
                              <p:par>
                                <p:cTn id="39" presetID="35" presetClass="path" presetSubtype="0" decel="100000" fill="hold" grpId="0" nodeType="withEffect">
                                  <p:stCondLst>
                                    <p:cond delay="850"/>
                                  </p:stCondLst>
                                  <p:childTnLst>
                                    <p:animMotion origin="layout" path="M 8.33333E-7 0 L -0.33698 0 " pathEditMode="relative" rAng="0" ptsTypes="AA">
                                      <p:cBhvr>
                                        <p:cTn id="40" dur="500" fill="hold"/>
                                        <p:tgtEl>
                                          <p:spTgt spid="129"/>
                                        </p:tgtEl>
                                        <p:attrNameLst>
                                          <p:attrName>ppt_x</p:attrName>
                                          <p:attrName>ppt_y</p:attrName>
                                        </p:attrNameLst>
                                      </p:cBhvr>
                                      <p:rCtr x="-16849" y="0"/>
                                    </p:animMotion>
                                  </p:childTnLst>
                                </p:cTn>
                              </p:par>
                              <p:par>
                                <p:cTn id="41" presetID="35" presetClass="path" presetSubtype="0" decel="100000" fill="hold" grpId="0" nodeType="withEffect" nodePh="1">
                                  <p:stCondLst>
                                    <p:cond delay="850"/>
                                  </p:stCondLst>
                                  <p:endCondLst>
                                    <p:cond evt="begin" delay="0">
                                      <p:tn val="41"/>
                                    </p:cond>
                                  </p:endCondLst>
                                  <p:childTnLst>
                                    <p:animMotion origin="layout" path="M 8.33333E-7 0 L -0.33698 0 " pathEditMode="relative" rAng="0" ptsTypes="AA">
                                      <p:cBhvr>
                                        <p:cTn id="42" dur="500" fill="hold"/>
                                        <p:tgtEl>
                                          <p:spTgt spid="151"/>
                                        </p:tgtEl>
                                        <p:attrNameLst>
                                          <p:attrName>ppt_x</p:attrName>
                                          <p:attrName>ppt_y</p:attrName>
                                        </p:attrNameLst>
                                      </p:cBhvr>
                                      <p:rCtr x="-16849" y="0"/>
                                    </p:animMotion>
                                  </p:childTnLst>
                                </p:cTn>
                              </p:par>
                              <p:par>
                                <p:cTn id="43" presetID="35" presetClass="path" presetSubtype="0" decel="100000" fill="hold" nodeType="withEffect">
                                  <p:stCondLst>
                                    <p:cond delay="950"/>
                                  </p:stCondLst>
                                  <p:childTnLst>
                                    <p:animMotion origin="layout" path="M 8.33333E-7 0 L -0.33698 0 " pathEditMode="relative" rAng="0" ptsTypes="AA">
                                      <p:cBhvr>
                                        <p:cTn id="44" dur="500" fill="hold"/>
                                        <p:tgtEl>
                                          <p:spTgt spid="146"/>
                                        </p:tgtEl>
                                        <p:attrNameLst>
                                          <p:attrName>ppt_x</p:attrName>
                                          <p:attrName>ppt_y</p:attrName>
                                        </p:attrNameLst>
                                      </p:cBhvr>
                                      <p:rCtr x="-16849" y="0"/>
                                    </p:animMotion>
                                  </p:childTnLst>
                                </p:cTn>
                              </p:par>
                              <p:par>
                                <p:cTn id="45" presetID="35" presetClass="path" presetSubtype="0" decel="100000" fill="hold" grpId="0" nodeType="withEffect">
                                  <p:stCondLst>
                                    <p:cond delay="950"/>
                                  </p:stCondLst>
                                  <p:childTnLst>
                                    <p:animMotion origin="layout" path="M 8.33333E-7 0 L -0.33698 0 " pathEditMode="relative" rAng="0" ptsTypes="AA">
                                      <p:cBhvr>
                                        <p:cTn id="46" dur="500" fill="hold"/>
                                        <p:tgtEl>
                                          <p:spTgt spid="130"/>
                                        </p:tgtEl>
                                        <p:attrNameLst>
                                          <p:attrName>ppt_x</p:attrName>
                                          <p:attrName>ppt_y</p:attrName>
                                        </p:attrNameLst>
                                      </p:cBhvr>
                                      <p:rCtr x="-16849" y="0"/>
                                    </p:animMotion>
                                  </p:childTnLst>
                                </p:cTn>
                              </p:par>
                              <p:par>
                                <p:cTn id="47" presetID="35" presetClass="path" presetSubtype="0" decel="100000" fill="hold" grpId="0" nodeType="withEffect" nodePh="1">
                                  <p:stCondLst>
                                    <p:cond delay="950"/>
                                  </p:stCondLst>
                                  <p:endCondLst>
                                    <p:cond evt="begin" delay="0">
                                      <p:tn val="47"/>
                                    </p:cond>
                                  </p:endCondLst>
                                  <p:childTnLst>
                                    <p:animMotion origin="layout" path="M 8.33333E-7 0 L -0.33698 0 " pathEditMode="relative" rAng="0" ptsTypes="AA">
                                      <p:cBhvr>
                                        <p:cTn id="48" dur="500" fill="hold"/>
                                        <p:tgtEl>
                                          <p:spTgt spid="152"/>
                                        </p:tgtEl>
                                        <p:attrNameLst>
                                          <p:attrName>ppt_x</p:attrName>
                                          <p:attrName>ppt_y</p:attrName>
                                        </p:attrNameLst>
                                      </p:cBhvr>
                                      <p:rCtr x="-16849" y="0"/>
                                    </p:animMotion>
                                  </p:childTnLst>
                                </p:cTn>
                              </p:par>
                              <p:par>
                                <p:cTn id="49" presetID="35" presetClass="path" presetSubtype="0" decel="100000" fill="hold" nodeType="withEffect">
                                  <p:stCondLst>
                                    <p:cond delay="1050"/>
                                  </p:stCondLst>
                                  <p:childTnLst>
                                    <p:animMotion origin="layout" path="M 8.33333E-7 0 L -0.33698 0 " pathEditMode="relative" rAng="0" ptsTypes="AA">
                                      <p:cBhvr>
                                        <p:cTn id="50" dur="500" fill="hold"/>
                                        <p:tgtEl>
                                          <p:spTgt spid="145"/>
                                        </p:tgtEl>
                                        <p:attrNameLst>
                                          <p:attrName>ppt_x</p:attrName>
                                          <p:attrName>ppt_y</p:attrName>
                                        </p:attrNameLst>
                                      </p:cBhvr>
                                      <p:rCtr x="-16849" y="0"/>
                                    </p:animMotion>
                                  </p:childTnLst>
                                </p:cTn>
                              </p:par>
                              <p:par>
                                <p:cTn id="51" presetID="35" presetClass="path" presetSubtype="0" decel="100000" fill="hold" grpId="0" nodeType="withEffect">
                                  <p:stCondLst>
                                    <p:cond delay="1050"/>
                                  </p:stCondLst>
                                  <p:childTnLst>
                                    <p:animMotion origin="layout" path="M 8.33333E-7 0 L -0.33698 0 " pathEditMode="relative" rAng="0" ptsTypes="AA">
                                      <p:cBhvr>
                                        <p:cTn id="52" dur="500" fill="hold"/>
                                        <p:tgtEl>
                                          <p:spTgt spid="132"/>
                                        </p:tgtEl>
                                        <p:attrNameLst>
                                          <p:attrName>ppt_x</p:attrName>
                                          <p:attrName>ppt_y</p:attrName>
                                        </p:attrNameLst>
                                      </p:cBhvr>
                                      <p:rCtr x="-16849" y="0"/>
                                    </p:animMotion>
                                  </p:childTnLst>
                                </p:cTn>
                              </p:par>
                              <p:par>
                                <p:cTn id="53" presetID="35" presetClass="path" presetSubtype="0" decel="100000" fill="hold" grpId="0" nodeType="withEffect" nodePh="1">
                                  <p:stCondLst>
                                    <p:cond delay="1050"/>
                                  </p:stCondLst>
                                  <p:endCondLst>
                                    <p:cond evt="begin" delay="0">
                                      <p:tn val="53"/>
                                    </p:cond>
                                  </p:endCondLst>
                                  <p:childTnLst>
                                    <p:animMotion origin="layout" path="M 8.33333E-7 0 L -0.33698 0 " pathEditMode="relative" rAng="0" ptsTypes="AA">
                                      <p:cBhvr>
                                        <p:cTn id="54" dur="500" fill="hold"/>
                                        <p:tgtEl>
                                          <p:spTgt spid="153"/>
                                        </p:tgtEl>
                                        <p:attrNameLst>
                                          <p:attrName>ppt_x</p:attrName>
                                          <p:attrName>ppt_y</p:attrName>
                                        </p:attrNameLst>
                                      </p:cBhvr>
                                      <p:rCtr x="-16849" y="0"/>
                                    </p:animMotion>
                                  </p:childTnLst>
                                </p:cTn>
                              </p:par>
                              <p:par>
                                <p:cTn id="55" presetID="35" presetClass="path" presetSubtype="0" decel="100000" fill="hold" nodeType="withEffect">
                                  <p:stCondLst>
                                    <p:cond delay="1150"/>
                                  </p:stCondLst>
                                  <p:childTnLst>
                                    <p:animMotion origin="layout" path="M 8.33333E-7 0 L -0.33698 0 " pathEditMode="relative" rAng="0" ptsTypes="AA">
                                      <p:cBhvr>
                                        <p:cTn id="56" dur="500" fill="hold"/>
                                        <p:tgtEl>
                                          <p:spTgt spid="144"/>
                                        </p:tgtEl>
                                        <p:attrNameLst>
                                          <p:attrName>ppt_x</p:attrName>
                                          <p:attrName>ppt_y</p:attrName>
                                        </p:attrNameLst>
                                      </p:cBhvr>
                                      <p:rCtr x="-16849" y="0"/>
                                    </p:animMotion>
                                  </p:childTnLst>
                                </p:cTn>
                              </p:par>
                              <p:par>
                                <p:cTn id="57" presetID="35" presetClass="path" presetSubtype="0" decel="100000" fill="hold" grpId="0" nodeType="withEffect">
                                  <p:stCondLst>
                                    <p:cond delay="1150"/>
                                  </p:stCondLst>
                                  <p:childTnLst>
                                    <p:animMotion origin="layout" path="M 8.33333E-7 0 L -0.33698 0 " pathEditMode="relative" rAng="0" ptsTypes="AA">
                                      <p:cBhvr>
                                        <p:cTn id="58" dur="500" fill="hold"/>
                                        <p:tgtEl>
                                          <p:spTgt spid="133"/>
                                        </p:tgtEl>
                                        <p:attrNameLst>
                                          <p:attrName>ppt_x</p:attrName>
                                          <p:attrName>ppt_y</p:attrName>
                                        </p:attrNameLst>
                                      </p:cBhvr>
                                      <p:rCtr x="-16849" y="0"/>
                                    </p:animMotion>
                                  </p:childTnLst>
                                </p:cTn>
                              </p:par>
                              <p:par>
                                <p:cTn id="59" presetID="35" presetClass="path" presetSubtype="0" decel="100000" fill="hold" grpId="0" nodeType="withEffect" nodePh="1">
                                  <p:stCondLst>
                                    <p:cond delay="1150"/>
                                  </p:stCondLst>
                                  <p:endCondLst>
                                    <p:cond evt="begin" delay="0">
                                      <p:tn val="59"/>
                                    </p:cond>
                                  </p:endCondLst>
                                  <p:childTnLst>
                                    <p:animMotion origin="layout" path="M 8.33333E-7 0 L -0.33698 0 " pathEditMode="relative" rAng="0" ptsTypes="AA">
                                      <p:cBhvr>
                                        <p:cTn id="60" dur="500" fill="hold"/>
                                        <p:tgtEl>
                                          <p:spTgt spid="154"/>
                                        </p:tgtEl>
                                        <p:attrNameLst>
                                          <p:attrName>ppt_x</p:attrName>
                                          <p:attrName>ppt_y</p:attrName>
                                        </p:attrNameLst>
                                      </p:cBhvr>
                                      <p:rCtr x="-16849" y="0"/>
                                    </p:animMotion>
                                  </p:childTnLst>
                                </p:cTn>
                              </p:par>
                              <p:par>
                                <p:cTn id="61" presetID="35" presetClass="path" presetSubtype="0" decel="100000" fill="hold" nodeType="withEffect">
                                  <p:stCondLst>
                                    <p:cond delay="1250"/>
                                  </p:stCondLst>
                                  <p:childTnLst>
                                    <p:animMotion origin="layout" path="M 8.33333E-7 0 L -0.33698 0 " pathEditMode="relative" rAng="0" ptsTypes="AA">
                                      <p:cBhvr>
                                        <p:cTn id="62" dur="500" fill="hold"/>
                                        <p:tgtEl>
                                          <p:spTgt spid="143"/>
                                        </p:tgtEl>
                                        <p:attrNameLst>
                                          <p:attrName>ppt_x</p:attrName>
                                          <p:attrName>ppt_y</p:attrName>
                                        </p:attrNameLst>
                                      </p:cBhvr>
                                      <p:rCtr x="-16849" y="0"/>
                                    </p:animMotion>
                                  </p:childTnLst>
                                </p:cTn>
                              </p:par>
                              <p:par>
                                <p:cTn id="63" presetID="35" presetClass="path" presetSubtype="0" decel="100000" fill="hold" grpId="0" nodeType="withEffect">
                                  <p:stCondLst>
                                    <p:cond delay="1250"/>
                                  </p:stCondLst>
                                  <p:childTnLst>
                                    <p:animMotion origin="layout" path="M 8.33333E-7 0 L -0.33698 0 " pathEditMode="relative" rAng="0" ptsTypes="AA">
                                      <p:cBhvr>
                                        <p:cTn id="64" dur="500" fill="hold"/>
                                        <p:tgtEl>
                                          <p:spTgt spid="141"/>
                                        </p:tgtEl>
                                        <p:attrNameLst>
                                          <p:attrName>ppt_x</p:attrName>
                                          <p:attrName>ppt_y</p:attrName>
                                        </p:attrNameLst>
                                      </p:cBhvr>
                                      <p:rCtr x="-16849" y="0"/>
                                    </p:animMotion>
                                  </p:childTnLst>
                                </p:cTn>
                              </p:par>
                              <p:par>
                                <p:cTn id="65" presetID="35" presetClass="path" presetSubtype="0" decel="100000" fill="hold" grpId="0" nodeType="withEffect" nodePh="1">
                                  <p:stCondLst>
                                    <p:cond delay="1250"/>
                                  </p:stCondLst>
                                  <p:endCondLst>
                                    <p:cond evt="begin" delay="0">
                                      <p:tn val="65"/>
                                    </p:cond>
                                  </p:endCondLst>
                                  <p:childTnLst>
                                    <p:animMotion origin="layout" path="M 8.33333E-7 0 L -0.33698 0 " pathEditMode="relative" rAng="0" ptsTypes="AA">
                                      <p:cBhvr>
                                        <p:cTn id="66" dur="500" fill="hold"/>
                                        <p:tgtEl>
                                          <p:spTgt spid="155"/>
                                        </p:tgtEl>
                                        <p:attrNameLst>
                                          <p:attrName>ppt_x</p:attrName>
                                          <p:attrName>ppt_y</p:attrName>
                                        </p:attrNameLst>
                                      </p:cBhvr>
                                      <p:rCtr x="-16849" y="0"/>
                                    </p:animMotion>
                                  </p:childTnLst>
                                </p:cTn>
                              </p:par>
                              <p:par>
                                <p:cTn id="67" presetID="35" presetClass="path" presetSubtype="0" decel="100000" fill="hold" nodeType="withEffect">
                                  <p:stCondLst>
                                    <p:cond delay="1350"/>
                                  </p:stCondLst>
                                  <p:childTnLst>
                                    <p:animMotion origin="layout" path="M 8.33333E-7 0 L -0.33698 0 " pathEditMode="relative" rAng="0" ptsTypes="AA">
                                      <p:cBhvr>
                                        <p:cTn id="68" dur="500" fill="hold"/>
                                        <p:tgtEl>
                                          <p:spTgt spid="149"/>
                                        </p:tgtEl>
                                        <p:attrNameLst>
                                          <p:attrName>ppt_x</p:attrName>
                                          <p:attrName>ppt_y</p:attrName>
                                        </p:attrNameLst>
                                      </p:cBhvr>
                                      <p:rCtr x="-16849" y="0"/>
                                    </p:animMotion>
                                  </p:childTnLst>
                                </p:cTn>
                              </p:par>
                              <p:par>
                                <p:cTn id="69" presetID="35" presetClass="path" presetSubtype="0" decel="100000" fill="hold" grpId="0" nodeType="withEffect">
                                  <p:stCondLst>
                                    <p:cond delay="1350"/>
                                  </p:stCondLst>
                                  <p:childTnLst>
                                    <p:animMotion origin="layout" path="M 8.33333E-7 0 L -0.33698 0 " pathEditMode="relative" rAng="0" ptsTypes="AA">
                                      <p:cBhvr>
                                        <p:cTn id="70" dur="500" fill="hold"/>
                                        <p:tgtEl>
                                          <p:spTgt spid="148"/>
                                        </p:tgtEl>
                                        <p:attrNameLst>
                                          <p:attrName>ppt_x</p:attrName>
                                          <p:attrName>ppt_y</p:attrName>
                                        </p:attrNameLst>
                                      </p:cBhvr>
                                      <p:rCtr x="-16849" y="0"/>
                                    </p:animMotion>
                                  </p:childTnLst>
                                </p:cTn>
                              </p:par>
                              <p:par>
                                <p:cTn id="71" presetID="35" presetClass="path" presetSubtype="0" decel="100000" fill="hold" grpId="0" nodeType="withEffect" nodePh="1">
                                  <p:stCondLst>
                                    <p:cond delay="1350"/>
                                  </p:stCondLst>
                                  <p:endCondLst>
                                    <p:cond evt="begin" delay="0">
                                      <p:tn val="71"/>
                                    </p:cond>
                                  </p:endCondLst>
                                  <p:childTnLst>
                                    <p:animMotion origin="layout" path="M 8.33333E-7 0 L -0.33698 0 " pathEditMode="relative" rAng="0" ptsTypes="AA">
                                      <p:cBhvr>
                                        <p:cTn id="72" dur="500" fill="hold"/>
                                        <p:tgtEl>
                                          <p:spTgt spid="156"/>
                                        </p:tgtEl>
                                        <p:attrNameLst>
                                          <p:attrName>ppt_x</p:attrName>
                                          <p:attrName>ppt_y</p:attrName>
                                        </p:attrNameLst>
                                      </p:cBhvr>
                                      <p:rCtr x="-16849" y="0"/>
                                    </p:animMotion>
                                  </p:childTnLst>
                                </p:cTn>
                              </p:par>
                              <p:par>
                                <p:cTn id="73" presetID="10" presetClass="entr" presetSubtype="0" fill="hold" grpId="0" nodeType="withEffect" nodePh="1">
                                  <p:stCondLst>
                                    <p:cond delay="0"/>
                                  </p:stCondLst>
                                  <p:endCondLst>
                                    <p:cond evt="begin" delay="0">
                                      <p:tn val="73"/>
                                    </p:cond>
                                  </p:endCondLst>
                                  <p:childTnLst>
                                    <p:set>
                                      <p:cBhvr>
                                        <p:cTn id="74" dur="1" fill="hold">
                                          <p:stCondLst>
                                            <p:cond delay="0"/>
                                          </p:stCondLst>
                                        </p:cTn>
                                        <p:tgtEl>
                                          <p:spTgt spid="161"/>
                                        </p:tgtEl>
                                        <p:attrNameLst>
                                          <p:attrName>style.visibility</p:attrName>
                                        </p:attrNameLst>
                                      </p:cBhvr>
                                      <p:to>
                                        <p:strVal val="visible"/>
                                      </p:to>
                                    </p:set>
                                    <p:animEffect transition="in" filter="fade">
                                      <p:cBhvr>
                                        <p:cTn id="75" dur="1000"/>
                                        <p:tgtEl>
                                          <p:spTgt spid="161"/>
                                        </p:tgtEl>
                                      </p:cBhvr>
                                    </p:animEffect>
                                  </p:childTnLst>
                                </p:cTn>
                              </p:par>
                              <p:par>
                                <p:cTn id="76" presetID="10" presetClass="exit" presetSubtype="0" fill="hold" grpId="0" nodeType="withEffect">
                                  <p:stCondLst>
                                    <p:cond delay="0"/>
                                  </p:stCondLst>
                                  <p:childTnLst>
                                    <p:animEffect transition="out" filter="fade">
                                      <p:cBhvr>
                                        <p:cTn id="77" dur="500"/>
                                        <p:tgtEl>
                                          <p:spTgt spid="158"/>
                                        </p:tgtEl>
                                      </p:cBhvr>
                                    </p:animEffect>
                                    <p:set>
                                      <p:cBhvr>
                                        <p:cTn id="78" dur="1" fill="hold">
                                          <p:stCondLst>
                                            <p:cond delay="499"/>
                                          </p:stCondLst>
                                        </p:cTn>
                                        <p:tgtEl>
                                          <p:spTgt spid="158"/>
                                        </p:tgtEl>
                                        <p:attrNameLst>
                                          <p:attrName>style.visibility</p:attrName>
                                        </p:attrNameLst>
                                      </p:cBhvr>
                                      <p:to>
                                        <p:strVal val="hidden"/>
                                      </p:to>
                                    </p:set>
                                  </p:childTnLst>
                                </p:cTn>
                              </p:par>
                              <p:par>
                                <p:cTn id="79" presetID="53" presetClass="entr" presetSubtype="16" fill="hold" grpId="0" nodeType="withEffect">
                                  <p:stCondLst>
                                    <p:cond delay="0"/>
                                  </p:stCondLst>
                                  <p:childTnLst>
                                    <p:set>
                                      <p:cBhvr>
                                        <p:cTn id="80" dur="1" fill="hold">
                                          <p:stCondLst>
                                            <p:cond delay="0"/>
                                          </p:stCondLst>
                                        </p:cTn>
                                        <p:tgtEl>
                                          <p:spTgt spid="160"/>
                                        </p:tgtEl>
                                        <p:attrNameLst>
                                          <p:attrName>style.visibility</p:attrName>
                                        </p:attrNameLst>
                                      </p:cBhvr>
                                      <p:to>
                                        <p:strVal val="visible"/>
                                      </p:to>
                                    </p:set>
                                    <p:anim calcmode="lin" valueType="num">
                                      <p:cBhvr>
                                        <p:cTn id="81" dur="500" fill="hold"/>
                                        <p:tgtEl>
                                          <p:spTgt spid="160"/>
                                        </p:tgtEl>
                                        <p:attrNameLst>
                                          <p:attrName>ppt_w</p:attrName>
                                        </p:attrNameLst>
                                      </p:cBhvr>
                                      <p:tavLst>
                                        <p:tav tm="0">
                                          <p:val>
                                            <p:fltVal val="0"/>
                                          </p:val>
                                        </p:tav>
                                        <p:tav tm="100000">
                                          <p:val>
                                            <p:strVal val="#ppt_w"/>
                                          </p:val>
                                        </p:tav>
                                      </p:tavLst>
                                    </p:anim>
                                    <p:anim calcmode="lin" valueType="num">
                                      <p:cBhvr>
                                        <p:cTn id="82" dur="500" fill="hold"/>
                                        <p:tgtEl>
                                          <p:spTgt spid="160"/>
                                        </p:tgtEl>
                                        <p:attrNameLst>
                                          <p:attrName>ppt_h</p:attrName>
                                        </p:attrNameLst>
                                      </p:cBhvr>
                                      <p:tavLst>
                                        <p:tav tm="0">
                                          <p:val>
                                            <p:fltVal val="0"/>
                                          </p:val>
                                        </p:tav>
                                        <p:tav tm="100000">
                                          <p:val>
                                            <p:strVal val="#ppt_h"/>
                                          </p:val>
                                        </p:tav>
                                      </p:tavLst>
                                    </p:anim>
                                    <p:animEffect transition="in" filter="fade">
                                      <p:cBhvr>
                                        <p:cTn id="83" dur="500"/>
                                        <p:tgtEl>
                                          <p:spTgt spid="160"/>
                                        </p:tgtEl>
                                      </p:cBhvr>
                                    </p:animEffect>
                                  </p:childTnLst>
                                </p:cTn>
                              </p:par>
                            </p:childTnLst>
                          </p:cTn>
                        </p:par>
                      </p:childTnLst>
                    </p:cTn>
                  </p:par>
                </p:childTnLst>
              </p:cTn>
              <p:nextCondLst>
                <p:cond evt="onClick" delay="0">
                  <p:tgtEl>
                    <p:spTgt spid="159"/>
                  </p:tgtEl>
                </p:cond>
              </p:nextCondLst>
            </p:seq>
            <p:seq concurrent="1" nextAc="seek">
              <p:cTn id="84" restart="whenNotActive" fill="hold" evtFilter="cancelBubble" nodeType="interactiveSeq">
                <p:stCondLst>
                  <p:cond evt="onClick" delay="0">
                    <p:tgtEl>
                      <p:spTgt spid="161"/>
                    </p:tgtEl>
                  </p:cond>
                </p:stCondLst>
                <p:endSync evt="end" delay="0">
                  <p:rtn val="all"/>
                </p:endSync>
                <p:childTnLst>
                  <p:par>
                    <p:cTn id="85" fill="hold">
                      <p:stCondLst>
                        <p:cond delay="0"/>
                      </p:stCondLst>
                      <p:childTnLst>
                        <p:par>
                          <p:cTn id="86" fill="hold">
                            <p:stCondLst>
                              <p:cond delay="0"/>
                            </p:stCondLst>
                            <p:childTnLst>
                              <p:par>
                                <p:cTn id="87" presetID="63" presetClass="path" presetSubtype="0" accel="100000" fill="hold" grpId="1" nodeType="withEffect">
                                  <p:stCondLst>
                                    <p:cond delay="600"/>
                                  </p:stCondLst>
                                  <p:childTnLst>
                                    <p:animMotion origin="layout" path="M -0.33698 0 L 1.66667E-6 0 " pathEditMode="relative" rAng="0" ptsTypes="AA">
                                      <p:cBhvr>
                                        <p:cTn id="88" dur="500" fill="hold"/>
                                        <p:tgtEl>
                                          <p:spTgt spid="128"/>
                                        </p:tgtEl>
                                        <p:attrNameLst>
                                          <p:attrName>ppt_x</p:attrName>
                                          <p:attrName>ppt_y</p:attrName>
                                        </p:attrNameLst>
                                      </p:cBhvr>
                                      <p:rCtr x="16823" y="0"/>
                                    </p:animMotion>
                                  </p:childTnLst>
                                </p:cTn>
                              </p:par>
                              <p:par>
                                <p:cTn id="89" presetID="63" presetClass="path" presetSubtype="0" accel="100000" fill="hold" grpId="1" nodeType="withEffect" nodePh="1">
                                  <p:stCondLst>
                                    <p:cond delay="600"/>
                                  </p:stCondLst>
                                  <p:endCondLst>
                                    <p:cond evt="begin" delay="0">
                                      <p:tn val="89"/>
                                    </p:cond>
                                  </p:endCondLst>
                                  <p:childTnLst>
                                    <p:animMotion origin="layout" path="M -0.33698 0 L 1.66667E-6 0 " pathEditMode="relative" rAng="0" ptsTypes="AA">
                                      <p:cBhvr>
                                        <p:cTn id="90" dur="500" fill="hold"/>
                                        <p:tgtEl>
                                          <p:spTgt spid="150"/>
                                        </p:tgtEl>
                                        <p:attrNameLst>
                                          <p:attrName>ppt_x</p:attrName>
                                          <p:attrName>ppt_y</p:attrName>
                                        </p:attrNameLst>
                                      </p:cBhvr>
                                      <p:rCtr x="16823" y="0"/>
                                    </p:animMotion>
                                  </p:childTnLst>
                                </p:cTn>
                              </p:par>
                              <p:par>
                                <p:cTn id="91" presetID="63" presetClass="path" presetSubtype="0" accel="100000" fill="hold" nodeType="withEffect">
                                  <p:stCondLst>
                                    <p:cond delay="600"/>
                                  </p:stCondLst>
                                  <p:childTnLst>
                                    <p:animMotion origin="layout" path="M -0.33698 0 L 1.66667E-6 0 " pathEditMode="relative" rAng="0" ptsTypes="AA">
                                      <p:cBhvr>
                                        <p:cTn id="92" dur="500" fill="hold"/>
                                        <p:tgtEl>
                                          <p:spTgt spid="147"/>
                                        </p:tgtEl>
                                        <p:attrNameLst>
                                          <p:attrName>ppt_x</p:attrName>
                                          <p:attrName>ppt_y</p:attrName>
                                        </p:attrNameLst>
                                      </p:cBhvr>
                                      <p:rCtr x="16823" y="0"/>
                                    </p:animMotion>
                                  </p:childTnLst>
                                </p:cTn>
                              </p:par>
                              <p:par>
                                <p:cTn id="93" presetID="63" presetClass="path" presetSubtype="0" accel="100000" fill="hold" grpId="1" nodeType="withEffect">
                                  <p:stCondLst>
                                    <p:cond delay="500"/>
                                  </p:stCondLst>
                                  <p:childTnLst>
                                    <p:animMotion origin="layout" path="M -0.33698 0 L 1.66667E-6 0 " pathEditMode="relative" rAng="0" ptsTypes="AA">
                                      <p:cBhvr>
                                        <p:cTn id="94" dur="500" fill="hold"/>
                                        <p:tgtEl>
                                          <p:spTgt spid="129"/>
                                        </p:tgtEl>
                                        <p:attrNameLst>
                                          <p:attrName>ppt_x</p:attrName>
                                          <p:attrName>ppt_y</p:attrName>
                                        </p:attrNameLst>
                                      </p:cBhvr>
                                      <p:rCtr x="16823" y="0"/>
                                    </p:animMotion>
                                  </p:childTnLst>
                                </p:cTn>
                              </p:par>
                              <p:par>
                                <p:cTn id="95" presetID="63" presetClass="path" presetSubtype="0" accel="100000" fill="hold" grpId="1" nodeType="withEffect" nodePh="1">
                                  <p:stCondLst>
                                    <p:cond delay="500"/>
                                  </p:stCondLst>
                                  <p:endCondLst>
                                    <p:cond evt="begin" delay="0">
                                      <p:tn val="95"/>
                                    </p:cond>
                                  </p:endCondLst>
                                  <p:childTnLst>
                                    <p:animMotion origin="layout" path="M -0.33698 0 L 1.66667E-6 0 " pathEditMode="relative" rAng="0" ptsTypes="AA">
                                      <p:cBhvr>
                                        <p:cTn id="96" dur="500" fill="hold"/>
                                        <p:tgtEl>
                                          <p:spTgt spid="151"/>
                                        </p:tgtEl>
                                        <p:attrNameLst>
                                          <p:attrName>ppt_x</p:attrName>
                                          <p:attrName>ppt_y</p:attrName>
                                        </p:attrNameLst>
                                      </p:cBhvr>
                                      <p:rCtr x="16823" y="0"/>
                                    </p:animMotion>
                                  </p:childTnLst>
                                </p:cTn>
                              </p:par>
                              <p:par>
                                <p:cTn id="97" presetID="63" presetClass="path" presetSubtype="0" accel="100000" fill="hold" nodeType="withEffect">
                                  <p:stCondLst>
                                    <p:cond delay="500"/>
                                  </p:stCondLst>
                                  <p:childTnLst>
                                    <p:animMotion origin="layout" path="M -0.33698 0 L 1.66667E-6 0 " pathEditMode="relative" rAng="0" ptsTypes="AA">
                                      <p:cBhvr>
                                        <p:cTn id="98" dur="500" fill="hold"/>
                                        <p:tgtEl>
                                          <p:spTgt spid="146"/>
                                        </p:tgtEl>
                                        <p:attrNameLst>
                                          <p:attrName>ppt_x</p:attrName>
                                          <p:attrName>ppt_y</p:attrName>
                                        </p:attrNameLst>
                                      </p:cBhvr>
                                      <p:rCtr x="16823" y="0"/>
                                    </p:animMotion>
                                  </p:childTnLst>
                                </p:cTn>
                              </p:par>
                              <p:par>
                                <p:cTn id="99" presetID="63" presetClass="path" presetSubtype="0" accel="100000" fill="hold" grpId="1" nodeType="withEffect">
                                  <p:stCondLst>
                                    <p:cond delay="400"/>
                                  </p:stCondLst>
                                  <p:childTnLst>
                                    <p:animMotion origin="layout" path="M -0.33698 0 L 1.66667E-6 0 " pathEditMode="relative" rAng="0" ptsTypes="AA">
                                      <p:cBhvr>
                                        <p:cTn id="100" dur="500" fill="hold"/>
                                        <p:tgtEl>
                                          <p:spTgt spid="130"/>
                                        </p:tgtEl>
                                        <p:attrNameLst>
                                          <p:attrName>ppt_x</p:attrName>
                                          <p:attrName>ppt_y</p:attrName>
                                        </p:attrNameLst>
                                      </p:cBhvr>
                                      <p:rCtr x="16823" y="0"/>
                                    </p:animMotion>
                                  </p:childTnLst>
                                </p:cTn>
                              </p:par>
                              <p:par>
                                <p:cTn id="101" presetID="63" presetClass="path" presetSubtype="0" accel="100000" fill="hold" grpId="1" nodeType="withEffect" nodePh="1">
                                  <p:stCondLst>
                                    <p:cond delay="400"/>
                                  </p:stCondLst>
                                  <p:endCondLst>
                                    <p:cond evt="begin" delay="0">
                                      <p:tn val="101"/>
                                    </p:cond>
                                  </p:endCondLst>
                                  <p:childTnLst>
                                    <p:animMotion origin="layout" path="M -0.33698 0 L 1.66667E-6 0 " pathEditMode="relative" rAng="0" ptsTypes="AA">
                                      <p:cBhvr>
                                        <p:cTn id="102" dur="500" fill="hold"/>
                                        <p:tgtEl>
                                          <p:spTgt spid="152"/>
                                        </p:tgtEl>
                                        <p:attrNameLst>
                                          <p:attrName>ppt_x</p:attrName>
                                          <p:attrName>ppt_y</p:attrName>
                                        </p:attrNameLst>
                                      </p:cBhvr>
                                      <p:rCtr x="16823" y="0"/>
                                    </p:animMotion>
                                  </p:childTnLst>
                                </p:cTn>
                              </p:par>
                              <p:par>
                                <p:cTn id="103" presetID="63" presetClass="path" presetSubtype="0" accel="100000" fill="hold" nodeType="withEffect">
                                  <p:stCondLst>
                                    <p:cond delay="400"/>
                                  </p:stCondLst>
                                  <p:childTnLst>
                                    <p:animMotion origin="layout" path="M -0.33698 0 L 1.66667E-6 0 " pathEditMode="relative" rAng="0" ptsTypes="AA">
                                      <p:cBhvr>
                                        <p:cTn id="104" dur="500" fill="hold"/>
                                        <p:tgtEl>
                                          <p:spTgt spid="145"/>
                                        </p:tgtEl>
                                        <p:attrNameLst>
                                          <p:attrName>ppt_x</p:attrName>
                                          <p:attrName>ppt_y</p:attrName>
                                        </p:attrNameLst>
                                      </p:cBhvr>
                                      <p:rCtr x="16823" y="0"/>
                                    </p:animMotion>
                                  </p:childTnLst>
                                </p:cTn>
                              </p:par>
                              <p:par>
                                <p:cTn id="105" presetID="63" presetClass="path" presetSubtype="0" accel="100000" fill="hold" grpId="1" nodeType="withEffect">
                                  <p:stCondLst>
                                    <p:cond delay="300"/>
                                  </p:stCondLst>
                                  <p:childTnLst>
                                    <p:animMotion origin="layout" path="M -0.33698 0 L 1.66667E-6 0 " pathEditMode="relative" rAng="0" ptsTypes="AA">
                                      <p:cBhvr>
                                        <p:cTn id="106" dur="500" fill="hold"/>
                                        <p:tgtEl>
                                          <p:spTgt spid="132"/>
                                        </p:tgtEl>
                                        <p:attrNameLst>
                                          <p:attrName>ppt_x</p:attrName>
                                          <p:attrName>ppt_y</p:attrName>
                                        </p:attrNameLst>
                                      </p:cBhvr>
                                      <p:rCtr x="16823" y="0"/>
                                    </p:animMotion>
                                  </p:childTnLst>
                                </p:cTn>
                              </p:par>
                              <p:par>
                                <p:cTn id="107" presetID="63" presetClass="path" presetSubtype="0" accel="100000" fill="hold" grpId="1" nodeType="withEffect" nodePh="1">
                                  <p:stCondLst>
                                    <p:cond delay="300"/>
                                  </p:stCondLst>
                                  <p:endCondLst>
                                    <p:cond evt="begin" delay="0">
                                      <p:tn val="107"/>
                                    </p:cond>
                                  </p:endCondLst>
                                  <p:childTnLst>
                                    <p:animMotion origin="layout" path="M -0.33698 0 L 1.66667E-6 0 " pathEditMode="relative" rAng="0" ptsTypes="AA">
                                      <p:cBhvr>
                                        <p:cTn id="108" dur="500" fill="hold"/>
                                        <p:tgtEl>
                                          <p:spTgt spid="153"/>
                                        </p:tgtEl>
                                        <p:attrNameLst>
                                          <p:attrName>ppt_x</p:attrName>
                                          <p:attrName>ppt_y</p:attrName>
                                        </p:attrNameLst>
                                      </p:cBhvr>
                                      <p:rCtr x="16823" y="0"/>
                                    </p:animMotion>
                                  </p:childTnLst>
                                </p:cTn>
                              </p:par>
                              <p:par>
                                <p:cTn id="109" presetID="63" presetClass="path" presetSubtype="0" accel="100000" fill="hold" nodeType="withEffect">
                                  <p:stCondLst>
                                    <p:cond delay="300"/>
                                  </p:stCondLst>
                                  <p:childTnLst>
                                    <p:animMotion origin="layout" path="M -0.33698 0 L 1.66667E-6 0 " pathEditMode="relative" rAng="0" ptsTypes="AA">
                                      <p:cBhvr>
                                        <p:cTn id="110" dur="500" fill="hold"/>
                                        <p:tgtEl>
                                          <p:spTgt spid="144"/>
                                        </p:tgtEl>
                                        <p:attrNameLst>
                                          <p:attrName>ppt_x</p:attrName>
                                          <p:attrName>ppt_y</p:attrName>
                                        </p:attrNameLst>
                                      </p:cBhvr>
                                      <p:rCtr x="16823" y="0"/>
                                    </p:animMotion>
                                  </p:childTnLst>
                                </p:cTn>
                              </p:par>
                              <p:par>
                                <p:cTn id="111" presetID="63" presetClass="path" presetSubtype="0" accel="100000" fill="hold" grpId="1" nodeType="withEffect">
                                  <p:stCondLst>
                                    <p:cond delay="200"/>
                                  </p:stCondLst>
                                  <p:childTnLst>
                                    <p:animMotion origin="layout" path="M -0.33698 0 L 1.66667E-6 0 " pathEditMode="relative" rAng="0" ptsTypes="AA">
                                      <p:cBhvr>
                                        <p:cTn id="112" dur="500" fill="hold"/>
                                        <p:tgtEl>
                                          <p:spTgt spid="133"/>
                                        </p:tgtEl>
                                        <p:attrNameLst>
                                          <p:attrName>ppt_x</p:attrName>
                                          <p:attrName>ppt_y</p:attrName>
                                        </p:attrNameLst>
                                      </p:cBhvr>
                                      <p:rCtr x="16823" y="0"/>
                                    </p:animMotion>
                                  </p:childTnLst>
                                </p:cTn>
                              </p:par>
                              <p:par>
                                <p:cTn id="113" presetID="63" presetClass="path" presetSubtype="0" accel="100000" fill="hold" grpId="1" nodeType="withEffect" nodePh="1">
                                  <p:stCondLst>
                                    <p:cond delay="200"/>
                                  </p:stCondLst>
                                  <p:endCondLst>
                                    <p:cond evt="begin" delay="0">
                                      <p:tn val="113"/>
                                    </p:cond>
                                  </p:endCondLst>
                                  <p:childTnLst>
                                    <p:animMotion origin="layout" path="M -0.33698 0 L 1.66667E-6 0 " pathEditMode="relative" rAng="0" ptsTypes="AA">
                                      <p:cBhvr>
                                        <p:cTn id="114" dur="500" fill="hold"/>
                                        <p:tgtEl>
                                          <p:spTgt spid="154"/>
                                        </p:tgtEl>
                                        <p:attrNameLst>
                                          <p:attrName>ppt_x</p:attrName>
                                          <p:attrName>ppt_y</p:attrName>
                                        </p:attrNameLst>
                                      </p:cBhvr>
                                      <p:rCtr x="16823" y="0"/>
                                    </p:animMotion>
                                  </p:childTnLst>
                                </p:cTn>
                              </p:par>
                              <p:par>
                                <p:cTn id="115" presetID="63" presetClass="path" presetSubtype="0" accel="100000" fill="hold" nodeType="withEffect">
                                  <p:stCondLst>
                                    <p:cond delay="200"/>
                                  </p:stCondLst>
                                  <p:childTnLst>
                                    <p:animMotion origin="layout" path="M -0.33698 0 L 1.66667E-6 0 " pathEditMode="relative" rAng="0" ptsTypes="AA">
                                      <p:cBhvr>
                                        <p:cTn id="116" dur="500" fill="hold"/>
                                        <p:tgtEl>
                                          <p:spTgt spid="143"/>
                                        </p:tgtEl>
                                        <p:attrNameLst>
                                          <p:attrName>ppt_x</p:attrName>
                                          <p:attrName>ppt_y</p:attrName>
                                        </p:attrNameLst>
                                      </p:cBhvr>
                                      <p:rCtr x="16823" y="0"/>
                                    </p:animMotion>
                                  </p:childTnLst>
                                </p:cTn>
                              </p:par>
                              <p:par>
                                <p:cTn id="117" presetID="63" presetClass="path" presetSubtype="0" accel="100000" fill="hold" grpId="1" nodeType="withEffect">
                                  <p:stCondLst>
                                    <p:cond delay="100"/>
                                  </p:stCondLst>
                                  <p:childTnLst>
                                    <p:animMotion origin="layout" path="M -0.33698 0 L 1.66667E-6 0 " pathEditMode="relative" rAng="0" ptsTypes="AA">
                                      <p:cBhvr>
                                        <p:cTn id="118" dur="500" fill="hold"/>
                                        <p:tgtEl>
                                          <p:spTgt spid="141"/>
                                        </p:tgtEl>
                                        <p:attrNameLst>
                                          <p:attrName>ppt_x</p:attrName>
                                          <p:attrName>ppt_y</p:attrName>
                                        </p:attrNameLst>
                                      </p:cBhvr>
                                      <p:rCtr x="16823" y="0"/>
                                    </p:animMotion>
                                  </p:childTnLst>
                                </p:cTn>
                              </p:par>
                              <p:par>
                                <p:cTn id="119" presetID="63" presetClass="path" presetSubtype="0" accel="100000" fill="hold" grpId="1" nodeType="withEffect" nodePh="1">
                                  <p:stCondLst>
                                    <p:cond delay="100"/>
                                  </p:stCondLst>
                                  <p:endCondLst>
                                    <p:cond evt="begin" delay="0">
                                      <p:tn val="119"/>
                                    </p:cond>
                                  </p:endCondLst>
                                  <p:childTnLst>
                                    <p:animMotion origin="layout" path="M -0.33698 0 L 1.66667E-6 0 " pathEditMode="relative" rAng="0" ptsTypes="AA">
                                      <p:cBhvr>
                                        <p:cTn id="120" dur="500" fill="hold"/>
                                        <p:tgtEl>
                                          <p:spTgt spid="155"/>
                                        </p:tgtEl>
                                        <p:attrNameLst>
                                          <p:attrName>ppt_x</p:attrName>
                                          <p:attrName>ppt_y</p:attrName>
                                        </p:attrNameLst>
                                      </p:cBhvr>
                                      <p:rCtr x="16823" y="0"/>
                                    </p:animMotion>
                                  </p:childTnLst>
                                </p:cTn>
                              </p:par>
                              <p:par>
                                <p:cTn id="121" presetID="63" presetClass="path" presetSubtype="0" accel="100000" fill="hold" nodeType="withEffect">
                                  <p:stCondLst>
                                    <p:cond delay="100"/>
                                  </p:stCondLst>
                                  <p:childTnLst>
                                    <p:animMotion origin="layout" path="M -0.33698 0 L 1.66667E-6 0 " pathEditMode="relative" rAng="0" ptsTypes="AA">
                                      <p:cBhvr>
                                        <p:cTn id="122" dur="500" fill="hold"/>
                                        <p:tgtEl>
                                          <p:spTgt spid="149"/>
                                        </p:tgtEl>
                                        <p:attrNameLst>
                                          <p:attrName>ppt_x</p:attrName>
                                          <p:attrName>ppt_y</p:attrName>
                                        </p:attrNameLst>
                                      </p:cBhvr>
                                      <p:rCtr x="16823" y="0"/>
                                    </p:animMotion>
                                  </p:childTnLst>
                                </p:cTn>
                              </p:par>
                              <p:par>
                                <p:cTn id="123" presetID="63" presetClass="path" presetSubtype="0" accel="100000" fill="hold" grpId="1" nodeType="withEffect">
                                  <p:stCondLst>
                                    <p:cond delay="0"/>
                                  </p:stCondLst>
                                  <p:childTnLst>
                                    <p:animMotion origin="layout" path="M -0.33698 0 L 1.66667E-6 0 " pathEditMode="relative" rAng="0" ptsTypes="AA">
                                      <p:cBhvr>
                                        <p:cTn id="124" dur="500" fill="hold"/>
                                        <p:tgtEl>
                                          <p:spTgt spid="148"/>
                                        </p:tgtEl>
                                        <p:attrNameLst>
                                          <p:attrName>ppt_x</p:attrName>
                                          <p:attrName>ppt_y</p:attrName>
                                        </p:attrNameLst>
                                      </p:cBhvr>
                                      <p:rCtr x="16823" y="0"/>
                                    </p:animMotion>
                                  </p:childTnLst>
                                </p:cTn>
                              </p:par>
                              <p:par>
                                <p:cTn id="125" presetID="63" presetClass="path" presetSubtype="0" accel="100000" fill="hold" grpId="1" nodeType="withEffect" nodePh="1">
                                  <p:stCondLst>
                                    <p:cond delay="0"/>
                                  </p:stCondLst>
                                  <p:endCondLst>
                                    <p:cond evt="begin" delay="0">
                                      <p:tn val="125"/>
                                    </p:cond>
                                  </p:endCondLst>
                                  <p:childTnLst>
                                    <p:animMotion origin="layout" path="M -0.33698 0 L 1.66667E-6 0 " pathEditMode="relative" rAng="0" ptsTypes="AA">
                                      <p:cBhvr>
                                        <p:cTn id="126" dur="500" fill="hold"/>
                                        <p:tgtEl>
                                          <p:spTgt spid="156"/>
                                        </p:tgtEl>
                                        <p:attrNameLst>
                                          <p:attrName>ppt_x</p:attrName>
                                          <p:attrName>ppt_y</p:attrName>
                                        </p:attrNameLst>
                                      </p:cBhvr>
                                      <p:rCtr x="16823" y="0"/>
                                    </p:animMotion>
                                  </p:childTnLst>
                                </p:cTn>
                              </p:par>
                              <p:par>
                                <p:cTn id="127" presetID="10" presetClass="exit" presetSubtype="0" fill="hold" grpId="1" nodeType="withEffect">
                                  <p:stCondLst>
                                    <p:cond delay="0"/>
                                  </p:stCondLst>
                                  <p:childTnLst>
                                    <p:animEffect transition="out" filter="fade">
                                      <p:cBhvr>
                                        <p:cTn id="128" dur="500"/>
                                        <p:tgtEl>
                                          <p:spTgt spid="161"/>
                                        </p:tgtEl>
                                      </p:cBhvr>
                                    </p:animEffect>
                                    <p:set>
                                      <p:cBhvr>
                                        <p:cTn id="129" dur="1" fill="hold">
                                          <p:stCondLst>
                                            <p:cond delay="499"/>
                                          </p:stCondLst>
                                        </p:cTn>
                                        <p:tgtEl>
                                          <p:spTgt spid="161"/>
                                        </p:tgtEl>
                                        <p:attrNameLst>
                                          <p:attrName>style.visibility</p:attrName>
                                        </p:attrNameLst>
                                      </p:cBhvr>
                                      <p:to>
                                        <p:strVal val="hidden"/>
                                      </p:to>
                                    </p:set>
                                  </p:childTnLst>
                                </p:cTn>
                              </p:par>
                              <p:par>
                                <p:cTn id="130" presetID="53" presetClass="exit" presetSubtype="32" fill="hold" grpId="1" nodeType="withEffect">
                                  <p:stCondLst>
                                    <p:cond delay="0"/>
                                  </p:stCondLst>
                                  <p:childTnLst>
                                    <p:anim calcmode="lin" valueType="num">
                                      <p:cBhvr>
                                        <p:cTn id="131" dur="500"/>
                                        <p:tgtEl>
                                          <p:spTgt spid="160"/>
                                        </p:tgtEl>
                                        <p:attrNameLst>
                                          <p:attrName>ppt_w</p:attrName>
                                        </p:attrNameLst>
                                      </p:cBhvr>
                                      <p:tavLst>
                                        <p:tav tm="0">
                                          <p:val>
                                            <p:strVal val="ppt_w"/>
                                          </p:val>
                                        </p:tav>
                                        <p:tav tm="100000">
                                          <p:val>
                                            <p:fltVal val="0"/>
                                          </p:val>
                                        </p:tav>
                                      </p:tavLst>
                                    </p:anim>
                                    <p:anim calcmode="lin" valueType="num">
                                      <p:cBhvr>
                                        <p:cTn id="132" dur="500"/>
                                        <p:tgtEl>
                                          <p:spTgt spid="160"/>
                                        </p:tgtEl>
                                        <p:attrNameLst>
                                          <p:attrName>ppt_h</p:attrName>
                                        </p:attrNameLst>
                                      </p:cBhvr>
                                      <p:tavLst>
                                        <p:tav tm="0">
                                          <p:val>
                                            <p:strVal val="ppt_h"/>
                                          </p:val>
                                        </p:tav>
                                        <p:tav tm="100000">
                                          <p:val>
                                            <p:fltVal val="0"/>
                                          </p:val>
                                        </p:tav>
                                      </p:tavLst>
                                    </p:anim>
                                    <p:animEffect transition="out" filter="fade">
                                      <p:cBhvr>
                                        <p:cTn id="133" dur="500"/>
                                        <p:tgtEl>
                                          <p:spTgt spid="160"/>
                                        </p:tgtEl>
                                      </p:cBhvr>
                                    </p:animEffect>
                                    <p:set>
                                      <p:cBhvr>
                                        <p:cTn id="134" dur="1" fill="hold">
                                          <p:stCondLst>
                                            <p:cond delay="499"/>
                                          </p:stCondLst>
                                        </p:cTn>
                                        <p:tgtEl>
                                          <p:spTgt spid="160"/>
                                        </p:tgtEl>
                                        <p:attrNameLst>
                                          <p:attrName>style.visibility</p:attrName>
                                        </p:attrNameLst>
                                      </p:cBhvr>
                                      <p:to>
                                        <p:strVal val="hidden"/>
                                      </p:to>
                                    </p:set>
                                  </p:childTnLst>
                                </p:cTn>
                              </p:par>
                              <p:par>
                                <p:cTn id="135" presetID="10" presetClass="entr" presetSubtype="0" fill="hold" grpId="1" nodeType="withEffect">
                                  <p:stCondLst>
                                    <p:cond delay="0"/>
                                  </p:stCondLst>
                                  <p:childTnLst>
                                    <p:set>
                                      <p:cBhvr>
                                        <p:cTn id="136" dur="1" fill="hold">
                                          <p:stCondLst>
                                            <p:cond delay="0"/>
                                          </p:stCondLst>
                                        </p:cTn>
                                        <p:tgtEl>
                                          <p:spTgt spid="158"/>
                                        </p:tgtEl>
                                        <p:attrNameLst>
                                          <p:attrName>style.visibility</p:attrName>
                                        </p:attrNameLst>
                                      </p:cBhvr>
                                      <p:to>
                                        <p:strVal val="visible"/>
                                      </p:to>
                                    </p:set>
                                    <p:animEffect transition="in" filter="fade">
                                      <p:cBhvr>
                                        <p:cTn id="137" dur="500"/>
                                        <p:tgtEl>
                                          <p:spTgt spid="158"/>
                                        </p:tgtEl>
                                      </p:cBhvr>
                                    </p:animEffect>
                                  </p:childTnLst>
                                </p:cTn>
                              </p:par>
                            </p:childTnLst>
                          </p:cTn>
                        </p:par>
                        <p:par>
                          <p:cTn id="138" fill="hold">
                            <p:stCondLst>
                              <p:cond delay="1100"/>
                            </p:stCondLst>
                            <p:childTnLst>
                              <p:par>
                                <p:cTn id="139" presetID="63" presetClass="path" presetSubtype="0" accel="100000" fill="hold" grpId="1" nodeType="afterEffect">
                                  <p:stCondLst>
                                    <p:cond delay="0"/>
                                  </p:stCondLst>
                                  <p:childTnLst>
                                    <p:animMotion origin="layout" path="M -0.33698 0 L 1.66667E-6 0 " pathEditMode="relative" rAng="0" ptsTypes="AA">
                                      <p:cBhvr>
                                        <p:cTn id="140" dur="500" fill="hold"/>
                                        <p:tgtEl>
                                          <p:spTgt spid="127"/>
                                        </p:tgtEl>
                                        <p:attrNameLst>
                                          <p:attrName>ppt_x</p:attrName>
                                          <p:attrName>ppt_y</p:attrName>
                                        </p:attrNameLst>
                                      </p:cBhvr>
                                      <p:rCtr x="16823" y="0"/>
                                    </p:animMotion>
                                  </p:childTnLst>
                                </p:cTn>
                              </p:par>
                              <p:par>
                                <p:cTn id="141" presetID="63" presetClass="path" presetSubtype="0" accel="100000" fill="hold" grpId="1" nodeType="withEffect">
                                  <p:stCondLst>
                                    <p:cond delay="0"/>
                                  </p:stCondLst>
                                  <p:childTnLst>
                                    <p:animMotion origin="layout" path="M -0.33698 0 L 1.66667E-6 0 " pathEditMode="relative" rAng="0" ptsTypes="AA">
                                      <p:cBhvr>
                                        <p:cTn id="142" dur="750" fill="hold"/>
                                        <p:tgtEl>
                                          <p:spTgt spid="126"/>
                                        </p:tgtEl>
                                        <p:attrNameLst>
                                          <p:attrName>ppt_x</p:attrName>
                                          <p:attrName>ppt_y</p:attrName>
                                        </p:attrNameLst>
                                      </p:cBhvr>
                                      <p:rCtr x="16823" y="0"/>
                                    </p:animMotion>
                                  </p:childTnLst>
                                </p:cTn>
                              </p:par>
                              <p:par>
                                <p:cTn id="143" presetID="63" presetClass="path" presetSubtype="0" accel="100000" fill="hold" grpId="1" nodeType="withEffect">
                                  <p:stCondLst>
                                    <p:cond delay="0"/>
                                  </p:stCondLst>
                                  <p:childTnLst>
                                    <p:animMotion origin="layout" path="M -0.33698 0 L 1.66667E-6 0 " pathEditMode="relative" rAng="0" ptsTypes="AA">
                                      <p:cBhvr>
                                        <p:cTn id="144" dur="1000" fill="hold"/>
                                        <p:tgtEl>
                                          <p:spTgt spid="125"/>
                                        </p:tgtEl>
                                        <p:attrNameLst>
                                          <p:attrName>ppt_x</p:attrName>
                                          <p:attrName>ppt_y</p:attrName>
                                        </p:attrNameLst>
                                      </p:cBhvr>
                                      <p:rCtr x="16823" y="0"/>
                                    </p:animMotion>
                                  </p:childTnLst>
                                </p:cTn>
                              </p:par>
                              <p:par>
                                <p:cTn id="145" presetID="63" presetClass="path" presetSubtype="0" accel="100000" fill="hold" grpId="1" nodeType="withEffect">
                                  <p:stCondLst>
                                    <p:cond delay="0"/>
                                  </p:stCondLst>
                                  <p:childTnLst>
                                    <p:animMotion origin="layout" path="M -0.33698 0 L 1.66667E-6 0 " pathEditMode="relative" rAng="0" ptsTypes="AA">
                                      <p:cBhvr>
                                        <p:cTn id="146" dur="1250" fill="hold"/>
                                        <p:tgtEl>
                                          <p:spTgt spid="124"/>
                                        </p:tgtEl>
                                        <p:attrNameLst>
                                          <p:attrName>ppt_x</p:attrName>
                                          <p:attrName>ppt_y</p:attrName>
                                        </p:attrNameLst>
                                      </p:cBhvr>
                                      <p:rCtr x="16823" y="0"/>
                                    </p:animMotion>
                                  </p:childTnLst>
                                </p:cTn>
                              </p:par>
                            </p:childTnLst>
                          </p:cTn>
                        </p:par>
                      </p:childTnLst>
                    </p:cTn>
                  </p:par>
                </p:childTnLst>
              </p:cTn>
              <p:nextCondLst>
                <p:cond evt="onClick" delay="0">
                  <p:tgtEl>
                    <p:spTgt spid="161"/>
                  </p:tgtEl>
                </p:cond>
              </p:nextCondLst>
            </p:seq>
          </p:childTnLst>
        </p:cTn>
      </p:par>
    </p:tnLst>
    <p:bldLst>
      <p:bldP spid="54" grpId="0" animBg="1"/>
      <p:bldP spid="55" grpId="0" animBg="1"/>
      <p:bldP spid="57" grpId="0"/>
      <p:bldP spid="73" grpId="0"/>
      <p:bldP spid="74" grpId="0"/>
      <p:bldP spid="124" grpId="0" animBg="1"/>
      <p:bldP spid="124" grpId="1" animBg="1"/>
      <p:bldP spid="125" grpId="0" animBg="1"/>
      <p:bldP spid="125" grpId="1" animBg="1"/>
      <p:bldP spid="126" grpId="0" animBg="1"/>
      <p:bldP spid="126" grpId="1" animBg="1"/>
      <p:bldP spid="127" grpId="0" animBg="1"/>
      <p:bldP spid="127" grpId="1" animBg="1"/>
      <p:bldP spid="128" grpId="0"/>
      <p:bldP spid="128" grpId="1"/>
      <p:bldP spid="129" grpId="0"/>
      <p:bldP spid="129" grpId="1"/>
      <p:bldP spid="130" grpId="0"/>
      <p:bldP spid="130" grpId="1"/>
      <p:bldP spid="132" grpId="0"/>
      <p:bldP spid="132" grpId="1"/>
      <p:bldP spid="133" grpId="0"/>
      <p:bldP spid="133" grpId="1"/>
      <p:bldP spid="141" grpId="0"/>
      <p:bldP spid="141" grpId="1"/>
      <p:bldP spid="148" grpId="0"/>
      <p:bldP spid="148" grpId="1"/>
      <p:bldP spid="150" grpId="0"/>
      <p:bldP spid="150" grpId="1"/>
      <p:bldP spid="151" grpId="0"/>
      <p:bldP spid="151" grpId="1"/>
      <p:bldP spid="152" grpId="0"/>
      <p:bldP spid="152" grpId="1"/>
      <p:bldP spid="153" grpId="0"/>
      <p:bldP spid="153" grpId="1"/>
      <p:bldP spid="154" grpId="0"/>
      <p:bldP spid="154" grpId="1"/>
      <p:bldP spid="155" grpId="0"/>
      <p:bldP spid="155" grpId="1"/>
      <p:bldP spid="156" grpId="0"/>
      <p:bldP spid="156" grpId="1"/>
      <p:bldP spid="158" grpId="0"/>
      <p:bldP spid="158" grpId="1"/>
      <p:bldP spid="160" grpId="0" animBg="1"/>
      <p:bldP spid="160" grpId="1" animBg="1"/>
      <p:bldP spid="161" grpId="0" animBg="1"/>
      <p:bldP spid="161"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Rechthoek 72">
            <a:extLst>
              <a:ext uri="{FF2B5EF4-FFF2-40B4-BE49-F238E27FC236}">
                <a16:creationId xmlns:a16="http://schemas.microsoft.com/office/drawing/2014/main" id="{60B2CC26-584C-430E-B636-BB8EA4CC9147}"/>
              </a:ext>
            </a:extLst>
          </p:cNvPr>
          <p:cNvSpPr/>
          <p:nvPr/>
        </p:nvSpPr>
        <p:spPr>
          <a:xfrm>
            <a:off x="0" y="0"/>
            <a:ext cx="12192000" cy="6858000"/>
          </a:xfrm>
          <a:prstGeom prst="rect">
            <a:avLst/>
          </a:prstGeom>
          <a:gradFill flip="none" rotWithShape="1">
            <a:gsLst>
              <a:gs pos="0">
                <a:schemeClr val="accent4"/>
              </a:gs>
              <a:gs pos="100000">
                <a:schemeClr val="accent4">
                  <a:lumMod val="6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81" name="Afbeelding 80">
            <a:extLst>
              <a:ext uri="{FF2B5EF4-FFF2-40B4-BE49-F238E27FC236}">
                <a16:creationId xmlns:a16="http://schemas.microsoft.com/office/drawing/2014/main" id="{834C6313-EEC7-4B64-88AF-EA5762440AC4}"/>
              </a:ext>
            </a:extLst>
          </p:cNvPr>
          <p:cNvPicPr>
            <a:picLocks noChangeAspect="1"/>
          </p:cNvPicPr>
          <p:nvPr/>
        </p:nvPicPr>
        <p:blipFill rotWithShape="1">
          <a:blip r:embed="rId2">
            <a:extLst>
              <a:ext uri="{28A0092B-C50C-407E-A947-70E740481C1C}">
                <a14:useLocalDpi xmlns:a14="http://schemas.microsoft.com/office/drawing/2010/main" val="0"/>
              </a:ext>
            </a:extLst>
          </a:blip>
          <a:srcRect t="9202" b="9202"/>
          <a:stretch/>
        </p:blipFill>
        <p:spPr>
          <a:xfrm>
            <a:off x="-8036" y="0"/>
            <a:ext cx="12208072" cy="6858000"/>
          </a:xfrm>
          <a:prstGeom prst="rect">
            <a:avLst/>
          </a:prstGeom>
        </p:spPr>
      </p:pic>
      <p:pic>
        <p:nvPicPr>
          <p:cNvPr id="74" name="Graphic 73">
            <a:extLst>
              <a:ext uri="{FF2B5EF4-FFF2-40B4-BE49-F238E27FC236}">
                <a16:creationId xmlns:a16="http://schemas.microsoft.com/office/drawing/2014/main" id="{A3A1DC10-769B-4EF5-BB27-5DFAEAA8FA2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439763" y="-621"/>
            <a:ext cx="10760273" cy="6858000"/>
          </a:xfrm>
          <a:prstGeom prst="rect">
            <a:avLst/>
          </a:prstGeom>
        </p:spPr>
      </p:pic>
      <p:sp>
        <p:nvSpPr>
          <p:cNvPr id="59" name="!!Red">
            <a:extLst>
              <a:ext uri="{FF2B5EF4-FFF2-40B4-BE49-F238E27FC236}">
                <a16:creationId xmlns:a16="http://schemas.microsoft.com/office/drawing/2014/main" id="{85A06D86-92C2-41B9-B2C8-4FD6BFDEB9B5}"/>
              </a:ext>
            </a:extLst>
          </p:cNvPr>
          <p:cNvSpPr/>
          <p:nvPr/>
        </p:nvSpPr>
        <p:spPr>
          <a:xfrm>
            <a:off x="20329203" y="589325"/>
            <a:ext cx="2953583" cy="774655"/>
          </a:xfrm>
          <a:prstGeom prst="rect">
            <a:avLst/>
          </a:prstGeom>
          <a:solidFill>
            <a:schemeClr val="tx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0" name="!!Yellow">
            <a:extLst>
              <a:ext uri="{FF2B5EF4-FFF2-40B4-BE49-F238E27FC236}">
                <a16:creationId xmlns:a16="http://schemas.microsoft.com/office/drawing/2014/main" id="{0E4646EE-9643-4A7B-A514-B3D249E0BAEF}"/>
              </a:ext>
            </a:extLst>
          </p:cNvPr>
          <p:cNvSpPr/>
          <p:nvPr/>
        </p:nvSpPr>
        <p:spPr>
          <a:xfrm>
            <a:off x="20428348" y="589325"/>
            <a:ext cx="2854439"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1" name="!!Black">
            <a:extLst>
              <a:ext uri="{FF2B5EF4-FFF2-40B4-BE49-F238E27FC236}">
                <a16:creationId xmlns:a16="http://schemas.microsoft.com/office/drawing/2014/main" id="{6ADBA26E-2701-4DED-87E5-7BBD6457EDDA}"/>
              </a:ext>
            </a:extLst>
          </p:cNvPr>
          <p:cNvSpPr/>
          <p:nvPr/>
        </p:nvSpPr>
        <p:spPr>
          <a:xfrm>
            <a:off x="20521096" y="589325"/>
            <a:ext cx="2761691" cy="774655"/>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3" name="!!White">
            <a:extLst>
              <a:ext uri="{FF2B5EF4-FFF2-40B4-BE49-F238E27FC236}">
                <a16:creationId xmlns:a16="http://schemas.microsoft.com/office/drawing/2014/main" id="{90CA503F-56DD-4976-B234-8170114B81CF}"/>
              </a:ext>
            </a:extLst>
          </p:cNvPr>
          <p:cNvSpPr/>
          <p:nvPr/>
        </p:nvSpPr>
        <p:spPr>
          <a:xfrm>
            <a:off x="20626636" y="589325"/>
            <a:ext cx="2656151"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9" name="Tekstvak 68">
            <a:extLst>
              <a:ext uri="{FF2B5EF4-FFF2-40B4-BE49-F238E27FC236}">
                <a16:creationId xmlns:a16="http://schemas.microsoft.com/office/drawing/2014/main" id="{A1537CA5-04E2-41C0-A3B3-2223D9613D24}"/>
              </a:ext>
            </a:extLst>
          </p:cNvPr>
          <p:cNvSpPr txBox="1"/>
          <p:nvPr/>
        </p:nvSpPr>
        <p:spPr>
          <a:xfrm>
            <a:off x="20624187" y="720737"/>
            <a:ext cx="2658600" cy="492443"/>
          </a:xfrm>
          <a:prstGeom prst="rect">
            <a:avLst/>
          </a:prstGeom>
          <a:noFill/>
        </p:spPr>
        <p:txBody>
          <a:bodyPr vert="horz" wrap="none" lIns="216000" tIns="0" rIns="396000" bIns="0" rtlCol="0">
            <a:spAutoFit/>
          </a:bodyPr>
          <a:lstStyle>
            <a:defPPr>
              <a:defRPr lang="en-BE"/>
            </a:defPPr>
            <a:lvl1pPr>
              <a:defRPr sz="3200" b="1">
                <a:latin typeface="Candara" panose="020E0502030303020204" pitchFamily="34" charset="0"/>
              </a:defRPr>
            </a:lvl1pPr>
          </a:lstStyle>
          <a:p>
            <a:r>
              <a:rPr lang="nl-BE" dirty="0"/>
              <a:t>Het tornooi</a:t>
            </a:r>
          </a:p>
        </p:txBody>
      </p:sp>
      <p:sp>
        <p:nvSpPr>
          <p:cNvPr id="4" name="Rechthoek: afgeronde hoeken 3">
            <a:extLst>
              <a:ext uri="{FF2B5EF4-FFF2-40B4-BE49-F238E27FC236}">
                <a16:creationId xmlns:a16="http://schemas.microsoft.com/office/drawing/2014/main" id="{E22B8E3C-A431-4C5C-BD0E-818D5D921488}"/>
              </a:ext>
            </a:extLst>
          </p:cNvPr>
          <p:cNvSpPr/>
          <p:nvPr/>
        </p:nvSpPr>
        <p:spPr>
          <a:xfrm>
            <a:off x="14658988" y="2055531"/>
            <a:ext cx="2333128" cy="964550"/>
          </a:xfrm>
          <a:prstGeom prst="roundRect">
            <a:avLst>
              <a:gd name="adj" fmla="val 50000"/>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0" name="Rechthoek: afgeronde hoeken 69">
            <a:extLst>
              <a:ext uri="{FF2B5EF4-FFF2-40B4-BE49-F238E27FC236}">
                <a16:creationId xmlns:a16="http://schemas.microsoft.com/office/drawing/2014/main" id="{0619C642-544D-4A3E-BF4D-034AE0D15C97}"/>
              </a:ext>
            </a:extLst>
          </p:cNvPr>
          <p:cNvSpPr/>
          <p:nvPr/>
        </p:nvSpPr>
        <p:spPr>
          <a:xfrm rot="16200000">
            <a:off x="15528382" y="1561624"/>
            <a:ext cx="594340" cy="996703"/>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71" name="Tekstvak 70">
            <a:extLst>
              <a:ext uri="{FF2B5EF4-FFF2-40B4-BE49-F238E27FC236}">
                <a16:creationId xmlns:a16="http://schemas.microsoft.com/office/drawing/2014/main" id="{3962B123-10C3-4F56-B824-D4B02B8A651E}"/>
              </a:ext>
            </a:extLst>
          </p:cNvPr>
          <p:cNvSpPr txBox="1"/>
          <p:nvPr/>
        </p:nvSpPr>
        <p:spPr>
          <a:xfrm>
            <a:off x="15327202" y="1806848"/>
            <a:ext cx="996702" cy="506256"/>
          </a:xfrm>
          <a:prstGeom prst="rect">
            <a:avLst/>
          </a:prstGeom>
          <a:noFill/>
        </p:spPr>
        <p:txBody>
          <a:bodyPr vert="horz" wrap="none" lIns="180000" tIns="144000" rIns="180000" bIns="144000" rtlCol="0">
            <a:spAutoFit/>
          </a:bodyPr>
          <a:lstStyle/>
          <a:p>
            <a:r>
              <a:rPr lang="nl-BE" sz="1400" b="1" dirty="0">
                <a:solidFill>
                  <a:schemeClr val="accent2"/>
                </a:solidFill>
                <a:latin typeface="Candara" panose="020E0502030303020204" pitchFamily="34" charset="0"/>
              </a:rPr>
              <a:t>Mannen</a:t>
            </a:r>
            <a:endParaRPr lang="en-BE" sz="1400" b="1" dirty="0">
              <a:solidFill>
                <a:schemeClr val="accent2"/>
              </a:solidFill>
              <a:latin typeface="Candara" panose="020E0502030303020204" pitchFamily="34" charset="0"/>
            </a:endParaRPr>
          </a:p>
        </p:txBody>
      </p:sp>
      <p:sp>
        <p:nvSpPr>
          <p:cNvPr id="75" name="Tekstvak 74">
            <a:extLst>
              <a:ext uri="{FF2B5EF4-FFF2-40B4-BE49-F238E27FC236}">
                <a16:creationId xmlns:a16="http://schemas.microsoft.com/office/drawing/2014/main" id="{6175A8CD-50DC-42B3-BE25-9582AB2C92D3}"/>
              </a:ext>
            </a:extLst>
          </p:cNvPr>
          <p:cNvSpPr txBox="1"/>
          <p:nvPr/>
        </p:nvSpPr>
        <p:spPr>
          <a:xfrm>
            <a:off x="14891185" y="2319800"/>
            <a:ext cx="1868735" cy="660144"/>
          </a:xfrm>
          <a:prstGeom prst="rect">
            <a:avLst/>
          </a:prstGeom>
          <a:noFill/>
        </p:spPr>
        <p:txBody>
          <a:bodyPr vert="horz" wrap="none" lIns="180000" tIns="144000" rIns="180000" bIns="144000" rtlCol="0">
            <a:spAutoFit/>
          </a:bodyPr>
          <a:lstStyle/>
          <a:p>
            <a:pPr algn="ctr"/>
            <a:r>
              <a:rPr lang="nl-BE" sz="2400" b="1" dirty="0">
                <a:solidFill>
                  <a:schemeClr val="accent2"/>
                </a:solidFill>
                <a:latin typeface="Candara" panose="020E0502030303020204" pitchFamily="34" charset="0"/>
              </a:rPr>
              <a:t>28/07 – 1/08</a:t>
            </a:r>
            <a:endParaRPr lang="en-BE" sz="2400" b="1" dirty="0">
              <a:solidFill>
                <a:schemeClr val="accent2"/>
              </a:solidFill>
              <a:latin typeface="Candara" panose="020E0502030303020204" pitchFamily="34" charset="0"/>
            </a:endParaRPr>
          </a:p>
        </p:txBody>
      </p:sp>
      <p:sp>
        <p:nvSpPr>
          <p:cNvPr id="94" name="Rechthoek: afgeronde hoeken 93">
            <a:extLst>
              <a:ext uri="{FF2B5EF4-FFF2-40B4-BE49-F238E27FC236}">
                <a16:creationId xmlns:a16="http://schemas.microsoft.com/office/drawing/2014/main" id="{1676E2A0-5AB9-4D0F-B348-D8F5F88EC20A}"/>
              </a:ext>
            </a:extLst>
          </p:cNvPr>
          <p:cNvSpPr/>
          <p:nvPr/>
        </p:nvSpPr>
        <p:spPr>
          <a:xfrm>
            <a:off x="17378741" y="2055531"/>
            <a:ext cx="2333128" cy="964550"/>
          </a:xfrm>
          <a:prstGeom prst="roundRect">
            <a:avLst>
              <a:gd name="adj" fmla="val 50000"/>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95" name="Rechthoek: afgeronde hoeken 94">
            <a:extLst>
              <a:ext uri="{FF2B5EF4-FFF2-40B4-BE49-F238E27FC236}">
                <a16:creationId xmlns:a16="http://schemas.microsoft.com/office/drawing/2014/main" id="{8C953CE4-6374-4954-8AF3-3A294B926ED2}"/>
              </a:ext>
            </a:extLst>
          </p:cNvPr>
          <p:cNvSpPr/>
          <p:nvPr/>
        </p:nvSpPr>
        <p:spPr>
          <a:xfrm rot="16200000">
            <a:off x="18248135" y="1528508"/>
            <a:ext cx="594340" cy="1062937"/>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96" name="Tekstvak 95">
            <a:extLst>
              <a:ext uri="{FF2B5EF4-FFF2-40B4-BE49-F238E27FC236}">
                <a16:creationId xmlns:a16="http://schemas.microsoft.com/office/drawing/2014/main" id="{6F476552-2DBF-4A0E-AF67-81BB63CB754E}"/>
              </a:ext>
            </a:extLst>
          </p:cNvPr>
          <p:cNvSpPr txBox="1"/>
          <p:nvPr/>
        </p:nvSpPr>
        <p:spPr>
          <a:xfrm>
            <a:off x="18013836" y="1806848"/>
            <a:ext cx="1062938" cy="506256"/>
          </a:xfrm>
          <a:prstGeom prst="rect">
            <a:avLst/>
          </a:prstGeom>
          <a:noFill/>
        </p:spPr>
        <p:txBody>
          <a:bodyPr vert="horz" wrap="none" lIns="180000" tIns="144000" rIns="180000" bIns="144000" rtlCol="0">
            <a:spAutoFit/>
          </a:bodyPr>
          <a:lstStyle/>
          <a:p>
            <a:r>
              <a:rPr lang="nl-BE" sz="1400" b="1" dirty="0">
                <a:solidFill>
                  <a:schemeClr val="accent2"/>
                </a:solidFill>
                <a:latin typeface="Candara" panose="020E0502030303020204" pitchFamily="34" charset="0"/>
              </a:rPr>
              <a:t>Vrouwen</a:t>
            </a:r>
            <a:endParaRPr lang="en-BE" sz="1400" b="1" dirty="0">
              <a:solidFill>
                <a:schemeClr val="accent2"/>
              </a:solidFill>
              <a:latin typeface="Candara" panose="020E0502030303020204" pitchFamily="34" charset="0"/>
            </a:endParaRPr>
          </a:p>
        </p:txBody>
      </p:sp>
      <p:sp>
        <p:nvSpPr>
          <p:cNvPr id="97" name="Tekstvak 96">
            <a:extLst>
              <a:ext uri="{FF2B5EF4-FFF2-40B4-BE49-F238E27FC236}">
                <a16:creationId xmlns:a16="http://schemas.microsoft.com/office/drawing/2014/main" id="{C59D3E0F-2A86-4B8A-8CE3-0C1ECC08160F}"/>
              </a:ext>
            </a:extLst>
          </p:cNvPr>
          <p:cNvSpPr txBox="1"/>
          <p:nvPr/>
        </p:nvSpPr>
        <p:spPr>
          <a:xfrm>
            <a:off x="17653416" y="2319800"/>
            <a:ext cx="1783777" cy="660144"/>
          </a:xfrm>
          <a:prstGeom prst="rect">
            <a:avLst/>
          </a:prstGeom>
          <a:noFill/>
        </p:spPr>
        <p:txBody>
          <a:bodyPr vert="horz" wrap="none" lIns="180000" tIns="144000" rIns="180000" bIns="144000" rtlCol="0">
            <a:spAutoFit/>
          </a:bodyPr>
          <a:lstStyle/>
          <a:p>
            <a:pPr algn="ctr"/>
            <a:r>
              <a:rPr lang="nl-BE" sz="2400" b="1" dirty="0">
                <a:solidFill>
                  <a:schemeClr val="accent2"/>
                </a:solidFill>
                <a:latin typeface="Candara" panose="020E0502030303020204" pitchFamily="34" charset="0"/>
              </a:rPr>
              <a:t>4/08 – 7/08</a:t>
            </a:r>
            <a:endParaRPr lang="en-BE" sz="2400" b="1" dirty="0">
              <a:solidFill>
                <a:schemeClr val="accent2"/>
              </a:solidFill>
              <a:latin typeface="Candara" panose="020E0502030303020204" pitchFamily="34" charset="0"/>
            </a:endParaRPr>
          </a:p>
        </p:txBody>
      </p:sp>
      <p:pic>
        <p:nvPicPr>
          <p:cNvPr id="10" name="Graphic 9">
            <a:extLst>
              <a:ext uri="{FF2B5EF4-FFF2-40B4-BE49-F238E27FC236}">
                <a16:creationId xmlns:a16="http://schemas.microsoft.com/office/drawing/2014/main" id="{A9E36D6F-832B-4F25-8518-741A51DE1B7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267828" y="3671419"/>
            <a:ext cx="531074" cy="819470"/>
          </a:xfrm>
          <a:prstGeom prst="rect">
            <a:avLst/>
          </a:prstGeom>
        </p:spPr>
      </p:pic>
      <p:sp>
        <p:nvSpPr>
          <p:cNvPr id="131" name="Tekstvak 130">
            <a:extLst>
              <a:ext uri="{FF2B5EF4-FFF2-40B4-BE49-F238E27FC236}">
                <a16:creationId xmlns:a16="http://schemas.microsoft.com/office/drawing/2014/main" id="{3BE5AC48-12DA-4BF2-9323-86AAD7E406FB}"/>
              </a:ext>
            </a:extLst>
          </p:cNvPr>
          <p:cNvSpPr txBox="1"/>
          <p:nvPr/>
        </p:nvSpPr>
        <p:spPr>
          <a:xfrm>
            <a:off x="13806938" y="3697117"/>
            <a:ext cx="1703626" cy="660144"/>
          </a:xfrm>
          <a:prstGeom prst="rect">
            <a:avLst/>
          </a:prstGeom>
          <a:noFill/>
        </p:spPr>
        <p:txBody>
          <a:bodyPr vert="horz" wrap="none" lIns="180000" tIns="144000" rIns="180000" bIns="144000" rtlCol="0">
            <a:spAutoFit/>
          </a:bodyPr>
          <a:lstStyle/>
          <a:p>
            <a:r>
              <a:rPr lang="nl-BE" sz="2400" b="1" dirty="0">
                <a:solidFill>
                  <a:schemeClr val="accent2"/>
                </a:solidFill>
                <a:latin typeface="Candara" panose="020E0502030303020204" pitchFamily="34" charset="0"/>
              </a:rPr>
              <a:t>60 spelers</a:t>
            </a:r>
            <a:endParaRPr lang="en-BE" sz="2400" b="1" dirty="0">
              <a:solidFill>
                <a:schemeClr val="accent2"/>
              </a:solidFill>
              <a:latin typeface="Candara" panose="020E0502030303020204" pitchFamily="34" charset="0"/>
            </a:endParaRPr>
          </a:p>
        </p:txBody>
      </p:sp>
      <p:cxnSp>
        <p:nvCxnSpPr>
          <p:cNvPr id="12" name="Rechte verbindingslijn 11">
            <a:extLst>
              <a:ext uri="{FF2B5EF4-FFF2-40B4-BE49-F238E27FC236}">
                <a16:creationId xmlns:a16="http://schemas.microsoft.com/office/drawing/2014/main" id="{F8FBE02B-7325-47C8-BD96-797EA15FF8FF}"/>
              </a:ext>
            </a:extLst>
          </p:cNvPr>
          <p:cNvCxnSpPr/>
          <p:nvPr/>
        </p:nvCxnSpPr>
        <p:spPr>
          <a:xfrm>
            <a:off x="15757291" y="3470860"/>
            <a:ext cx="0" cy="1112657"/>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pic>
        <p:nvPicPr>
          <p:cNvPr id="134" name="Graphic 133">
            <a:extLst>
              <a:ext uri="{FF2B5EF4-FFF2-40B4-BE49-F238E27FC236}">
                <a16:creationId xmlns:a16="http://schemas.microsoft.com/office/drawing/2014/main" id="{E2FB8EBF-F2F6-4A02-AF95-BFDE9E9E6A0D}"/>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p:blipFill>
        <p:spPr>
          <a:xfrm>
            <a:off x="16121758" y="3675396"/>
            <a:ext cx="757450" cy="703586"/>
          </a:xfrm>
          <a:prstGeom prst="rect">
            <a:avLst/>
          </a:prstGeom>
        </p:spPr>
      </p:pic>
      <p:sp>
        <p:nvSpPr>
          <p:cNvPr id="135" name="Tekstvak 134">
            <a:extLst>
              <a:ext uri="{FF2B5EF4-FFF2-40B4-BE49-F238E27FC236}">
                <a16:creationId xmlns:a16="http://schemas.microsoft.com/office/drawing/2014/main" id="{970180DC-6E4A-4A91-9892-E36968B109D5}"/>
              </a:ext>
            </a:extLst>
          </p:cNvPr>
          <p:cNvSpPr txBox="1"/>
          <p:nvPr/>
        </p:nvSpPr>
        <p:spPr>
          <a:xfrm>
            <a:off x="16887244" y="3620025"/>
            <a:ext cx="1429513" cy="660144"/>
          </a:xfrm>
          <a:prstGeom prst="rect">
            <a:avLst/>
          </a:prstGeom>
          <a:noFill/>
        </p:spPr>
        <p:txBody>
          <a:bodyPr vert="horz" wrap="none" lIns="180000" tIns="144000" rIns="180000" bIns="144000" rtlCol="0">
            <a:spAutoFit/>
          </a:bodyPr>
          <a:lstStyle/>
          <a:p>
            <a:r>
              <a:rPr lang="nl-BE" sz="2400" b="1" dirty="0">
                <a:solidFill>
                  <a:schemeClr val="accent2"/>
                </a:solidFill>
                <a:latin typeface="Candara" panose="020E0502030303020204" pitchFamily="34" charset="0"/>
              </a:rPr>
              <a:t>72 holes</a:t>
            </a:r>
            <a:endParaRPr lang="en-BE" sz="2400" b="1" dirty="0">
              <a:solidFill>
                <a:schemeClr val="accent2"/>
              </a:solidFill>
              <a:latin typeface="Candara" panose="020E0502030303020204" pitchFamily="34" charset="0"/>
            </a:endParaRPr>
          </a:p>
        </p:txBody>
      </p:sp>
      <p:cxnSp>
        <p:nvCxnSpPr>
          <p:cNvPr id="136" name="Rechte verbindingslijn 135">
            <a:extLst>
              <a:ext uri="{FF2B5EF4-FFF2-40B4-BE49-F238E27FC236}">
                <a16:creationId xmlns:a16="http://schemas.microsoft.com/office/drawing/2014/main" id="{3F55F92C-FDC7-4898-AA66-A8ACA554B3E2}"/>
              </a:ext>
            </a:extLst>
          </p:cNvPr>
          <p:cNvCxnSpPr/>
          <p:nvPr/>
        </p:nvCxnSpPr>
        <p:spPr>
          <a:xfrm>
            <a:off x="18463175" y="3497059"/>
            <a:ext cx="0" cy="1112657"/>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138" name="Tekstvak 137">
            <a:extLst>
              <a:ext uri="{FF2B5EF4-FFF2-40B4-BE49-F238E27FC236}">
                <a16:creationId xmlns:a16="http://schemas.microsoft.com/office/drawing/2014/main" id="{F1317D52-E4A3-411D-AF79-C27DFFC15DC7}"/>
              </a:ext>
            </a:extLst>
          </p:cNvPr>
          <p:cNvSpPr txBox="1"/>
          <p:nvPr/>
        </p:nvSpPr>
        <p:spPr>
          <a:xfrm>
            <a:off x="16872863" y="3970688"/>
            <a:ext cx="1140973" cy="506256"/>
          </a:xfrm>
          <a:prstGeom prst="rect">
            <a:avLst/>
          </a:prstGeom>
          <a:noFill/>
        </p:spPr>
        <p:txBody>
          <a:bodyPr vert="horz" wrap="none" lIns="180000" tIns="144000" rIns="180000" bIns="144000" rtlCol="0">
            <a:spAutoFit/>
          </a:bodyPr>
          <a:lstStyle/>
          <a:p>
            <a:r>
              <a:rPr lang="nl-BE" sz="1400" dirty="0">
                <a:solidFill>
                  <a:schemeClr val="accent2"/>
                </a:solidFill>
                <a:latin typeface="Candara" panose="020E0502030303020204" pitchFamily="34" charset="0"/>
              </a:rPr>
              <a:t>18 per dag</a:t>
            </a:r>
            <a:endParaRPr lang="en-BE" sz="1400" dirty="0">
              <a:solidFill>
                <a:schemeClr val="accent2"/>
              </a:solidFill>
              <a:latin typeface="Candara" panose="020E0502030303020204" pitchFamily="34" charset="0"/>
            </a:endParaRPr>
          </a:p>
        </p:txBody>
      </p:sp>
      <p:pic>
        <p:nvPicPr>
          <p:cNvPr id="139" name="Graphic 138">
            <a:extLst>
              <a:ext uri="{FF2B5EF4-FFF2-40B4-BE49-F238E27FC236}">
                <a16:creationId xmlns:a16="http://schemas.microsoft.com/office/drawing/2014/main" id="{CE8DB176-5492-4B7A-98E2-C629198C08D4}"/>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p:blipFill>
        <p:spPr>
          <a:xfrm>
            <a:off x="18892876" y="3653675"/>
            <a:ext cx="631113" cy="703586"/>
          </a:xfrm>
          <a:prstGeom prst="rect">
            <a:avLst/>
          </a:prstGeom>
        </p:spPr>
      </p:pic>
      <p:sp>
        <p:nvSpPr>
          <p:cNvPr id="140" name="Tekstvak 139">
            <a:extLst>
              <a:ext uri="{FF2B5EF4-FFF2-40B4-BE49-F238E27FC236}">
                <a16:creationId xmlns:a16="http://schemas.microsoft.com/office/drawing/2014/main" id="{03B7303D-17EE-4C46-B607-69771383EEA3}"/>
              </a:ext>
            </a:extLst>
          </p:cNvPr>
          <p:cNvSpPr txBox="1"/>
          <p:nvPr/>
        </p:nvSpPr>
        <p:spPr>
          <a:xfrm>
            <a:off x="19595194" y="3598304"/>
            <a:ext cx="1612255" cy="660144"/>
          </a:xfrm>
          <a:prstGeom prst="rect">
            <a:avLst/>
          </a:prstGeom>
          <a:noFill/>
        </p:spPr>
        <p:txBody>
          <a:bodyPr vert="horz" wrap="none" lIns="180000" tIns="144000" rIns="180000" bIns="144000" rtlCol="0">
            <a:spAutoFit/>
          </a:bodyPr>
          <a:lstStyle/>
          <a:p>
            <a:r>
              <a:rPr lang="nl-BE" sz="2400" b="1" dirty="0">
                <a:solidFill>
                  <a:schemeClr val="accent2"/>
                </a:solidFill>
                <a:latin typeface="Candara" panose="020E0502030303020204" pitchFamily="34" charset="0"/>
              </a:rPr>
              <a:t>1 winnaar</a:t>
            </a:r>
            <a:endParaRPr lang="en-BE" sz="2400" b="1" dirty="0">
              <a:solidFill>
                <a:schemeClr val="accent2"/>
              </a:solidFill>
              <a:latin typeface="Candara" panose="020E0502030303020204" pitchFamily="34" charset="0"/>
            </a:endParaRPr>
          </a:p>
        </p:txBody>
      </p:sp>
      <p:sp>
        <p:nvSpPr>
          <p:cNvPr id="142" name="Tekstvak 141">
            <a:extLst>
              <a:ext uri="{FF2B5EF4-FFF2-40B4-BE49-F238E27FC236}">
                <a16:creationId xmlns:a16="http://schemas.microsoft.com/office/drawing/2014/main" id="{A582053F-2C77-4ACD-837D-2844E1A8C80F}"/>
              </a:ext>
            </a:extLst>
          </p:cNvPr>
          <p:cNvSpPr txBox="1"/>
          <p:nvPr/>
        </p:nvSpPr>
        <p:spPr>
          <a:xfrm>
            <a:off x="19580813" y="3948967"/>
            <a:ext cx="1931252" cy="506256"/>
          </a:xfrm>
          <a:prstGeom prst="rect">
            <a:avLst/>
          </a:prstGeom>
          <a:noFill/>
        </p:spPr>
        <p:txBody>
          <a:bodyPr vert="horz" wrap="none" lIns="180000" tIns="144000" rIns="180000" bIns="144000" rtlCol="0">
            <a:spAutoFit/>
          </a:bodyPr>
          <a:lstStyle/>
          <a:p>
            <a:r>
              <a:rPr lang="nl-BE" sz="1400" dirty="0">
                <a:solidFill>
                  <a:schemeClr val="accent2"/>
                </a:solidFill>
                <a:latin typeface="Candara" panose="020E0502030303020204" pitchFamily="34" charset="0"/>
              </a:rPr>
              <a:t>met de laagste score</a:t>
            </a:r>
            <a:endParaRPr lang="en-BE" sz="1400" dirty="0">
              <a:solidFill>
                <a:schemeClr val="accent2"/>
              </a:solidFill>
              <a:latin typeface="Candara" panose="020E0502030303020204" pitchFamily="34" charset="0"/>
            </a:endParaRPr>
          </a:p>
        </p:txBody>
      </p:sp>
      <p:pic>
        <p:nvPicPr>
          <p:cNvPr id="25" name="Graphic 24">
            <a:hlinkClick r:id="rId11" action="ppaction://hlinksldjump"/>
            <a:extLst>
              <a:ext uri="{FF2B5EF4-FFF2-40B4-BE49-F238E27FC236}">
                <a16:creationId xmlns:a16="http://schemas.microsoft.com/office/drawing/2014/main" id="{647C66D0-F9BB-49C0-AADF-CB1E83A80F70}"/>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rot="10800000">
            <a:off x="13146835" y="2898701"/>
            <a:ext cx="631150" cy="500672"/>
          </a:xfrm>
          <a:prstGeom prst="rect">
            <a:avLst/>
          </a:prstGeom>
        </p:spPr>
      </p:pic>
      <p:sp>
        <p:nvSpPr>
          <p:cNvPr id="82" name="!!Red">
            <a:extLst>
              <a:ext uri="{FF2B5EF4-FFF2-40B4-BE49-F238E27FC236}">
                <a16:creationId xmlns:a16="http://schemas.microsoft.com/office/drawing/2014/main" id="{A39B4CAF-A687-40DB-AFE3-4F8D8134A7D1}"/>
              </a:ext>
            </a:extLst>
          </p:cNvPr>
          <p:cNvSpPr/>
          <p:nvPr/>
        </p:nvSpPr>
        <p:spPr>
          <a:xfrm>
            <a:off x="46377" y="1032193"/>
            <a:ext cx="3312441"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3" name="!!Yellow">
            <a:extLst>
              <a:ext uri="{FF2B5EF4-FFF2-40B4-BE49-F238E27FC236}">
                <a16:creationId xmlns:a16="http://schemas.microsoft.com/office/drawing/2014/main" id="{2007BC7B-9708-4B58-81A6-D678C4A308DE}"/>
              </a:ext>
            </a:extLst>
          </p:cNvPr>
          <p:cNvSpPr/>
          <p:nvPr/>
        </p:nvSpPr>
        <p:spPr>
          <a:xfrm>
            <a:off x="33597" y="1032193"/>
            <a:ext cx="3226075"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4" name="!!Black">
            <a:extLst>
              <a:ext uri="{FF2B5EF4-FFF2-40B4-BE49-F238E27FC236}">
                <a16:creationId xmlns:a16="http://schemas.microsoft.com/office/drawing/2014/main" id="{F3299D39-8484-4FAD-8F69-783EEBAD51D5}"/>
              </a:ext>
            </a:extLst>
          </p:cNvPr>
          <p:cNvSpPr/>
          <p:nvPr/>
        </p:nvSpPr>
        <p:spPr>
          <a:xfrm>
            <a:off x="21641" y="1032193"/>
            <a:ext cx="3145285"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5" name="!!White">
            <a:extLst>
              <a:ext uri="{FF2B5EF4-FFF2-40B4-BE49-F238E27FC236}">
                <a16:creationId xmlns:a16="http://schemas.microsoft.com/office/drawing/2014/main" id="{297836E5-A4C7-440E-95C0-9D3D7D95B9F0}"/>
              </a:ext>
            </a:extLst>
          </p:cNvPr>
          <p:cNvSpPr/>
          <p:nvPr/>
        </p:nvSpPr>
        <p:spPr>
          <a:xfrm>
            <a:off x="0" y="1032193"/>
            <a:ext cx="3053349"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6" name="Tekstvak 85">
            <a:extLst>
              <a:ext uri="{FF2B5EF4-FFF2-40B4-BE49-F238E27FC236}">
                <a16:creationId xmlns:a16="http://schemas.microsoft.com/office/drawing/2014/main" id="{AF7A130B-0D35-424F-B810-5CC3613C9C5C}"/>
              </a:ext>
            </a:extLst>
          </p:cNvPr>
          <p:cNvSpPr txBox="1"/>
          <p:nvPr/>
        </p:nvSpPr>
        <p:spPr>
          <a:xfrm>
            <a:off x="0" y="1163605"/>
            <a:ext cx="3056145" cy="492443"/>
          </a:xfrm>
          <a:prstGeom prst="rect">
            <a:avLst/>
          </a:prstGeom>
          <a:noFill/>
        </p:spPr>
        <p:txBody>
          <a:bodyPr vert="horz" wrap="none" lIns="396000" tIns="0" rIns="216000" bIns="0" rtlCol="0">
            <a:spAutoFit/>
          </a:bodyPr>
          <a:lstStyle/>
          <a:p>
            <a:r>
              <a:rPr lang="nl-BE" sz="3200" b="1" dirty="0">
                <a:latin typeface="Candara" panose="020E0502030303020204" pitchFamily="34" charset="0"/>
              </a:rPr>
              <a:t>De scorekaart</a:t>
            </a:r>
          </a:p>
        </p:txBody>
      </p:sp>
      <p:sp>
        <p:nvSpPr>
          <p:cNvPr id="87" name="!!Scorecard">
            <a:extLst>
              <a:ext uri="{FF2B5EF4-FFF2-40B4-BE49-F238E27FC236}">
                <a16:creationId xmlns:a16="http://schemas.microsoft.com/office/drawing/2014/main" id="{2BB7980D-E97F-4136-9792-406B55B94DC6}"/>
              </a:ext>
            </a:extLst>
          </p:cNvPr>
          <p:cNvSpPr/>
          <p:nvPr/>
        </p:nvSpPr>
        <p:spPr>
          <a:xfrm>
            <a:off x="1028794" y="2860020"/>
            <a:ext cx="10181750" cy="2111043"/>
          </a:xfrm>
          <a:prstGeom prst="roundRect">
            <a:avLst>
              <a:gd name="adj" fmla="val 8982"/>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1" name="Tekstvak 10">
            <a:extLst>
              <a:ext uri="{FF2B5EF4-FFF2-40B4-BE49-F238E27FC236}">
                <a16:creationId xmlns:a16="http://schemas.microsoft.com/office/drawing/2014/main" id="{72912024-671B-43EE-B95C-D54396A29CBF}"/>
              </a:ext>
            </a:extLst>
          </p:cNvPr>
          <p:cNvSpPr txBox="1"/>
          <p:nvPr/>
        </p:nvSpPr>
        <p:spPr>
          <a:xfrm>
            <a:off x="1851486" y="3020081"/>
            <a:ext cx="2032000"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2400" b="1" dirty="0" err="1">
                <a:solidFill>
                  <a:schemeClr val="accent2"/>
                </a:solidFill>
                <a:latin typeface="Candara" panose="020E0502030303020204" pitchFamily="34" charset="0"/>
              </a:rPr>
              <a:t>Detry</a:t>
            </a:r>
            <a:endParaRPr lang="en-BE" sz="2400" b="1" dirty="0">
              <a:solidFill>
                <a:schemeClr val="accent2"/>
              </a:solidFill>
              <a:latin typeface="Candara" panose="020E0502030303020204" pitchFamily="34" charset="0"/>
            </a:endParaRPr>
          </a:p>
        </p:txBody>
      </p:sp>
      <p:sp>
        <p:nvSpPr>
          <p:cNvPr id="88" name="Tekstvak 87">
            <a:extLst>
              <a:ext uri="{FF2B5EF4-FFF2-40B4-BE49-F238E27FC236}">
                <a16:creationId xmlns:a16="http://schemas.microsoft.com/office/drawing/2014/main" id="{67650964-995E-4611-BCF2-4CD36B19DCBC}"/>
              </a:ext>
            </a:extLst>
          </p:cNvPr>
          <p:cNvSpPr txBox="1"/>
          <p:nvPr/>
        </p:nvSpPr>
        <p:spPr>
          <a:xfrm>
            <a:off x="1851486" y="3344290"/>
            <a:ext cx="2032000"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dirty="0">
                <a:solidFill>
                  <a:schemeClr val="accent4"/>
                </a:solidFill>
                <a:latin typeface="Candara" panose="020E0502030303020204" pitchFamily="34" charset="0"/>
              </a:rPr>
              <a:t>Thomas</a:t>
            </a:r>
            <a:endParaRPr lang="en-BE" dirty="0">
              <a:solidFill>
                <a:schemeClr val="accent4"/>
              </a:solidFill>
              <a:latin typeface="Candara" panose="020E0502030303020204" pitchFamily="34" charset="0"/>
            </a:endParaRPr>
          </a:p>
        </p:txBody>
      </p:sp>
      <p:grpSp>
        <p:nvGrpSpPr>
          <p:cNvPr id="16" name="Groep 15">
            <a:extLst>
              <a:ext uri="{FF2B5EF4-FFF2-40B4-BE49-F238E27FC236}">
                <a16:creationId xmlns:a16="http://schemas.microsoft.com/office/drawing/2014/main" id="{B78A0B87-CE5A-4BD8-8558-F4519D2E7AC2}"/>
              </a:ext>
            </a:extLst>
          </p:cNvPr>
          <p:cNvGrpSpPr/>
          <p:nvPr/>
        </p:nvGrpSpPr>
        <p:grpSpPr>
          <a:xfrm>
            <a:off x="1188936" y="3075568"/>
            <a:ext cx="516132" cy="522736"/>
            <a:chOff x="5461000" y="3175765"/>
            <a:chExt cx="516132" cy="522736"/>
          </a:xfrm>
        </p:grpSpPr>
        <p:sp>
          <p:nvSpPr>
            <p:cNvPr id="104" name="Vrije vorm: vorm 103">
              <a:extLst>
                <a:ext uri="{FF2B5EF4-FFF2-40B4-BE49-F238E27FC236}">
                  <a16:creationId xmlns:a16="http://schemas.microsoft.com/office/drawing/2014/main" id="{4844325B-DA57-4061-B10D-CBEED2AD6E99}"/>
                </a:ext>
              </a:extLst>
            </p:cNvPr>
            <p:cNvSpPr/>
            <p:nvPr/>
          </p:nvSpPr>
          <p:spPr>
            <a:xfrm>
              <a:off x="5634731" y="3175765"/>
              <a:ext cx="173432" cy="522736"/>
            </a:xfrm>
            <a:custGeom>
              <a:avLst/>
              <a:gdLst>
                <a:gd name="connsiteX0" fmla="*/ 85525 w 173432"/>
                <a:gd name="connsiteY0" fmla="*/ 0 h 522736"/>
                <a:gd name="connsiteX1" fmla="*/ 137774 w 173432"/>
                <a:gd name="connsiteY1" fmla="*/ 5310 h 522736"/>
                <a:gd name="connsiteX2" fmla="*/ 173432 w 173432"/>
                <a:gd name="connsiteY2" fmla="*/ 16469 h 522736"/>
                <a:gd name="connsiteX3" fmla="*/ 173432 w 173432"/>
                <a:gd name="connsiteY3" fmla="*/ 506267 h 522736"/>
                <a:gd name="connsiteX4" fmla="*/ 137774 w 173432"/>
                <a:gd name="connsiteY4" fmla="*/ 517426 h 522736"/>
                <a:gd name="connsiteX5" fmla="*/ 85525 w 173432"/>
                <a:gd name="connsiteY5" fmla="*/ 522736 h 522736"/>
                <a:gd name="connsiteX6" fmla="*/ 33276 w 173432"/>
                <a:gd name="connsiteY6" fmla="*/ 517426 h 522736"/>
                <a:gd name="connsiteX7" fmla="*/ 0 w 173432"/>
                <a:gd name="connsiteY7" fmla="*/ 507012 h 522736"/>
                <a:gd name="connsiteX8" fmla="*/ 0 w 173432"/>
                <a:gd name="connsiteY8" fmla="*/ 15724 h 522736"/>
                <a:gd name="connsiteX9" fmla="*/ 33276 w 173432"/>
                <a:gd name="connsiteY9" fmla="*/ 5310 h 522736"/>
                <a:gd name="connsiteX10" fmla="*/ 85525 w 173432"/>
                <a:gd name="connsiteY10" fmla="*/ 0 h 522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3432" h="522736">
                  <a:moveTo>
                    <a:pt x="85525" y="0"/>
                  </a:moveTo>
                  <a:cubicBezTo>
                    <a:pt x="103423" y="0"/>
                    <a:pt x="120897" y="1829"/>
                    <a:pt x="137774" y="5310"/>
                  </a:cubicBezTo>
                  <a:lnTo>
                    <a:pt x="173432" y="16469"/>
                  </a:lnTo>
                  <a:lnTo>
                    <a:pt x="173432" y="506267"/>
                  </a:lnTo>
                  <a:lnTo>
                    <a:pt x="137774" y="517426"/>
                  </a:lnTo>
                  <a:cubicBezTo>
                    <a:pt x="120897" y="520908"/>
                    <a:pt x="103423" y="522736"/>
                    <a:pt x="85525" y="522736"/>
                  </a:cubicBezTo>
                  <a:cubicBezTo>
                    <a:pt x="67627" y="522736"/>
                    <a:pt x="50152" y="520908"/>
                    <a:pt x="33276" y="517426"/>
                  </a:cubicBezTo>
                  <a:lnTo>
                    <a:pt x="0" y="507012"/>
                  </a:lnTo>
                  <a:lnTo>
                    <a:pt x="0" y="15724"/>
                  </a:lnTo>
                  <a:lnTo>
                    <a:pt x="33276" y="5310"/>
                  </a:lnTo>
                  <a:cubicBezTo>
                    <a:pt x="50152" y="1829"/>
                    <a:pt x="67627" y="0"/>
                    <a:pt x="85525"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3" name="Vrije vorm: vorm 102">
              <a:extLst>
                <a:ext uri="{FF2B5EF4-FFF2-40B4-BE49-F238E27FC236}">
                  <a16:creationId xmlns:a16="http://schemas.microsoft.com/office/drawing/2014/main" id="{548256D2-BBA2-4B11-B90C-9A2332B0C915}"/>
                </a:ext>
              </a:extLst>
            </p:cNvPr>
            <p:cNvSpPr/>
            <p:nvPr/>
          </p:nvSpPr>
          <p:spPr>
            <a:xfrm>
              <a:off x="5461000" y="3191582"/>
              <a:ext cx="173432" cy="491102"/>
            </a:xfrm>
            <a:custGeom>
              <a:avLst/>
              <a:gdLst>
                <a:gd name="connsiteX0" fmla="*/ 173432 w 173432"/>
                <a:gd name="connsiteY0" fmla="*/ 0 h 491102"/>
                <a:gd name="connsiteX1" fmla="*/ 173432 w 173432"/>
                <a:gd name="connsiteY1" fmla="*/ 491102 h 491102"/>
                <a:gd name="connsiteX2" fmla="*/ 158341 w 173432"/>
                <a:gd name="connsiteY2" fmla="*/ 486379 h 491102"/>
                <a:gd name="connsiteX3" fmla="*/ 5266 w 173432"/>
                <a:gd name="connsiteY3" fmla="*/ 298226 h 491102"/>
                <a:gd name="connsiteX4" fmla="*/ 0 w 173432"/>
                <a:gd name="connsiteY4" fmla="*/ 245561 h 491102"/>
                <a:gd name="connsiteX5" fmla="*/ 0 w 173432"/>
                <a:gd name="connsiteY5" fmla="*/ 245541 h 491102"/>
                <a:gd name="connsiteX6" fmla="*/ 5266 w 173432"/>
                <a:gd name="connsiteY6" fmla="*/ 192876 h 491102"/>
                <a:gd name="connsiteX7" fmla="*/ 158341 w 173432"/>
                <a:gd name="connsiteY7" fmla="*/ 4723 h 491102"/>
                <a:gd name="connsiteX8" fmla="*/ 173432 w 173432"/>
                <a:gd name="connsiteY8" fmla="*/ 0 h 491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3432" h="491102">
                  <a:moveTo>
                    <a:pt x="173432" y="0"/>
                  </a:moveTo>
                  <a:lnTo>
                    <a:pt x="173432" y="491102"/>
                  </a:lnTo>
                  <a:lnTo>
                    <a:pt x="158341" y="486379"/>
                  </a:lnTo>
                  <a:cubicBezTo>
                    <a:pt x="80798" y="453315"/>
                    <a:pt x="22534" y="383298"/>
                    <a:pt x="5266" y="298226"/>
                  </a:cubicBezTo>
                  <a:lnTo>
                    <a:pt x="0" y="245561"/>
                  </a:lnTo>
                  <a:lnTo>
                    <a:pt x="0" y="245541"/>
                  </a:lnTo>
                  <a:lnTo>
                    <a:pt x="5266" y="192876"/>
                  </a:lnTo>
                  <a:cubicBezTo>
                    <a:pt x="22534" y="107804"/>
                    <a:pt x="80798" y="37787"/>
                    <a:pt x="158341" y="4723"/>
                  </a:cubicBezTo>
                  <a:lnTo>
                    <a:pt x="173432"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2" name="Vrije vorm: vorm 101">
              <a:extLst>
                <a:ext uri="{FF2B5EF4-FFF2-40B4-BE49-F238E27FC236}">
                  <a16:creationId xmlns:a16="http://schemas.microsoft.com/office/drawing/2014/main" id="{DDC0228A-5E8C-4E09-A327-7526D4ED1FE4}"/>
                </a:ext>
              </a:extLst>
            </p:cNvPr>
            <p:cNvSpPr/>
            <p:nvPr/>
          </p:nvSpPr>
          <p:spPr>
            <a:xfrm>
              <a:off x="5808163" y="3192979"/>
              <a:ext cx="168969" cy="488308"/>
            </a:xfrm>
            <a:custGeom>
              <a:avLst/>
              <a:gdLst>
                <a:gd name="connsiteX0" fmla="*/ 0 w 168969"/>
                <a:gd name="connsiteY0" fmla="*/ 0 h 488308"/>
                <a:gd name="connsiteX1" fmla="*/ 10627 w 168969"/>
                <a:gd name="connsiteY1" fmla="*/ 3326 h 488308"/>
                <a:gd name="connsiteX2" fmla="*/ 168969 w 168969"/>
                <a:gd name="connsiteY2" fmla="*/ 244154 h 488308"/>
                <a:gd name="connsiteX3" fmla="*/ 10627 w 168969"/>
                <a:gd name="connsiteY3" fmla="*/ 484982 h 488308"/>
                <a:gd name="connsiteX4" fmla="*/ 0 w 168969"/>
                <a:gd name="connsiteY4" fmla="*/ 488308 h 488308"/>
                <a:gd name="connsiteX5" fmla="*/ 0 w 168969"/>
                <a:gd name="connsiteY5" fmla="*/ 0 h 488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969" h="488308">
                  <a:moveTo>
                    <a:pt x="0" y="0"/>
                  </a:moveTo>
                  <a:lnTo>
                    <a:pt x="10627" y="3326"/>
                  </a:lnTo>
                  <a:cubicBezTo>
                    <a:pt x="103678" y="43003"/>
                    <a:pt x="168969" y="135892"/>
                    <a:pt x="168969" y="244154"/>
                  </a:cubicBezTo>
                  <a:cubicBezTo>
                    <a:pt x="168969" y="352417"/>
                    <a:pt x="103678" y="445305"/>
                    <a:pt x="10627" y="484982"/>
                  </a:cubicBezTo>
                  <a:lnTo>
                    <a:pt x="0" y="488308"/>
                  </a:lnTo>
                  <a:lnTo>
                    <a:pt x="0"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grpSp>
      <p:cxnSp>
        <p:nvCxnSpPr>
          <p:cNvPr id="22" name="Rechte verbindingslijn 21">
            <a:extLst>
              <a:ext uri="{FF2B5EF4-FFF2-40B4-BE49-F238E27FC236}">
                <a16:creationId xmlns:a16="http://schemas.microsoft.com/office/drawing/2014/main" id="{50F33B9F-9538-4B66-BBCD-86DEF3C2C003}"/>
              </a:ext>
            </a:extLst>
          </p:cNvPr>
          <p:cNvCxnSpPr>
            <a:cxnSpLocks/>
          </p:cNvCxnSpPr>
          <p:nvPr/>
        </p:nvCxnSpPr>
        <p:spPr>
          <a:xfrm>
            <a:off x="1186590" y="4053387"/>
            <a:ext cx="9821964" cy="0"/>
          </a:xfrm>
          <a:prstGeom prst="line">
            <a:avLst/>
          </a:prstGeom>
        </p:spPr>
        <p:style>
          <a:lnRef idx="1">
            <a:schemeClr val="dk1"/>
          </a:lnRef>
          <a:fillRef idx="0">
            <a:schemeClr val="dk1"/>
          </a:fillRef>
          <a:effectRef idx="0">
            <a:schemeClr val="dk1"/>
          </a:effectRef>
          <a:fontRef idx="minor">
            <a:schemeClr val="tx1"/>
          </a:fontRef>
        </p:style>
      </p:cxnSp>
      <p:sp>
        <p:nvSpPr>
          <p:cNvPr id="26" name="Tekstvak 25">
            <a:extLst>
              <a:ext uri="{FF2B5EF4-FFF2-40B4-BE49-F238E27FC236}">
                <a16:creationId xmlns:a16="http://schemas.microsoft.com/office/drawing/2014/main" id="{9E852FDA-96AD-497D-BD91-0E5EAFC7052E}"/>
              </a:ext>
            </a:extLst>
          </p:cNvPr>
          <p:cNvSpPr txBox="1"/>
          <p:nvPr/>
        </p:nvSpPr>
        <p:spPr>
          <a:xfrm>
            <a:off x="1193036" y="3776288"/>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defPPr>
              <a:defRPr lang="en-BE"/>
            </a:defPPr>
            <a:lvl1pPr>
              <a:defRPr sz="1100">
                <a:latin typeface="Candara" panose="020E0502030303020204" pitchFamily="34" charset="0"/>
              </a:defRPr>
            </a:lvl1pPr>
          </a:lstStyle>
          <a:p>
            <a:r>
              <a:rPr lang="nl-BE" dirty="0"/>
              <a:t>Hole</a:t>
            </a:r>
            <a:endParaRPr lang="en-BE" dirty="0"/>
          </a:p>
        </p:txBody>
      </p:sp>
      <p:sp>
        <p:nvSpPr>
          <p:cNvPr id="105" name="Tekstvak 104">
            <a:extLst>
              <a:ext uri="{FF2B5EF4-FFF2-40B4-BE49-F238E27FC236}">
                <a16:creationId xmlns:a16="http://schemas.microsoft.com/office/drawing/2014/main" id="{0E2F12F3-CA27-4CCC-9CD7-A02EB02072D7}"/>
              </a:ext>
            </a:extLst>
          </p:cNvPr>
          <p:cNvSpPr txBox="1"/>
          <p:nvPr/>
        </p:nvSpPr>
        <p:spPr>
          <a:xfrm>
            <a:off x="1183194" y="4107226"/>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t">
            <a:spAutoFit/>
          </a:bodyPr>
          <a:lstStyle/>
          <a:p>
            <a:r>
              <a:rPr lang="nl-BE" sz="1100" dirty="0">
                <a:solidFill>
                  <a:schemeClr val="accent2">
                    <a:lumMod val="50000"/>
                    <a:lumOff val="50000"/>
                  </a:schemeClr>
                </a:solidFill>
                <a:latin typeface="Candara" panose="020E0502030303020204" pitchFamily="34" charset="0"/>
              </a:rPr>
              <a:t>Par</a:t>
            </a:r>
            <a:endParaRPr lang="en-BE" sz="1100" dirty="0">
              <a:solidFill>
                <a:schemeClr val="accent2">
                  <a:lumMod val="50000"/>
                  <a:lumOff val="50000"/>
                </a:schemeClr>
              </a:solidFill>
              <a:latin typeface="Candara" panose="020E0502030303020204" pitchFamily="34" charset="0"/>
            </a:endParaRPr>
          </a:p>
        </p:txBody>
      </p:sp>
      <p:sp>
        <p:nvSpPr>
          <p:cNvPr id="31" name="Tekstvak 30">
            <a:extLst>
              <a:ext uri="{FF2B5EF4-FFF2-40B4-BE49-F238E27FC236}">
                <a16:creationId xmlns:a16="http://schemas.microsoft.com/office/drawing/2014/main" id="{87B88784-1998-4D2A-ACE8-ADCF201166AA}"/>
              </a:ext>
            </a:extLst>
          </p:cNvPr>
          <p:cNvSpPr txBox="1"/>
          <p:nvPr/>
        </p:nvSpPr>
        <p:spPr>
          <a:xfrm>
            <a:off x="1787107"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a:t>
            </a:r>
            <a:endParaRPr lang="en-BE" b="1" dirty="0">
              <a:latin typeface="Candara" panose="020E0502030303020204" pitchFamily="34" charset="0"/>
            </a:endParaRPr>
          </a:p>
        </p:txBody>
      </p:sp>
      <p:sp>
        <p:nvSpPr>
          <p:cNvPr id="114" name="Tekstvak 113">
            <a:extLst>
              <a:ext uri="{FF2B5EF4-FFF2-40B4-BE49-F238E27FC236}">
                <a16:creationId xmlns:a16="http://schemas.microsoft.com/office/drawing/2014/main" id="{CA265B12-4843-4D79-8E94-52FB58943312}"/>
              </a:ext>
            </a:extLst>
          </p:cNvPr>
          <p:cNvSpPr txBox="1"/>
          <p:nvPr/>
        </p:nvSpPr>
        <p:spPr>
          <a:xfrm>
            <a:off x="2842212"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2</a:t>
            </a:r>
            <a:endParaRPr lang="en-BE" b="1" dirty="0">
              <a:latin typeface="Candara" panose="020E0502030303020204" pitchFamily="34" charset="0"/>
            </a:endParaRPr>
          </a:p>
        </p:txBody>
      </p:sp>
      <p:sp>
        <p:nvSpPr>
          <p:cNvPr id="115" name="Tekstvak 114">
            <a:extLst>
              <a:ext uri="{FF2B5EF4-FFF2-40B4-BE49-F238E27FC236}">
                <a16:creationId xmlns:a16="http://schemas.microsoft.com/office/drawing/2014/main" id="{40AC0C90-21B3-4C04-B7B2-E7EF85072754}"/>
              </a:ext>
            </a:extLst>
          </p:cNvPr>
          <p:cNvSpPr txBox="1"/>
          <p:nvPr/>
        </p:nvSpPr>
        <p:spPr>
          <a:xfrm>
            <a:off x="3897317"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116" name="Tekstvak 115">
            <a:extLst>
              <a:ext uri="{FF2B5EF4-FFF2-40B4-BE49-F238E27FC236}">
                <a16:creationId xmlns:a16="http://schemas.microsoft.com/office/drawing/2014/main" id="{F54C14A7-C4C2-4446-B9B8-DD63EA27AE26}"/>
              </a:ext>
            </a:extLst>
          </p:cNvPr>
          <p:cNvSpPr txBox="1"/>
          <p:nvPr/>
        </p:nvSpPr>
        <p:spPr>
          <a:xfrm>
            <a:off x="4952422"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117" name="Tekstvak 116">
            <a:extLst>
              <a:ext uri="{FF2B5EF4-FFF2-40B4-BE49-F238E27FC236}">
                <a16:creationId xmlns:a16="http://schemas.microsoft.com/office/drawing/2014/main" id="{DAC8CAB6-8BBA-4373-AB0A-B216E2F2478B}"/>
              </a:ext>
            </a:extLst>
          </p:cNvPr>
          <p:cNvSpPr txBox="1"/>
          <p:nvPr/>
        </p:nvSpPr>
        <p:spPr>
          <a:xfrm>
            <a:off x="6007527"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5</a:t>
            </a:r>
            <a:endParaRPr lang="en-BE" b="1" dirty="0">
              <a:latin typeface="Candara" panose="020E0502030303020204" pitchFamily="34" charset="0"/>
            </a:endParaRPr>
          </a:p>
        </p:txBody>
      </p:sp>
      <p:sp>
        <p:nvSpPr>
          <p:cNvPr id="118" name="Tekstvak 117">
            <a:extLst>
              <a:ext uri="{FF2B5EF4-FFF2-40B4-BE49-F238E27FC236}">
                <a16:creationId xmlns:a16="http://schemas.microsoft.com/office/drawing/2014/main" id="{700FF20E-320A-45BB-9953-E112C021AACD}"/>
              </a:ext>
            </a:extLst>
          </p:cNvPr>
          <p:cNvSpPr txBox="1"/>
          <p:nvPr/>
        </p:nvSpPr>
        <p:spPr>
          <a:xfrm>
            <a:off x="7062632"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6</a:t>
            </a:r>
            <a:endParaRPr lang="en-BE" b="1" dirty="0">
              <a:latin typeface="Candara" panose="020E0502030303020204" pitchFamily="34" charset="0"/>
            </a:endParaRPr>
          </a:p>
        </p:txBody>
      </p:sp>
      <p:sp>
        <p:nvSpPr>
          <p:cNvPr id="119" name="Tekstvak 118">
            <a:extLst>
              <a:ext uri="{FF2B5EF4-FFF2-40B4-BE49-F238E27FC236}">
                <a16:creationId xmlns:a16="http://schemas.microsoft.com/office/drawing/2014/main" id="{AC0B0A60-7776-4139-BADD-5F18D1A73926}"/>
              </a:ext>
            </a:extLst>
          </p:cNvPr>
          <p:cNvSpPr txBox="1"/>
          <p:nvPr/>
        </p:nvSpPr>
        <p:spPr>
          <a:xfrm>
            <a:off x="8117737"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7</a:t>
            </a:r>
            <a:endParaRPr lang="en-BE" b="1" dirty="0">
              <a:latin typeface="Candara" panose="020E0502030303020204" pitchFamily="34" charset="0"/>
            </a:endParaRPr>
          </a:p>
        </p:txBody>
      </p:sp>
      <p:sp>
        <p:nvSpPr>
          <p:cNvPr id="123" name="Tekstvak 122">
            <a:extLst>
              <a:ext uri="{FF2B5EF4-FFF2-40B4-BE49-F238E27FC236}">
                <a16:creationId xmlns:a16="http://schemas.microsoft.com/office/drawing/2014/main" id="{D5B7889E-BC64-48F8-A76E-04958BB1CAEA}"/>
              </a:ext>
            </a:extLst>
          </p:cNvPr>
          <p:cNvSpPr txBox="1"/>
          <p:nvPr/>
        </p:nvSpPr>
        <p:spPr>
          <a:xfrm>
            <a:off x="9172842"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8</a:t>
            </a:r>
            <a:endParaRPr lang="en-BE" b="1" dirty="0">
              <a:latin typeface="Candara" panose="020E0502030303020204" pitchFamily="34" charset="0"/>
            </a:endParaRPr>
          </a:p>
        </p:txBody>
      </p:sp>
      <p:sp>
        <p:nvSpPr>
          <p:cNvPr id="124" name="Tekstvak 123">
            <a:extLst>
              <a:ext uri="{FF2B5EF4-FFF2-40B4-BE49-F238E27FC236}">
                <a16:creationId xmlns:a16="http://schemas.microsoft.com/office/drawing/2014/main" id="{BBA4F339-F514-4393-BE33-EB9B17DC35CC}"/>
              </a:ext>
            </a:extLst>
          </p:cNvPr>
          <p:cNvSpPr txBox="1"/>
          <p:nvPr/>
        </p:nvSpPr>
        <p:spPr>
          <a:xfrm>
            <a:off x="10227945"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9</a:t>
            </a:r>
            <a:endParaRPr lang="en-BE" b="1" dirty="0">
              <a:latin typeface="Candara" panose="020E0502030303020204" pitchFamily="34" charset="0"/>
            </a:endParaRPr>
          </a:p>
        </p:txBody>
      </p:sp>
      <p:sp>
        <p:nvSpPr>
          <p:cNvPr id="125" name="Tekstvak 124">
            <a:extLst>
              <a:ext uri="{FF2B5EF4-FFF2-40B4-BE49-F238E27FC236}">
                <a16:creationId xmlns:a16="http://schemas.microsoft.com/office/drawing/2014/main" id="{3D15A702-5B3E-4B7B-B297-22C607EDF4AA}"/>
              </a:ext>
            </a:extLst>
          </p:cNvPr>
          <p:cNvSpPr txBox="1"/>
          <p:nvPr/>
        </p:nvSpPr>
        <p:spPr>
          <a:xfrm>
            <a:off x="1787282"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126" name="Tekstvak 125">
            <a:extLst>
              <a:ext uri="{FF2B5EF4-FFF2-40B4-BE49-F238E27FC236}">
                <a16:creationId xmlns:a16="http://schemas.microsoft.com/office/drawing/2014/main" id="{AF168253-B3BE-481D-B774-E87B22BDE88B}"/>
              </a:ext>
            </a:extLst>
          </p:cNvPr>
          <p:cNvSpPr txBox="1"/>
          <p:nvPr/>
        </p:nvSpPr>
        <p:spPr>
          <a:xfrm>
            <a:off x="2842387"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127" name="Tekstvak 126">
            <a:extLst>
              <a:ext uri="{FF2B5EF4-FFF2-40B4-BE49-F238E27FC236}">
                <a16:creationId xmlns:a16="http://schemas.microsoft.com/office/drawing/2014/main" id="{074BF0C7-7F4A-4180-B3F2-A171A489F507}"/>
              </a:ext>
            </a:extLst>
          </p:cNvPr>
          <p:cNvSpPr txBox="1"/>
          <p:nvPr/>
        </p:nvSpPr>
        <p:spPr>
          <a:xfrm>
            <a:off x="3897492"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128" name="Tekstvak 127">
            <a:extLst>
              <a:ext uri="{FF2B5EF4-FFF2-40B4-BE49-F238E27FC236}">
                <a16:creationId xmlns:a16="http://schemas.microsoft.com/office/drawing/2014/main" id="{9A9150BE-B508-4BB7-9059-FFB5B7EAAD57}"/>
              </a:ext>
            </a:extLst>
          </p:cNvPr>
          <p:cNvSpPr txBox="1"/>
          <p:nvPr/>
        </p:nvSpPr>
        <p:spPr>
          <a:xfrm>
            <a:off x="4952597"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3</a:t>
            </a:r>
            <a:endParaRPr lang="en-BE" sz="1200" b="1" dirty="0">
              <a:solidFill>
                <a:schemeClr val="accent2">
                  <a:lumMod val="50000"/>
                  <a:lumOff val="50000"/>
                </a:schemeClr>
              </a:solidFill>
              <a:latin typeface="Candara" panose="020E0502030303020204" pitchFamily="34" charset="0"/>
            </a:endParaRPr>
          </a:p>
        </p:txBody>
      </p:sp>
      <p:sp>
        <p:nvSpPr>
          <p:cNvPr id="129" name="Tekstvak 128">
            <a:extLst>
              <a:ext uri="{FF2B5EF4-FFF2-40B4-BE49-F238E27FC236}">
                <a16:creationId xmlns:a16="http://schemas.microsoft.com/office/drawing/2014/main" id="{5B4D50F1-C5FB-4239-AE93-E457FB70324E}"/>
              </a:ext>
            </a:extLst>
          </p:cNvPr>
          <p:cNvSpPr txBox="1"/>
          <p:nvPr/>
        </p:nvSpPr>
        <p:spPr>
          <a:xfrm>
            <a:off x="6007702"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5</a:t>
            </a:r>
            <a:endParaRPr lang="en-BE" sz="1200" b="1" dirty="0">
              <a:solidFill>
                <a:schemeClr val="accent2">
                  <a:lumMod val="50000"/>
                  <a:lumOff val="50000"/>
                </a:schemeClr>
              </a:solidFill>
              <a:latin typeface="Candara" panose="020E0502030303020204" pitchFamily="34" charset="0"/>
            </a:endParaRPr>
          </a:p>
        </p:txBody>
      </p:sp>
      <p:sp>
        <p:nvSpPr>
          <p:cNvPr id="130" name="Tekstvak 129">
            <a:extLst>
              <a:ext uri="{FF2B5EF4-FFF2-40B4-BE49-F238E27FC236}">
                <a16:creationId xmlns:a16="http://schemas.microsoft.com/office/drawing/2014/main" id="{B1C1A90A-B60F-4B97-BF94-968697EF9D3F}"/>
              </a:ext>
            </a:extLst>
          </p:cNvPr>
          <p:cNvSpPr txBox="1"/>
          <p:nvPr/>
        </p:nvSpPr>
        <p:spPr>
          <a:xfrm>
            <a:off x="7062807"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132" name="Tekstvak 131">
            <a:extLst>
              <a:ext uri="{FF2B5EF4-FFF2-40B4-BE49-F238E27FC236}">
                <a16:creationId xmlns:a16="http://schemas.microsoft.com/office/drawing/2014/main" id="{DDE09DC1-BB2A-405D-91B3-D29AD1F583C9}"/>
              </a:ext>
            </a:extLst>
          </p:cNvPr>
          <p:cNvSpPr txBox="1"/>
          <p:nvPr/>
        </p:nvSpPr>
        <p:spPr>
          <a:xfrm>
            <a:off x="8117912"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3</a:t>
            </a:r>
            <a:endParaRPr lang="en-BE" sz="1200" b="1" dirty="0">
              <a:solidFill>
                <a:schemeClr val="accent2">
                  <a:lumMod val="50000"/>
                  <a:lumOff val="50000"/>
                </a:schemeClr>
              </a:solidFill>
              <a:latin typeface="Candara" panose="020E0502030303020204" pitchFamily="34" charset="0"/>
            </a:endParaRPr>
          </a:p>
        </p:txBody>
      </p:sp>
      <p:sp>
        <p:nvSpPr>
          <p:cNvPr id="133" name="Tekstvak 132">
            <a:extLst>
              <a:ext uri="{FF2B5EF4-FFF2-40B4-BE49-F238E27FC236}">
                <a16:creationId xmlns:a16="http://schemas.microsoft.com/office/drawing/2014/main" id="{4A7FFF19-4127-4933-B312-F30B4D772F5D}"/>
              </a:ext>
            </a:extLst>
          </p:cNvPr>
          <p:cNvSpPr txBox="1"/>
          <p:nvPr/>
        </p:nvSpPr>
        <p:spPr>
          <a:xfrm>
            <a:off x="9173017"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5</a:t>
            </a:r>
            <a:endParaRPr lang="en-BE" sz="1200" b="1" dirty="0">
              <a:solidFill>
                <a:schemeClr val="accent2">
                  <a:lumMod val="50000"/>
                  <a:lumOff val="50000"/>
                </a:schemeClr>
              </a:solidFill>
              <a:latin typeface="Candara" panose="020E0502030303020204" pitchFamily="34" charset="0"/>
            </a:endParaRPr>
          </a:p>
        </p:txBody>
      </p:sp>
      <p:sp>
        <p:nvSpPr>
          <p:cNvPr id="141" name="Tekstvak 140">
            <a:extLst>
              <a:ext uri="{FF2B5EF4-FFF2-40B4-BE49-F238E27FC236}">
                <a16:creationId xmlns:a16="http://schemas.microsoft.com/office/drawing/2014/main" id="{8C2EBB11-B6D5-4D6B-8621-6672E0B0CF83}"/>
              </a:ext>
            </a:extLst>
          </p:cNvPr>
          <p:cNvSpPr txBox="1"/>
          <p:nvPr/>
        </p:nvSpPr>
        <p:spPr>
          <a:xfrm>
            <a:off x="10228120"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cxnSp>
        <p:nvCxnSpPr>
          <p:cNvPr id="143" name="Rechte verbindingslijn 142">
            <a:extLst>
              <a:ext uri="{FF2B5EF4-FFF2-40B4-BE49-F238E27FC236}">
                <a16:creationId xmlns:a16="http://schemas.microsoft.com/office/drawing/2014/main" id="{8F247483-B778-414D-825C-BCEF6DB94DFD}"/>
              </a:ext>
            </a:extLst>
          </p:cNvPr>
          <p:cNvCxnSpPr>
            <a:cxnSpLocks/>
          </p:cNvCxnSpPr>
          <p:nvPr/>
        </p:nvCxnSpPr>
        <p:spPr>
          <a:xfrm>
            <a:off x="1193036" y="4347318"/>
            <a:ext cx="9821964" cy="0"/>
          </a:xfrm>
          <a:prstGeom prst="line">
            <a:avLst/>
          </a:prstGeom>
        </p:spPr>
        <p:style>
          <a:lnRef idx="1">
            <a:schemeClr val="dk1"/>
          </a:lnRef>
          <a:fillRef idx="0">
            <a:schemeClr val="dk1"/>
          </a:fillRef>
          <a:effectRef idx="0">
            <a:schemeClr val="dk1"/>
          </a:effectRef>
          <a:fontRef idx="minor">
            <a:schemeClr val="tx1"/>
          </a:fontRef>
        </p:style>
      </p:cxnSp>
      <p:sp>
        <p:nvSpPr>
          <p:cNvPr id="144" name="Tekstvak 143">
            <a:extLst>
              <a:ext uri="{FF2B5EF4-FFF2-40B4-BE49-F238E27FC236}">
                <a16:creationId xmlns:a16="http://schemas.microsoft.com/office/drawing/2014/main" id="{BEDEB585-CCC1-4297-94E4-536C373CDEE0}"/>
              </a:ext>
            </a:extLst>
          </p:cNvPr>
          <p:cNvSpPr txBox="1"/>
          <p:nvPr/>
        </p:nvSpPr>
        <p:spPr>
          <a:xfrm>
            <a:off x="1189640" y="4463740"/>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ctr">
            <a:spAutoFit/>
          </a:bodyPr>
          <a:lstStyle/>
          <a:p>
            <a:r>
              <a:rPr lang="nl-BE" sz="1100" dirty="0">
                <a:latin typeface="Candara" panose="020E0502030303020204" pitchFamily="34" charset="0"/>
              </a:rPr>
              <a:t>Score</a:t>
            </a:r>
            <a:endParaRPr lang="en-BE" sz="1100" dirty="0">
              <a:latin typeface="Candara" panose="020E0502030303020204" pitchFamily="34" charset="0"/>
            </a:endParaRPr>
          </a:p>
        </p:txBody>
      </p:sp>
      <p:sp>
        <p:nvSpPr>
          <p:cNvPr id="145" name="Tekstvak 144">
            <a:extLst>
              <a:ext uri="{FF2B5EF4-FFF2-40B4-BE49-F238E27FC236}">
                <a16:creationId xmlns:a16="http://schemas.microsoft.com/office/drawing/2014/main" id="{4EA761E4-3686-4A55-825C-F829F8CD6771}"/>
              </a:ext>
            </a:extLst>
          </p:cNvPr>
          <p:cNvSpPr txBox="1"/>
          <p:nvPr/>
        </p:nvSpPr>
        <p:spPr>
          <a:xfrm>
            <a:off x="1793728"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146" name="Tekstvak 145">
            <a:extLst>
              <a:ext uri="{FF2B5EF4-FFF2-40B4-BE49-F238E27FC236}">
                <a16:creationId xmlns:a16="http://schemas.microsoft.com/office/drawing/2014/main" id="{34AE63DF-97AE-460A-BC22-ABAFC2664039}"/>
              </a:ext>
            </a:extLst>
          </p:cNvPr>
          <p:cNvSpPr txBox="1"/>
          <p:nvPr/>
        </p:nvSpPr>
        <p:spPr>
          <a:xfrm>
            <a:off x="2848833"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147" name="Tekstvak 146">
            <a:extLst>
              <a:ext uri="{FF2B5EF4-FFF2-40B4-BE49-F238E27FC236}">
                <a16:creationId xmlns:a16="http://schemas.microsoft.com/office/drawing/2014/main" id="{ED942542-DB39-4CF4-A53E-02CE4BC2BADD}"/>
              </a:ext>
            </a:extLst>
          </p:cNvPr>
          <p:cNvSpPr txBox="1"/>
          <p:nvPr/>
        </p:nvSpPr>
        <p:spPr>
          <a:xfrm>
            <a:off x="3903938"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148" name="Tekstvak 147">
            <a:extLst>
              <a:ext uri="{FF2B5EF4-FFF2-40B4-BE49-F238E27FC236}">
                <a16:creationId xmlns:a16="http://schemas.microsoft.com/office/drawing/2014/main" id="{7A8E6561-CF9C-4B7E-9031-CD22EDD3906A}"/>
              </a:ext>
            </a:extLst>
          </p:cNvPr>
          <p:cNvSpPr txBox="1"/>
          <p:nvPr/>
        </p:nvSpPr>
        <p:spPr>
          <a:xfrm>
            <a:off x="4959043"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149" name="Tekstvak 148">
            <a:extLst>
              <a:ext uri="{FF2B5EF4-FFF2-40B4-BE49-F238E27FC236}">
                <a16:creationId xmlns:a16="http://schemas.microsoft.com/office/drawing/2014/main" id="{89A0D718-0B3D-4BAC-B210-8EE4DB61279C}"/>
              </a:ext>
            </a:extLst>
          </p:cNvPr>
          <p:cNvSpPr txBox="1"/>
          <p:nvPr/>
        </p:nvSpPr>
        <p:spPr>
          <a:xfrm>
            <a:off x="6014148"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 </a:t>
            </a:r>
            <a:endParaRPr lang="en-BE" b="1" dirty="0">
              <a:latin typeface="Candara" panose="020E0502030303020204" pitchFamily="34" charset="0"/>
            </a:endParaRPr>
          </a:p>
        </p:txBody>
      </p:sp>
      <p:sp>
        <p:nvSpPr>
          <p:cNvPr id="150" name="Tekstvak 149">
            <a:extLst>
              <a:ext uri="{FF2B5EF4-FFF2-40B4-BE49-F238E27FC236}">
                <a16:creationId xmlns:a16="http://schemas.microsoft.com/office/drawing/2014/main" id="{02134CD8-780C-484A-B78E-D2CBB00E7A53}"/>
              </a:ext>
            </a:extLst>
          </p:cNvPr>
          <p:cNvSpPr txBox="1"/>
          <p:nvPr/>
        </p:nvSpPr>
        <p:spPr>
          <a:xfrm>
            <a:off x="7069253"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2</a:t>
            </a:r>
            <a:endParaRPr lang="en-BE" b="1" dirty="0">
              <a:latin typeface="Candara" panose="020E0502030303020204" pitchFamily="34" charset="0"/>
            </a:endParaRPr>
          </a:p>
        </p:txBody>
      </p:sp>
      <p:sp>
        <p:nvSpPr>
          <p:cNvPr id="151" name="Tekstvak 150">
            <a:extLst>
              <a:ext uri="{FF2B5EF4-FFF2-40B4-BE49-F238E27FC236}">
                <a16:creationId xmlns:a16="http://schemas.microsoft.com/office/drawing/2014/main" id="{F83CEFB3-6F8F-4936-93D5-EF24E5D721AB}"/>
              </a:ext>
            </a:extLst>
          </p:cNvPr>
          <p:cNvSpPr txBox="1"/>
          <p:nvPr/>
        </p:nvSpPr>
        <p:spPr>
          <a:xfrm>
            <a:off x="8124358"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5</a:t>
            </a:r>
            <a:endParaRPr lang="en-BE" b="1" dirty="0">
              <a:latin typeface="Candara" panose="020E0502030303020204" pitchFamily="34" charset="0"/>
            </a:endParaRPr>
          </a:p>
        </p:txBody>
      </p:sp>
      <p:sp>
        <p:nvSpPr>
          <p:cNvPr id="152" name="Tekstvak 151">
            <a:extLst>
              <a:ext uri="{FF2B5EF4-FFF2-40B4-BE49-F238E27FC236}">
                <a16:creationId xmlns:a16="http://schemas.microsoft.com/office/drawing/2014/main" id="{0046208C-8B54-4583-8BFC-86016C95E801}"/>
              </a:ext>
            </a:extLst>
          </p:cNvPr>
          <p:cNvSpPr txBox="1"/>
          <p:nvPr/>
        </p:nvSpPr>
        <p:spPr>
          <a:xfrm>
            <a:off x="9179463"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5</a:t>
            </a:r>
            <a:endParaRPr lang="en-BE" b="1" dirty="0">
              <a:latin typeface="Candara" panose="020E0502030303020204" pitchFamily="34" charset="0"/>
            </a:endParaRPr>
          </a:p>
        </p:txBody>
      </p:sp>
      <p:sp>
        <p:nvSpPr>
          <p:cNvPr id="153" name="Tekstvak 152">
            <a:extLst>
              <a:ext uri="{FF2B5EF4-FFF2-40B4-BE49-F238E27FC236}">
                <a16:creationId xmlns:a16="http://schemas.microsoft.com/office/drawing/2014/main" id="{4350A729-77A9-4E34-A440-EC2E577D77E8}"/>
              </a:ext>
            </a:extLst>
          </p:cNvPr>
          <p:cNvSpPr txBox="1"/>
          <p:nvPr/>
        </p:nvSpPr>
        <p:spPr>
          <a:xfrm>
            <a:off x="10234566"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32" name="Ovaal 31">
            <a:extLst>
              <a:ext uri="{FF2B5EF4-FFF2-40B4-BE49-F238E27FC236}">
                <a16:creationId xmlns:a16="http://schemas.microsoft.com/office/drawing/2014/main" id="{B8A3594A-F588-4370-9B16-606BB688C1C0}"/>
              </a:ext>
            </a:extLst>
          </p:cNvPr>
          <p:cNvSpPr/>
          <p:nvPr/>
        </p:nvSpPr>
        <p:spPr>
          <a:xfrm>
            <a:off x="3003206" y="4426639"/>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4" name="Ovaal 153">
            <a:extLst>
              <a:ext uri="{FF2B5EF4-FFF2-40B4-BE49-F238E27FC236}">
                <a16:creationId xmlns:a16="http://schemas.microsoft.com/office/drawing/2014/main" id="{8056D642-B215-4DE2-BE72-3A6E920D6E56}"/>
              </a:ext>
            </a:extLst>
          </p:cNvPr>
          <p:cNvSpPr/>
          <p:nvPr/>
        </p:nvSpPr>
        <p:spPr>
          <a:xfrm>
            <a:off x="4044180" y="4421026"/>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5" name="Ovaal 154">
            <a:extLst>
              <a:ext uri="{FF2B5EF4-FFF2-40B4-BE49-F238E27FC236}">
                <a16:creationId xmlns:a16="http://schemas.microsoft.com/office/drawing/2014/main" id="{CA67DD39-186E-47B5-A24F-343A48E19EE6}"/>
              </a:ext>
            </a:extLst>
          </p:cNvPr>
          <p:cNvSpPr/>
          <p:nvPr/>
        </p:nvSpPr>
        <p:spPr>
          <a:xfrm>
            <a:off x="6168521" y="4415413"/>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6" name="Ovaal 155">
            <a:extLst>
              <a:ext uri="{FF2B5EF4-FFF2-40B4-BE49-F238E27FC236}">
                <a16:creationId xmlns:a16="http://schemas.microsoft.com/office/drawing/2014/main" id="{44BB8758-3453-43D2-94FD-6F0967384C73}"/>
              </a:ext>
            </a:extLst>
          </p:cNvPr>
          <p:cNvSpPr/>
          <p:nvPr/>
        </p:nvSpPr>
        <p:spPr>
          <a:xfrm>
            <a:off x="7192808" y="4378982"/>
            <a:ext cx="380826" cy="38082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7" name="Ovaal 156">
            <a:extLst>
              <a:ext uri="{FF2B5EF4-FFF2-40B4-BE49-F238E27FC236}">
                <a16:creationId xmlns:a16="http://schemas.microsoft.com/office/drawing/2014/main" id="{AE8D2851-4E6F-4936-A6AE-AF874F322CDA}"/>
              </a:ext>
            </a:extLst>
          </p:cNvPr>
          <p:cNvSpPr/>
          <p:nvPr/>
        </p:nvSpPr>
        <p:spPr>
          <a:xfrm>
            <a:off x="7225043" y="4411217"/>
            <a:ext cx="316356" cy="31635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8" name="Rechthoek 157">
            <a:extLst>
              <a:ext uri="{FF2B5EF4-FFF2-40B4-BE49-F238E27FC236}">
                <a16:creationId xmlns:a16="http://schemas.microsoft.com/office/drawing/2014/main" id="{A64F70EC-545B-4E44-9857-7A31F7B7A8CB}"/>
              </a:ext>
            </a:extLst>
          </p:cNvPr>
          <p:cNvSpPr/>
          <p:nvPr/>
        </p:nvSpPr>
        <p:spPr>
          <a:xfrm>
            <a:off x="8247914" y="4397238"/>
            <a:ext cx="380826" cy="38082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9" name="Rechthoek 158">
            <a:extLst>
              <a:ext uri="{FF2B5EF4-FFF2-40B4-BE49-F238E27FC236}">
                <a16:creationId xmlns:a16="http://schemas.microsoft.com/office/drawing/2014/main" id="{C67992E5-47E0-42E0-B3CD-5CC4CF8B6279}"/>
              </a:ext>
            </a:extLst>
          </p:cNvPr>
          <p:cNvSpPr/>
          <p:nvPr/>
        </p:nvSpPr>
        <p:spPr>
          <a:xfrm>
            <a:off x="8280148" y="4429473"/>
            <a:ext cx="316356" cy="31635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60" name="Rechthoek 159">
            <a:extLst>
              <a:ext uri="{FF2B5EF4-FFF2-40B4-BE49-F238E27FC236}">
                <a16:creationId xmlns:a16="http://schemas.microsoft.com/office/drawing/2014/main" id="{AA98EB52-2BA9-43BA-90E1-A2A345647B49}"/>
              </a:ext>
            </a:extLst>
          </p:cNvPr>
          <p:cNvSpPr/>
          <p:nvPr/>
        </p:nvSpPr>
        <p:spPr>
          <a:xfrm>
            <a:off x="5108212" y="4418247"/>
            <a:ext cx="316356" cy="31635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39" name="Groep 38">
            <a:extLst>
              <a:ext uri="{FF2B5EF4-FFF2-40B4-BE49-F238E27FC236}">
                <a16:creationId xmlns:a16="http://schemas.microsoft.com/office/drawing/2014/main" id="{5AF6DE8F-C90C-421C-B6C7-5F6F2FB03886}"/>
              </a:ext>
            </a:extLst>
          </p:cNvPr>
          <p:cNvGrpSpPr/>
          <p:nvPr/>
        </p:nvGrpSpPr>
        <p:grpSpPr>
          <a:xfrm>
            <a:off x="2827542" y="4861509"/>
            <a:ext cx="670516" cy="327296"/>
            <a:chOff x="2827542" y="4861509"/>
            <a:chExt cx="670516" cy="327296"/>
          </a:xfrm>
        </p:grpSpPr>
        <p:sp>
          <p:nvSpPr>
            <p:cNvPr id="35" name="Rechthoek: afgeronde hoeken 34">
              <a:extLst>
                <a:ext uri="{FF2B5EF4-FFF2-40B4-BE49-F238E27FC236}">
                  <a16:creationId xmlns:a16="http://schemas.microsoft.com/office/drawing/2014/main" id="{74D5A34A-7093-4647-82D6-1EC8B9240EB4}"/>
                </a:ext>
              </a:extLst>
            </p:cNvPr>
            <p:cNvSpPr/>
            <p:nvPr/>
          </p:nvSpPr>
          <p:spPr>
            <a:xfrm>
              <a:off x="2827542" y="4916390"/>
              <a:ext cx="670516"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Birdie</a:t>
              </a:r>
              <a:endParaRPr lang="en-BE" sz="1600" dirty="0">
                <a:latin typeface="Candara" panose="020E0502030303020204" pitchFamily="34" charset="0"/>
              </a:endParaRPr>
            </a:p>
          </p:txBody>
        </p:sp>
        <p:sp>
          <p:nvSpPr>
            <p:cNvPr id="162" name="Vrije vorm: vorm 161">
              <a:extLst>
                <a:ext uri="{FF2B5EF4-FFF2-40B4-BE49-F238E27FC236}">
                  <a16:creationId xmlns:a16="http://schemas.microsoft.com/office/drawing/2014/main" id="{1178072A-CE0F-4A63-B1B0-12C0FC24563D}"/>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grpSp>
        <p:nvGrpSpPr>
          <p:cNvPr id="163" name="Groep 162">
            <a:extLst>
              <a:ext uri="{FF2B5EF4-FFF2-40B4-BE49-F238E27FC236}">
                <a16:creationId xmlns:a16="http://schemas.microsoft.com/office/drawing/2014/main" id="{C1AD08B1-A638-4B31-B684-76FC04BB771E}"/>
              </a:ext>
            </a:extLst>
          </p:cNvPr>
          <p:cNvGrpSpPr/>
          <p:nvPr/>
        </p:nvGrpSpPr>
        <p:grpSpPr>
          <a:xfrm>
            <a:off x="4916200" y="4861509"/>
            <a:ext cx="713759" cy="327296"/>
            <a:chOff x="2805921" y="4861509"/>
            <a:chExt cx="713759" cy="327296"/>
          </a:xfrm>
        </p:grpSpPr>
        <p:sp>
          <p:nvSpPr>
            <p:cNvPr id="164" name="Rechthoek: afgeronde hoeken 163">
              <a:extLst>
                <a:ext uri="{FF2B5EF4-FFF2-40B4-BE49-F238E27FC236}">
                  <a16:creationId xmlns:a16="http://schemas.microsoft.com/office/drawing/2014/main" id="{1CCF70A5-117C-4BC0-83A1-29ADF528A424}"/>
                </a:ext>
              </a:extLst>
            </p:cNvPr>
            <p:cNvSpPr/>
            <p:nvPr/>
          </p:nvSpPr>
          <p:spPr>
            <a:xfrm>
              <a:off x="2805921" y="4916390"/>
              <a:ext cx="713759"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Bogey</a:t>
              </a:r>
              <a:endParaRPr lang="en-BE" sz="1600" dirty="0">
                <a:latin typeface="Candara" panose="020E0502030303020204" pitchFamily="34" charset="0"/>
              </a:endParaRPr>
            </a:p>
          </p:txBody>
        </p:sp>
        <p:sp>
          <p:nvSpPr>
            <p:cNvPr id="165" name="Vrije vorm: vorm 164">
              <a:extLst>
                <a:ext uri="{FF2B5EF4-FFF2-40B4-BE49-F238E27FC236}">
                  <a16:creationId xmlns:a16="http://schemas.microsoft.com/office/drawing/2014/main" id="{830608E6-6A9D-4DDF-8A45-F86BCDA95C3B}"/>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grpSp>
        <p:nvGrpSpPr>
          <p:cNvPr id="166" name="Groep 165">
            <a:extLst>
              <a:ext uri="{FF2B5EF4-FFF2-40B4-BE49-F238E27FC236}">
                <a16:creationId xmlns:a16="http://schemas.microsoft.com/office/drawing/2014/main" id="{C360C58B-CE3B-415A-9541-9DF37EE3E74D}"/>
              </a:ext>
            </a:extLst>
          </p:cNvPr>
          <p:cNvGrpSpPr/>
          <p:nvPr/>
        </p:nvGrpSpPr>
        <p:grpSpPr>
          <a:xfrm>
            <a:off x="7048279" y="4861509"/>
            <a:ext cx="640546" cy="327296"/>
            <a:chOff x="2842528" y="4861509"/>
            <a:chExt cx="640546" cy="327296"/>
          </a:xfrm>
        </p:grpSpPr>
        <p:sp>
          <p:nvSpPr>
            <p:cNvPr id="167" name="Rechthoek: afgeronde hoeken 166">
              <a:extLst>
                <a:ext uri="{FF2B5EF4-FFF2-40B4-BE49-F238E27FC236}">
                  <a16:creationId xmlns:a16="http://schemas.microsoft.com/office/drawing/2014/main" id="{CCC181FA-E0C1-45AC-9473-F98B1B5DDAFB}"/>
                </a:ext>
              </a:extLst>
            </p:cNvPr>
            <p:cNvSpPr/>
            <p:nvPr/>
          </p:nvSpPr>
          <p:spPr>
            <a:xfrm>
              <a:off x="2842528" y="4916390"/>
              <a:ext cx="640546"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Eagle</a:t>
              </a:r>
              <a:endParaRPr lang="en-BE" sz="1600" dirty="0">
                <a:latin typeface="Candara" panose="020E0502030303020204" pitchFamily="34" charset="0"/>
              </a:endParaRPr>
            </a:p>
          </p:txBody>
        </p:sp>
        <p:sp>
          <p:nvSpPr>
            <p:cNvPr id="168" name="Vrije vorm: vorm 167">
              <a:extLst>
                <a:ext uri="{FF2B5EF4-FFF2-40B4-BE49-F238E27FC236}">
                  <a16:creationId xmlns:a16="http://schemas.microsoft.com/office/drawing/2014/main" id="{10C011CD-0F8E-41E9-B8B9-F9D46C3A0135}"/>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grpSp>
        <p:nvGrpSpPr>
          <p:cNvPr id="169" name="Groep 168">
            <a:extLst>
              <a:ext uri="{FF2B5EF4-FFF2-40B4-BE49-F238E27FC236}">
                <a16:creationId xmlns:a16="http://schemas.microsoft.com/office/drawing/2014/main" id="{032BCB26-D2DE-45C5-BF1D-5FA82753C694}"/>
              </a:ext>
            </a:extLst>
          </p:cNvPr>
          <p:cNvGrpSpPr/>
          <p:nvPr/>
        </p:nvGrpSpPr>
        <p:grpSpPr>
          <a:xfrm>
            <a:off x="7999001" y="4861509"/>
            <a:ext cx="861085" cy="655005"/>
            <a:chOff x="2732260" y="4861509"/>
            <a:chExt cx="861085" cy="655005"/>
          </a:xfrm>
        </p:grpSpPr>
        <p:sp>
          <p:nvSpPr>
            <p:cNvPr id="170" name="Rechthoek: afgeronde hoeken 169">
              <a:extLst>
                <a:ext uri="{FF2B5EF4-FFF2-40B4-BE49-F238E27FC236}">
                  <a16:creationId xmlns:a16="http://schemas.microsoft.com/office/drawing/2014/main" id="{197853F8-E8B9-4BF5-A3E7-B5B3AEB3478B}"/>
                </a:ext>
              </a:extLst>
            </p:cNvPr>
            <p:cNvSpPr/>
            <p:nvPr/>
          </p:nvSpPr>
          <p:spPr>
            <a:xfrm>
              <a:off x="2732260" y="4971684"/>
              <a:ext cx="861085" cy="54483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Double </a:t>
              </a:r>
              <a:br>
                <a:rPr lang="en-GB" sz="1600" dirty="0">
                  <a:latin typeface="Candara" panose="020E0502030303020204" pitchFamily="34" charset="0"/>
                </a:rPr>
              </a:br>
              <a:r>
                <a:rPr lang="en-GB" sz="1600" dirty="0">
                  <a:latin typeface="Candara" panose="020E0502030303020204" pitchFamily="34" charset="0"/>
                </a:rPr>
                <a:t>bogey</a:t>
              </a:r>
              <a:endParaRPr lang="en-BE" sz="1600" dirty="0">
                <a:latin typeface="Candara" panose="020E0502030303020204" pitchFamily="34" charset="0"/>
              </a:endParaRPr>
            </a:p>
          </p:txBody>
        </p:sp>
        <p:sp>
          <p:nvSpPr>
            <p:cNvPr id="171" name="Vrije vorm: vorm 170">
              <a:extLst>
                <a:ext uri="{FF2B5EF4-FFF2-40B4-BE49-F238E27FC236}">
                  <a16:creationId xmlns:a16="http://schemas.microsoft.com/office/drawing/2014/main" id="{EF83CE2D-E10C-44F8-B8B1-FE97548A2269}"/>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sp>
        <p:nvSpPr>
          <p:cNvPr id="120" name="!!NextBG">
            <a:extLst>
              <a:ext uri="{FF2B5EF4-FFF2-40B4-BE49-F238E27FC236}">
                <a16:creationId xmlns:a16="http://schemas.microsoft.com/office/drawing/2014/main" id="{A9102675-28D3-4766-9963-791A35466712}"/>
              </a:ext>
            </a:extLst>
          </p:cNvPr>
          <p:cNvSpPr/>
          <p:nvPr/>
        </p:nvSpPr>
        <p:spPr>
          <a:xfrm>
            <a:off x="6206587" y="5929366"/>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1" name="!!NextArrow">
            <a:extLst>
              <a:ext uri="{FF2B5EF4-FFF2-40B4-BE49-F238E27FC236}">
                <a16:creationId xmlns:a16="http://schemas.microsoft.com/office/drawing/2014/main" id="{DC8F9C52-C926-436F-9B13-424D6D82D294}"/>
              </a:ext>
            </a:extLst>
          </p:cNvPr>
          <p:cNvSpPr/>
          <p:nvPr/>
        </p:nvSpPr>
        <p:spPr>
          <a:xfrm>
            <a:off x="6377711" y="6055735"/>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122" name="!!NextLabel">
            <a:extLst>
              <a:ext uri="{FF2B5EF4-FFF2-40B4-BE49-F238E27FC236}">
                <a16:creationId xmlns:a16="http://schemas.microsoft.com/office/drawing/2014/main" id="{2ED54D66-E83C-4B8C-A587-F7B2A352E4B3}"/>
              </a:ext>
            </a:extLst>
          </p:cNvPr>
          <p:cNvSpPr txBox="1"/>
          <p:nvPr/>
        </p:nvSpPr>
        <p:spPr>
          <a:xfrm>
            <a:off x="6206587" y="6470983"/>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latin typeface="Candara" panose="020E0502030303020204" pitchFamily="34" charset="0"/>
              </a:rPr>
              <a:t>Volgende</a:t>
            </a:r>
            <a:endParaRPr lang="en-BE" sz="800" dirty="0">
              <a:latin typeface="Candara" panose="020E0502030303020204" pitchFamily="34" charset="0"/>
            </a:endParaRPr>
          </a:p>
        </p:txBody>
      </p:sp>
      <p:sp>
        <p:nvSpPr>
          <p:cNvPr id="137" name="!!NextTrigger">
            <a:hlinkClick r:id="rId14" action="ppaction://hlinksldjump"/>
            <a:extLst>
              <a:ext uri="{FF2B5EF4-FFF2-40B4-BE49-F238E27FC236}">
                <a16:creationId xmlns:a16="http://schemas.microsoft.com/office/drawing/2014/main" id="{A7692905-1B47-4EDA-BDD7-714051E3B5CC}"/>
              </a:ext>
            </a:extLst>
          </p:cNvPr>
          <p:cNvSpPr/>
          <p:nvPr/>
        </p:nvSpPr>
        <p:spPr>
          <a:xfrm>
            <a:off x="6206586" y="5934877"/>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61" name="!!PrevBG">
            <a:extLst>
              <a:ext uri="{FF2B5EF4-FFF2-40B4-BE49-F238E27FC236}">
                <a16:creationId xmlns:a16="http://schemas.microsoft.com/office/drawing/2014/main" id="{20E0C107-D6AF-48B2-99B3-A90B0327BF23}"/>
              </a:ext>
            </a:extLst>
          </p:cNvPr>
          <p:cNvSpPr/>
          <p:nvPr/>
        </p:nvSpPr>
        <p:spPr>
          <a:xfrm>
            <a:off x="5519597" y="59240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72" name="!!PrevArrow">
            <a:extLst>
              <a:ext uri="{FF2B5EF4-FFF2-40B4-BE49-F238E27FC236}">
                <a16:creationId xmlns:a16="http://schemas.microsoft.com/office/drawing/2014/main" id="{F6F315F9-6ADF-452B-A2B2-BBBD3CED1116}"/>
              </a:ext>
            </a:extLst>
          </p:cNvPr>
          <p:cNvSpPr/>
          <p:nvPr/>
        </p:nvSpPr>
        <p:spPr>
          <a:xfrm flipH="1">
            <a:off x="5646270" y="6050400"/>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173" name="!!PrevLabel">
            <a:extLst>
              <a:ext uri="{FF2B5EF4-FFF2-40B4-BE49-F238E27FC236}">
                <a16:creationId xmlns:a16="http://schemas.microsoft.com/office/drawing/2014/main" id="{256CB0E2-2E4E-4A1A-8ABC-293E740AB9FA}"/>
              </a:ext>
            </a:extLst>
          </p:cNvPr>
          <p:cNvSpPr txBox="1"/>
          <p:nvPr/>
        </p:nvSpPr>
        <p:spPr>
          <a:xfrm>
            <a:off x="5519597" y="6465648"/>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latin typeface="Candara" panose="020E0502030303020204" pitchFamily="34" charset="0"/>
              </a:rPr>
              <a:t>Terug</a:t>
            </a:r>
            <a:endParaRPr lang="en-BE" sz="800" dirty="0">
              <a:latin typeface="Candara" panose="020E0502030303020204" pitchFamily="34" charset="0"/>
            </a:endParaRPr>
          </a:p>
        </p:txBody>
      </p:sp>
      <p:sp>
        <p:nvSpPr>
          <p:cNvPr id="176" name="!!PrevTrigger">
            <a:hlinkClick r:id="rId15" action="ppaction://hlinksldjump"/>
            <a:extLst>
              <a:ext uri="{FF2B5EF4-FFF2-40B4-BE49-F238E27FC236}">
                <a16:creationId xmlns:a16="http://schemas.microsoft.com/office/drawing/2014/main" id="{1FA49E46-7678-4C5A-AD72-949E704B4DCC}"/>
              </a:ext>
            </a:extLst>
          </p:cNvPr>
          <p:cNvSpPr/>
          <p:nvPr/>
        </p:nvSpPr>
        <p:spPr>
          <a:xfrm>
            <a:off x="5519596" y="5929542"/>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225" name="Rechthoek: afgeronde hoeken 224">
            <a:extLst>
              <a:ext uri="{FF2B5EF4-FFF2-40B4-BE49-F238E27FC236}">
                <a16:creationId xmlns:a16="http://schemas.microsoft.com/office/drawing/2014/main" id="{73533F7F-B213-4E7B-8ED0-3E7831AA00D9}"/>
              </a:ext>
            </a:extLst>
          </p:cNvPr>
          <p:cNvSpPr/>
          <p:nvPr/>
        </p:nvSpPr>
        <p:spPr>
          <a:xfrm>
            <a:off x="9615177" y="5676285"/>
            <a:ext cx="2148038" cy="367873"/>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100" dirty="0">
                <a:solidFill>
                  <a:schemeClr val="tx1"/>
                </a:solidFill>
                <a:latin typeface="Candara" panose="020E0502030303020204" pitchFamily="34" charset="0"/>
              </a:rPr>
              <a:t>Klik op de labels voor meer info</a:t>
            </a:r>
            <a:endParaRPr lang="en-BE" sz="1100" dirty="0">
              <a:solidFill>
                <a:schemeClr val="tx1"/>
              </a:solidFill>
              <a:latin typeface="Candara" panose="020E0502030303020204" pitchFamily="34" charset="0"/>
            </a:endParaRPr>
          </a:p>
        </p:txBody>
      </p:sp>
      <p:pic>
        <p:nvPicPr>
          <p:cNvPr id="234" name="Graphic 233">
            <a:hlinkClick r:id="rId16" action="ppaction://hlinksldjump"/>
            <a:extLst>
              <a:ext uri="{FF2B5EF4-FFF2-40B4-BE49-F238E27FC236}">
                <a16:creationId xmlns:a16="http://schemas.microsoft.com/office/drawing/2014/main" id="{A882F604-4E0C-44A0-9EB1-3A1AB524CFF9}"/>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rcRect/>
          <a:stretch/>
        </p:blipFill>
        <p:spPr>
          <a:xfrm rot="10800000">
            <a:off x="149245" y="3977163"/>
            <a:ext cx="725578" cy="402052"/>
          </a:xfrm>
          <a:prstGeom prst="rect">
            <a:avLst/>
          </a:prstGeom>
        </p:spPr>
      </p:pic>
      <p:sp>
        <p:nvSpPr>
          <p:cNvPr id="196" name="!!MenuBlack">
            <a:extLst>
              <a:ext uri="{FF2B5EF4-FFF2-40B4-BE49-F238E27FC236}">
                <a16:creationId xmlns:a16="http://schemas.microsoft.com/office/drawing/2014/main" id="{4E4FDAA0-C627-4795-992D-6FC800B6B5C5}"/>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97" name="!!MenuYellow">
            <a:extLst>
              <a:ext uri="{FF2B5EF4-FFF2-40B4-BE49-F238E27FC236}">
                <a16:creationId xmlns:a16="http://schemas.microsoft.com/office/drawing/2014/main" id="{71173751-B959-47BB-8DE7-3BCB3FBE4980}"/>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98" name="!!MenuRed">
            <a:extLst>
              <a:ext uri="{FF2B5EF4-FFF2-40B4-BE49-F238E27FC236}">
                <a16:creationId xmlns:a16="http://schemas.microsoft.com/office/drawing/2014/main" id="{E6E9B811-E748-4C24-B96C-BDED9D7854FF}"/>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99" name="!!MenuWhite">
            <a:extLst>
              <a:ext uri="{FF2B5EF4-FFF2-40B4-BE49-F238E27FC236}">
                <a16:creationId xmlns:a16="http://schemas.microsoft.com/office/drawing/2014/main" id="{57B51F5E-D714-4CB7-AB55-B0285832AA10}"/>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00" name="!!Menu-1">
            <a:extLst>
              <a:ext uri="{FF2B5EF4-FFF2-40B4-BE49-F238E27FC236}">
                <a16:creationId xmlns:a16="http://schemas.microsoft.com/office/drawing/2014/main" id="{0845FC58-23EC-4ACD-AFC9-B93DA617F318}"/>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201" name="!!Menu-2">
            <a:extLst>
              <a:ext uri="{FF2B5EF4-FFF2-40B4-BE49-F238E27FC236}">
                <a16:creationId xmlns:a16="http://schemas.microsoft.com/office/drawing/2014/main" id="{75AEDA04-15BA-42FE-A710-E1BC9E50022D}"/>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202" name="!!Menu-3">
            <a:extLst>
              <a:ext uri="{FF2B5EF4-FFF2-40B4-BE49-F238E27FC236}">
                <a16:creationId xmlns:a16="http://schemas.microsoft.com/office/drawing/2014/main" id="{B4CB8293-BADA-49F5-91DE-246D496C033B}"/>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203" name="!!Menu-4">
            <a:extLst>
              <a:ext uri="{FF2B5EF4-FFF2-40B4-BE49-F238E27FC236}">
                <a16:creationId xmlns:a16="http://schemas.microsoft.com/office/drawing/2014/main" id="{C2C79523-CD12-44FA-A334-37B689AEBFA6}"/>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204" name="!!Menu-5">
            <a:extLst>
              <a:ext uri="{FF2B5EF4-FFF2-40B4-BE49-F238E27FC236}">
                <a16:creationId xmlns:a16="http://schemas.microsoft.com/office/drawing/2014/main" id="{227B5D39-DAE3-444B-BC6E-5E690E7EC0CE}"/>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205" name="!!Menu-6">
            <a:extLst>
              <a:ext uri="{FF2B5EF4-FFF2-40B4-BE49-F238E27FC236}">
                <a16:creationId xmlns:a16="http://schemas.microsoft.com/office/drawing/2014/main" id="{35C8D2A4-BFB2-4D62-8D5A-DF5BC4DDE2CA}"/>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206" name="!!Menu-Line5">
            <a:extLst>
              <a:ext uri="{FF2B5EF4-FFF2-40B4-BE49-F238E27FC236}">
                <a16:creationId xmlns:a16="http://schemas.microsoft.com/office/drawing/2014/main" id="{2AF53C8D-71E0-4360-A7EB-516806FEB22D}"/>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07" name="!!Menu-Line4">
            <a:extLst>
              <a:ext uri="{FF2B5EF4-FFF2-40B4-BE49-F238E27FC236}">
                <a16:creationId xmlns:a16="http://schemas.microsoft.com/office/drawing/2014/main" id="{1A7B0976-B3DF-4733-A5A1-E5A708B4F66B}"/>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08" name="!!Menu-Line3">
            <a:extLst>
              <a:ext uri="{FF2B5EF4-FFF2-40B4-BE49-F238E27FC236}">
                <a16:creationId xmlns:a16="http://schemas.microsoft.com/office/drawing/2014/main" id="{1D0BF4F8-6183-4F9A-8B57-F4DD72A868D4}"/>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09" name="!!Menu-Line2">
            <a:extLst>
              <a:ext uri="{FF2B5EF4-FFF2-40B4-BE49-F238E27FC236}">
                <a16:creationId xmlns:a16="http://schemas.microsoft.com/office/drawing/2014/main" id="{CD39A40E-0116-44A8-88DF-3FD38A735BF9}"/>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10" name="!!Menu-Line1">
            <a:extLst>
              <a:ext uri="{FF2B5EF4-FFF2-40B4-BE49-F238E27FC236}">
                <a16:creationId xmlns:a16="http://schemas.microsoft.com/office/drawing/2014/main" id="{0B7C1E4A-A3D7-45EE-831C-A5B12A06876A}"/>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11" name="!!Menu-7">
            <a:extLst>
              <a:ext uri="{FF2B5EF4-FFF2-40B4-BE49-F238E27FC236}">
                <a16:creationId xmlns:a16="http://schemas.microsoft.com/office/drawing/2014/main" id="{705400F1-2BCB-452D-9C12-077A068624B8}"/>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212" name="!!Menu-Line6">
            <a:extLst>
              <a:ext uri="{FF2B5EF4-FFF2-40B4-BE49-F238E27FC236}">
                <a16:creationId xmlns:a16="http://schemas.microsoft.com/office/drawing/2014/main" id="{E3737B88-993F-4D4B-970F-D7048E1B85C9}"/>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13" name="!!MenuTrigger1">
            <a:hlinkClick r:id="rId19" action="ppaction://hlinksldjump"/>
            <a:extLst>
              <a:ext uri="{FF2B5EF4-FFF2-40B4-BE49-F238E27FC236}">
                <a16:creationId xmlns:a16="http://schemas.microsoft.com/office/drawing/2014/main" id="{7342DF8A-EA72-47EA-A8B9-8F094F737FAD}"/>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14" name="!!MenuTrigger2">
            <a:hlinkClick r:id="rId20" action="ppaction://hlinksldjump"/>
            <a:extLst>
              <a:ext uri="{FF2B5EF4-FFF2-40B4-BE49-F238E27FC236}">
                <a16:creationId xmlns:a16="http://schemas.microsoft.com/office/drawing/2014/main" id="{3F0DC791-7F8E-4BAF-9A95-321304DC0975}"/>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15" name="!!MenuTrigger3">
            <a:hlinkClick r:id="rId21" action="ppaction://hlinksldjump"/>
            <a:extLst>
              <a:ext uri="{FF2B5EF4-FFF2-40B4-BE49-F238E27FC236}">
                <a16:creationId xmlns:a16="http://schemas.microsoft.com/office/drawing/2014/main" id="{8D7E3FD2-6117-4DEB-AF7B-E7A3EACDD298}"/>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16" name="!!MenuTrigger4">
            <a:hlinkClick r:id="rId22" action="ppaction://hlinksldjump"/>
            <a:extLst>
              <a:ext uri="{FF2B5EF4-FFF2-40B4-BE49-F238E27FC236}">
                <a16:creationId xmlns:a16="http://schemas.microsoft.com/office/drawing/2014/main" id="{6594ED9A-F804-4A92-AFF8-69F7923F1AE1}"/>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17" name="!!MenuTrigger5">
            <a:hlinkClick r:id="rId15" action="ppaction://hlinksldjump"/>
            <a:extLst>
              <a:ext uri="{FF2B5EF4-FFF2-40B4-BE49-F238E27FC236}">
                <a16:creationId xmlns:a16="http://schemas.microsoft.com/office/drawing/2014/main" id="{8F1941A6-AC35-4FD0-A5C2-3DD30816E70F}"/>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18" name="!!MenuTrigger6">
            <a:hlinkClick r:id="rId23" action="ppaction://hlinksldjump"/>
            <a:extLst>
              <a:ext uri="{FF2B5EF4-FFF2-40B4-BE49-F238E27FC236}">
                <a16:creationId xmlns:a16="http://schemas.microsoft.com/office/drawing/2014/main" id="{D92F1C67-8892-4C4B-9EE3-A9DD2C45EDC3}"/>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19" name="!!MenuTrigger7">
            <a:hlinkClick r:id="rId24" action="ppaction://hlinksldjump"/>
            <a:extLst>
              <a:ext uri="{FF2B5EF4-FFF2-40B4-BE49-F238E27FC236}">
                <a16:creationId xmlns:a16="http://schemas.microsoft.com/office/drawing/2014/main" id="{1AFAE401-6D83-42C4-AAC0-3C7BC2DED8A7}"/>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20" name="!!MenuBG">
            <a:extLst>
              <a:ext uri="{FF2B5EF4-FFF2-40B4-BE49-F238E27FC236}">
                <a16:creationId xmlns:a16="http://schemas.microsoft.com/office/drawing/2014/main" id="{746E853F-5FB4-4CAB-A0D8-2CCFFE1EF8E5}"/>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21" name="!!MenuLabel">
            <a:extLst>
              <a:ext uri="{FF2B5EF4-FFF2-40B4-BE49-F238E27FC236}">
                <a16:creationId xmlns:a16="http://schemas.microsoft.com/office/drawing/2014/main" id="{917A32BE-D6ED-4AEA-9D42-B3014FCDEA31}"/>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222" name="!!MenuTriggerComplete">
            <a:extLst>
              <a:ext uri="{FF2B5EF4-FFF2-40B4-BE49-F238E27FC236}">
                <a16:creationId xmlns:a16="http://schemas.microsoft.com/office/drawing/2014/main" id="{CFD07698-5DC4-42D0-8D67-62897F7524BB}"/>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223" name="!!MenuCloseButton">
            <a:extLst>
              <a:ext uri="{FF2B5EF4-FFF2-40B4-BE49-F238E27FC236}">
                <a16:creationId xmlns:a16="http://schemas.microsoft.com/office/drawing/2014/main" id="{9FD8AB6E-9849-42BF-8954-C6AD15DA76FE}"/>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224" name="!!MenuCloseTriggerComplete">
            <a:extLst>
              <a:ext uri="{FF2B5EF4-FFF2-40B4-BE49-F238E27FC236}">
                <a16:creationId xmlns:a16="http://schemas.microsoft.com/office/drawing/2014/main" id="{B049ED14-0BB5-4150-A0D6-7BFD1B74BA00}"/>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2" name="Rechthoek 1">
            <a:hlinkClick r:id="rId25" action="ppaction://hlinksldjump"/>
            <a:extLst>
              <a:ext uri="{FF2B5EF4-FFF2-40B4-BE49-F238E27FC236}">
                <a16:creationId xmlns:a16="http://schemas.microsoft.com/office/drawing/2014/main" id="{2B75E411-8B0A-4EBB-9F87-98C8092A2AA4}"/>
              </a:ext>
            </a:extLst>
          </p:cNvPr>
          <p:cNvSpPr/>
          <p:nvPr/>
        </p:nvSpPr>
        <p:spPr>
          <a:xfrm>
            <a:off x="2833638" y="4935551"/>
            <a:ext cx="647388" cy="2393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26" name="Rechthoek 225">
            <a:hlinkClick r:id="rId26" action="ppaction://hlinksldjump"/>
            <a:extLst>
              <a:ext uri="{FF2B5EF4-FFF2-40B4-BE49-F238E27FC236}">
                <a16:creationId xmlns:a16="http://schemas.microsoft.com/office/drawing/2014/main" id="{1005B389-1B71-4D91-B5A5-A97903FC3449}"/>
              </a:ext>
            </a:extLst>
          </p:cNvPr>
          <p:cNvSpPr/>
          <p:nvPr/>
        </p:nvSpPr>
        <p:spPr>
          <a:xfrm>
            <a:off x="4902145" y="4915769"/>
            <a:ext cx="744126" cy="2946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27" name="Rechthoek 226">
            <a:hlinkClick r:id="rId27" action="ppaction://hlinksldjump"/>
            <a:extLst>
              <a:ext uri="{FF2B5EF4-FFF2-40B4-BE49-F238E27FC236}">
                <a16:creationId xmlns:a16="http://schemas.microsoft.com/office/drawing/2014/main" id="{AC36C6B7-BE86-45EB-A330-38DB4F35EFEA}"/>
              </a:ext>
            </a:extLst>
          </p:cNvPr>
          <p:cNvSpPr/>
          <p:nvPr/>
        </p:nvSpPr>
        <p:spPr>
          <a:xfrm>
            <a:off x="7007950" y="4915769"/>
            <a:ext cx="693436" cy="2724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28" name="Rechthoek 227">
            <a:hlinkClick r:id="rId28" action="ppaction://hlinksldjump"/>
            <a:extLst>
              <a:ext uri="{FF2B5EF4-FFF2-40B4-BE49-F238E27FC236}">
                <a16:creationId xmlns:a16="http://schemas.microsoft.com/office/drawing/2014/main" id="{11B19121-1802-402A-969F-8194457F1CE1}"/>
              </a:ext>
            </a:extLst>
          </p:cNvPr>
          <p:cNvSpPr/>
          <p:nvPr/>
        </p:nvSpPr>
        <p:spPr>
          <a:xfrm>
            <a:off x="7985611" y="4983703"/>
            <a:ext cx="878357" cy="5286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Tree>
    <p:extLst>
      <p:ext uri="{BB962C8B-B14F-4D97-AF65-F5344CB8AC3E}">
        <p14:creationId xmlns:p14="http://schemas.microsoft.com/office/powerpoint/2010/main" val="118634430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81"/>
                                        </p:tgtEl>
                                        <p:attrNameLst>
                                          <p:attrName>style.visibility</p:attrName>
                                        </p:attrNameLst>
                                      </p:cBhvr>
                                      <p:to>
                                        <p:strVal val="visible"/>
                                      </p:to>
                                    </p:set>
                                    <p:animEffect transition="in" filter="fade">
                                      <p:cBhvr>
                                        <p:cTn id="7" dur="1000"/>
                                        <p:tgtEl>
                                          <p:spTgt spid="81"/>
                                        </p:tgtEl>
                                      </p:cBhvr>
                                    </p:animEffect>
                                  </p:childTnLst>
                                </p:cTn>
                              </p:par>
                              <p:par>
                                <p:cTn id="8" presetID="2" presetClass="entr" presetSubtype="8" decel="100000" fill="hold" grpId="0" nodeType="withEffect">
                                  <p:stCondLst>
                                    <p:cond delay="0"/>
                                  </p:stCondLst>
                                  <p:childTnLst>
                                    <p:set>
                                      <p:cBhvr>
                                        <p:cTn id="9" dur="1" fill="hold">
                                          <p:stCondLst>
                                            <p:cond delay="0"/>
                                          </p:stCondLst>
                                        </p:cTn>
                                        <p:tgtEl>
                                          <p:spTgt spid="82"/>
                                        </p:tgtEl>
                                        <p:attrNameLst>
                                          <p:attrName>style.visibility</p:attrName>
                                        </p:attrNameLst>
                                      </p:cBhvr>
                                      <p:to>
                                        <p:strVal val="visible"/>
                                      </p:to>
                                    </p:set>
                                    <p:anim calcmode="lin" valueType="num">
                                      <p:cBhvr additive="base">
                                        <p:cTn id="10" dur="500" fill="hold"/>
                                        <p:tgtEl>
                                          <p:spTgt spid="82"/>
                                        </p:tgtEl>
                                        <p:attrNameLst>
                                          <p:attrName>ppt_x</p:attrName>
                                        </p:attrNameLst>
                                      </p:cBhvr>
                                      <p:tavLst>
                                        <p:tav tm="0">
                                          <p:val>
                                            <p:strVal val="0-#ppt_w/2"/>
                                          </p:val>
                                        </p:tav>
                                        <p:tav tm="100000">
                                          <p:val>
                                            <p:strVal val="#ppt_x"/>
                                          </p:val>
                                        </p:tav>
                                      </p:tavLst>
                                    </p:anim>
                                    <p:anim calcmode="lin" valueType="num">
                                      <p:cBhvr additive="base">
                                        <p:cTn id="11" dur="500" fill="hold"/>
                                        <p:tgtEl>
                                          <p:spTgt spid="82"/>
                                        </p:tgtEl>
                                        <p:attrNameLst>
                                          <p:attrName>ppt_y</p:attrName>
                                        </p:attrNameLst>
                                      </p:cBhvr>
                                      <p:tavLst>
                                        <p:tav tm="0">
                                          <p:val>
                                            <p:strVal val="#ppt_y"/>
                                          </p:val>
                                        </p:tav>
                                        <p:tav tm="100000">
                                          <p:val>
                                            <p:strVal val="#ppt_y"/>
                                          </p:val>
                                        </p:tav>
                                      </p:tavLst>
                                    </p:anim>
                                  </p:childTnLst>
                                </p:cTn>
                              </p:par>
                              <p:par>
                                <p:cTn id="12" presetID="2" presetClass="entr" presetSubtype="8" decel="100000" fill="hold" grpId="0" nodeType="withEffect">
                                  <p:stCondLst>
                                    <p:cond delay="0"/>
                                  </p:stCondLst>
                                  <p:childTnLst>
                                    <p:set>
                                      <p:cBhvr>
                                        <p:cTn id="13" dur="1" fill="hold">
                                          <p:stCondLst>
                                            <p:cond delay="0"/>
                                          </p:stCondLst>
                                        </p:cTn>
                                        <p:tgtEl>
                                          <p:spTgt spid="83"/>
                                        </p:tgtEl>
                                        <p:attrNameLst>
                                          <p:attrName>style.visibility</p:attrName>
                                        </p:attrNameLst>
                                      </p:cBhvr>
                                      <p:to>
                                        <p:strVal val="visible"/>
                                      </p:to>
                                    </p:set>
                                    <p:anim calcmode="lin" valueType="num">
                                      <p:cBhvr additive="base">
                                        <p:cTn id="14" dur="750" fill="hold"/>
                                        <p:tgtEl>
                                          <p:spTgt spid="83"/>
                                        </p:tgtEl>
                                        <p:attrNameLst>
                                          <p:attrName>ppt_x</p:attrName>
                                        </p:attrNameLst>
                                      </p:cBhvr>
                                      <p:tavLst>
                                        <p:tav tm="0">
                                          <p:val>
                                            <p:strVal val="0-#ppt_w/2"/>
                                          </p:val>
                                        </p:tav>
                                        <p:tav tm="100000">
                                          <p:val>
                                            <p:strVal val="#ppt_x"/>
                                          </p:val>
                                        </p:tav>
                                      </p:tavLst>
                                    </p:anim>
                                    <p:anim calcmode="lin" valueType="num">
                                      <p:cBhvr additive="base">
                                        <p:cTn id="15" dur="750" fill="hold"/>
                                        <p:tgtEl>
                                          <p:spTgt spid="83"/>
                                        </p:tgtEl>
                                        <p:attrNameLst>
                                          <p:attrName>ppt_y</p:attrName>
                                        </p:attrNameLst>
                                      </p:cBhvr>
                                      <p:tavLst>
                                        <p:tav tm="0">
                                          <p:val>
                                            <p:strVal val="#ppt_y"/>
                                          </p:val>
                                        </p:tav>
                                        <p:tav tm="100000">
                                          <p:val>
                                            <p:strVal val="#ppt_y"/>
                                          </p:val>
                                        </p:tav>
                                      </p:tavLst>
                                    </p:anim>
                                  </p:childTnLst>
                                </p:cTn>
                              </p:par>
                              <p:par>
                                <p:cTn id="16" presetID="2" presetClass="entr" presetSubtype="8" decel="100000" fill="hold" grpId="0" nodeType="withEffect">
                                  <p:stCondLst>
                                    <p:cond delay="0"/>
                                  </p:stCondLst>
                                  <p:childTnLst>
                                    <p:set>
                                      <p:cBhvr>
                                        <p:cTn id="17" dur="1" fill="hold">
                                          <p:stCondLst>
                                            <p:cond delay="0"/>
                                          </p:stCondLst>
                                        </p:cTn>
                                        <p:tgtEl>
                                          <p:spTgt spid="84"/>
                                        </p:tgtEl>
                                        <p:attrNameLst>
                                          <p:attrName>style.visibility</p:attrName>
                                        </p:attrNameLst>
                                      </p:cBhvr>
                                      <p:to>
                                        <p:strVal val="visible"/>
                                      </p:to>
                                    </p:set>
                                    <p:anim calcmode="lin" valueType="num">
                                      <p:cBhvr additive="base">
                                        <p:cTn id="18" dur="1000" fill="hold"/>
                                        <p:tgtEl>
                                          <p:spTgt spid="84"/>
                                        </p:tgtEl>
                                        <p:attrNameLst>
                                          <p:attrName>ppt_x</p:attrName>
                                        </p:attrNameLst>
                                      </p:cBhvr>
                                      <p:tavLst>
                                        <p:tav tm="0">
                                          <p:val>
                                            <p:strVal val="0-#ppt_w/2"/>
                                          </p:val>
                                        </p:tav>
                                        <p:tav tm="100000">
                                          <p:val>
                                            <p:strVal val="#ppt_x"/>
                                          </p:val>
                                        </p:tav>
                                      </p:tavLst>
                                    </p:anim>
                                    <p:anim calcmode="lin" valueType="num">
                                      <p:cBhvr additive="base">
                                        <p:cTn id="19" dur="1000" fill="hold"/>
                                        <p:tgtEl>
                                          <p:spTgt spid="84"/>
                                        </p:tgtEl>
                                        <p:attrNameLst>
                                          <p:attrName>ppt_y</p:attrName>
                                        </p:attrNameLst>
                                      </p:cBhvr>
                                      <p:tavLst>
                                        <p:tav tm="0">
                                          <p:val>
                                            <p:strVal val="#ppt_y"/>
                                          </p:val>
                                        </p:tav>
                                        <p:tav tm="100000">
                                          <p:val>
                                            <p:strVal val="#ppt_y"/>
                                          </p:val>
                                        </p:tav>
                                      </p:tavLst>
                                    </p:anim>
                                  </p:childTnLst>
                                </p:cTn>
                              </p:par>
                              <p:par>
                                <p:cTn id="20" presetID="2" presetClass="entr" presetSubtype="8" decel="100000" fill="hold" grpId="0" nodeType="withEffect">
                                  <p:stCondLst>
                                    <p:cond delay="0"/>
                                  </p:stCondLst>
                                  <p:childTnLst>
                                    <p:set>
                                      <p:cBhvr>
                                        <p:cTn id="21" dur="1" fill="hold">
                                          <p:stCondLst>
                                            <p:cond delay="0"/>
                                          </p:stCondLst>
                                        </p:cTn>
                                        <p:tgtEl>
                                          <p:spTgt spid="85"/>
                                        </p:tgtEl>
                                        <p:attrNameLst>
                                          <p:attrName>style.visibility</p:attrName>
                                        </p:attrNameLst>
                                      </p:cBhvr>
                                      <p:to>
                                        <p:strVal val="visible"/>
                                      </p:to>
                                    </p:set>
                                    <p:anim calcmode="lin" valueType="num">
                                      <p:cBhvr additive="base">
                                        <p:cTn id="22" dur="1250" fill="hold"/>
                                        <p:tgtEl>
                                          <p:spTgt spid="85"/>
                                        </p:tgtEl>
                                        <p:attrNameLst>
                                          <p:attrName>ppt_x</p:attrName>
                                        </p:attrNameLst>
                                      </p:cBhvr>
                                      <p:tavLst>
                                        <p:tav tm="0">
                                          <p:val>
                                            <p:strVal val="0-#ppt_w/2"/>
                                          </p:val>
                                        </p:tav>
                                        <p:tav tm="100000">
                                          <p:val>
                                            <p:strVal val="#ppt_x"/>
                                          </p:val>
                                        </p:tav>
                                      </p:tavLst>
                                    </p:anim>
                                    <p:anim calcmode="lin" valueType="num">
                                      <p:cBhvr additive="base">
                                        <p:cTn id="23" dur="1250" fill="hold"/>
                                        <p:tgtEl>
                                          <p:spTgt spid="85"/>
                                        </p:tgtEl>
                                        <p:attrNameLst>
                                          <p:attrName>ppt_y</p:attrName>
                                        </p:attrNameLst>
                                      </p:cBhvr>
                                      <p:tavLst>
                                        <p:tav tm="0">
                                          <p:val>
                                            <p:strVal val="#ppt_y"/>
                                          </p:val>
                                        </p:tav>
                                        <p:tav tm="100000">
                                          <p:val>
                                            <p:strVal val="#ppt_y"/>
                                          </p:val>
                                        </p:tav>
                                      </p:tavLst>
                                    </p:anim>
                                  </p:childTnLst>
                                </p:cTn>
                              </p:par>
                              <p:par>
                                <p:cTn id="24" presetID="2" presetClass="entr" presetSubtype="8" decel="100000" fill="hold" grpId="0" nodeType="withEffect">
                                  <p:stCondLst>
                                    <p:cond delay="750"/>
                                  </p:stCondLst>
                                  <p:childTnLst>
                                    <p:set>
                                      <p:cBhvr>
                                        <p:cTn id="25" dur="1" fill="hold">
                                          <p:stCondLst>
                                            <p:cond delay="0"/>
                                          </p:stCondLst>
                                        </p:cTn>
                                        <p:tgtEl>
                                          <p:spTgt spid="86"/>
                                        </p:tgtEl>
                                        <p:attrNameLst>
                                          <p:attrName>style.visibility</p:attrName>
                                        </p:attrNameLst>
                                      </p:cBhvr>
                                      <p:to>
                                        <p:strVal val="visible"/>
                                      </p:to>
                                    </p:set>
                                    <p:anim calcmode="lin" valueType="num">
                                      <p:cBhvr additive="base">
                                        <p:cTn id="26" dur="500" fill="hold"/>
                                        <p:tgtEl>
                                          <p:spTgt spid="86"/>
                                        </p:tgtEl>
                                        <p:attrNameLst>
                                          <p:attrName>ppt_x</p:attrName>
                                        </p:attrNameLst>
                                      </p:cBhvr>
                                      <p:tavLst>
                                        <p:tav tm="0">
                                          <p:val>
                                            <p:strVal val="0-#ppt_w/2"/>
                                          </p:val>
                                        </p:tav>
                                        <p:tav tm="100000">
                                          <p:val>
                                            <p:strVal val="#ppt_x"/>
                                          </p:val>
                                        </p:tav>
                                      </p:tavLst>
                                    </p:anim>
                                    <p:anim calcmode="lin" valueType="num">
                                      <p:cBhvr additive="base">
                                        <p:cTn id="27" dur="500" fill="hold"/>
                                        <p:tgtEl>
                                          <p:spTgt spid="86"/>
                                        </p:tgtEl>
                                        <p:attrNameLst>
                                          <p:attrName>ppt_y</p:attrName>
                                        </p:attrNameLst>
                                      </p:cBhvr>
                                      <p:tavLst>
                                        <p:tav tm="0">
                                          <p:val>
                                            <p:strVal val="#ppt_y"/>
                                          </p:val>
                                        </p:tav>
                                        <p:tav tm="100000">
                                          <p:val>
                                            <p:strVal val="#ppt_y"/>
                                          </p:val>
                                        </p:tav>
                                      </p:tavLst>
                                    </p:anim>
                                  </p:childTnLst>
                                </p:cTn>
                              </p:par>
                            </p:childTnLst>
                          </p:cTn>
                        </p:par>
                        <p:par>
                          <p:cTn id="28" fill="hold">
                            <p:stCondLst>
                              <p:cond delay="1250"/>
                            </p:stCondLst>
                            <p:childTnLst>
                              <p:par>
                                <p:cTn id="29" presetID="10" presetClass="entr" presetSubtype="0" fill="hold" grpId="0" nodeType="afterEffect">
                                  <p:stCondLst>
                                    <p:cond delay="0"/>
                                  </p:stCondLst>
                                  <p:childTnLst>
                                    <p:set>
                                      <p:cBhvr>
                                        <p:cTn id="30" dur="1" fill="hold">
                                          <p:stCondLst>
                                            <p:cond delay="0"/>
                                          </p:stCondLst>
                                        </p:cTn>
                                        <p:tgtEl>
                                          <p:spTgt spid="87"/>
                                        </p:tgtEl>
                                        <p:attrNameLst>
                                          <p:attrName>style.visibility</p:attrName>
                                        </p:attrNameLst>
                                      </p:cBhvr>
                                      <p:to>
                                        <p:strVal val="visible"/>
                                      </p:to>
                                    </p:set>
                                    <p:animEffect transition="in" filter="fade">
                                      <p:cBhvr>
                                        <p:cTn id="31" dur="500"/>
                                        <p:tgtEl>
                                          <p:spTgt spid="87"/>
                                        </p:tgtEl>
                                      </p:cBhvr>
                                    </p:animEffect>
                                  </p:childTnLst>
                                </p:cTn>
                              </p:par>
                            </p:childTnLst>
                          </p:cTn>
                        </p:par>
                        <p:par>
                          <p:cTn id="32" fill="hold">
                            <p:stCondLst>
                              <p:cond delay="1750"/>
                            </p:stCondLst>
                            <p:childTnLst>
                              <p:par>
                                <p:cTn id="33" presetID="49" presetClass="entr" presetSubtype="0" decel="100000" fill="hold" nodeType="after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p:cTn id="35" dur="500" fill="hold"/>
                                        <p:tgtEl>
                                          <p:spTgt spid="16"/>
                                        </p:tgtEl>
                                        <p:attrNameLst>
                                          <p:attrName>ppt_w</p:attrName>
                                        </p:attrNameLst>
                                      </p:cBhvr>
                                      <p:tavLst>
                                        <p:tav tm="0">
                                          <p:val>
                                            <p:fltVal val="0"/>
                                          </p:val>
                                        </p:tav>
                                        <p:tav tm="100000">
                                          <p:val>
                                            <p:strVal val="#ppt_w"/>
                                          </p:val>
                                        </p:tav>
                                      </p:tavLst>
                                    </p:anim>
                                    <p:anim calcmode="lin" valueType="num">
                                      <p:cBhvr>
                                        <p:cTn id="36" dur="500" fill="hold"/>
                                        <p:tgtEl>
                                          <p:spTgt spid="16"/>
                                        </p:tgtEl>
                                        <p:attrNameLst>
                                          <p:attrName>ppt_h</p:attrName>
                                        </p:attrNameLst>
                                      </p:cBhvr>
                                      <p:tavLst>
                                        <p:tav tm="0">
                                          <p:val>
                                            <p:fltVal val="0"/>
                                          </p:val>
                                        </p:tav>
                                        <p:tav tm="100000">
                                          <p:val>
                                            <p:strVal val="#ppt_h"/>
                                          </p:val>
                                        </p:tav>
                                      </p:tavLst>
                                    </p:anim>
                                    <p:anim calcmode="lin" valueType="num">
                                      <p:cBhvr>
                                        <p:cTn id="37" dur="500" fill="hold"/>
                                        <p:tgtEl>
                                          <p:spTgt spid="16"/>
                                        </p:tgtEl>
                                        <p:attrNameLst>
                                          <p:attrName>style.rotation</p:attrName>
                                        </p:attrNameLst>
                                      </p:cBhvr>
                                      <p:tavLst>
                                        <p:tav tm="0">
                                          <p:val>
                                            <p:fltVal val="360"/>
                                          </p:val>
                                        </p:tav>
                                        <p:tav tm="100000">
                                          <p:val>
                                            <p:fltVal val="0"/>
                                          </p:val>
                                        </p:tav>
                                      </p:tavLst>
                                    </p:anim>
                                    <p:animEffect transition="in" filter="fade">
                                      <p:cBhvr>
                                        <p:cTn id="38" dur="500"/>
                                        <p:tgtEl>
                                          <p:spTgt spid="16"/>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left)">
                                      <p:cBhvr>
                                        <p:cTn id="41" dur="500"/>
                                        <p:tgtEl>
                                          <p:spTgt spid="11"/>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88"/>
                                        </p:tgtEl>
                                        <p:attrNameLst>
                                          <p:attrName>style.visibility</p:attrName>
                                        </p:attrNameLst>
                                      </p:cBhvr>
                                      <p:to>
                                        <p:strVal val="visible"/>
                                      </p:to>
                                    </p:set>
                                    <p:animEffect transition="in" filter="wipe(left)">
                                      <p:cBhvr>
                                        <p:cTn id="44" dur="750"/>
                                        <p:tgtEl>
                                          <p:spTgt spid="88"/>
                                        </p:tgtEl>
                                      </p:cBhvr>
                                    </p:animEffect>
                                  </p:childTnLst>
                                </p:cTn>
                              </p:par>
                            </p:childTnLst>
                          </p:cTn>
                        </p:par>
                        <p:par>
                          <p:cTn id="45" fill="hold">
                            <p:stCondLst>
                              <p:cond delay="2500"/>
                            </p:stCondLst>
                            <p:childTnLst>
                              <p:par>
                                <p:cTn id="46" presetID="10" presetClass="entr" presetSubtype="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par>
                                <p:cTn id="49" presetID="10" presetClass="entr" presetSubtype="0" fill="hold" grpId="0" nodeType="withEffect">
                                  <p:stCondLst>
                                    <p:cond delay="20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500"/>
                                        <p:tgtEl>
                                          <p:spTgt spid="31"/>
                                        </p:tgtEl>
                                      </p:cBhvr>
                                    </p:animEffect>
                                  </p:childTnLst>
                                </p:cTn>
                              </p:par>
                              <p:par>
                                <p:cTn id="52" presetID="10" presetClass="entr" presetSubtype="0" fill="hold" grpId="0" nodeType="withEffect">
                                  <p:stCondLst>
                                    <p:cond delay="400"/>
                                  </p:stCondLst>
                                  <p:childTnLst>
                                    <p:set>
                                      <p:cBhvr>
                                        <p:cTn id="53" dur="1" fill="hold">
                                          <p:stCondLst>
                                            <p:cond delay="0"/>
                                          </p:stCondLst>
                                        </p:cTn>
                                        <p:tgtEl>
                                          <p:spTgt spid="114"/>
                                        </p:tgtEl>
                                        <p:attrNameLst>
                                          <p:attrName>style.visibility</p:attrName>
                                        </p:attrNameLst>
                                      </p:cBhvr>
                                      <p:to>
                                        <p:strVal val="visible"/>
                                      </p:to>
                                    </p:set>
                                    <p:animEffect transition="in" filter="fade">
                                      <p:cBhvr>
                                        <p:cTn id="54" dur="500"/>
                                        <p:tgtEl>
                                          <p:spTgt spid="114"/>
                                        </p:tgtEl>
                                      </p:cBhvr>
                                    </p:animEffect>
                                  </p:childTnLst>
                                </p:cTn>
                              </p:par>
                              <p:par>
                                <p:cTn id="55" presetID="10" presetClass="entr" presetSubtype="0" fill="hold" grpId="0" nodeType="withEffect">
                                  <p:stCondLst>
                                    <p:cond delay="600"/>
                                  </p:stCondLst>
                                  <p:childTnLst>
                                    <p:set>
                                      <p:cBhvr>
                                        <p:cTn id="56" dur="1" fill="hold">
                                          <p:stCondLst>
                                            <p:cond delay="0"/>
                                          </p:stCondLst>
                                        </p:cTn>
                                        <p:tgtEl>
                                          <p:spTgt spid="115"/>
                                        </p:tgtEl>
                                        <p:attrNameLst>
                                          <p:attrName>style.visibility</p:attrName>
                                        </p:attrNameLst>
                                      </p:cBhvr>
                                      <p:to>
                                        <p:strVal val="visible"/>
                                      </p:to>
                                    </p:set>
                                    <p:animEffect transition="in" filter="fade">
                                      <p:cBhvr>
                                        <p:cTn id="57" dur="500"/>
                                        <p:tgtEl>
                                          <p:spTgt spid="115"/>
                                        </p:tgtEl>
                                      </p:cBhvr>
                                    </p:animEffect>
                                  </p:childTnLst>
                                </p:cTn>
                              </p:par>
                              <p:par>
                                <p:cTn id="58" presetID="10" presetClass="entr" presetSubtype="0" fill="hold" grpId="0" nodeType="withEffect">
                                  <p:stCondLst>
                                    <p:cond delay="800"/>
                                  </p:stCondLst>
                                  <p:childTnLst>
                                    <p:set>
                                      <p:cBhvr>
                                        <p:cTn id="59" dur="1" fill="hold">
                                          <p:stCondLst>
                                            <p:cond delay="0"/>
                                          </p:stCondLst>
                                        </p:cTn>
                                        <p:tgtEl>
                                          <p:spTgt spid="116"/>
                                        </p:tgtEl>
                                        <p:attrNameLst>
                                          <p:attrName>style.visibility</p:attrName>
                                        </p:attrNameLst>
                                      </p:cBhvr>
                                      <p:to>
                                        <p:strVal val="visible"/>
                                      </p:to>
                                    </p:set>
                                    <p:animEffect transition="in" filter="fade">
                                      <p:cBhvr>
                                        <p:cTn id="60" dur="500"/>
                                        <p:tgtEl>
                                          <p:spTgt spid="116"/>
                                        </p:tgtEl>
                                      </p:cBhvr>
                                    </p:animEffect>
                                  </p:childTnLst>
                                </p:cTn>
                              </p:par>
                              <p:par>
                                <p:cTn id="61" presetID="10" presetClass="entr" presetSubtype="0" fill="hold" grpId="0" nodeType="withEffect">
                                  <p:stCondLst>
                                    <p:cond delay="1000"/>
                                  </p:stCondLst>
                                  <p:childTnLst>
                                    <p:set>
                                      <p:cBhvr>
                                        <p:cTn id="62" dur="1" fill="hold">
                                          <p:stCondLst>
                                            <p:cond delay="0"/>
                                          </p:stCondLst>
                                        </p:cTn>
                                        <p:tgtEl>
                                          <p:spTgt spid="117"/>
                                        </p:tgtEl>
                                        <p:attrNameLst>
                                          <p:attrName>style.visibility</p:attrName>
                                        </p:attrNameLst>
                                      </p:cBhvr>
                                      <p:to>
                                        <p:strVal val="visible"/>
                                      </p:to>
                                    </p:set>
                                    <p:animEffect transition="in" filter="fade">
                                      <p:cBhvr>
                                        <p:cTn id="63" dur="500"/>
                                        <p:tgtEl>
                                          <p:spTgt spid="117"/>
                                        </p:tgtEl>
                                      </p:cBhvr>
                                    </p:animEffect>
                                  </p:childTnLst>
                                </p:cTn>
                              </p:par>
                              <p:par>
                                <p:cTn id="64" presetID="10" presetClass="entr" presetSubtype="0" fill="hold" grpId="0" nodeType="withEffect">
                                  <p:stCondLst>
                                    <p:cond delay="1200"/>
                                  </p:stCondLst>
                                  <p:childTnLst>
                                    <p:set>
                                      <p:cBhvr>
                                        <p:cTn id="65" dur="1" fill="hold">
                                          <p:stCondLst>
                                            <p:cond delay="0"/>
                                          </p:stCondLst>
                                        </p:cTn>
                                        <p:tgtEl>
                                          <p:spTgt spid="118"/>
                                        </p:tgtEl>
                                        <p:attrNameLst>
                                          <p:attrName>style.visibility</p:attrName>
                                        </p:attrNameLst>
                                      </p:cBhvr>
                                      <p:to>
                                        <p:strVal val="visible"/>
                                      </p:to>
                                    </p:set>
                                    <p:animEffect transition="in" filter="fade">
                                      <p:cBhvr>
                                        <p:cTn id="66" dur="500"/>
                                        <p:tgtEl>
                                          <p:spTgt spid="118"/>
                                        </p:tgtEl>
                                      </p:cBhvr>
                                    </p:animEffect>
                                  </p:childTnLst>
                                </p:cTn>
                              </p:par>
                              <p:par>
                                <p:cTn id="67" presetID="10" presetClass="entr" presetSubtype="0" fill="hold" grpId="0" nodeType="withEffect">
                                  <p:stCondLst>
                                    <p:cond delay="1400"/>
                                  </p:stCondLst>
                                  <p:childTnLst>
                                    <p:set>
                                      <p:cBhvr>
                                        <p:cTn id="68" dur="1" fill="hold">
                                          <p:stCondLst>
                                            <p:cond delay="0"/>
                                          </p:stCondLst>
                                        </p:cTn>
                                        <p:tgtEl>
                                          <p:spTgt spid="119"/>
                                        </p:tgtEl>
                                        <p:attrNameLst>
                                          <p:attrName>style.visibility</p:attrName>
                                        </p:attrNameLst>
                                      </p:cBhvr>
                                      <p:to>
                                        <p:strVal val="visible"/>
                                      </p:to>
                                    </p:set>
                                    <p:animEffect transition="in" filter="fade">
                                      <p:cBhvr>
                                        <p:cTn id="69" dur="500"/>
                                        <p:tgtEl>
                                          <p:spTgt spid="119"/>
                                        </p:tgtEl>
                                      </p:cBhvr>
                                    </p:animEffect>
                                  </p:childTnLst>
                                </p:cTn>
                              </p:par>
                              <p:par>
                                <p:cTn id="70" presetID="10" presetClass="entr" presetSubtype="0" fill="hold" grpId="0" nodeType="withEffect">
                                  <p:stCondLst>
                                    <p:cond delay="1600"/>
                                  </p:stCondLst>
                                  <p:childTnLst>
                                    <p:set>
                                      <p:cBhvr>
                                        <p:cTn id="71" dur="1" fill="hold">
                                          <p:stCondLst>
                                            <p:cond delay="0"/>
                                          </p:stCondLst>
                                        </p:cTn>
                                        <p:tgtEl>
                                          <p:spTgt spid="123"/>
                                        </p:tgtEl>
                                        <p:attrNameLst>
                                          <p:attrName>style.visibility</p:attrName>
                                        </p:attrNameLst>
                                      </p:cBhvr>
                                      <p:to>
                                        <p:strVal val="visible"/>
                                      </p:to>
                                    </p:set>
                                    <p:animEffect transition="in" filter="fade">
                                      <p:cBhvr>
                                        <p:cTn id="72" dur="500"/>
                                        <p:tgtEl>
                                          <p:spTgt spid="123"/>
                                        </p:tgtEl>
                                      </p:cBhvr>
                                    </p:animEffect>
                                  </p:childTnLst>
                                </p:cTn>
                              </p:par>
                              <p:par>
                                <p:cTn id="73" presetID="10" presetClass="entr" presetSubtype="0" fill="hold" grpId="0" nodeType="withEffect">
                                  <p:stCondLst>
                                    <p:cond delay="1800"/>
                                  </p:stCondLst>
                                  <p:childTnLst>
                                    <p:set>
                                      <p:cBhvr>
                                        <p:cTn id="74" dur="1" fill="hold">
                                          <p:stCondLst>
                                            <p:cond delay="0"/>
                                          </p:stCondLst>
                                        </p:cTn>
                                        <p:tgtEl>
                                          <p:spTgt spid="124"/>
                                        </p:tgtEl>
                                        <p:attrNameLst>
                                          <p:attrName>style.visibility</p:attrName>
                                        </p:attrNameLst>
                                      </p:cBhvr>
                                      <p:to>
                                        <p:strVal val="visible"/>
                                      </p:to>
                                    </p:set>
                                    <p:animEffect transition="in" filter="fade">
                                      <p:cBhvr>
                                        <p:cTn id="75" dur="500"/>
                                        <p:tgtEl>
                                          <p:spTgt spid="124"/>
                                        </p:tgtEl>
                                      </p:cBhvr>
                                    </p:animEffect>
                                  </p:childTnLst>
                                </p:cTn>
                              </p:par>
                              <p:par>
                                <p:cTn id="76" presetID="22" presetClass="entr" presetSubtype="8" fill="hold" nodeType="withEffect">
                                  <p:stCondLst>
                                    <p:cond delay="0"/>
                                  </p:stCondLst>
                                  <p:childTnLst>
                                    <p:set>
                                      <p:cBhvr>
                                        <p:cTn id="77" dur="1" fill="hold">
                                          <p:stCondLst>
                                            <p:cond delay="0"/>
                                          </p:stCondLst>
                                        </p:cTn>
                                        <p:tgtEl>
                                          <p:spTgt spid="22"/>
                                        </p:tgtEl>
                                        <p:attrNameLst>
                                          <p:attrName>style.visibility</p:attrName>
                                        </p:attrNameLst>
                                      </p:cBhvr>
                                      <p:to>
                                        <p:strVal val="visible"/>
                                      </p:to>
                                    </p:set>
                                    <p:animEffect transition="in" filter="wipe(left)">
                                      <p:cBhvr>
                                        <p:cTn id="78" dur="2300"/>
                                        <p:tgtEl>
                                          <p:spTgt spid="22"/>
                                        </p:tgtEl>
                                      </p:cBhvr>
                                    </p:animEffect>
                                  </p:childTnLst>
                                </p:cTn>
                              </p:par>
                              <p:par>
                                <p:cTn id="79" presetID="10" presetClass="entr" presetSubtype="0" fill="hold" grpId="0" nodeType="withEffect">
                                  <p:stCondLst>
                                    <p:cond delay="200"/>
                                  </p:stCondLst>
                                  <p:childTnLst>
                                    <p:set>
                                      <p:cBhvr>
                                        <p:cTn id="80" dur="1" fill="hold">
                                          <p:stCondLst>
                                            <p:cond delay="0"/>
                                          </p:stCondLst>
                                        </p:cTn>
                                        <p:tgtEl>
                                          <p:spTgt spid="105"/>
                                        </p:tgtEl>
                                        <p:attrNameLst>
                                          <p:attrName>style.visibility</p:attrName>
                                        </p:attrNameLst>
                                      </p:cBhvr>
                                      <p:to>
                                        <p:strVal val="visible"/>
                                      </p:to>
                                    </p:set>
                                    <p:animEffect transition="in" filter="fade">
                                      <p:cBhvr>
                                        <p:cTn id="81" dur="500"/>
                                        <p:tgtEl>
                                          <p:spTgt spid="105"/>
                                        </p:tgtEl>
                                      </p:cBhvr>
                                    </p:animEffect>
                                  </p:childTnLst>
                                </p:cTn>
                              </p:par>
                              <p:par>
                                <p:cTn id="82" presetID="10" presetClass="entr" presetSubtype="0" fill="hold" grpId="0" nodeType="withEffect">
                                  <p:stCondLst>
                                    <p:cond delay="400"/>
                                  </p:stCondLst>
                                  <p:childTnLst>
                                    <p:set>
                                      <p:cBhvr>
                                        <p:cTn id="83" dur="1" fill="hold">
                                          <p:stCondLst>
                                            <p:cond delay="0"/>
                                          </p:stCondLst>
                                        </p:cTn>
                                        <p:tgtEl>
                                          <p:spTgt spid="125"/>
                                        </p:tgtEl>
                                        <p:attrNameLst>
                                          <p:attrName>style.visibility</p:attrName>
                                        </p:attrNameLst>
                                      </p:cBhvr>
                                      <p:to>
                                        <p:strVal val="visible"/>
                                      </p:to>
                                    </p:set>
                                    <p:animEffect transition="in" filter="fade">
                                      <p:cBhvr>
                                        <p:cTn id="84" dur="500"/>
                                        <p:tgtEl>
                                          <p:spTgt spid="125"/>
                                        </p:tgtEl>
                                      </p:cBhvr>
                                    </p:animEffect>
                                  </p:childTnLst>
                                </p:cTn>
                              </p:par>
                              <p:par>
                                <p:cTn id="85" presetID="10" presetClass="entr" presetSubtype="0" fill="hold" grpId="0" nodeType="withEffect">
                                  <p:stCondLst>
                                    <p:cond delay="600"/>
                                  </p:stCondLst>
                                  <p:childTnLst>
                                    <p:set>
                                      <p:cBhvr>
                                        <p:cTn id="86" dur="1" fill="hold">
                                          <p:stCondLst>
                                            <p:cond delay="0"/>
                                          </p:stCondLst>
                                        </p:cTn>
                                        <p:tgtEl>
                                          <p:spTgt spid="126"/>
                                        </p:tgtEl>
                                        <p:attrNameLst>
                                          <p:attrName>style.visibility</p:attrName>
                                        </p:attrNameLst>
                                      </p:cBhvr>
                                      <p:to>
                                        <p:strVal val="visible"/>
                                      </p:to>
                                    </p:set>
                                    <p:animEffect transition="in" filter="fade">
                                      <p:cBhvr>
                                        <p:cTn id="87" dur="500"/>
                                        <p:tgtEl>
                                          <p:spTgt spid="126"/>
                                        </p:tgtEl>
                                      </p:cBhvr>
                                    </p:animEffect>
                                  </p:childTnLst>
                                </p:cTn>
                              </p:par>
                              <p:par>
                                <p:cTn id="88" presetID="10" presetClass="entr" presetSubtype="0" fill="hold" grpId="0" nodeType="withEffect">
                                  <p:stCondLst>
                                    <p:cond delay="800"/>
                                  </p:stCondLst>
                                  <p:childTnLst>
                                    <p:set>
                                      <p:cBhvr>
                                        <p:cTn id="89" dur="1" fill="hold">
                                          <p:stCondLst>
                                            <p:cond delay="0"/>
                                          </p:stCondLst>
                                        </p:cTn>
                                        <p:tgtEl>
                                          <p:spTgt spid="127"/>
                                        </p:tgtEl>
                                        <p:attrNameLst>
                                          <p:attrName>style.visibility</p:attrName>
                                        </p:attrNameLst>
                                      </p:cBhvr>
                                      <p:to>
                                        <p:strVal val="visible"/>
                                      </p:to>
                                    </p:set>
                                    <p:animEffect transition="in" filter="fade">
                                      <p:cBhvr>
                                        <p:cTn id="90" dur="500"/>
                                        <p:tgtEl>
                                          <p:spTgt spid="127"/>
                                        </p:tgtEl>
                                      </p:cBhvr>
                                    </p:animEffect>
                                  </p:childTnLst>
                                </p:cTn>
                              </p:par>
                              <p:par>
                                <p:cTn id="91" presetID="10" presetClass="entr" presetSubtype="0" fill="hold" grpId="0" nodeType="withEffect">
                                  <p:stCondLst>
                                    <p:cond delay="1000"/>
                                  </p:stCondLst>
                                  <p:childTnLst>
                                    <p:set>
                                      <p:cBhvr>
                                        <p:cTn id="92" dur="1" fill="hold">
                                          <p:stCondLst>
                                            <p:cond delay="0"/>
                                          </p:stCondLst>
                                        </p:cTn>
                                        <p:tgtEl>
                                          <p:spTgt spid="128"/>
                                        </p:tgtEl>
                                        <p:attrNameLst>
                                          <p:attrName>style.visibility</p:attrName>
                                        </p:attrNameLst>
                                      </p:cBhvr>
                                      <p:to>
                                        <p:strVal val="visible"/>
                                      </p:to>
                                    </p:set>
                                    <p:animEffect transition="in" filter="fade">
                                      <p:cBhvr>
                                        <p:cTn id="93" dur="500"/>
                                        <p:tgtEl>
                                          <p:spTgt spid="128"/>
                                        </p:tgtEl>
                                      </p:cBhvr>
                                    </p:animEffect>
                                  </p:childTnLst>
                                </p:cTn>
                              </p:par>
                              <p:par>
                                <p:cTn id="94" presetID="10" presetClass="entr" presetSubtype="0" fill="hold" grpId="0" nodeType="withEffect">
                                  <p:stCondLst>
                                    <p:cond delay="1200"/>
                                  </p:stCondLst>
                                  <p:childTnLst>
                                    <p:set>
                                      <p:cBhvr>
                                        <p:cTn id="95" dur="1" fill="hold">
                                          <p:stCondLst>
                                            <p:cond delay="0"/>
                                          </p:stCondLst>
                                        </p:cTn>
                                        <p:tgtEl>
                                          <p:spTgt spid="129"/>
                                        </p:tgtEl>
                                        <p:attrNameLst>
                                          <p:attrName>style.visibility</p:attrName>
                                        </p:attrNameLst>
                                      </p:cBhvr>
                                      <p:to>
                                        <p:strVal val="visible"/>
                                      </p:to>
                                    </p:set>
                                    <p:animEffect transition="in" filter="fade">
                                      <p:cBhvr>
                                        <p:cTn id="96" dur="500"/>
                                        <p:tgtEl>
                                          <p:spTgt spid="129"/>
                                        </p:tgtEl>
                                      </p:cBhvr>
                                    </p:animEffect>
                                  </p:childTnLst>
                                </p:cTn>
                              </p:par>
                              <p:par>
                                <p:cTn id="97" presetID="10" presetClass="entr" presetSubtype="0" fill="hold" grpId="0" nodeType="withEffect">
                                  <p:stCondLst>
                                    <p:cond delay="1400"/>
                                  </p:stCondLst>
                                  <p:childTnLst>
                                    <p:set>
                                      <p:cBhvr>
                                        <p:cTn id="98" dur="1" fill="hold">
                                          <p:stCondLst>
                                            <p:cond delay="0"/>
                                          </p:stCondLst>
                                        </p:cTn>
                                        <p:tgtEl>
                                          <p:spTgt spid="130"/>
                                        </p:tgtEl>
                                        <p:attrNameLst>
                                          <p:attrName>style.visibility</p:attrName>
                                        </p:attrNameLst>
                                      </p:cBhvr>
                                      <p:to>
                                        <p:strVal val="visible"/>
                                      </p:to>
                                    </p:set>
                                    <p:animEffect transition="in" filter="fade">
                                      <p:cBhvr>
                                        <p:cTn id="99" dur="500"/>
                                        <p:tgtEl>
                                          <p:spTgt spid="130"/>
                                        </p:tgtEl>
                                      </p:cBhvr>
                                    </p:animEffect>
                                  </p:childTnLst>
                                </p:cTn>
                              </p:par>
                              <p:par>
                                <p:cTn id="100" presetID="10" presetClass="entr" presetSubtype="0" fill="hold" grpId="0" nodeType="withEffect">
                                  <p:stCondLst>
                                    <p:cond delay="1600"/>
                                  </p:stCondLst>
                                  <p:childTnLst>
                                    <p:set>
                                      <p:cBhvr>
                                        <p:cTn id="101" dur="1" fill="hold">
                                          <p:stCondLst>
                                            <p:cond delay="0"/>
                                          </p:stCondLst>
                                        </p:cTn>
                                        <p:tgtEl>
                                          <p:spTgt spid="132"/>
                                        </p:tgtEl>
                                        <p:attrNameLst>
                                          <p:attrName>style.visibility</p:attrName>
                                        </p:attrNameLst>
                                      </p:cBhvr>
                                      <p:to>
                                        <p:strVal val="visible"/>
                                      </p:to>
                                    </p:set>
                                    <p:animEffect transition="in" filter="fade">
                                      <p:cBhvr>
                                        <p:cTn id="102" dur="500"/>
                                        <p:tgtEl>
                                          <p:spTgt spid="132"/>
                                        </p:tgtEl>
                                      </p:cBhvr>
                                    </p:animEffect>
                                  </p:childTnLst>
                                </p:cTn>
                              </p:par>
                              <p:par>
                                <p:cTn id="103" presetID="10" presetClass="entr" presetSubtype="0" fill="hold" grpId="0" nodeType="withEffect">
                                  <p:stCondLst>
                                    <p:cond delay="1800"/>
                                  </p:stCondLst>
                                  <p:childTnLst>
                                    <p:set>
                                      <p:cBhvr>
                                        <p:cTn id="104" dur="1" fill="hold">
                                          <p:stCondLst>
                                            <p:cond delay="0"/>
                                          </p:stCondLst>
                                        </p:cTn>
                                        <p:tgtEl>
                                          <p:spTgt spid="133"/>
                                        </p:tgtEl>
                                        <p:attrNameLst>
                                          <p:attrName>style.visibility</p:attrName>
                                        </p:attrNameLst>
                                      </p:cBhvr>
                                      <p:to>
                                        <p:strVal val="visible"/>
                                      </p:to>
                                    </p:set>
                                    <p:animEffect transition="in" filter="fade">
                                      <p:cBhvr>
                                        <p:cTn id="105" dur="500"/>
                                        <p:tgtEl>
                                          <p:spTgt spid="133"/>
                                        </p:tgtEl>
                                      </p:cBhvr>
                                    </p:animEffect>
                                  </p:childTnLst>
                                </p:cTn>
                              </p:par>
                              <p:par>
                                <p:cTn id="106" presetID="10" presetClass="entr" presetSubtype="0" fill="hold" grpId="0" nodeType="withEffect">
                                  <p:stCondLst>
                                    <p:cond delay="2000"/>
                                  </p:stCondLst>
                                  <p:childTnLst>
                                    <p:set>
                                      <p:cBhvr>
                                        <p:cTn id="107" dur="1" fill="hold">
                                          <p:stCondLst>
                                            <p:cond delay="0"/>
                                          </p:stCondLst>
                                        </p:cTn>
                                        <p:tgtEl>
                                          <p:spTgt spid="141"/>
                                        </p:tgtEl>
                                        <p:attrNameLst>
                                          <p:attrName>style.visibility</p:attrName>
                                        </p:attrNameLst>
                                      </p:cBhvr>
                                      <p:to>
                                        <p:strVal val="visible"/>
                                      </p:to>
                                    </p:set>
                                    <p:animEffect transition="in" filter="fade">
                                      <p:cBhvr>
                                        <p:cTn id="108" dur="500"/>
                                        <p:tgtEl>
                                          <p:spTgt spid="141"/>
                                        </p:tgtEl>
                                      </p:cBhvr>
                                    </p:animEffect>
                                  </p:childTnLst>
                                </p:cTn>
                              </p:par>
                              <p:par>
                                <p:cTn id="109" presetID="22" presetClass="entr" presetSubtype="8" fill="hold" nodeType="withEffect">
                                  <p:stCondLst>
                                    <p:cond delay="0"/>
                                  </p:stCondLst>
                                  <p:childTnLst>
                                    <p:set>
                                      <p:cBhvr>
                                        <p:cTn id="110" dur="1" fill="hold">
                                          <p:stCondLst>
                                            <p:cond delay="0"/>
                                          </p:stCondLst>
                                        </p:cTn>
                                        <p:tgtEl>
                                          <p:spTgt spid="143"/>
                                        </p:tgtEl>
                                        <p:attrNameLst>
                                          <p:attrName>style.visibility</p:attrName>
                                        </p:attrNameLst>
                                      </p:cBhvr>
                                      <p:to>
                                        <p:strVal val="visible"/>
                                      </p:to>
                                    </p:set>
                                    <p:animEffect transition="in" filter="wipe(left)">
                                      <p:cBhvr>
                                        <p:cTn id="111" dur="2500"/>
                                        <p:tgtEl>
                                          <p:spTgt spid="143"/>
                                        </p:tgtEl>
                                      </p:cBhvr>
                                    </p:animEffect>
                                  </p:childTnLst>
                                </p:cTn>
                              </p:par>
                            </p:childTnLst>
                          </p:cTn>
                        </p:par>
                        <p:par>
                          <p:cTn id="112" fill="hold">
                            <p:stCondLst>
                              <p:cond delay="5000"/>
                            </p:stCondLst>
                            <p:childTnLst>
                              <p:par>
                                <p:cTn id="113" presetID="10" presetClass="entr" presetSubtype="0" fill="hold" grpId="0" nodeType="afterEffect">
                                  <p:stCondLst>
                                    <p:cond delay="0"/>
                                  </p:stCondLst>
                                  <p:childTnLst>
                                    <p:set>
                                      <p:cBhvr>
                                        <p:cTn id="114" dur="1" fill="hold">
                                          <p:stCondLst>
                                            <p:cond delay="0"/>
                                          </p:stCondLst>
                                        </p:cTn>
                                        <p:tgtEl>
                                          <p:spTgt spid="144"/>
                                        </p:tgtEl>
                                        <p:attrNameLst>
                                          <p:attrName>style.visibility</p:attrName>
                                        </p:attrNameLst>
                                      </p:cBhvr>
                                      <p:to>
                                        <p:strVal val="visible"/>
                                      </p:to>
                                    </p:set>
                                    <p:animEffect transition="in" filter="fade">
                                      <p:cBhvr>
                                        <p:cTn id="115" dur="500"/>
                                        <p:tgtEl>
                                          <p:spTgt spid="144"/>
                                        </p:tgtEl>
                                      </p:cBhvr>
                                    </p:animEffect>
                                  </p:childTnLst>
                                </p:cTn>
                              </p:par>
                              <p:par>
                                <p:cTn id="116" presetID="10" presetClass="entr" presetSubtype="0" fill="hold" grpId="0" nodeType="withEffect">
                                  <p:stCondLst>
                                    <p:cond delay="0"/>
                                  </p:stCondLst>
                                  <p:childTnLst>
                                    <p:set>
                                      <p:cBhvr>
                                        <p:cTn id="117" dur="1" fill="hold">
                                          <p:stCondLst>
                                            <p:cond delay="0"/>
                                          </p:stCondLst>
                                        </p:cTn>
                                        <p:tgtEl>
                                          <p:spTgt spid="145"/>
                                        </p:tgtEl>
                                        <p:attrNameLst>
                                          <p:attrName>style.visibility</p:attrName>
                                        </p:attrNameLst>
                                      </p:cBhvr>
                                      <p:to>
                                        <p:strVal val="visible"/>
                                      </p:to>
                                    </p:set>
                                    <p:animEffect transition="in" filter="fade">
                                      <p:cBhvr>
                                        <p:cTn id="118" dur="500"/>
                                        <p:tgtEl>
                                          <p:spTgt spid="145"/>
                                        </p:tgtEl>
                                      </p:cBhvr>
                                    </p:animEffect>
                                  </p:childTnLst>
                                </p:cTn>
                              </p:par>
                            </p:childTnLst>
                          </p:cTn>
                        </p:par>
                        <p:par>
                          <p:cTn id="119" fill="hold">
                            <p:stCondLst>
                              <p:cond delay="5500"/>
                            </p:stCondLst>
                            <p:childTnLst>
                              <p:par>
                                <p:cTn id="120" presetID="10" presetClass="entr" presetSubtype="0" fill="hold" grpId="0" nodeType="afterEffect">
                                  <p:stCondLst>
                                    <p:cond delay="0"/>
                                  </p:stCondLst>
                                  <p:childTnLst>
                                    <p:set>
                                      <p:cBhvr>
                                        <p:cTn id="121" dur="1" fill="hold">
                                          <p:stCondLst>
                                            <p:cond delay="0"/>
                                          </p:stCondLst>
                                        </p:cTn>
                                        <p:tgtEl>
                                          <p:spTgt spid="146"/>
                                        </p:tgtEl>
                                        <p:attrNameLst>
                                          <p:attrName>style.visibility</p:attrName>
                                        </p:attrNameLst>
                                      </p:cBhvr>
                                      <p:to>
                                        <p:strVal val="visible"/>
                                      </p:to>
                                    </p:set>
                                    <p:animEffect transition="in" filter="fade">
                                      <p:cBhvr>
                                        <p:cTn id="122" dur="250"/>
                                        <p:tgtEl>
                                          <p:spTgt spid="146"/>
                                        </p:tgtEl>
                                      </p:cBhvr>
                                    </p:animEffect>
                                  </p:childTnLst>
                                </p:cTn>
                              </p:par>
                              <p:par>
                                <p:cTn id="123" presetID="21" presetClass="entr" presetSubtype="1" fill="hold" grpId="0" nodeType="withEffect">
                                  <p:stCondLst>
                                    <p:cond delay="0"/>
                                  </p:stCondLst>
                                  <p:childTnLst>
                                    <p:set>
                                      <p:cBhvr>
                                        <p:cTn id="124" dur="1" fill="hold">
                                          <p:stCondLst>
                                            <p:cond delay="0"/>
                                          </p:stCondLst>
                                        </p:cTn>
                                        <p:tgtEl>
                                          <p:spTgt spid="32"/>
                                        </p:tgtEl>
                                        <p:attrNameLst>
                                          <p:attrName>style.visibility</p:attrName>
                                        </p:attrNameLst>
                                      </p:cBhvr>
                                      <p:to>
                                        <p:strVal val="visible"/>
                                      </p:to>
                                    </p:set>
                                    <p:animEffect transition="in" filter="wheel(1)">
                                      <p:cBhvr>
                                        <p:cTn id="125" dur="500"/>
                                        <p:tgtEl>
                                          <p:spTgt spid="32"/>
                                        </p:tgtEl>
                                      </p:cBhvr>
                                    </p:animEffect>
                                  </p:childTnLst>
                                </p:cTn>
                              </p:par>
                            </p:childTnLst>
                          </p:cTn>
                        </p:par>
                        <p:par>
                          <p:cTn id="126" fill="hold">
                            <p:stCondLst>
                              <p:cond delay="6000"/>
                            </p:stCondLst>
                            <p:childTnLst>
                              <p:par>
                                <p:cTn id="127" presetID="10" presetClass="entr" presetSubtype="0" fill="hold" grpId="0" nodeType="afterEffect">
                                  <p:stCondLst>
                                    <p:cond delay="0"/>
                                  </p:stCondLst>
                                  <p:childTnLst>
                                    <p:set>
                                      <p:cBhvr>
                                        <p:cTn id="128" dur="1" fill="hold">
                                          <p:stCondLst>
                                            <p:cond delay="0"/>
                                          </p:stCondLst>
                                        </p:cTn>
                                        <p:tgtEl>
                                          <p:spTgt spid="147"/>
                                        </p:tgtEl>
                                        <p:attrNameLst>
                                          <p:attrName>style.visibility</p:attrName>
                                        </p:attrNameLst>
                                      </p:cBhvr>
                                      <p:to>
                                        <p:strVal val="visible"/>
                                      </p:to>
                                    </p:set>
                                    <p:animEffect transition="in" filter="fade">
                                      <p:cBhvr>
                                        <p:cTn id="129" dur="250"/>
                                        <p:tgtEl>
                                          <p:spTgt spid="147"/>
                                        </p:tgtEl>
                                      </p:cBhvr>
                                    </p:animEffect>
                                  </p:childTnLst>
                                </p:cTn>
                              </p:par>
                              <p:par>
                                <p:cTn id="130" presetID="21" presetClass="entr" presetSubtype="1" fill="hold" grpId="0" nodeType="withEffect">
                                  <p:stCondLst>
                                    <p:cond delay="0"/>
                                  </p:stCondLst>
                                  <p:childTnLst>
                                    <p:set>
                                      <p:cBhvr>
                                        <p:cTn id="131" dur="1" fill="hold">
                                          <p:stCondLst>
                                            <p:cond delay="0"/>
                                          </p:stCondLst>
                                        </p:cTn>
                                        <p:tgtEl>
                                          <p:spTgt spid="154"/>
                                        </p:tgtEl>
                                        <p:attrNameLst>
                                          <p:attrName>style.visibility</p:attrName>
                                        </p:attrNameLst>
                                      </p:cBhvr>
                                      <p:to>
                                        <p:strVal val="visible"/>
                                      </p:to>
                                    </p:set>
                                    <p:animEffect transition="in" filter="wheel(1)">
                                      <p:cBhvr>
                                        <p:cTn id="132" dur="500"/>
                                        <p:tgtEl>
                                          <p:spTgt spid="154"/>
                                        </p:tgtEl>
                                      </p:cBhvr>
                                    </p:animEffect>
                                  </p:childTnLst>
                                </p:cTn>
                              </p:par>
                            </p:childTnLst>
                          </p:cTn>
                        </p:par>
                        <p:par>
                          <p:cTn id="133" fill="hold">
                            <p:stCondLst>
                              <p:cond delay="6500"/>
                            </p:stCondLst>
                            <p:childTnLst>
                              <p:par>
                                <p:cTn id="134" presetID="10" presetClass="entr" presetSubtype="0" fill="hold" grpId="0" nodeType="afterEffect">
                                  <p:stCondLst>
                                    <p:cond delay="0"/>
                                  </p:stCondLst>
                                  <p:childTnLst>
                                    <p:set>
                                      <p:cBhvr>
                                        <p:cTn id="135" dur="1" fill="hold">
                                          <p:stCondLst>
                                            <p:cond delay="0"/>
                                          </p:stCondLst>
                                        </p:cTn>
                                        <p:tgtEl>
                                          <p:spTgt spid="148"/>
                                        </p:tgtEl>
                                        <p:attrNameLst>
                                          <p:attrName>style.visibility</p:attrName>
                                        </p:attrNameLst>
                                      </p:cBhvr>
                                      <p:to>
                                        <p:strVal val="visible"/>
                                      </p:to>
                                    </p:set>
                                    <p:animEffect transition="in" filter="fade">
                                      <p:cBhvr>
                                        <p:cTn id="136" dur="250"/>
                                        <p:tgtEl>
                                          <p:spTgt spid="148"/>
                                        </p:tgtEl>
                                      </p:cBhvr>
                                    </p:animEffect>
                                  </p:childTnLst>
                                </p:cTn>
                              </p:par>
                              <p:par>
                                <p:cTn id="137" presetID="21" presetClass="entr" presetSubtype="1" fill="hold" grpId="0" nodeType="withEffect">
                                  <p:stCondLst>
                                    <p:cond delay="0"/>
                                  </p:stCondLst>
                                  <p:childTnLst>
                                    <p:set>
                                      <p:cBhvr>
                                        <p:cTn id="138" dur="1" fill="hold">
                                          <p:stCondLst>
                                            <p:cond delay="0"/>
                                          </p:stCondLst>
                                        </p:cTn>
                                        <p:tgtEl>
                                          <p:spTgt spid="160"/>
                                        </p:tgtEl>
                                        <p:attrNameLst>
                                          <p:attrName>style.visibility</p:attrName>
                                        </p:attrNameLst>
                                      </p:cBhvr>
                                      <p:to>
                                        <p:strVal val="visible"/>
                                      </p:to>
                                    </p:set>
                                    <p:animEffect transition="in" filter="wheel(1)">
                                      <p:cBhvr>
                                        <p:cTn id="139" dur="500"/>
                                        <p:tgtEl>
                                          <p:spTgt spid="160"/>
                                        </p:tgtEl>
                                      </p:cBhvr>
                                    </p:animEffect>
                                  </p:childTnLst>
                                </p:cTn>
                              </p:par>
                            </p:childTnLst>
                          </p:cTn>
                        </p:par>
                        <p:par>
                          <p:cTn id="140" fill="hold">
                            <p:stCondLst>
                              <p:cond delay="7000"/>
                            </p:stCondLst>
                            <p:childTnLst>
                              <p:par>
                                <p:cTn id="141" presetID="10" presetClass="entr" presetSubtype="0" fill="hold" grpId="0" nodeType="afterEffect">
                                  <p:stCondLst>
                                    <p:cond delay="0"/>
                                  </p:stCondLst>
                                  <p:childTnLst>
                                    <p:set>
                                      <p:cBhvr>
                                        <p:cTn id="142" dur="1" fill="hold">
                                          <p:stCondLst>
                                            <p:cond delay="0"/>
                                          </p:stCondLst>
                                        </p:cTn>
                                        <p:tgtEl>
                                          <p:spTgt spid="149"/>
                                        </p:tgtEl>
                                        <p:attrNameLst>
                                          <p:attrName>style.visibility</p:attrName>
                                        </p:attrNameLst>
                                      </p:cBhvr>
                                      <p:to>
                                        <p:strVal val="visible"/>
                                      </p:to>
                                    </p:set>
                                    <p:animEffect transition="in" filter="fade">
                                      <p:cBhvr>
                                        <p:cTn id="143" dur="250"/>
                                        <p:tgtEl>
                                          <p:spTgt spid="149"/>
                                        </p:tgtEl>
                                      </p:cBhvr>
                                    </p:animEffect>
                                  </p:childTnLst>
                                </p:cTn>
                              </p:par>
                              <p:par>
                                <p:cTn id="144" presetID="21" presetClass="entr" presetSubtype="1" fill="hold" grpId="0" nodeType="withEffect">
                                  <p:stCondLst>
                                    <p:cond delay="0"/>
                                  </p:stCondLst>
                                  <p:childTnLst>
                                    <p:set>
                                      <p:cBhvr>
                                        <p:cTn id="145" dur="1" fill="hold">
                                          <p:stCondLst>
                                            <p:cond delay="0"/>
                                          </p:stCondLst>
                                        </p:cTn>
                                        <p:tgtEl>
                                          <p:spTgt spid="155"/>
                                        </p:tgtEl>
                                        <p:attrNameLst>
                                          <p:attrName>style.visibility</p:attrName>
                                        </p:attrNameLst>
                                      </p:cBhvr>
                                      <p:to>
                                        <p:strVal val="visible"/>
                                      </p:to>
                                    </p:set>
                                    <p:animEffect transition="in" filter="wheel(1)">
                                      <p:cBhvr>
                                        <p:cTn id="146" dur="500"/>
                                        <p:tgtEl>
                                          <p:spTgt spid="155"/>
                                        </p:tgtEl>
                                      </p:cBhvr>
                                    </p:animEffect>
                                  </p:childTnLst>
                                </p:cTn>
                              </p:par>
                            </p:childTnLst>
                          </p:cTn>
                        </p:par>
                        <p:par>
                          <p:cTn id="147" fill="hold">
                            <p:stCondLst>
                              <p:cond delay="7500"/>
                            </p:stCondLst>
                            <p:childTnLst>
                              <p:par>
                                <p:cTn id="148" presetID="10" presetClass="entr" presetSubtype="0" fill="hold" grpId="0" nodeType="afterEffect">
                                  <p:stCondLst>
                                    <p:cond delay="0"/>
                                  </p:stCondLst>
                                  <p:childTnLst>
                                    <p:set>
                                      <p:cBhvr>
                                        <p:cTn id="149" dur="1" fill="hold">
                                          <p:stCondLst>
                                            <p:cond delay="0"/>
                                          </p:stCondLst>
                                        </p:cTn>
                                        <p:tgtEl>
                                          <p:spTgt spid="150"/>
                                        </p:tgtEl>
                                        <p:attrNameLst>
                                          <p:attrName>style.visibility</p:attrName>
                                        </p:attrNameLst>
                                      </p:cBhvr>
                                      <p:to>
                                        <p:strVal val="visible"/>
                                      </p:to>
                                    </p:set>
                                    <p:animEffect transition="in" filter="fade">
                                      <p:cBhvr>
                                        <p:cTn id="150" dur="250"/>
                                        <p:tgtEl>
                                          <p:spTgt spid="150"/>
                                        </p:tgtEl>
                                      </p:cBhvr>
                                    </p:animEffect>
                                  </p:childTnLst>
                                </p:cTn>
                              </p:par>
                              <p:par>
                                <p:cTn id="151" presetID="21" presetClass="entr" presetSubtype="1" fill="hold" grpId="0" nodeType="withEffect">
                                  <p:stCondLst>
                                    <p:cond delay="0"/>
                                  </p:stCondLst>
                                  <p:childTnLst>
                                    <p:set>
                                      <p:cBhvr>
                                        <p:cTn id="152" dur="1" fill="hold">
                                          <p:stCondLst>
                                            <p:cond delay="0"/>
                                          </p:stCondLst>
                                        </p:cTn>
                                        <p:tgtEl>
                                          <p:spTgt spid="157"/>
                                        </p:tgtEl>
                                        <p:attrNameLst>
                                          <p:attrName>style.visibility</p:attrName>
                                        </p:attrNameLst>
                                      </p:cBhvr>
                                      <p:to>
                                        <p:strVal val="visible"/>
                                      </p:to>
                                    </p:set>
                                    <p:animEffect transition="in" filter="wheel(1)">
                                      <p:cBhvr>
                                        <p:cTn id="153" dur="500"/>
                                        <p:tgtEl>
                                          <p:spTgt spid="157"/>
                                        </p:tgtEl>
                                      </p:cBhvr>
                                    </p:animEffect>
                                  </p:childTnLst>
                                </p:cTn>
                              </p:par>
                              <p:par>
                                <p:cTn id="154" presetID="21" presetClass="entr" presetSubtype="1" fill="hold" grpId="0" nodeType="withEffect">
                                  <p:stCondLst>
                                    <p:cond delay="0"/>
                                  </p:stCondLst>
                                  <p:childTnLst>
                                    <p:set>
                                      <p:cBhvr>
                                        <p:cTn id="155" dur="1" fill="hold">
                                          <p:stCondLst>
                                            <p:cond delay="0"/>
                                          </p:stCondLst>
                                        </p:cTn>
                                        <p:tgtEl>
                                          <p:spTgt spid="156"/>
                                        </p:tgtEl>
                                        <p:attrNameLst>
                                          <p:attrName>style.visibility</p:attrName>
                                        </p:attrNameLst>
                                      </p:cBhvr>
                                      <p:to>
                                        <p:strVal val="visible"/>
                                      </p:to>
                                    </p:set>
                                    <p:animEffect transition="in" filter="wheel(1)">
                                      <p:cBhvr>
                                        <p:cTn id="156" dur="750"/>
                                        <p:tgtEl>
                                          <p:spTgt spid="156"/>
                                        </p:tgtEl>
                                      </p:cBhvr>
                                    </p:animEffect>
                                  </p:childTnLst>
                                </p:cTn>
                              </p:par>
                            </p:childTnLst>
                          </p:cTn>
                        </p:par>
                        <p:par>
                          <p:cTn id="157" fill="hold">
                            <p:stCondLst>
                              <p:cond delay="8250"/>
                            </p:stCondLst>
                            <p:childTnLst>
                              <p:par>
                                <p:cTn id="158" presetID="10" presetClass="entr" presetSubtype="0" fill="hold" grpId="0" nodeType="afterEffect">
                                  <p:stCondLst>
                                    <p:cond delay="0"/>
                                  </p:stCondLst>
                                  <p:childTnLst>
                                    <p:set>
                                      <p:cBhvr>
                                        <p:cTn id="159" dur="1" fill="hold">
                                          <p:stCondLst>
                                            <p:cond delay="0"/>
                                          </p:stCondLst>
                                        </p:cTn>
                                        <p:tgtEl>
                                          <p:spTgt spid="151"/>
                                        </p:tgtEl>
                                        <p:attrNameLst>
                                          <p:attrName>style.visibility</p:attrName>
                                        </p:attrNameLst>
                                      </p:cBhvr>
                                      <p:to>
                                        <p:strVal val="visible"/>
                                      </p:to>
                                    </p:set>
                                    <p:animEffect transition="in" filter="fade">
                                      <p:cBhvr>
                                        <p:cTn id="160" dur="250"/>
                                        <p:tgtEl>
                                          <p:spTgt spid="151"/>
                                        </p:tgtEl>
                                      </p:cBhvr>
                                    </p:animEffect>
                                  </p:childTnLst>
                                </p:cTn>
                              </p:par>
                              <p:par>
                                <p:cTn id="161" presetID="21" presetClass="entr" presetSubtype="1" fill="hold" grpId="0" nodeType="withEffect">
                                  <p:stCondLst>
                                    <p:cond delay="0"/>
                                  </p:stCondLst>
                                  <p:childTnLst>
                                    <p:set>
                                      <p:cBhvr>
                                        <p:cTn id="162" dur="1" fill="hold">
                                          <p:stCondLst>
                                            <p:cond delay="0"/>
                                          </p:stCondLst>
                                        </p:cTn>
                                        <p:tgtEl>
                                          <p:spTgt spid="159"/>
                                        </p:tgtEl>
                                        <p:attrNameLst>
                                          <p:attrName>style.visibility</p:attrName>
                                        </p:attrNameLst>
                                      </p:cBhvr>
                                      <p:to>
                                        <p:strVal val="visible"/>
                                      </p:to>
                                    </p:set>
                                    <p:animEffect transition="in" filter="wheel(1)">
                                      <p:cBhvr>
                                        <p:cTn id="163" dur="500"/>
                                        <p:tgtEl>
                                          <p:spTgt spid="159"/>
                                        </p:tgtEl>
                                      </p:cBhvr>
                                    </p:animEffect>
                                  </p:childTnLst>
                                </p:cTn>
                              </p:par>
                              <p:par>
                                <p:cTn id="164" presetID="21" presetClass="entr" presetSubtype="1" fill="hold" grpId="0" nodeType="withEffect">
                                  <p:stCondLst>
                                    <p:cond delay="0"/>
                                  </p:stCondLst>
                                  <p:childTnLst>
                                    <p:set>
                                      <p:cBhvr>
                                        <p:cTn id="165" dur="1" fill="hold">
                                          <p:stCondLst>
                                            <p:cond delay="0"/>
                                          </p:stCondLst>
                                        </p:cTn>
                                        <p:tgtEl>
                                          <p:spTgt spid="158"/>
                                        </p:tgtEl>
                                        <p:attrNameLst>
                                          <p:attrName>style.visibility</p:attrName>
                                        </p:attrNameLst>
                                      </p:cBhvr>
                                      <p:to>
                                        <p:strVal val="visible"/>
                                      </p:to>
                                    </p:set>
                                    <p:animEffect transition="in" filter="wheel(1)">
                                      <p:cBhvr>
                                        <p:cTn id="166" dur="750"/>
                                        <p:tgtEl>
                                          <p:spTgt spid="158"/>
                                        </p:tgtEl>
                                      </p:cBhvr>
                                    </p:animEffect>
                                  </p:childTnLst>
                                </p:cTn>
                              </p:par>
                            </p:childTnLst>
                          </p:cTn>
                        </p:par>
                        <p:par>
                          <p:cTn id="167" fill="hold">
                            <p:stCondLst>
                              <p:cond delay="9000"/>
                            </p:stCondLst>
                            <p:childTnLst>
                              <p:par>
                                <p:cTn id="168" presetID="10" presetClass="entr" presetSubtype="0" fill="hold" grpId="0" nodeType="afterEffect">
                                  <p:stCondLst>
                                    <p:cond delay="0"/>
                                  </p:stCondLst>
                                  <p:childTnLst>
                                    <p:set>
                                      <p:cBhvr>
                                        <p:cTn id="169" dur="1" fill="hold">
                                          <p:stCondLst>
                                            <p:cond delay="0"/>
                                          </p:stCondLst>
                                        </p:cTn>
                                        <p:tgtEl>
                                          <p:spTgt spid="152"/>
                                        </p:tgtEl>
                                        <p:attrNameLst>
                                          <p:attrName>style.visibility</p:attrName>
                                        </p:attrNameLst>
                                      </p:cBhvr>
                                      <p:to>
                                        <p:strVal val="visible"/>
                                      </p:to>
                                    </p:set>
                                    <p:animEffect transition="in" filter="fade">
                                      <p:cBhvr>
                                        <p:cTn id="170" dur="250"/>
                                        <p:tgtEl>
                                          <p:spTgt spid="152"/>
                                        </p:tgtEl>
                                      </p:cBhvr>
                                    </p:animEffect>
                                  </p:childTnLst>
                                </p:cTn>
                              </p:par>
                            </p:childTnLst>
                          </p:cTn>
                        </p:par>
                        <p:par>
                          <p:cTn id="171" fill="hold">
                            <p:stCondLst>
                              <p:cond delay="9250"/>
                            </p:stCondLst>
                            <p:childTnLst>
                              <p:par>
                                <p:cTn id="172" presetID="10" presetClass="entr" presetSubtype="0" fill="hold" grpId="0" nodeType="afterEffect">
                                  <p:stCondLst>
                                    <p:cond delay="0"/>
                                  </p:stCondLst>
                                  <p:childTnLst>
                                    <p:set>
                                      <p:cBhvr>
                                        <p:cTn id="173" dur="1" fill="hold">
                                          <p:stCondLst>
                                            <p:cond delay="0"/>
                                          </p:stCondLst>
                                        </p:cTn>
                                        <p:tgtEl>
                                          <p:spTgt spid="153"/>
                                        </p:tgtEl>
                                        <p:attrNameLst>
                                          <p:attrName>style.visibility</p:attrName>
                                        </p:attrNameLst>
                                      </p:cBhvr>
                                      <p:to>
                                        <p:strVal val="visible"/>
                                      </p:to>
                                    </p:set>
                                    <p:animEffect transition="in" filter="fade">
                                      <p:cBhvr>
                                        <p:cTn id="174" dur="250"/>
                                        <p:tgtEl>
                                          <p:spTgt spid="153"/>
                                        </p:tgtEl>
                                      </p:cBhvr>
                                    </p:animEffect>
                                  </p:childTnLst>
                                </p:cTn>
                              </p:par>
                            </p:childTnLst>
                          </p:cTn>
                        </p:par>
                        <p:par>
                          <p:cTn id="175" fill="hold">
                            <p:stCondLst>
                              <p:cond delay="9500"/>
                            </p:stCondLst>
                            <p:childTnLst>
                              <p:par>
                                <p:cTn id="176" presetID="2" presetClass="entr" presetSubtype="4" decel="100000" fill="hold" nodeType="afterEffect">
                                  <p:stCondLst>
                                    <p:cond delay="0"/>
                                  </p:stCondLst>
                                  <p:childTnLst>
                                    <p:set>
                                      <p:cBhvr>
                                        <p:cTn id="177" dur="1" fill="hold">
                                          <p:stCondLst>
                                            <p:cond delay="0"/>
                                          </p:stCondLst>
                                        </p:cTn>
                                        <p:tgtEl>
                                          <p:spTgt spid="39"/>
                                        </p:tgtEl>
                                        <p:attrNameLst>
                                          <p:attrName>style.visibility</p:attrName>
                                        </p:attrNameLst>
                                      </p:cBhvr>
                                      <p:to>
                                        <p:strVal val="visible"/>
                                      </p:to>
                                    </p:set>
                                    <p:anim calcmode="lin" valueType="num">
                                      <p:cBhvr additive="base">
                                        <p:cTn id="178" dur="500" fill="hold"/>
                                        <p:tgtEl>
                                          <p:spTgt spid="39"/>
                                        </p:tgtEl>
                                        <p:attrNameLst>
                                          <p:attrName>ppt_x</p:attrName>
                                        </p:attrNameLst>
                                      </p:cBhvr>
                                      <p:tavLst>
                                        <p:tav tm="0">
                                          <p:val>
                                            <p:strVal val="#ppt_x"/>
                                          </p:val>
                                        </p:tav>
                                        <p:tav tm="100000">
                                          <p:val>
                                            <p:strVal val="#ppt_x"/>
                                          </p:val>
                                        </p:tav>
                                      </p:tavLst>
                                    </p:anim>
                                    <p:anim calcmode="lin" valueType="num">
                                      <p:cBhvr additive="base">
                                        <p:cTn id="179" dur="500" fill="hold"/>
                                        <p:tgtEl>
                                          <p:spTgt spid="39"/>
                                        </p:tgtEl>
                                        <p:attrNameLst>
                                          <p:attrName>ppt_y</p:attrName>
                                        </p:attrNameLst>
                                      </p:cBhvr>
                                      <p:tavLst>
                                        <p:tav tm="0">
                                          <p:val>
                                            <p:strVal val="1+#ppt_h/2"/>
                                          </p:val>
                                        </p:tav>
                                        <p:tav tm="100000">
                                          <p:val>
                                            <p:strVal val="#ppt_y"/>
                                          </p:val>
                                        </p:tav>
                                      </p:tavLst>
                                    </p:anim>
                                  </p:childTnLst>
                                </p:cTn>
                              </p:par>
                              <p:par>
                                <p:cTn id="180" presetID="2" presetClass="entr" presetSubtype="4" decel="100000" fill="hold" nodeType="withEffect">
                                  <p:stCondLst>
                                    <p:cond delay="0"/>
                                  </p:stCondLst>
                                  <p:childTnLst>
                                    <p:set>
                                      <p:cBhvr>
                                        <p:cTn id="181" dur="1" fill="hold">
                                          <p:stCondLst>
                                            <p:cond delay="0"/>
                                          </p:stCondLst>
                                        </p:cTn>
                                        <p:tgtEl>
                                          <p:spTgt spid="163"/>
                                        </p:tgtEl>
                                        <p:attrNameLst>
                                          <p:attrName>style.visibility</p:attrName>
                                        </p:attrNameLst>
                                      </p:cBhvr>
                                      <p:to>
                                        <p:strVal val="visible"/>
                                      </p:to>
                                    </p:set>
                                    <p:anim calcmode="lin" valueType="num">
                                      <p:cBhvr additive="base">
                                        <p:cTn id="182" dur="750" fill="hold"/>
                                        <p:tgtEl>
                                          <p:spTgt spid="163"/>
                                        </p:tgtEl>
                                        <p:attrNameLst>
                                          <p:attrName>ppt_x</p:attrName>
                                        </p:attrNameLst>
                                      </p:cBhvr>
                                      <p:tavLst>
                                        <p:tav tm="0">
                                          <p:val>
                                            <p:strVal val="#ppt_x"/>
                                          </p:val>
                                        </p:tav>
                                        <p:tav tm="100000">
                                          <p:val>
                                            <p:strVal val="#ppt_x"/>
                                          </p:val>
                                        </p:tav>
                                      </p:tavLst>
                                    </p:anim>
                                    <p:anim calcmode="lin" valueType="num">
                                      <p:cBhvr additive="base">
                                        <p:cTn id="183" dur="750" fill="hold"/>
                                        <p:tgtEl>
                                          <p:spTgt spid="163"/>
                                        </p:tgtEl>
                                        <p:attrNameLst>
                                          <p:attrName>ppt_y</p:attrName>
                                        </p:attrNameLst>
                                      </p:cBhvr>
                                      <p:tavLst>
                                        <p:tav tm="0">
                                          <p:val>
                                            <p:strVal val="1+#ppt_h/2"/>
                                          </p:val>
                                        </p:tav>
                                        <p:tav tm="100000">
                                          <p:val>
                                            <p:strVal val="#ppt_y"/>
                                          </p:val>
                                        </p:tav>
                                      </p:tavLst>
                                    </p:anim>
                                  </p:childTnLst>
                                </p:cTn>
                              </p:par>
                              <p:par>
                                <p:cTn id="184" presetID="2" presetClass="entr" presetSubtype="4" decel="100000" fill="hold" nodeType="withEffect">
                                  <p:stCondLst>
                                    <p:cond delay="0"/>
                                  </p:stCondLst>
                                  <p:childTnLst>
                                    <p:set>
                                      <p:cBhvr>
                                        <p:cTn id="185" dur="1" fill="hold">
                                          <p:stCondLst>
                                            <p:cond delay="0"/>
                                          </p:stCondLst>
                                        </p:cTn>
                                        <p:tgtEl>
                                          <p:spTgt spid="166"/>
                                        </p:tgtEl>
                                        <p:attrNameLst>
                                          <p:attrName>style.visibility</p:attrName>
                                        </p:attrNameLst>
                                      </p:cBhvr>
                                      <p:to>
                                        <p:strVal val="visible"/>
                                      </p:to>
                                    </p:set>
                                    <p:anim calcmode="lin" valueType="num">
                                      <p:cBhvr additive="base">
                                        <p:cTn id="186" dur="1000" fill="hold"/>
                                        <p:tgtEl>
                                          <p:spTgt spid="166"/>
                                        </p:tgtEl>
                                        <p:attrNameLst>
                                          <p:attrName>ppt_x</p:attrName>
                                        </p:attrNameLst>
                                      </p:cBhvr>
                                      <p:tavLst>
                                        <p:tav tm="0">
                                          <p:val>
                                            <p:strVal val="#ppt_x"/>
                                          </p:val>
                                        </p:tav>
                                        <p:tav tm="100000">
                                          <p:val>
                                            <p:strVal val="#ppt_x"/>
                                          </p:val>
                                        </p:tav>
                                      </p:tavLst>
                                    </p:anim>
                                    <p:anim calcmode="lin" valueType="num">
                                      <p:cBhvr additive="base">
                                        <p:cTn id="187" dur="1000" fill="hold"/>
                                        <p:tgtEl>
                                          <p:spTgt spid="166"/>
                                        </p:tgtEl>
                                        <p:attrNameLst>
                                          <p:attrName>ppt_y</p:attrName>
                                        </p:attrNameLst>
                                      </p:cBhvr>
                                      <p:tavLst>
                                        <p:tav tm="0">
                                          <p:val>
                                            <p:strVal val="1+#ppt_h/2"/>
                                          </p:val>
                                        </p:tav>
                                        <p:tav tm="100000">
                                          <p:val>
                                            <p:strVal val="#ppt_y"/>
                                          </p:val>
                                        </p:tav>
                                      </p:tavLst>
                                    </p:anim>
                                  </p:childTnLst>
                                </p:cTn>
                              </p:par>
                              <p:par>
                                <p:cTn id="188" presetID="2" presetClass="entr" presetSubtype="4" decel="100000" fill="hold" nodeType="withEffect">
                                  <p:stCondLst>
                                    <p:cond delay="0"/>
                                  </p:stCondLst>
                                  <p:childTnLst>
                                    <p:set>
                                      <p:cBhvr>
                                        <p:cTn id="189" dur="1" fill="hold">
                                          <p:stCondLst>
                                            <p:cond delay="0"/>
                                          </p:stCondLst>
                                        </p:cTn>
                                        <p:tgtEl>
                                          <p:spTgt spid="169"/>
                                        </p:tgtEl>
                                        <p:attrNameLst>
                                          <p:attrName>style.visibility</p:attrName>
                                        </p:attrNameLst>
                                      </p:cBhvr>
                                      <p:to>
                                        <p:strVal val="visible"/>
                                      </p:to>
                                    </p:set>
                                    <p:anim calcmode="lin" valueType="num">
                                      <p:cBhvr additive="base">
                                        <p:cTn id="190" dur="1250" fill="hold"/>
                                        <p:tgtEl>
                                          <p:spTgt spid="169"/>
                                        </p:tgtEl>
                                        <p:attrNameLst>
                                          <p:attrName>ppt_x</p:attrName>
                                        </p:attrNameLst>
                                      </p:cBhvr>
                                      <p:tavLst>
                                        <p:tav tm="0">
                                          <p:val>
                                            <p:strVal val="#ppt_x"/>
                                          </p:val>
                                        </p:tav>
                                        <p:tav tm="100000">
                                          <p:val>
                                            <p:strVal val="#ppt_x"/>
                                          </p:val>
                                        </p:tav>
                                      </p:tavLst>
                                    </p:anim>
                                    <p:anim calcmode="lin" valueType="num">
                                      <p:cBhvr additive="base">
                                        <p:cTn id="191" dur="1250" fill="hold"/>
                                        <p:tgtEl>
                                          <p:spTgt spid="169"/>
                                        </p:tgtEl>
                                        <p:attrNameLst>
                                          <p:attrName>ppt_y</p:attrName>
                                        </p:attrNameLst>
                                      </p:cBhvr>
                                      <p:tavLst>
                                        <p:tav tm="0">
                                          <p:val>
                                            <p:strVal val="1+#ppt_h/2"/>
                                          </p:val>
                                        </p:tav>
                                        <p:tav tm="100000">
                                          <p:val>
                                            <p:strVal val="#ppt_y"/>
                                          </p:val>
                                        </p:tav>
                                      </p:tavLst>
                                    </p:anim>
                                  </p:childTnLst>
                                </p:cTn>
                              </p:par>
                              <p:par>
                                <p:cTn id="192" presetID="10" presetClass="entr" presetSubtype="0" fill="hold" grpId="0" nodeType="withEffect">
                                  <p:stCondLst>
                                    <p:cond delay="0"/>
                                  </p:stCondLst>
                                  <p:childTnLst>
                                    <p:set>
                                      <p:cBhvr>
                                        <p:cTn id="193" dur="1" fill="hold">
                                          <p:stCondLst>
                                            <p:cond delay="0"/>
                                          </p:stCondLst>
                                        </p:cTn>
                                        <p:tgtEl>
                                          <p:spTgt spid="225"/>
                                        </p:tgtEl>
                                        <p:attrNameLst>
                                          <p:attrName>style.visibility</p:attrName>
                                        </p:attrNameLst>
                                      </p:cBhvr>
                                      <p:to>
                                        <p:strVal val="visible"/>
                                      </p:to>
                                    </p:set>
                                    <p:animEffect transition="in" filter="fade">
                                      <p:cBhvr>
                                        <p:cTn id="194" dur="750"/>
                                        <p:tgtEl>
                                          <p:spTgt spid="225"/>
                                        </p:tgtEl>
                                      </p:cBhvr>
                                    </p:animEffect>
                                  </p:childTnLst>
                                </p:cTn>
                              </p:par>
                            </p:childTnLst>
                          </p:cTn>
                        </p:par>
                        <p:par>
                          <p:cTn id="195" fill="hold">
                            <p:stCondLst>
                              <p:cond delay="10750"/>
                            </p:stCondLst>
                            <p:childTnLst>
                              <p:par>
                                <p:cTn id="196" presetID="2" presetClass="entr" presetSubtype="2" decel="100000" fill="hold" nodeType="afterEffect">
                                  <p:stCondLst>
                                    <p:cond delay="0"/>
                                  </p:stCondLst>
                                  <p:childTnLst>
                                    <p:set>
                                      <p:cBhvr>
                                        <p:cTn id="197" dur="1" fill="hold">
                                          <p:stCondLst>
                                            <p:cond delay="0"/>
                                          </p:stCondLst>
                                        </p:cTn>
                                        <p:tgtEl>
                                          <p:spTgt spid="234"/>
                                        </p:tgtEl>
                                        <p:attrNameLst>
                                          <p:attrName>style.visibility</p:attrName>
                                        </p:attrNameLst>
                                      </p:cBhvr>
                                      <p:to>
                                        <p:strVal val="visible"/>
                                      </p:to>
                                    </p:set>
                                    <p:anim calcmode="lin" valueType="num">
                                      <p:cBhvr additive="base">
                                        <p:cTn id="198" dur="500" fill="hold"/>
                                        <p:tgtEl>
                                          <p:spTgt spid="234"/>
                                        </p:tgtEl>
                                        <p:attrNameLst>
                                          <p:attrName>ppt_x</p:attrName>
                                        </p:attrNameLst>
                                      </p:cBhvr>
                                      <p:tavLst>
                                        <p:tav tm="0">
                                          <p:val>
                                            <p:strVal val="1+#ppt_w/2"/>
                                          </p:val>
                                        </p:tav>
                                        <p:tav tm="100000">
                                          <p:val>
                                            <p:strVal val="#ppt_x"/>
                                          </p:val>
                                        </p:tav>
                                      </p:tavLst>
                                    </p:anim>
                                    <p:anim calcmode="lin" valueType="num">
                                      <p:cBhvr additive="base">
                                        <p:cTn id="199" dur="500" fill="hold"/>
                                        <p:tgtEl>
                                          <p:spTgt spid="234"/>
                                        </p:tgtEl>
                                        <p:attrNameLst>
                                          <p:attrName>ppt_y</p:attrName>
                                        </p:attrNameLst>
                                      </p:cBhvr>
                                      <p:tavLst>
                                        <p:tav tm="0">
                                          <p:val>
                                            <p:strVal val="#ppt_y"/>
                                          </p:val>
                                        </p:tav>
                                        <p:tav tm="100000">
                                          <p:val>
                                            <p:strVal val="#ppt_y"/>
                                          </p:val>
                                        </p:tav>
                                      </p:tavLst>
                                    </p:anim>
                                  </p:childTnLst>
                                </p:cTn>
                              </p:par>
                            </p:childTnLst>
                          </p:cTn>
                        </p:par>
                        <p:par>
                          <p:cTn id="200" fill="hold">
                            <p:stCondLst>
                              <p:cond delay="11250"/>
                            </p:stCondLst>
                            <p:childTnLst>
                              <p:par>
                                <p:cTn id="201" presetID="42" presetClass="path" presetSubtype="0" repeatCount="indefinite" accel="50000" decel="50000" autoRev="1" fill="remove" nodeType="afterEffect">
                                  <p:stCondLst>
                                    <p:cond delay="0"/>
                                  </p:stCondLst>
                                  <p:childTnLst>
                                    <p:animMotion origin="layout" path="M 2.91667E-6 7.40741E-7 L 0.01002 7.40741E-7 " pathEditMode="relative" rAng="0" ptsTypes="AA">
                                      <p:cBhvr>
                                        <p:cTn id="202" dur="1000" spd="-100000" fill="hold"/>
                                        <p:tgtEl>
                                          <p:spTgt spid="234"/>
                                        </p:tgtEl>
                                        <p:attrNameLst>
                                          <p:attrName>ppt_x</p:attrName>
                                          <p:attrName>ppt_y</p:attrName>
                                        </p:attrNameLst>
                                      </p:cBhvr>
                                      <p:rCtr x="495" y="0"/>
                                    </p:animMotion>
                                  </p:childTnLst>
                                </p:cTn>
                              </p:par>
                              <p:par>
                                <p:cTn id="203" presetID="1" presetClass="entr" presetSubtype="0" fill="hold" grpId="0" nodeType="withEffect" nodePh="1">
                                  <p:stCondLst>
                                    <p:cond delay="4500"/>
                                  </p:stCondLst>
                                  <p:endCondLst>
                                    <p:cond evt="begin" delay="0">
                                      <p:tn val="203"/>
                                    </p:cond>
                                  </p:endCondLst>
                                  <p:childTnLst>
                                    <p:set>
                                      <p:cBhvr>
                                        <p:cTn id="204" dur="1" fill="hold">
                                          <p:stCondLst>
                                            <p:cond delay="0"/>
                                          </p:stCondLst>
                                        </p:cTn>
                                        <p:tgtEl>
                                          <p:spTgt spid="2"/>
                                        </p:tgtEl>
                                        <p:attrNameLst>
                                          <p:attrName>style.visibility</p:attrName>
                                        </p:attrNameLst>
                                      </p:cBhvr>
                                      <p:to>
                                        <p:strVal val="visible"/>
                                      </p:to>
                                    </p:set>
                                  </p:childTnLst>
                                </p:cTn>
                              </p:par>
                              <p:par>
                                <p:cTn id="205" presetID="1" presetClass="entr" presetSubtype="0" fill="hold" grpId="0" nodeType="withEffect" nodePh="1">
                                  <p:stCondLst>
                                    <p:cond delay="4500"/>
                                  </p:stCondLst>
                                  <p:endCondLst>
                                    <p:cond evt="begin" delay="0">
                                      <p:tn val="205"/>
                                    </p:cond>
                                  </p:endCondLst>
                                  <p:childTnLst>
                                    <p:set>
                                      <p:cBhvr>
                                        <p:cTn id="206" dur="1" fill="hold">
                                          <p:stCondLst>
                                            <p:cond delay="0"/>
                                          </p:stCondLst>
                                        </p:cTn>
                                        <p:tgtEl>
                                          <p:spTgt spid="226"/>
                                        </p:tgtEl>
                                        <p:attrNameLst>
                                          <p:attrName>style.visibility</p:attrName>
                                        </p:attrNameLst>
                                      </p:cBhvr>
                                      <p:to>
                                        <p:strVal val="visible"/>
                                      </p:to>
                                    </p:set>
                                  </p:childTnLst>
                                </p:cTn>
                              </p:par>
                              <p:par>
                                <p:cTn id="207" presetID="1" presetClass="entr" presetSubtype="0" fill="hold" grpId="0" nodeType="withEffect" nodePh="1">
                                  <p:stCondLst>
                                    <p:cond delay="4500"/>
                                  </p:stCondLst>
                                  <p:endCondLst>
                                    <p:cond evt="begin" delay="0">
                                      <p:tn val="207"/>
                                    </p:cond>
                                  </p:endCondLst>
                                  <p:childTnLst>
                                    <p:set>
                                      <p:cBhvr>
                                        <p:cTn id="208" dur="1" fill="hold">
                                          <p:stCondLst>
                                            <p:cond delay="0"/>
                                          </p:stCondLst>
                                        </p:cTn>
                                        <p:tgtEl>
                                          <p:spTgt spid="227"/>
                                        </p:tgtEl>
                                        <p:attrNameLst>
                                          <p:attrName>style.visibility</p:attrName>
                                        </p:attrNameLst>
                                      </p:cBhvr>
                                      <p:to>
                                        <p:strVal val="visible"/>
                                      </p:to>
                                    </p:set>
                                  </p:childTnLst>
                                </p:cTn>
                              </p:par>
                              <p:par>
                                <p:cTn id="209" presetID="1" presetClass="entr" presetSubtype="0" fill="hold" grpId="0" nodeType="withEffect" nodePh="1">
                                  <p:stCondLst>
                                    <p:cond delay="4500"/>
                                  </p:stCondLst>
                                  <p:endCondLst>
                                    <p:cond evt="begin" delay="0">
                                      <p:tn val="209"/>
                                    </p:cond>
                                  </p:endCondLst>
                                  <p:childTnLst>
                                    <p:set>
                                      <p:cBhvr>
                                        <p:cTn id="210" dur="1" fill="hold">
                                          <p:stCondLst>
                                            <p:cond delay="0"/>
                                          </p:stCondLst>
                                        </p:cTn>
                                        <p:tgtEl>
                                          <p:spTgt spid="2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11" restart="whenNotActive" fill="hold" evtFilter="cancelBubble" nodeType="interactiveSeq">
                <p:stCondLst>
                  <p:cond evt="onClick" delay="0">
                    <p:tgtEl>
                      <p:spTgt spid="222"/>
                    </p:tgtEl>
                  </p:cond>
                </p:stCondLst>
                <p:endSync evt="end" delay="0">
                  <p:rtn val="all"/>
                </p:endSync>
                <p:childTnLst>
                  <p:par>
                    <p:cTn id="212" fill="hold">
                      <p:stCondLst>
                        <p:cond delay="0"/>
                      </p:stCondLst>
                      <p:childTnLst>
                        <p:par>
                          <p:cTn id="213" fill="hold">
                            <p:stCondLst>
                              <p:cond delay="0"/>
                            </p:stCondLst>
                            <p:childTnLst>
                              <p:par>
                                <p:cTn id="214" presetID="35" presetClass="path" presetSubtype="0" decel="100000" fill="hold" grpId="0" nodeType="withEffect">
                                  <p:stCondLst>
                                    <p:cond delay="0"/>
                                  </p:stCondLst>
                                  <p:childTnLst>
                                    <p:animMotion origin="layout" path="M 8.33333E-7 0 L -0.33698 0 " pathEditMode="relative" rAng="0" ptsTypes="AA">
                                      <p:cBhvr>
                                        <p:cTn id="215" dur="500" fill="hold"/>
                                        <p:tgtEl>
                                          <p:spTgt spid="196"/>
                                        </p:tgtEl>
                                        <p:attrNameLst>
                                          <p:attrName>ppt_x</p:attrName>
                                          <p:attrName>ppt_y</p:attrName>
                                        </p:attrNameLst>
                                      </p:cBhvr>
                                      <p:rCtr x="-16849" y="0"/>
                                    </p:animMotion>
                                  </p:childTnLst>
                                </p:cTn>
                              </p:par>
                              <p:par>
                                <p:cTn id="216" presetID="35" presetClass="path" presetSubtype="0" decel="100000" fill="hold" grpId="0" nodeType="withEffect">
                                  <p:stCondLst>
                                    <p:cond delay="0"/>
                                  </p:stCondLst>
                                  <p:childTnLst>
                                    <p:animMotion origin="layout" path="M 8.33333E-7 0 L -0.33698 0 " pathEditMode="relative" rAng="0" ptsTypes="AA">
                                      <p:cBhvr>
                                        <p:cTn id="217" dur="750" fill="hold"/>
                                        <p:tgtEl>
                                          <p:spTgt spid="197"/>
                                        </p:tgtEl>
                                        <p:attrNameLst>
                                          <p:attrName>ppt_x</p:attrName>
                                          <p:attrName>ppt_y</p:attrName>
                                        </p:attrNameLst>
                                      </p:cBhvr>
                                      <p:rCtr x="-16849" y="0"/>
                                    </p:animMotion>
                                  </p:childTnLst>
                                </p:cTn>
                              </p:par>
                              <p:par>
                                <p:cTn id="218" presetID="35" presetClass="path" presetSubtype="0" decel="100000" fill="hold" grpId="0" nodeType="withEffect">
                                  <p:stCondLst>
                                    <p:cond delay="0"/>
                                  </p:stCondLst>
                                  <p:childTnLst>
                                    <p:animMotion origin="layout" path="M 8.33333E-7 0 L -0.33698 0 " pathEditMode="relative" rAng="0" ptsTypes="AA">
                                      <p:cBhvr>
                                        <p:cTn id="219" dur="1000" fill="hold"/>
                                        <p:tgtEl>
                                          <p:spTgt spid="198"/>
                                        </p:tgtEl>
                                        <p:attrNameLst>
                                          <p:attrName>ppt_x</p:attrName>
                                          <p:attrName>ppt_y</p:attrName>
                                        </p:attrNameLst>
                                      </p:cBhvr>
                                      <p:rCtr x="-16849" y="0"/>
                                    </p:animMotion>
                                  </p:childTnLst>
                                </p:cTn>
                              </p:par>
                              <p:par>
                                <p:cTn id="220" presetID="35" presetClass="path" presetSubtype="0" decel="100000" fill="hold" grpId="0" nodeType="withEffect">
                                  <p:stCondLst>
                                    <p:cond delay="0"/>
                                  </p:stCondLst>
                                  <p:childTnLst>
                                    <p:animMotion origin="layout" path="M 8.33333E-7 0 L -0.33698 0 " pathEditMode="relative" rAng="0" ptsTypes="AA">
                                      <p:cBhvr>
                                        <p:cTn id="221" dur="1250" fill="hold"/>
                                        <p:tgtEl>
                                          <p:spTgt spid="199"/>
                                        </p:tgtEl>
                                        <p:attrNameLst>
                                          <p:attrName>ppt_x</p:attrName>
                                          <p:attrName>ppt_y</p:attrName>
                                        </p:attrNameLst>
                                      </p:cBhvr>
                                      <p:rCtr x="-16849" y="0"/>
                                    </p:animMotion>
                                  </p:childTnLst>
                                </p:cTn>
                              </p:par>
                              <p:par>
                                <p:cTn id="222" presetID="35" presetClass="path" presetSubtype="0" decel="100000" fill="hold" grpId="0" nodeType="withEffect">
                                  <p:stCondLst>
                                    <p:cond delay="750"/>
                                  </p:stCondLst>
                                  <p:childTnLst>
                                    <p:animMotion origin="layout" path="M 8.33333E-7 0 L -0.33698 0 " pathEditMode="relative" rAng="0" ptsTypes="AA">
                                      <p:cBhvr>
                                        <p:cTn id="223" dur="500" fill="hold"/>
                                        <p:tgtEl>
                                          <p:spTgt spid="200"/>
                                        </p:tgtEl>
                                        <p:attrNameLst>
                                          <p:attrName>ppt_x</p:attrName>
                                          <p:attrName>ppt_y</p:attrName>
                                        </p:attrNameLst>
                                      </p:cBhvr>
                                      <p:rCtr x="-16849" y="0"/>
                                    </p:animMotion>
                                  </p:childTnLst>
                                </p:cTn>
                              </p:par>
                              <p:par>
                                <p:cTn id="224" presetID="35" presetClass="path" presetSubtype="0" decel="100000" fill="hold" grpId="0" nodeType="withEffect" nodePh="1">
                                  <p:stCondLst>
                                    <p:cond delay="750"/>
                                  </p:stCondLst>
                                  <p:endCondLst>
                                    <p:cond evt="begin" delay="0">
                                      <p:tn val="224"/>
                                    </p:cond>
                                  </p:endCondLst>
                                  <p:childTnLst>
                                    <p:animMotion origin="layout" path="M 8.33333E-7 0 L -0.33698 0 " pathEditMode="relative" rAng="0" ptsTypes="AA">
                                      <p:cBhvr>
                                        <p:cTn id="225" dur="500" fill="hold"/>
                                        <p:tgtEl>
                                          <p:spTgt spid="213"/>
                                        </p:tgtEl>
                                        <p:attrNameLst>
                                          <p:attrName>ppt_x</p:attrName>
                                          <p:attrName>ppt_y</p:attrName>
                                        </p:attrNameLst>
                                      </p:cBhvr>
                                      <p:rCtr x="-16849" y="0"/>
                                    </p:animMotion>
                                  </p:childTnLst>
                                </p:cTn>
                              </p:par>
                              <p:par>
                                <p:cTn id="226" presetID="35" presetClass="path" presetSubtype="0" decel="100000" fill="hold" nodeType="withEffect">
                                  <p:stCondLst>
                                    <p:cond delay="850"/>
                                  </p:stCondLst>
                                  <p:childTnLst>
                                    <p:animMotion origin="layout" path="M 8.33333E-7 0 L -0.33698 0 " pathEditMode="relative" rAng="0" ptsTypes="AA">
                                      <p:cBhvr>
                                        <p:cTn id="227" dur="500" fill="hold"/>
                                        <p:tgtEl>
                                          <p:spTgt spid="210"/>
                                        </p:tgtEl>
                                        <p:attrNameLst>
                                          <p:attrName>ppt_x</p:attrName>
                                          <p:attrName>ppt_y</p:attrName>
                                        </p:attrNameLst>
                                      </p:cBhvr>
                                      <p:rCtr x="-16849" y="0"/>
                                    </p:animMotion>
                                  </p:childTnLst>
                                </p:cTn>
                              </p:par>
                              <p:par>
                                <p:cTn id="228" presetID="35" presetClass="path" presetSubtype="0" decel="100000" fill="hold" grpId="0" nodeType="withEffect">
                                  <p:stCondLst>
                                    <p:cond delay="850"/>
                                  </p:stCondLst>
                                  <p:childTnLst>
                                    <p:animMotion origin="layout" path="M 8.33333E-7 0 L -0.33698 0 " pathEditMode="relative" rAng="0" ptsTypes="AA">
                                      <p:cBhvr>
                                        <p:cTn id="229" dur="500" fill="hold"/>
                                        <p:tgtEl>
                                          <p:spTgt spid="201"/>
                                        </p:tgtEl>
                                        <p:attrNameLst>
                                          <p:attrName>ppt_x</p:attrName>
                                          <p:attrName>ppt_y</p:attrName>
                                        </p:attrNameLst>
                                      </p:cBhvr>
                                      <p:rCtr x="-16849" y="0"/>
                                    </p:animMotion>
                                  </p:childTnLst>
                                </p:cTn>
                              </p:par>
                              <p:par>
                                <p:cTn id="230" presetID="35" presetClass="path" presetSubtype="0" decel="100000" fill="hold" grpId="0" nodeType="withEffect" nodePh="1">
                                  <p:stCondLst>
                                    <p:cond delay="850"/>
                                  </p:stCondLst>
                                  <p:endCondLst>
                                    <p:cond evt="begin" delay="0">
                                      <p:tn val="230"/>
                                    </p:cond>
                                  </p:endCondLst>
                                  <p:childTnLst>
                                    <p:animMotion origin="layout" path="M 8.33333E-7 0 L -0.33698 0 " pathEditMode="relative" rAng="0" ptsTypes="AA">
                                      <p:cBhvr>
                                        <p:cTn id="231" dur="500" fill="hold"/>
                                        <p:tgtEl>
                                          <p:spTgt spid="214"/>
                                        </p:tgtEl>
                                        <p:attrNameLst>
                                          <p:attrName>ppt_x</p:attrName>
                                          <p:attrName>ppt_y</p:attrName>
                                        </p:attrNameLst>
                                      </p:cBhvr>
                                      <p:rCtr x="-16849" y="0"/>
                                    </p:animMotion>
                                  </p:childTnLst>
                                </p:cTn>
                              </p:par>
                              <p:par>
                                <p:cTn id="232" presetID="35" presetClass="path" presetSubtype="0" decel="100000" fill="hold" nodeType="withEffect">
                                  <p:stCondLst>
                                    <p:cond delay="950"/>
                                  </p:stCondLst>
                                  <p:childTnLst>
                                    <p:animMotion origin="layout" path="M 8.33333E-7 0 L -0.33698 0 " pathEditMode="relative" rAng="0" ptsTypes="AA">
                                      <p:cBhvr>
                                        <p:cTn id="233" dur="500" fill="hold"/>
                                        <p:tgtEl>
                                          <p:spTgt spid="209"/>
                                        </p:tgtEl>
                                        <p:attrNameLst>
                                          <p:attrName>ppt_x</p:attrName>
                                          <p:attrName>ppt_y</p:attrName>
                                        </p:attrNameLst>
                                      </p:cBhvr>
                                      <p:rCtr x="-16849" y="0"/>
                                    </p:animMotion>
                                  </p:childTnLst>
                                </p:cTn>
                              </p:par>
                              <p:par>
                                <p:cTn id="234" presetID="35" presetClass="path" presetSubtype="0" decel="100000" fill="hold" grpId="0" nodeType="withEffect">
                                  <p:stCondLst>
                                    <p:cond delay="950"/>
                                  </p:stCondLst>
                                  <p:childTnLst>
                                    <p:animMotion origin="layout" path="M 8.33333E-7 0 L -0.33698 0 " pathEditMode="relative" rAng="0" ptsTypes="AA">
                                      <p:cBhvr>
                                        <p:cTn id="235" dur="500" fill="hold"/>
                                        <p:tgtEl>
                                          <p:spTgt spid="202"/>
                                        </p:tgtEl>
                                        <p:attrNameLst>
                                          <p:attrName>ppt_x</p:attrName>
                                          <p:attrName>ppt_y</p:attrName>
                                        </p:attrNameLst>
                                      </p:cBhvr>
                                      <p:rCtr x="-16849" y="0"/>
                                    </p:animMotion>
                                  </p:childTnLst>
                                </p:cTn>
                              </p:par>
                              <p:par>
                                <p:cTn id="236" presetID="35" presetClass="path" presetSubtype="0" decel="100000" fill="hold" grpId="0" nodeType="withEffect" nodePh="1">
                                  <p:stCondLst>
                                    <p:cond delay="950"/>
                                  </p:stCondLst>
                                  <p:endCondLst>
                                    <p:cond evt="begin" delay="0">
                                      <p:tn val="236"/>
                                    </p:cond>
                                  </p:endCondLst>
                                  <p:childTnLst>
                                    <p:animMotion origin="layout" path="M 8.33333E-7 0 L -0.33698 0 " pathEditMode="relative" rAng="0" ptsTypes="AA">
                                      <p:cBhvr>
                                        <p:cTn id="237" dur="500" fill="hold"/>
                                        <p:tgtEl>
                                          <p:spTgt spid="215"/>
                                        </p:tgtEl>
                                        <p:attrNameLst>
                                          <p:attrName>ppt_x</p:attrName>
                                          <p:attrName>ppt_y</p:attrName>
                                        </p:attrNameLst>
                                      </p:cBhvr>
                                      <p:rCtr x="-16849" y="0"/>
                                    </p:animMotion>
                                  </p:childTnLst>
                                </p:cTn>
                              </p:par>
                              <p:par>
                                <p:cTn id="238" presetID="35" presetClass="path" presetSubtype="0" decel="100000" fill="hold" nodeType="withEffect">
                                  <p:stCondLst>
                                    <p:cond delay="1050"/>
                                  </p:stCondLst>
                                  <p:childTnLst>
                                    <p:animMotion origin="layout" path="M 8.33333E-7 0 L -0.33698 0 " pathEditMode="relative" rAng="0" ptsTypes="AA">
                                      <p:cBhvr>
                                        <p:cTn id="239" dur="500" fill="hold"/>
                                        <p:tgtEl>
                                          <p:spTgt spid="208"/>
                                        </p:tgtEl>
                                        <p:attrNameLst>
                                          <p:attrName>ppt_x</p:attrName>
                                          <p:attrName>ppt_y</p:attrName>
                                        </p:attrNameLst>
                                      </p:cBhvr>
                                      <p:rCtr x="-16849" y="0"/>
                                    </p:animMotion>
                                  </p:childTnLst>
                                </p:cTn>
                              </p:par>
                              <p:par>
                                <p:cTn id="240" presetID="35" presetClass="path" presetSubtype="0" decel="100000" fill="hold" grpId="0" nodeType="withEffect">
                                  <p:stCondLst>
                                    <p:cond delay="1050"/>
                                  </p:stCondLst>
                                  <p:childTnLst>
                                    <p:animMotion origin="layout" path="M 8.33333E-7 0 L -0.33698 0 " pathEditMode="relative" rAng="0" ptsTypes="AA">
                                      <p:cBhvr>
                                        <p:cTn id="241" dur="500" fill="hold"/>
                                        <p:tgtEl>
                                          <p:spTgt spid="203"/>
                                        </p:tgtEl>
                                        <p:attrNameLst>
                                          <p:attrName>ppt_x</p:attrName>
                                          <p:attrName>ppt_y</p:attrName>
                                        </p:attrNameLst>
                                      </p:cBhvr>
                                      <p:rCtr x="-16849" y="0"/>
                                    </p:animMotion>
                                  </p:childTnLst>
                                </p:cTn>
                              </p:par>
                              <p:par>
                                <p:cTn id="242" presetID="35" presetClass="path" presetSubtype="0" decel="100000" fill="hold" grpId="0" nodeType="withEffect" nodePh="1">
                                  <p:stCondLst>
                                    <p:cond delay="1050"/>
                                  </p:stCondLst>
                                  <p:endCondLst>
                                    <p:cond evt="begin" delay="0">
                                      <p:tn val="242"/>
                                    </p:cond>
                                  </p:endCondLst>
                                  <p:childTnLst>
                                    <p:animMotion origin="layout" path="M 8.33333E-7 0 L -0.33698 0 " pathEditMode="relative" rAng="0" ptsTypes="AA">
                                      <p:cBhvr>
                                        <p:cTn id="243" dur="500" fill="hold"/>
                                        <p:tgtEl>
                                          <p:spTgt spid="216"/>
                                        </p:tgtEl>
                                        <p:attrNameLst>
                                          <p:attrName>ppt_x</p:attrName>
                                          <p:attrName>ppt_y</p:attrName>
                                        </p:attrNameLst>
                                      </p:cBhvr>
                                      <p:rCtr x="-16849" y="0"/>
                                    </p:animMotion>
                                  </p:childTnLst>
                                </p:cTn>
                              </p:par>
                              <p:par>
                                <p:cTn id="244" presetID="35" presetClass="path" presetSubtype="0" decel="100000" fill="hold" nodeType="withEffect">
                                  <p:stCondLst>
                                    <p:cond delay="1150"/>
                                  </p:stCondLst>
                                  <p:childTnLst>
                                    <p:animMotion origin="layout" path="M 8.33333E-7 0 L -0.33698 0 " pathEditMode="relative" rAng="0" ptsTypes="AA">
                                      <p:cBhvr>
                                        <p:cTn id="245" dur="500" fill="hold"/>
                                        <p:tgtEl>
                                          <p:spTgt spid="207"/>
                                        </p:tgtEl>
                                        <p:attrNameLst>
                                          <p:attrName>ppt_x</p:attrName>
                                          <p:attrName>ppt_y</p:attrName>
                                        </p:attrNameLst>
                                      </p:cBhvr>
                                      <p:rCtr x="-16849" y="0"/>
                                    </p:animMotion>
                                  </p:childTnLst>
                                </p:cTn>
                              </p:par>
                              <p:par>
                                <p:cTn id="246" presetID="35" presetClass="path" presetSubtype="0" decel="100000" fill="hold" grpId="0" nodeType="withEffect">
                                  <p:stCondLst>
                                    <p:cond delay="1150"/>
                                  </p:stCondLst>
                                  <p:childTnLst>
                                    <p:animMotion origin="layout" path="M 8.33333E-7 0 L -0.33698 0 " pathEditMode="relative" rAng="0" ptsTypes="AA">
                                      <p:cBhvr>
                                        <p:cTn id="247" dur="500" fill="hold"/>
                                        <p:tgtEl>
                                          <p:spTgt spid="204"/>
                                        </p:tgtEl>
                                        <p:attrNameLst>
                                          <p:attrName>ppt_x</p:attrName>
                                          <p:attrName>ppt_y</p:attrName>
                                        </p:attrNameLst>
                                      </p:cBhvr>
                                      <p:rCtr x="-16849" y="0"/>
                                    </p:animMotion>
                                  </p:childTnLst>
                                </p:cTn>
                              </p:par>
                              <p:par>
                                <p:cTn id="248" presetID="35" presetClass="path" presetSubtype="0" decel="100000" fill="hold" grpId="0" nodeType="withEffect" nodePh="1">
                                  <p:stCondLst>
                                    <p:cond delay="1150"/>
                                  </p:stCondLst>
                                  <p:endCondLst>
                                    <p:cond evt="begin" delay="0">
                                      <p:tn val="248"/>
                                    </p:cond>
                                  </p:endCondLst>
                                  <p:childTnLst>
                                    <p:animMotion origin="layout" path="M 8.33333E-7 0 L -0.33698 0 " pathEditMode="relative" rAng="0" ptsTypes="AA">
                                      <p:cBhvr>
                                        <p:cTn id="249" dur="500" fill="hold"/>
                                        <p:tgtEl>
                                          <p:spTgt spid="217"/>
                                        </p:tgtEl>
                                        <p:attrNameLst>
                                          <p:attrName>ppt_x</p:attrName>
                                          <p:attrName>ppt_y</p:attrName>
                                        </p:attrNameLst>
                                      </p:cBhvr>
                                      <p:rCtr x="-16849" y="0"/>
                                    </p:animMotion>
                                  </p:childTnLst>
                                </p:cTn>
                              </p:par>
                              <p:par>
                                <p:cTn id="250" presetID="35" presetClass="path" presetSubtype="0" decel="100000" fill="hold" nodeType="withEffect">
                                  <p:stCondLst>
                                    <p:cond delay="1250"/>
                                  </p:stCondLst>
                                  <p:childTnLst>
                                    <p:animMotion origin="layout" path="M 8.33333E-7 0 L -0.33698 0 " pathEditMode="relative" rAng="0" ptsTypes="AA">
                                      <p:cBhvr>
                                        <p:cTn id="251" dur="500" fill="hold"/>
                                        <p:tgtEl>
                                          <p:spTgt spid="206"/>
                                        </p:tgtEl>
                                        <p:attrNameLst>
                                          <p:attrName>ppt_x</p:attrName>
                                          <p:attrName>ppt_y</p:attrName>
                                        </p:attrNameLst>
                                      </p:cBhvr>
                                      <p:rCtr x="-16849" y="0"/>
                                    </p:animMotion>
                                  </p:childTnLst>
                                </p:cTn>
                              </p:par>
                              <p:par>
                                <p:cTn id="252" presetID="35" presetClass="path" presetSubtype="0" decel="100000" fill="hold" grpId="0" nodeType="withEffect">
                                  <p:stCondLst>
                                    <p:cond delay="1250"/>
                                  </p:stCondLst>
                                  <p:childTnLst>
                                    <p:animMotion origin="layout" path="M 8.33333E-7 0 L -0.33698 0 " pathEditMode="relative" rAng="0" ptsTypes="AA">
                                      <p:cBhvr>
                                        <p:cTn id="253" dur="500" fill="hold"/>
                                        <p:tgtEl>
                                          <p:spTgt spid="205"/>
                                        </p:tgtEl>
                                        <p:attrNameLst>
                                          <p:attrName>ppt_x</p:attrName>
                                          <p:attrName>ppt_y</p:attrName>
                                        </p:attrNameLst>
                                      </p:cBhvr>
                                      <p:rCtr x="-16849" y="0"/>
                                    </p:animMotion>
                                  </p:childTnLst>
                                </p:cTn>
                              </p:par>
                              <p:par>
                                <p:cTn id="254" presetID="35" presetClass="path" presetSubtype="0" decel="100000" fill="hold" grpId="0" nodeType="withEffect" nodePh="1">
                                  <p:stCondLst>
                                    <p:cond delay="1250"/>
                                  </p:stCondLst>
                                  <p:endCondLst>
                                    <p:cond evt="begin" delay="0">
                                      <p:tn val="254"/>
                                    </p:cond>
                                  </p:endCondLst>
                                  <p:childTnLst>
                                    <p:animMotion origin="layout" path="M 8.33333E-7 0 L -0.33698 0 " pathEditMode="relative" rAng="0" ptsTypes="AA">
                                      <p:cBhvr>
                                        <p:cTn id="255" dur="500" fill="hold"/>
                                        <p:tgtEl>
                                          <p:spTgt spid="218"/>
                                        </p:tgtEl>
                                        <p:attrNameLst>
                                          <p:attrName>ppt_x</p:attrName>
                                          <p:attrName>ppt_y</p:attrName>
                                        </p:attrNameLst>
                                      </p:cBhvr>
                                      <p:rCtr x="-16849" y="0"/>
                                    </p:animMotion>
                                  </p:childTnLst>
                                </p:cTn>
                              </p:par>
                              <p:par>
                                <p:cTn id="256" presetID="35" presetClass="path" presetSubtype="0" decel="100000" fill="hold" nodeType="withEffect">
                                  <p:stCondLst>
                                    <p:cond delay="1350"/>
                                  </p:stCondLst>
                                  <p:childTnLst>
                                    <p:animMotion origin="layout" path="M 8.33333E-7 0 L -0.33698 0 " pathEditMode="relative" rAng="0" ptsTypes="AA">
                                      <p:cBhvr>
                                        <p:cTn id="257" dur="500" fill="hold"/>
                                        <p:tgtEl>
                                          <p:spTgt spid="212"/>
                                        </p:tgtEl>
                                        <p:attrNameLst>
                                          <p:attrName>ppt_x</p:attrName>
                                          <p:attrName>ppt_y</p:attrName>
                                        </p:attrNameLst>
                                      </p:cBhvr>
                                      <p:rCtr x="-16849" y="0"/>
                                    </p:animMotion>
                                  </p:childTnLst>
                                </p:cTn>
                              </p:par>
                              <p:par>
                                <p:cTn id="258" presetID="35" presetClass="path" presetSubtype="0" decel="100000" fill="hold" grpId="0" nodeType="withEffect">
                                  <p:stCondLst>
                                    <p:cond delay="1350"/>
                                  </p:stCondLst>
                                  <p:childTnLst>
                                    <p:animMotion origin="layout" path="M 8.33333E-7 0 L -0.33698 0 " pathEditMode="relative" rAng="0" ptsTypes="AA">
                                      <p:cBhvr>
                                        <p:cTn id="259" dur="500" fill="hold"/>
                                        <p:tgtEl>
                                          <p:spTgt spid="211"/>
                                        </p:tgtEl>
                                        <p:attrNameLst>
                                          <p:attrName>ppt_x</p:attrName>
                                          <p:attrName>ppt_y</p:attrName>
                                        </p:attrNameLst>
                                      </p:cBhvr>
                                      <p:rCtr x="-16849" y="0"/>
                                    </p:animMotion>
                                  </p:childTnLst>
                                </p:cTn>
                              </p:par>
                              <p:par>
                                <p:cTn id="260" presetID="35" presetClass="path" presetSubtype="0" decel="100000" fill="hold" grpId="0" nodeType="withEffect" nodePh="1">
                                  <p:stCondLst>
                                    <p:cond delay="1350"/>
                                  </p:stCondLst>
                                  <p:endCondLst>
                                    <p:cond evt="begin" delay="0">
                                      <p:tn val="260"/>
                                    </p:cond>
                                  </p:endCondLst>
                                  <p:childTnLst>
                                    <p:animMotion origin="layout" path="M 8.33333E-7 0 L -0.33698 0 " pathEditMode="relative" rAng="0" ptsTypes="AA">
                                      <p:cBhvr>
                                        <p:cTn id="261" dur="500" fill="hold"/>
                                        <p:tgtEl>
                                          <p:spTgt spid="219"/>
                                        </p:tgtEl>
                                        <p:attrNameLst>
                                          <p:attrName>ppt_x</p:attrName>
                                          <p:attrName>ppt_y</p:attrName>
                                        </p:attrNameLst>
                                      </p:cBhvr>
                                      <p:rCtr x="-16849" y="0"/>
                                    </p:animMotion>
                                  </p:childTnLst>
                                </p:cTn>
                              </p:par>
                              <p:par>
                                <p:cTn id="262" presetID="10" presetClass="entr" presetSubtype="0" fill="hold" grpId="0" nodeType="withEffect" nodePh="1">
                                  <p:stCondLst>
                                    <p:cond delay="0"/>
                                  </p:stCondLst>
                                  <p:endCondLst>
                                    <p:cond evt="begin" delay="0">
                                      <p:tn val="262"/>
                                    </p:cond>
                                  </p:endCondLst>
                                  <p:childTnLst>
                                    <p:set>
                                      <p:cBhvr>
                                        <p:cTn id="263" dur="1" fill="hold">
                                          <p:stCondLst>
                                            <p:cond delay="0"/>
                                          </p:stCondLst>
                                        </p:cTn>
                                        <p:tgtEl>
                                          <p:spTgt spid="224"/>
                                        </p:tgtEl>
                                        <p:attrNameLst>
                                          <p:attrName>style.visibility</p:attrName>
                                        </p:attrNameLst>
                                      </p:cBhvr>
                                      <p:to>
                                        <p:strVal val="visible"/>
                                      </p:to>
                                    </p:set>
                                    <p:animEffect transition="in" filter="fade">
                                      <p:cBhvr>
                                        <p:cTn id="264" dur="1000"/>
                                        <p:tgtEl>
                                          <p:spTgt spid="224"/>
                                        </p:tgtEl>
                                      </p:cBhvr>
                                    </p:animEffect>
                                  </p:childTnLst>
                                </p:cTn>
                              </p:par>
                              <p:par>
                                <p:cTn id="265" presetID="10" presetClass="exit" presetSubtype="0" fill="hold" grpId="0" nodeType="withEffect">
                                  <p:stCondLst>
                                    <p:cond delay="0"/>
                                  </p:stCondLst>
                                  <p:childTnLst>
                                    <p:animEffect transition="out" filter="fade">
                                      <p:cBhvr>
                                        <p:cTn id="266" dur="500"/>
                                        <p:tgtEl>
                                          <p:spTgt spid="221"/>
                                        </p:tgtEl>
                                      </p:cBhvr>
                                    </p:animEffect>
                                    <p:set>
                                      <p:cBhvr>
                                        <p:cTn id="267" dur="1" fill="hold">
                                          <p:stCondLst>
                                            <p:cond delay="499"/>
                                          </p:stCondLst>
                                        </p:cTn>
                                        <p:tgtEl>
                                          <p:spTgt spid="221"/>
                                        </p:tgtEl>
                                        <p:attrNameLst>
                                          <p:attrName>style.visibility</p:attrName>
                                        </p:attrNameLst>
                                      </p:cBhvr>
                                      <p:to>
                                        <p:strVal val="hidden"/>
                                      </p:to>
                                    </p:set>
                                  </p:childTnLst>
                                </p:cTn>
                              </p:par>
                              <p:par>
                                <p:cTn id="268" presetID="53" presetClass="entr" presetSubtype="16" fill="hold" grpId="0" nodeType="withEffect">
                                  <p:stCondLst>
                                    <p:cond delay="0"/>
                                  </p:stCondLst>
                                  <p:childTnLst>
                                    <p:set>
                                      <p:cBhvr>
                                        <p:cTn id="269" dur="1" fill="hold">
                                          <p:stCondLst>
                                            <p:cond delay="0"/>
                                          </p:stCondLst>
                                        </p:cTn>
                                        <p:tgtEl>
                                          <p:spTgt spid="223"/>
                                        </p:tgtEl>
                                        <p:attrNameLst>
                                          <p:attrName>style.visibility</p:attrName>
                                        </p:attrNameLst>
                                      </p:cBhvr>
                                      <p:to>
                                        <p:strVal val="visible"/>
                                      </p:to>
                                    </p:set>
                                    <p:anim calcmode="lin" valueType="num">
                                      <p:cBhvr>
                                        <p:cTn id="270" dur="500" fill="hold"/>
                                        <p:tgtEl>
                                          <p:spTgt spid="223"/>
                                        </p:tgtEl>
                                        <p:attrNameLst>
                                          <p:attrName>ppt_w</p:attrName>
                                        </p:attrNameLst>
                                      </p:cBhvr>
                                      <p:tavLst>
                                        <p:tav tm="0">
                                          <p:val>
                                            <p:fltVal val="0"/>
                                          </p:val>
                                        </p:tav>
                                        <p:tav tm="100000">
                                          <p:val>
                                            <p:strVal val="#ppt_w"/>
                                          </p:val>
                                        </p:tav>
                                      </p:tavLst>
                                    </p:anim>
                                    <p:anim calcmode="lin" valueType="num">
                                      <p:cBhvr>
                                        <p:cTn id="271" dur="500" fill="hold"/>
                                        <p:tgtEl>
                                          <p:spTgt spid="223"/>
                                        </p:tgtEl>
                                        <p:attrNameLst>
                                          <p:attrName>ppt_h</p:attrName>
                                        </p:attrNameLst>
                                      </p:cBhvr>
                                      <p:tavLst>
                                        <p:tav tm="0">
                                          <p:val>
                                            <p:fltVal val="0"/>
                                          </p:val>
                                        </p:tav>
                                        <p:tav tm="100000">
                                          <p:val>
                                            <p:strVal val="#ppt_h"/>
                                          </p:val>
                                        </p:tav>
                                      </p:tavLst>
                                    </p:anim>
                                    <p:animEffect transition="in" filter="fade">
                                      <p:cBhvr>
                                        <p:cTn id="272" dur="500"/>
                                        <p:tgtEl>
                                          <p:spTgt spid="223"/>
                                        </p:tgtEl>
                                      </p:cBhvr>
                                    </p:animEffect>
                                  </p:childTnLst>
                                </p:cTn>
                              </p:par>
                            </p:childTnLst>
                          </p:cTn>
                        </p:par>
                      </p:childTnLst>
                    </p:cTn>
                  </p:par>
                </p:childTnLst>
              </p:cTn>
              <p:nextCondLst>
                <p:cond evt="onClick" delay="0">
                  <p:tgtEl>
                    <p:spTgt spid="222"/>
                  </p:tgtEl>
                </p:cond>
              </p:nextCondLst>
            </p:seq>
            <p:seq concurrent="1" nextAc="seek">
              <p:cTn id="273" restart="whenNotActive" fill="hold" evtFilter="cancelBubble" nodeType="interactiveSeq">
                <p:stCondLst>
                  <p:cond evt="onClick" delay="0">
                    <p:tgtEl>
                      <p:spTgt spid="224"/>
                    </p:tgtEl>
                  </p:cond>
                </p:stCondLst>
                <p:endSync evt="end" delay="0">
                  <p:rtn val="all"/>
                </p:endSync>
                <p:childTnLst>
                  <p:par>
                    <p:cTn id="274" fill="hold">
                      <p:stCondLst>
                        <p:cond delay="0"/>
                      </p:stCondLst>
                      <p:childTnLst>
                        <p:par>
                          <p:cTn id="275" fill="hold">
                            <p:stCondLst>
                              <p:cond delay="0"/>
                            </p:stCondLst>
                            <p:childTnLst>
                              <p:par>
                                <p:cTn id="276" presetID="63" presetClass="path" presetSubtype="0" accel="100000" fill="hold" grpId="1" nodeType="withEffect">
                                  <p:stCondLst>
                                    <p:cond delay="600"/>
                                  </p:stCondLst>
                                  <p:childTnLst>
                                    <p:animMotion origin="layout" path="M -0.33698 0 L 1.66667E-6 0 " pathEditMode="relative" rAng="0" ptsTypes="AA">
                                      <p:cBhvr>
                                        <p:cTn id="277" dur="500" fill="hold"/>
                                        <p:tgtEl>
                                          <p:spTgt spid="200"/>
                                        </p:tgtEl>
                                        <p:attrNameLst>
                                          <p:attrName>ppt_x</p:attrName>
                                          <p:attrName>ppt_y</p:attrName>
                                        </p:attrNameLst>
                                      </p:cBhvr>
                                      <p:rCtr x="16823" y="0"/>
                                    </p:animMotion>
                                  </p:childTnLst>
                                </p:cTn>
                              </p:par>
                              <p:par>
                                <p:cTn id="278" presetID="63" presetClass="path" presetSubtype="0" accel="100000" fill="hold" grpId="1" nodeType="withEffect" nodePh="1">
                                  <p:stCondLst>
                                    <p:cond delay="600"/>
                                  </p:stCondLst>
                                  <p:endCondLst>
                                    <p:cond evt="begin" delay="0">
                                      <p:tn val="278"/>
                                    </p:cond>
                                  </p:endCondLst>
                                  <p:childTnLst>
                                    <p:animMotion origin="layout" path="M -0.33698 0 L 1.66667E-6 0 " pathEditMode="relative" rAng="0" ptsTypes="AA">
                                      <p:cBhvr>
                                        <p:cTn id="279" dur="500" fill="hold"/>
                                        <p:tgtEl>
                                          <p:spTgt spid="213"/>
                                        </p:tgtEl>
                                        <p:attrNameLst>
                                          <p:attrName>ppt_x</p:attrName>
                                          <p:attrName>ppt_y</p:attrName>
                                        </p:attrNameLst>
                                      </p:cBhvr>
                                      <p:rCtr x="16823" y="0"/>
                                    </p:animMotion>
                                  </p:childTnLst>
                                </p:cTn>
                              </p:par>
                              <p:par>
                                <p:cTn id="280" presetID="63" presetClass="path" presetSubtype="0" accel="100000" fill="hold" nodeType="withEffect">
                                  <p:stCondLst>
                                    <p:cond delay="600"/>
                                  </p:stCondLst>
                                  <p:childTnLst>
                                    <p:animMotion origin="layout" path="M -0.33698 0 L 1.66667E-6 0 " pathEditMode="relative" rAng="0" ptsTypes="AA">
                                      <p:cBhvr>
                                        <p:cTn id="281" dur="500" fill="hold"/>
                                        <p:tgtEl>
                                          <p:spTgt spid="210"/>
                                        </p:tgtEl>
                                        <p:attrNameLst>
                                          <p:attrName>ppt_x</p:attrName>
                                          <p:attrName>ppt_y</p:attrName>
                                        </p:attrNameLst>
                                      </p:cBhvr>
                                      <p:rCtr x="16823" y="0"/>
                                    </p:animMotion>
                                  </p:childTnLst>
                                </p:cTn>
                              </p:par>
                              <p:par>
                                <p:cTn id="282" presetID="63" presetClass="path" presetSubtype="0" accel="100000" fill="hold" grpId="1" nodeType="withEffect">
                                  <p:stCondLst>
                                    <p:cond delay="500"/>
                                  </p:stCondLst>
                                  <p:childTnLst>
                                    <p:animMotion origin="layout" path="M -0.33698 0 L 1.66667E-6 0 " pathEditMode="relative" rAng="0" ptsTypes="AA">
                                      <p:cBhvr>
                                        <p:cTn id="283" dur="500" fill="hold"/>
                                        <p:tgtEl>
                                          <p:spTgt spid="201"/>
                                        </p:tgtEl>
                                        <p:attrNameLst>
                                          <p:attrName>ppt_x</p:attrName>
                                          <p:attrName>ppt_y</p:attrName>
                                        </p:attrNameLst>
                                      </p:cBhvr>
                                      <p:rCtr x="16823" y="0"/>
                                    </p:animMotion>
                                  </p:childTnLst>
                                </p:cTn>
                              </p:par>
                              <p:par>
                                <p:cTn id="284" presetID="63" presetClass="path" presetSubtype="0" accel="100000" fill="hold" grpId="1" nodeType="withEffect" nodePh="1">
                                  <p:stCondLst>
                                    <p:cond delay="500"/>
                                  </p:stCondLst>
                                  <p:endCondLst>
                                    <p:cond evt="begin" delay="0">
                                      <p:tn val="284"/>
                                    </p:cond>
                                  </p:endCondLst>
                                  <p:childTnLst>
                                    <p:animMotion origin="layout" path="M -0.33698 0 L 1.66667E-6 0 " pathEditMode="relative" rAng="0" ptsTypes="AA">
                                      <p:cBhvr>
                                        <p:cTn id="285" dur="500" fill="hold"/>
                                        <p:tgtEl>
                                          <p:spTgt spid="214"/>
                                        </p:tgtEl>
                                        <p:attrNameLst>
                                          <p:attrName>ppt_x</p:attrName>
                                          <p:attrName>ppt_y</p:attrName>
                                        </p:attrNameLst>
                                      </p:cBhvr>
                                      <p:rCtr x="16823" y="0"/>
                                    </p:animMotion>
                                  </p:childTnLst>
                                </p:cTn>
                              </p:par>
                              <p:par>
                                <p:cTn id="286" presetID="63" presetClass="path" presetSubtype="0" accel="100000" fill="hold" nodeType="withEffect">
                                  <p:stCondLst>
                                    <p:cond delay="500"/>
                                  </p:stCondLst>
                                  <p:childTnLst>
                                    <p:animMotion origin="layout" path="M -0.33698 0 L 1.66667E-6 0 " pathEditMode="relative" rAng="0" ptsTypes="AA">
                                      <p:cBhvr>
                                        <p:cTn id="287" dur="500" fill="hold"/>
                                        <p:tgtEl>
                                          <p:spTgt spid="209"/>
                                        </p:tgtEl>
                                        <p:attrNameLst>
                                          <p:attrName>ppt_x</p:attrName>
                                          <p:attrName>ppt_y</p:attrName>
                                        </p:attrNameLst>
                                      </p:cBhvr>
                                      <p:rCtr x="16823" y="0"/>
                                    </p:animMotion>
                                  </p:childTnLst>
                                </p:cTn>
                              </p:par>
                              <p:par>
                                <p:cTn id="288" presetID="63" presetClass="path" presetSubtype="0" accel="100000" fill="hold" grpId="1" nodeType="withEffect">
                                  <p:stCondLst>
                                    <p:cond delay="400"/>
                                  </p:stCondLst>
                                  <p:childTnLst>
                                    <p:animMotion origin="layout" path="M -0.33698 0 L 1.66667E-6 0 " pathEditMode="relative" rAng="0" ptsTypes="AA">
                                      <p:cBhvr>
                                        <p:cTn id="289" dur="500" fill="hold"/>
                                        <p:tgtEl>
                                          <p:spTgt spid="202"/>
                                        </p:tgtEl>
                                        <p:attrNameLst>
                                          <p:attrName>ppt_x</p:attrName>
                                          <p:attrName>ppt_y</p:attrName>
                                        </p:attrNameLst>
                                      </p:cBhvr>
                                      <p:rCtr x="16823" y="0"/>
                                    </p:animMotion>
                                  </p:childTnLst>
                                </p:cTn>
                              </p:par>
                              <p:par>
                                <p:cTn id="290" presetID="63" presetClass="path" presetSubtype="0" accel="100000" fill="hold" grpId="1" nodeType="withEffect" nodePh="1">
                                  <p:stCondLst>
                                    <p:cond delay="400"/>
                                  </p:stCondLst>
                                  <p:endCondLst>
                                    <p:cond evt="begin" delay="0">
                                      <p:tn val="290"/>
                                    </p:cond>
                                  </p:endCondLst>
                                  <p:childTnLst>
                                    <p:animMotion origin="layout" path="M -0.33698 0 L 1.66667E-6 0 " pathEditMode="relative" rAng="0" ptsTypes="AA">
                                      <p:cBhvr>
                                        <p:cTn id="291" dur="500" fill="hold"/>
                                        <p:tgtEl>
                                          <p:spTgt spid="215"/>
                                        </p:tgtEl>
                                        <p:attrNameLst>
                                          <p:attrName>ppt_x</p:attrName>
                                          <p:attrName>ppt_y</p:attrName>
                                        </p:attrNameLst>
                                      </p:cBhvr>
                                      <p:rCtr x="16823" y="0"/>
                                    </p:animMotion>
                                  </p:childTnLst>
                                </p:cTn>
                              </p:par>
                              <p:par>
                                <p:cTn id="292" presetID="63" presetClass="path" presetSubtype="0" accel="100000" fill="hold" nodeType="withEffect">
                                  <p:stCondLst>
                                    <p:cond delay="400"/>
                                  </p:stCondLst>
                                  <p:childTnLst>
                                    <p:animMotion origin="layout" path="M -0.33698 0 L 1.66667E-6 0 " pathEditMode="relative" rAng="0" ptsTypes="AA">
                                      <p:cBhvr>
                                        <p:cTn id="293" dur="500" fill="hold"/>
                                        <p:tgtEl>
                                          <p:spTgt spid="208"/>
                                        </p:tgtEl>
                                        <p:attrNameLst>
                                          <p:attrName>ppt_x</p:attrName>
                                          <p:attrName>ppt_y</p:attrName>
                                        </p:attrNameLst>
                                      </p:cBhvr>
                                      <p:rCtr x="16823" y="0"/>
                                    </p:animMotion>
                                  </p:childTnLst>
                                </p:cTn>
                              </p:par>
                              <p:par>
                                <p:cTn id="294" presetID="63" presetClass="path" presetSubtype="0" accel="100000" fill="hold" grpId="1" nodeType="withEffect">
                                  <p:stCondLst>
                                    <p:cond delay="300"/>
                                  </p:stCondLst>
                                  <p:childTnLst>
                                    <p:animMotion origin="layout" path="M -0.33698 0 L 1.66667E-6 0 " pathEditMode="relative" rAng="0" ptsTypes="AA">
                                      <p:cBhvr>
                                        <p:cTn id="295" dur="500" fill="hold"/>
                                        <p:tgtEl>
                                          <p:spTgt spid="203"/>
                                        </p:tgtEl>
                                        <p:attrNameLst>
                                          <p:attrName>ppt_x</p:attrName>
                                          <p:attrName>ppt_y</p:attrName>
                                        </p:attrNameLst>
                                      </p:cBhvr>
                                      <p:rCtr x="16823" y="0"/>
                                    </p:animMotion>
                                  </p:childTnLst>
                                </p:cTn>
                              </p:par>
                              <p:par>
                                <p:cTn id="296" presetID="63" presetClass="path" presetSubtype="0" accel="100000" fill="hold" grpId="1" nodeType="withEffect" nodePh="1">
                                  <p:stCondLst>
                                    <p:cond delay="300"/>
                                  </p:stCondLst>
                                  <p:endCondLst>
                                    <p:cond evt="begin" delay="0">
                                      <p:tn val="296"/>
                                    </p:cond>
                                  </p:endCondLst>
                                  <p:childTnLst>
                                    <p:animMotion origin="layout" path="M -0.33698 0 L 1.66667E-6 0 " pathEditMode="relative" rAng="0" ptsTypes="AA">
                                      <p:cBhvr>
                                        <p:cTn id="297" dur="500" fill="hold"/>
                                        <p:tgtEl>
                                          <p:spTgt spid="216"/>
                                        </p:tgtEl>
                                        <p:attrNameLst>
                                          <p:attrName>ppt_x</p:attrName>
                                          <p:attrName>ppt_y</p:attrName>
                                        </p:attrNameLst>
                                      </p:cBhvr>
                                      <p:rCtr x="16823" y="0"/>
                                    </p:animMotion>
                                  </p:childTnLst>
                                </p:cTn>
                              </p:par>
                              <p:par>
                                <p:cTn id="298" presetID="63" presetClass="path" presetSubtype="0" accel="100000" fill="hold" nodeType="withEffect">
                                  <p:stCondLst>
                                    <p:cond delay="300"/>
                                  </p:stCondLst>
                                  <p:childTnLst>
                                    <p:animMotion origin="layout" path="M -0.33698 0 L 1.66667E-6 0 " pathEditMode="relative" rAng="0" ptsTypes="AA">
                                      <p:cBhvr>
                                        <p:cTn id="299" dur="500" fill="hold"/>
                                        <p:tgtEl>
                                          <p:spTgt spid="207"/>
                                        </p:tgtEl>
                                        <p:attrNameLst>
                                          <p:attrName>ppt_x</p:attrName>
                                          <p:attrName>ppt_y</p:attrName>
                                        </p:attrNameLst>
                                      </p:cBhvr>
                                      <p:rCtr x="16823" y="0"/>
                                    </p:animMotion>
                                  </p:childTnLst>
                                </p:cTn>
                              </p:par>
                              <p:par>
                                <p:cTn id="300" presetID="63" presetClass="path" presetSubtype="0" accel="100000" fill="hold" grpId="1" nodeType="withEffect">
                                  <p:stCondLst>
                                    <p:cond delay="200"/>
                                  </p:stCondLst>
                                  <p:childTnLst>
                                    <p:animMotion origin="layout" path="M -0.33698 0 L 1.66667E-6 0 " pathEditMode="relative" rAng="0" ptsTypes="AA">
                                      <p:cBhvr>
                                        <p:cTn id="301" dur="500" fill="hold"/>
                                        <p:tgtEl>
                                          <p:spTgt spid="204"/>
                                        </p:tgtEl>
                                        <p:attrNameLst>
                                          <p:attrName>ppt_x</p:attrName>
                                          <p:attrName>ppt_y</p:attrName>
                                        </p:attrNameLst>
                                      </p:cBhvr>
                                      <p:rCtr x="16823" y="0"/>
                                    </p:animMotion>
                                  </p:childTnLst>
                                </p:cTn>
                              </p:par>
                              <p:par>
                                <p:cTn id="302" presetID="63" presetClass="path" presetSubtype="0" accel="100000" fill="hold" grpId="1" nodeType="withEffect" nodePh="1">
                                  <p:stCondLst>
                                    <p:cond delay="200"/>
                                  </p:stCondLst>
                                  <p:endCondLst>
                                    <p:cond evt="begin" delay="0">
                                      <p:tn val="302"/>
                                    </p:cond>
                                  </p:endCondLst>
                                  <p:childTnLst>
                                    <p:animMotion origin="layout" path="M -0.33698 0 L 1.66667E-6 0 " pathEditMode="relative" rAng="0" ptsTypes="AA">
                                      <p:cBhvr>
                                        <p:cTn id="303" dur="500" fill="hold"/>
                                        <p:tgtEl>
                                          <p:spTgt spid="217"/>
                                        </p:tgtEl>
                                        <p:attrNameLst>
                                          <p:attrName>ppt_x</p:attrName>
                                          <p:attrName>ppt_y</p:attrName>
                                        </p:attrNameLst>
                                      </p:cBhvr>
                                      <p:rCtr x="16823" y="0"/>
                                    </p:animMotion>
                                  </p:childTnLst>
                                </p:cTn>
                              </p:par>
                              <p:par>
                                <p:cTn id="304" presetID="63" presetClass="path" presetSubtype="0" accel="100000" fill="hold" nodeType="withEffect">
                                  <p:stCondLst>
                                    <p:cond delay="200"/>
                                  </p:stCondLst>
                                  <p:childTnLst>
                                    <p:animMotion origin="layout" path="M -0.33698 0 L 1.66667E-6 0 " pathEditMode="relative" rAng="0" ptsTypes="AA">
                                      <p:cBhvr>
                                        <p:cTn id="305" dur="500" fill="hold"/>
                                        <p:tgtEl>
                                          <p:spTgt spid="206"/>
                                        </p:tgtEl>
                                        <p:attrNameLst>
                                          <p:attrName>ppt_x</p:attrName>
                                          <p:attrName>ppt_y</p:attrName>
                                        </p:attrNameLst>
                                      </p:cBhvr>
                                      <p:rCtr x="16823" y="0"/>
                                    </p:animMotion>
                                  </p:childTnLst>
                                </p:cTn>
                              </p:par>
                              <p:par>
                                <p:cTn id="306" presetID="63" presetClass="path" presetSubtype="0" accel="100000" fill="hold" grpId="1" nodeType="withEffect">
                                  <p:stCondLst>
                                    <p:cond delay="100"/>
                                  </p:stCondLst>
                                  <p:childTnLst>
                                    <p:animMotion origin="layout" path="M -0.33698 0 L 1.66667E-6 0 " pathEditMode="relative" rAng="0" ptsTypes="AA">
                                      <p:cBhvr>
                                        <p:cTn id="307" dur="500" fill="hold"/>
                                        <p:tgtEl>
                                          <p:spTgt spid="205"/>
                                        </p:tgtEl>
                                        <p:attrNameLst>
                                          <p:attrName>ppt_x</p:attrName>
                                          <p:attrName>ppt_y</p:attrName>
                                        </p:attrNameLst>
                                      </p:cBhvr>
                                      <p:rCtr x="16823" y="0"/>
                                    </p:animMotion>
                                  </p:childTnLst>
                                </p:cTn>
                              </p:par>
                              <p:par>
                                <p:cTn id="308" presetID="63" presetClass="path" presetSubtype="0" accel="100000" fill="hold" grpId="1" nodeType="withEffect" nodePh="1">
                                  <p:stCondLst>
                                    <p:cond delay="100"/>
                                  </p:stCondLst>
                                  <p:endCondLst>
                                    <p:cond evt="begin" delay="0">
                                      <p:tn val="308"/>
                                    </p:cond>
                                  </p:endCondLst>
                                  <p:childTnLst>
                                    <p:animMotion origin="layout" path="M -0.33698 0 L 1.66667E-6 0 " pathEditMode="relative" rAng="0" ptsTypes="AA">
                                      <p:cBhvr>
                                        <p:cTn id="309" dur="500" fill="hold"/>
                                        <p:tgtEl>
                                          <p:spTgt spid="218"/>
                                        </p:tgtEl>
                                        <p:attrNameLst>
                                          <p:attrName>ppt_x</p:attrName>
                                          <p:attrName>ppt_y</p:attrName>
                                        </p:attrNameLst>
                                      </p:cBhvr>
                                      <p:rCtr x="16823" y="0"/>
                                    </p:animMotion>
                                  </p:childTnLst>
                                </p:cTn>
                              </p:par>
                              <p:par>
                                <p:cTn id="310" presetID="63" presetClass="path" presetSubtype="0" accel="100000" fill="hold" nodeType="withEffect">
                                  <p:stCondLst>
                                    <p:cond delay="100"/>
                                  </p:stCondLst>
                                  <p:childTnLst>
                                    <p:animMotion origin="layout" path="M -0.33698 0 L 1.66667E-6 0 " pathEditMode="relative" rAng="0" ptsTypes="AA">
                                      <p:cBhvr>
                                        <p:cTn id="311" dur="500" fill="hold"/>
                                        <p:tgtEl>
                                          <p:spTgt spid="212"/>
                                        </p:tgtEl>
                                        <p:attrNameLst>
                                          <p:attrName>ppt_x</p:attrName>
                                          <p:attrName>ppt_y</p:attrName>
                                        </p:attrNameLst>
                                      </p:cBhvr>
                                      <p:rCtr x="16823" y="0"/>
                                    </p:animMotion>
                                  </p:childTnLst>
                                </p:cTn>
                              </p:par>
                              <p:par>
                                <p:cTn id="312" presetID="63" presetClass="path" presetSubtype="0" accel="100000" fill="hold" grpId="1" nodeType="withEffect">
                                  <p:stCondLst>
                                    <p:cond delay="0"/>
                                  </p:stCondLst>
                                  <p:childTnLst>
                                    <p:animMotion origin="layout" path="M -0.33698 0 L 1.66667E-6 0 " pathEditMode="relative" rAng="0" ptsTypes="AA">
                                      <p:cBhvr>
                                        <p:cTn id="313" dur="500" fill="hold"/>
                                        <p:tgtEl>
                                          <p:spTgt spid="211"/>
                                        </p:tgtEl>
                                        <p:attrNameLst>
                                          <p:attrName>ppt_x</p:attrName>
                                          <p:attrName>ppt_y</p:attrName>
                                        </p:attrNameLst>
                                      </p:cBhvr>
                                      <p:rCtr x="16823" y="0"/>
                                    </p:animMotion>
                                  </p:childTnLst>
                                </p:cTn>
                              </p:par>
                              <p:par>
                                <p:cTn id="314" presetID="63" presetClass="path" presetSubtype="0" accel="100000" fill="hold" grpId="1" nodeType="withEffect" nodePh="1">
                                  <p:stCondLst>
                                    <p:cond delay="0"/>
                                  </p:stCondLst>
                                  <p:endCondLst>
                                    <p:cond evt="begin" delay="0">
                                      <p:tn val="314"/>
                                    </p:cond>
                                  </p:endCondLst>
                                  <p:childTnLst>
                                    <p:animMotion origin="layout" path="M -0.33698 0 L 1.66667E-6 0 " pathEditMode="relative" rAng="0" ptsTypes="AA">
                                      <p:cBhvr>
                                        <p:cTn id="315" dur="500" fill="hold"/>
                                        <p:tgtEl>
                                          <p:spTgt spid="219"/>
                                        </p:tgtEl>
                                        <p:attrNameLst>
                                          <p:attrName>ppt_x</p:attrName>
                                          <p:attrName>ppt_y</p:attrName>
                                        </p:attrNameLst>
                                      </p:cBhvr>
                                      <p:rCtr x="16823" y="0"/>
                                    </p:animMotion>
                                  </p:childTnLst>
                                </p:cTn>
                              </p:par>
                              <p:par>
                                <p:cTn id="316" presetID="10" presetClass="exit" presetSubtype="0" fill="hold" grpId="1" nodeType="withEffect">
                                  <p:stCondLst>
                                    <p:cond delay="0"/>
                                  </p:stCondLst>
                                  <p:childTnLst>
                                    <p:animEffect transition="out" filter="fade">
                                      <p:cBhvr>
                                        <p:cTn id="317" dur="500"/>
                                        <p:tgtEl>
                                          <p:spTgt spid="224"/>
                                        </p:tgtEl>
                                      </p:cBhvr>
                                    </p:animEffect>
                                    <p:set>
                                      <p:cBhvr>
                                        <p:cTn id="318" dur="1" fill="hold">
                                          <p:stCondLst>
                                            <p:cond delay="499"/>
                                          </p:stCondLst>
                                        </p:cTn>
                                        <p:tgtEl>
                                          <p:spTgt spid="224"/>
                                        </p:tgtEl>
                                        <p:attrNameLst>
                                          <p:attrName>style.visibility</p:attrName>
                                        </p:attrNameLst>
                                      </p:cBhvr>
                                      <p:to>
                                        <p:strVal val="hidden"/>
                                      </p:to>
                                    </p:set>
                                  </p:childTnLst>
                                </p:cTn>
                              </p:par>
                              <p:par>
                                <p:cTn id="319" presetID="53" presetClass="exit" presetSubtype="32" fill="hold" grpId="1" nodeType="withEffect">
                                  <p:stCondLst>
                                    <p:cond delay="0"/>
                                  </p:stCondLst>
                                  <p:childTnLst>
                                    <p:anim calcmode="lin" valueType="num">
                                      <p:cBhvr>
                                        <p:cTn id="320" dur="500"/>
                                        <p:tgtEl>
                                          <p:spTgt spid="223"/>
                                        </p:tgtEl>
                                        <p:attrNameLst>
                                          <p:attrName>ppt_w</p:attrName>
                                        </p:attrNameLst>
                                      </p:cBhvr>
                                      <p:tavLst>
                                        <p:tav tm="0">
                                          <p:val>
                                            <p:strVal val="ppt_w"/>
                                          </p:val>
                                        </p:tav>
                                        <p:tav tm="100000">
                                          <p:val>
                                            <p:fltVal val="0"/>
                                          </p:val>
                                        </p:tav>
                                      </p:tavLst>
                                    </p:anim>
                                    <p:anim calcmode="lin" valueType="num">
                                      <p:cBhvr>
                                        <p:cTn id="321" dur="500"/>
                                        <p:tgtEl>
                                          <p:spTgt spid="223"/>
                                        </p:tgtEl>
                                        <p:attrNameLst>
                                          <p:attrName>ppt_h</p:attrName>
                                        </p:attrNameLst>
                                      </p:cBhvr>
                                      <p:tavLst>
                                        <p:tav tm="0">
                                          <p:val>
                                            <p:strVal val="ppt_h"/>
                                          </p:val>
                                        </p:tav>
                                        <p:tav tm="100000">
                                          <p:val>
                                            <p:fltVal val="0"/>
                                          </p:val>
                                        </p:tav>
                                      </p:tavLst>
                                    </p:anim>
                                    <p:animEffect transition="out" filter="fade">
                                      <p:cBhvr>
                                        <p:cTn id="322" dur="500"/>
                                        <p:tgtEl>
                                          <p:spTgt spid="223"/>
                                        </p:tgtEl>
                                      </p:cBhvr>
                                    </p:animEffect>
                                    <p:set>
                                      <p:cBhvr>
                                        <p:cTn id="323" dur="1" fill="hold">
                                          <p:stCondLst>
                                            <p:cond delay="499"/>
                                          </p:stCondLst>
                                        </p:cTn>
                                        <p:tgtEl>
                                          <p:spTgt spid="223"/>
                                        </p:tgtEl>
                                        <p:attrNameLst>
                                          <p:attrName>style.visibility</p:attrName>
                                        </p:attrNameLst>
                                      </p:cBhvr>
                                      <p:to>
                                        <p:strVal val="hidden"/>
                                      </p:to>
                                    </p:set>
                                  </p:childTnLst>
                                </p:cTn>
                              </p:par>
                              <p:par>
                                <p:cTn id="324" presetID="10" presetClass="entr" presetSubtype="0" fill="hold" grpId="1" nodeType="withEffect">
                                  <p:stCondLst>
                                    <p:cond delay="0"/>
                                  </p:stCondLst>
                                  <p:childTnLst>
                                    <p:set>
                                      <p:cBhvr>
                                        <p:cTn id="325" dur="1" fill="hold">
                                          <p:stCondLst>
                                            <p:cond delay="0"/>
                                          </p:stCondLst>
                                        </p:cTn>
                                        <p:tgtEl>
                                          <p:spTgt spid="221"/>
                                        </p:tgtEl>
                                        <p:attrNameLst>
                                          <p:attrName>style.visibility</p:attrName>
                                        </p:attrNameLst>
                                      </p:cBhvr>
                                      <p:to>
                                        <p:strVal val="visible"/>
                                      </p:to>
                                    </p:set>
                                    <p:animEffect transition="in" filter="fade">
                                      <p:cBhvr>
                                        <p:cTn id="326" dur="500"/>
                                        <p:tgtEl>
                                          <p:spTgt spid="221"/>
                                        </p:tgtEl>
                                      </p:cBhvr>
                                    </p:animEffect>
                                  </p:childTnLst>
                                </p:cTn>
                              </p:par>
                            </p:childTnLst>
                          </p:cTn>
                        </p:par>
                        <p:par>
                          <p:cTn id="327" fill="hold">
                            <p:stCondLst>
                              <p:cond delay="1100"/>
                            </p:stCondLst>
                            <p:childTnLst>
                              <p:par>
                                <p:cTn id="328" presetID="63" presetClass="path" presetSubtype="0" accel="100000" fill="hold" grpId="1" nodeType="afterEffect">
                                  <p:stCondLst>
                                    <p:cond delay="0"/>
                                  </p:stCondLst>
                                  <p:childTnLst>
                                    <p:animMotion origin="layout" path="M -0.33698 0 L 1.66667E-6 0 " pathEditMode="relative" rAng="0" ptsTypes="AA">
                                      <p:cBhvr>
                                        <p:cTn id="329" dur="500" fill="hold"/>
                                        <p:tgtEl>
                                          <p:spTgt spid="199"/>
                                        </p:tgtEl>
                                        <p:attrNameLst>
                                          <p:attrName>ppt_x</p:attrName>
                                          <p:attrName>ppt_y</p:attrName>
                                        </p:attrNameLst>
                                      </p:cBhvr>
                                      <p:rCtr x="16823" y="0"/>
                                    </p:animMotion>
                                  </p:childTnLst>
                                </p:cTn>
                              </p:par>
                              <p:par>
                                <p:cTn id="330" presetID="63" presetClass="path" presetSubtype="0" accel="100000" fill="hold" grpId="1" nodeType="withEffect">
                                  <p:stCondLst>
                                    <p:cond delay="0"/>
                                  </p:stCondLst>
                                  <p:childTnLst>
                                    <p:animMotion origin="layout" path="M -0.33698 0 L 1.66667E-6 0 " pathEditMode="relative" rAng="0" ptsTypes="AA">
                                      <p:cBhvr>
                                        <p:cTn id="331" dur="750" fill="hold"/>
                                        <p:tgtEl>
                                          <p:spTgt spid="198"/>
                                        </p:tgtEl>
                                        <p:attrNameLst>
                                          <p:attrName>ppt_x</p:attrName>
                                          <p:attrName>ppt_y</p:attrName>
                                        </p:attrNameLst>
                                      </p:cBhvr>
                                      <p:rCtr x="16823" y="0"/>
                                    </p:animMotion>
                                  </p:childTnLst>
                                </p:cTn>
                              </p:par>
                              <p:par>
                                <p:cTn id="332" presetID="63" presetClass="path" presetSubtype="0" accel="100000" fill="hold" grpId="1" nodeType="withEffect">
                                  <p:stCondLst>
                                    <p:cond delay="0"/>
                                  </p:stCondLst>
                                  <p:childTnLst>
                                    <p:animMotion origin="layout" path="M -0.33698 0 L 1.66667E-6 0 " pathEditMode="relative" rAng="0" ptsTypes="AA">
                                      <p:cBhvr>
                                        <p:cTn id="333" dur="1000" fill="hold"/>
                                        <p:tgtEl>
                                          <p:spTgt spid="197"/>
                                        </p:tgtEl>
                                        <p:attrNameLst>
                                          <p:attrName>ppt_x</p:attrName>
                                          <p:attrName>ppt_y</p:attrName>
                                        </p:attrNameLst>
                                      </p:cBhvr>
                                      <p:rCtr x="16823" y="0"/>
                                    </p:animMotion>
                                  </p:childTnLst>
                                </p:cTn>
                              </p:par>
                              <p:par>
                                <p:cTn id="334" presetID="63" presetClass="path" presetSubtype="0" accel="100000" fill="hold" grpId="1" nodeType="withEffect">
                                  <p:stCondLst>
                                    <p:cond delay="0"/>
                                  </p:stCondLst>
                                  <p:childTnLst>
                                    <p:animMotion origin="layout" path="M -0.33698 0 L 1.66667E-6 0 " pathEditMode="relative" rAng="0" ptsTypes="AA">
                                      <p:cBhvr>
                                        <p:cTn id="335" dur="1250" fill="hold"/>
                                        <p:tgtEl>
                                          <p:spTgt spid="196"/>
                                        </p:tgtEl>
                                        <p:attrNameLst>
                                          <p:attrName>ppt_x</p:attrName>
                                          <p:attrName>ppt_y</p:attrName>
                                        </p:attrNameLst>
                                      </p:cBhvr>
                                      <p:rCtr x="16823" y="0"/>
                                    </p:animMotion>
                                  </p:childTnLst>
                                </p:cTn>
                              </p:par>
                            </p:childTnLst>
                          </p:cTn>
                        </p:par>
                      </p:childTnLst>
                    </p:cTn>
                  </p:par>
                </p:childTnLst>
              </p:cTn>
              <p:nextCondLst>
                <p:cond evt="onClick" delay="0">
                  <p:tgtEl>
                    <p:spTgt spid="224"/>
                  </p:tgtEl>
                </p:cond>
              </p:nextCondLst>
            </p:seq>
          </p:childTnLst>
        </p:cTn>
      </p:par>
    </p:tnLst>
    <p:bldLst>
      <p:bldP spid="82" grpId="0" animBg="1"/>
      <p:bldP spid="83" grpId="0" animBg="1"/>
      <p:bldP spid="84" grpId="0" animBg="1"/>
      <p:bldP spid="85" grpId="0" animBg="1"/>
      <p:bldP spid="86" grpId="0" animBg="1"/>
      <p:bldP spid="87" grpId="0" animBg="1"/>
      <p:bldP spid="11" grpId="0"/>
      <p:bldP spid="88" grpId="0"/>
      <p:bldP spid="26" grpId="0"/>
      <p:bldP spid="105" grpId="0"/>
      <p:bldP spid="31" grpId="0"/>
      <p:bldP spid="114" grpId="0"/>
      <p:bldP spid="115" grpId="0"/>
      <p:bldP spid="116" grpId="0"/>
      <p:bldP spid="117" grpId="0"/>
      <p:bldP spid="118" grpId="0"/>
      <p:bldP spid="119" grpId="0"/>
      <p:bldP spid="123" grpId="0"/>
      <p:bldP spid="124" grpId="0"/>
      <p:bldP spid="125" grpId="0"/>
      <p:bldP spid="126" grpId="0"/>
      <p:bldP spid="127" grpId="0"/>
      <p:bldP spid="128" grpId="0"/>
      <p:bldP spid="129" grpId="0"/>
      <p:bldP spid="130" grpId="0"/>
      <p:bldP spid="132" grpId="0"/>
      <p:bldP spid="133" grpId="0"/>
      <p:bldP spid="141" grpId="0"/>
      <p:bldP spid="144" grpId="0"/>
      <p:bldP spid="145" grpId="0"/>
      <p:bldP spid="146" grpId="0"/>
      <p:bldP spid="147" grpId="0"/>
      <p:bldP spid="148" grpId="0"/>
      <p:bldP spid="149" grpId="0"/>
      <p:bldP spid="150" grpId="0"/>
      <p:bldP spid="151" grpId="0"/>
      <p:bldP spid="152" grpId="0"/>
      <p:bldP spid="153" grpId="0"/>
      <p:bldP spid="32" grpId="0" animBg="1"/>
      <p:bldP spid="154" grpId="0" animBg="1"/>
      <p:bldP spid="155" grpId="0" animBg="1"/>
      <p:bldP spid="156" grpId="0" animBg="1"/>
      <p:bldP spid="157" grpId="0" animBg="1"/>
      <p:bldP spid="158" grpId="0" animBg="1"/>
      <p:bldP spid="159" grpId="0" animBg="1"/>
      <p:bldP spid="160" grpId="0" animBg="1"/>
      <p:bldP spid="225" grpId="0" animBg="1"/>
      <p:bldP spid="196" grpId="0" animBg="1"/>
      <p:bldP spid="196" grpId="1" animBg="1"/>
      <p:bldP spid="197" grpId="0" animBg="1"/>
      <p:bldP spid="197" grpId="1" animBg="1"/>
      <p:bldP spid="198" grpId="0" animBg="1"/>
      <p:bldP spid="198" grpId="1" animBg="1"/>
      <p:bldP spid="199" grpId="0" animBg="1"/>
      <p:bldP spid="199" grpId="1" animBg="1"/>
      <p:bldP spid="200" grpId="0"/>
      <p:bldP spid="200" grpId="1"/>
      <p:bldP spid="201" grpId="0"/>
      <p:bldP spid="201" grpId="1"/>
      <p:bldP spid="202" grpId="0"/>
      <p:bldP spid="202" grpId="1"/>
      <p:bldP spid="203" grpId="0"/>
      <p:bldP spid="203" grpId="1"/>
      <p:bldP spid="204" grpId="0"/>
      <p:bldP spid="204" grpId="1"/>
      <p:bldP spid="205" grpId="0"/>
      <p:bldP spid="205" grpId="1"/>
      <p:bldP spid="211" grpId="0"/>
      <p:bldP spid="211" grpId="1"/>
      <p:bldP spid="213" grpId="0"/>
      <p:bldP spid="213" grpId="1"/>
      <p:bldP spid="214" grpId="0"/>
      <p:bldP spid="214" grpId="1"/>
      <p:bldP spid="215" grpId="0"/>
      <p:bldP spid="215" grpId="1"/>
      <p:bldP spid="216" grpId="0"/>
      <p:bldP spid="216" grpId="1"/>
      <p:bldP spid="217" grpId="0"/>
      <p:bldP spid="217" grpId="1"/>
      <p:bldP spid="218" grpId="0"/>
      <p:bldP spid="218" grpId="1"/>
      <p:bldP spid="219" grpId="0"/>
      <p:bldP spid="219" grpId="1"/>
      <p:bldP spid="221" grpId="0"/>
      <p:bldP spid="221" grpId="1"/>
      <p:bldP spid="223" grpId="0" animBg="1"/>
      <p:bldP spid="223" grpId="1" animBg="1"/>
      <p:bldP spid="224" grpId="0" animBg="1"/>
      <p:bldP spid="224" grpId="1" animBg="1"/>
      <p:bldP spid="2" grpId="0"/>
      <p:bldP spid="226" grpId="0"/>
      <p:bldP spid="227" grpId="0"/>
      <p:bldP spid="22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Rechthoek 72">
            <a:extLst>
              <a:ext uri="{FF2B5EF4-FFF2-40B4-BE49-F238E27FC236}">
                <a16:creationId xmlns:a16="http://schemas.microsoft.com/office/drawing/2014/main" id="{60B2CC26-584C-430E-B636-BB8EA4CC9147}"/>
              </a:ext>
            </a:extLst>
          </p:cNvPr>
          <p:cNvSpPr/>
          <p:nvPr/>
        </p:nvSpPr>
        <p:spPr>
          <a:xfrm>
            <a:off x="0" y="0"/>
            <a:ext cx="12192000" cy="6858000"/>
          </a:xfrm>
          <a:prstGeom prst="rect">
            <a:avLst/>
          </a:prstGeom>
          <a:gradFill flip="none" rotWithShape="1">
            <a:gsLst>
              <a:gs pos="0">
                <a:schemeClr val="accent4"/>
              </a:gs>
              <a:gs pos="100000">
                <a:schemeClr val="accent4">
                  <a:lumMod val="6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81" name="Afbeelding 80">
            <a:extLst>
              <a:ext uri="{FF2B5EF4-FFF2-40B4-BE49-F238E27FC236}">
                <a16:creationId xmlns:a16="http://schemas.microsoft.com/office/drawing/2014/main" id="{834C6313-EEC7-4B64-88AF-EA5762440AC4}"/>
              </a:ext>
            </a:extLst>
          </p:cNvPr>
          <p:cNvPicPr>
            <a:picLocks noChangeAspect="1"/>
          </p:cNvPicPr>
          <p:nvPr/>
        </p:nvPicPr>
        <p:blipFill rotWithShape="1">
          <a:blip r:embed="rId2">
            <a:extLst>
              <a:ext uri="{28A0092B-C50C-407E-A947-70E740481C1C}">
                <a14:useLocalDpi xmlns:a14="http://schemas.microsoft.com/office/drawing/2010/main" val="0"/>
              </a:ext>
            </a:extLst>
          </a:blip>
          <a:srcRect t="9202" b="9202"/>
          <a:stretch/>
        </p:blipFill>
        <p:spPr>
          <a:xfrm>
            <a:off x="-8036" y="0"/>
            <a:ext cx="12208072" cy="6858000"/>
          </a:xfrm>
          <a:prstGeom prst="rect">
            <a:avLst/>
          </a:prstGeom>
        </p:spPr>
      </p:pic>
      <p:pic>
        <p:nvPicPr>
          <p:cNvPr id="74" name="Graphic 73">
            <a:extLst>
              <a:ext uri="{FF2B5EF4-FFF2-40B4-BE49-F238E27FC236}">
                <a16:creationId xmlns:a16="http://schemas.microsoft.com/office/drawing/2014/main" id="{A3A1DC10-769B-4EF5-BB27-5DFAEAA8FA2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439763" y="-621"/>
            <a:ext cx="10760273" cy="6858000"/>
          </a:xfrm>
          <a:prstGeom prst="rect">
            <a:avLst/>
          </a:prstGeom>
        </p:spPr>
      </p:pic>
      <p:pic>
        <p:nvPicPr>
          <p:cNvPr id="10" name="Graphic 9">
            <a:extLst>
              <a:ext uri="{FF2B5EF4-FFF2-40B4-BE49-F238E27FC236}">
                <a16:creationId xmlns:a16="http://schemas.microsoft.com/office/drawing/2014/main" id="{A9E36D6F-832B-4F25-8518-741A51DE1B7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267828" y="3671419"/>
            <a:ext cx="531074" cy="819470"/>
          </a:xfrm>
          <a:prstGeom prst="rect">
            <a:avLst/>
          </a:prstGeom>
        </p:spPr>
      </p:pic>
      <p:pic>
        <p:nvPicPr>
          <p:cNvPr id="25" name="Graphic 24">
            <a:hlinkClick r:id="rId7" action="ppaction://hlinksldjump"/>
            <a:extLst>
              <a:ext uri="{FF2B5EF4-FFF2-40B4-BE49-F238E27FC236}">
                <a16:creationId xmlns:a16="http://schemas.microsoft.com/office/drawing/2014/main" id="{647C66D0-F9BB-49C0-AADF-CB1E83A80F70}"/>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rot="10800000">
            <a:off x="13146835" y="2898701"/>
            <a:ext cx="631150" cy="500672"/>
          </a:xfrm>
          <a:prstGeom prst="rect">
            <a:avLst/>
          </a:prstGeom>
        </p:spPr>
      </p:pic>
      <p:sp>
        <p:nvSpPr>
          <p:cNvPr id="82" name="!!Red">
            <a:extLst>
              <a:ext uri="{FF2B5EF4-FFF2-40B4-BE49-F238E27FC236}">
                <a16:creationId xmlns:a16="http://schemas.microsoft.com/office/drawing/2014/main" id="{A39B4CAF-A687-40DB-AFE3-4F8D8134A7D1}"/>
              </a:ext>
            </a:extLst>
          </p:cNvPr>
          <p:cNvSpPr/>
          <p:nvPr/>
        </p:nvSpPr>
        <p:spPr>
          <a:xfrm>
            <a:off x="46377" y="1032193"/>
            <a:ext cx="3312441"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3" name="!!Yellow">
            <a:extLst>
              <a:ext uri="{FF2B5EF4-FFF2-40B4-BE49-F238E27FC236}">
                <a16:creationId xmlns:a16="http://schemas.microsoft.com/office/drawing/2014/main" id="{2007BC7B-9708-4B58-81A6-D678C4A308DE}"/>
              </a:ext>
            </a:extLst>
          </p:cNvPr>
          <p:cNvSpPr/>
          <p:nvPr/>
        </p:nvSpPr>
        <p:spPr>
          <a:xfrm>
            <a:off x="33597" y="1032193"/>
            <a:ext cx="3226075"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4" name="!!Black">
            <a:extLst>
              <a:ext uri="{FF2B5EF4-FFF2-40B4-BE49-F238E27FC236}">
                <a16:creationId xmlns:a16="http://schemas.microsoft.com/office/drawing/2014/main" id="{F3299D39-8484-4FAD-8F69-783EEBAD51D5}"/>
              </a:ext>
            </a:extLst>
          </p:cNvPr>
          <p:cNvSpPr/>
          <p:nvPr/>
        </p:nvSpPr>
        <p:spPr>
          <a:xfrm>
            <a:off x="21641" y="1032193"/>
            <a:ext cx="3145285"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5" name="!!White">
            <a:extLst>
              <a:ext uri="{FF2B5EF4-FFF2-40B4-BE49-F238E27FC236}">
                <a16:creationId xmlns:a16="http://schemas.microsoft.com/office/drawing/2014/main" id="{297836E5-A4C7-440E-95C0-9D3D7D95B9F0}"/>
              </a:ext>
            </a:extLst>
          </p:cNvPr>
          <p:cNvSpPr/>
          <p:nvPr/>
        </p:nvSpPr>
        <p:spPr>
          <a:xfrm>
            <a:off x="0" y="1032193"/>
            <a:ext cx="3053349"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6" name="Tekstvak 85">
            <a:extLst>
              <a:ext uri="{FF2B5EF4-FFF2-40B4-BE49-F238E27FC236}">
                <a16:creationId xmlns:a16="http://schemas.microsoft.com/office/drawing/2014/main" id="{AF7A130B-0D35-424F-B810-5CC3613C9C5C}"/>
              </a:ext>
            </a:extLst>
          </p:cNvPr>
          <p:cNvSpPr txBox="1"/>
          <p:nvPr/>
        </p:nvSpPr>
        <p:spPr>
          <a:xfrm>
            <a:off x="0" y="1163605"/>
            <a:ext cx="3056145" cy="492443"/>
          </a:xfrm>
          <a:prstGeom prst="rect">
            <a:avLst/>
          </a:prstGeom>
          <a:noFill/>
        </p:spPr>
        <p:txBody>
          <a:bodyPr vert="horz" wrap="none" lIns="396000" tIns="0" rIns="216000" bIns="0" rtlCol="0">
            <a:spAutoFit/>
          </a:bodyPr>
          <a:lstStyle/>
          <a:p>
            <a:r>
              <a:rPr lang="nl-BE" sz="3200" b="1" dirty="0">
                <a:latin typeface="Candara" panose="020E0502030303020204" pitchFamily="34" charset="0"/>
              </a:rPr>
              <a:t>De scorekaart</a:t>
            </a:r>
          </a:p>
        </p:txBody>
      </p:sp>
      <p:sp>
        <p:nvSpPr>
          <p:cNvPr id="87" name="!!Scorecard">
            <a:extLst>
              <a:ext uri="{FF2B5EF4-FFF2-40B4-BE49-F238E27FC236}">
                <a16:creationId xmlns:a16="http://schemas.microsoft.com/office/drawing/2014/main" id="{2BB7980D-E97F-4136-9792-406B55B94DC6}"/>
              </a:ext>
            </a:extLst>
          </p:cNvPr>
          <p:cNvSpPr/>
          <p:nvPr/>
        </p:nvSpPr>
        <p:spPr>
          <a:xfrm>
            <a:off x="1028794" y="2860020"/>
            <a:ext cx="10181750" cy="2111043"/>
          </a:xfrm>
          <a:prstGeom prst="roundRect">
            <a:avLst>
              <a:gd name="adj" fmla="val 8982"/>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1" name="Tekstvak 10">
            <a:extLst>
              <a:ext uri="{FF2B5EF4-FFF2-40B4-BE49-F238E27FC236}">
                <a16:creationId xmlns:a16="http://schemas.microsoft.com/office/drawing/2014/main" id="{72912024-671B-43EE-B95C-D54396A29CBF}"/>
              </a:ext>
            </a:extLst>
          </p:cNvPr>
          <p:cNvSpPr txBox="1"/>
          <p:nvPr/>
        </p:nvSpPr>
        <p:spPr>
          <a:xfrm>
            <a:off x="1851486" y="3020081"/>
            <a:ext cx="2032000"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2400" b="1" dirty="0" err="1">
                <a:solidFill>
                  <a:schemeClr val="accent2"/>
                </a:solidFill>
                <a:latin typeface="Candara" panose="020E0502030303020204" pitchFamily="34" charset="0"/>
              </a:rPr>
              <a:t>Detry</a:t>
            </a:r>
            <a:endParaRPr lang="en-BE" sz="2400" b="1" dirty="0">
              <a:solidFill>
                <a:schemeClr val="accent2"/>
              </a:solidFill>
              <a:latin typeface="Candara" panose="020E0502030303020204" pitchFamily="34" charset="0"/>
            </a:endParaRPr>
          </a:p>
        </p:txBody>
      </p:sp>
      <p:sp>
        <p:nvSpPr>
          <p:cNvPr id="88" name="Tekstvak 87">
            <a:extLst>
              <a:ext uri="{FF2B5EF4-FFF2-40B4-BE49-F238E27FC236}">
                <a16:creationId xmlns:a16="http://schemas.microsoft.com/office/drawing/2014/main" id="{67650964-995E-4611-BCF2-4CD36B19DCBC}"/>
              </a:ext>
            </a:extLst>
          </p:cNvPr>
          <p:cNvSpPr txBox="1"/>
          <p:nvPr/>
        </p:nvSpPr>
        <p:spPr>
          <a:xfrm>
            <a:off x="1851486" y="3344290"/>
            <a:ext cx="2032000"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dirty="0">
                <a:solidFill>
                  <a:schemeClr val="accent4"/>
                </a:solidFill>
                <a:latin typeface="Candara" panose="020E0502030303020204" pitchFamily="34" charset="0"/>
              </a:rPr>
              <a:t>Thomas</a:t>
            </a:r>
            <a:endParaRPr lang="en-BE" dirty="0">
              <a:solidFill>
                <a:schemeClr val="accent4"/>
              </a:solidFill>
              <a:latin typeface="Candara" panose="020E0502030303020204" pitchFamily="34" charset="0"/>
            </a:endParaRPr>
          </a:p>
        </p:txBody>
      </p:sp>
      <p:grpSp>
        <p:nvGrpSpPr>
          <p:cNvPr id="16" name="Groep 15">
            <a:extLst>
              <a:ext uri="{FF2B5EF4-FFF2-40B4-BE49-F238E27FC236}">
                <a16:creationId xmlns:a16="http://schemas.microsoft.com/office/drawing/2014/main" id="{B78A0B87-CE5A-4BD8-8558-F4519D2E7AC2}"/>
              </a:ext>
            </a:extLst>
          </p:cNvPr>
          <p:cNvGrpSpPr/>
          <p:nvPr/>
        </p:nvGrpSpPr>
        <p:grpSpPr>
          <a:xfrm>
            <a:off x="1188936" y="3075568"/>
            <a:ext cx="516132" cy="522736"/>
            <a:chOff x="5461000" y="3175765"/>
            <a:chExt cx="516132" cy="522736"/>
          </a:xfrm>
        </p:grpSpPr>
        <p:sp>
          <p:nvSpPr>
            <p:cNvPr id="104" name="Vrije vorm: vorm 103">
              <a:extLst>
                <a:ext uri="{FF2B5EF4-FFF2-40B4-BE49-F238E27FC236}">
                  <a16:creationId xmlns:a16="http://schemas.microsoft.com/office/drawing/2014/main" id="{4844325B-DA57-4061-B10D-CBEED2AD6E99}"/>
                </a:ext>
              </a:extLst>
            </p:cNvPr>
            <p:cNvSpPr/>
            <p:nvPr/>
          </p:nvSpPr>
          <p:spPr>
            <a:xfrm>
              <a:off x="5634731" y="3175765"/>
              <a:ext cx="173432" cy="522736"/>
            </a:xfrm>
            <a:custGeom>
              <a:avLst/>
              <a:gdLst>
                <a:gd name="connsiteX0" fmla="*/ 85525 w 173432"/>
                <a:gd name="connsiteY0" fmla="*/ 0 h 522736"/>
                <a:gd name="connsiteX1" fmla="*/ 137774 w 173432"/>
                <a:gd name="connsiteY1" fmla="*/ 5310 h 522736"/>
                <a:gd name="connsiteX2" fmla="*/ 173432 w 173432"/>
                <a:gd name="connsiteY2" fmla="*/ 16469 h 522736"/>
                <a:gd name="connsiteX3" fmla="*/ 173432 w 173432"/>
                <a:gd name="connsiteY3" fmla="*/ 506267 h 522736"/>
                <a:gd name="connsiteX4" fmla="*/ 137774 w 173432"/>
                <a:gd name="connsiteY4" fmla="*/ 517426 h 522736"/>
                <a:gd name="connsiteX5" fmla="*/ 85525 w 173432"/>
                <a:gd name="connsiteY5" fmla="*/ 522736 h 522736"/>
                <a:gd name="connsiteX6" fmla="*/ 33276 w 173432"/>
                <a:gd name="connsiteY6" fmla="*/ 517426 h 522736"/>
                <a:gd name="connsiteX7" fmla="*/ 0 w 173432"/>
                <a:gd name="connsiteY7" fmla="*/ 507012 h 522736"/>
                <a:gd name="connsiteX8" fmla="*/ 0 w 173432"/>
                <a:gd name="connsiteY8" fmla="*/ 15724 h 522736"/>
                <a:gd name="connsiteX9" fmla="*/ 33276 w 173432"/>
                <a:gd name="connsiteY9" fmla="*/ 5310 h 522736"/>
                <a:gd name="connsiteX10" fmla="*/ 85525 w 173432"/>
                <a:gd name="connsiteY10" fmla="*/ 0 h 522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3432" h="522736">
                  <a:moveTo>
                    <a:pt x="85525" y="0"/>
                  </a:moveTo>
                  <a:cubicBezTo>
                    <a:pt x="103423" y="0"/>
                    <a:pt x="120897" y="1829"/>
                    <a:pt x="137774" y="5310"/>
                  </a:cubicBezTo>
                  <a:lnTo>
                    <a:pt x="173432" y="16469"/>
                  </a:lnTo>
                  <a:lnTo>
                    <a:pt x="173432" y="506267"/>
                  </a:lnTo>
                  <a:lnTo>
                    <a:pt x="137774" y="517426"/>
                  </a:lnTo>
                  <a:cubicBezTo>
                    <a:pt x="120897" y="520908"/>
                    <a:pt x="103423" y="522736"/>
                    <a:pt x="85525" y="522736"/>
                  </a:cubicBezTo>
                  <a:cubicBezTo>
                    <a:pt x="67627" y="522736"/>
                    <a:pt x="50152" y="520908"/>
                    <a:pt x="33276" y="517426"/>
                  </a:cubicBezTo>
                  <a:lnTo>
                    <a:pt x="0" y="507012"/>
                  </a:lnTo>
                  <a:lnTo>
                    <a:pt x="0" y="15724"/>
                  </a:lnTo>
                  <a:lnTo>
                    <a:pt x="33276" y="5310"/>
                  </a:lnTo>
                  <a:cubicBezTo>
                    <a:pt x="50152" y="1829"/>
                    <a:pt x="67627" y="0"/>
                    <a:pt x="85525"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3" name="Vrije vorm: vorm 102">
              <a:extLst>
                <a:ext uri="{FF2B5EF4-FFF2-40B4-BE49-F238E27FC236}">
                  <a16:creationId xmlns:a16="http://schemas.microsoft.com/office/drawing/2014/main" id="{548256D2-BBA2-4B11-B90C-9A2332B0C915}"/>
                </a:ext>
              </a:extLst>
            </p:cNvPr>
            <p:cNvSpPr/>
            <p:nvPr/>
          </p:nvSpPr>
          <p:spPr>
            <a:xfrm>
              <a:off x="5461000" y="3191582"/>
              <a:ext cx="173432" cy="491102"/>
            </a:xfrm>
            <a:custGeom>
              <a:avLst/>
              <a:gdLst>
                <a:gd name="connsiteX0" fmla="*/ 173432 w 173432"/>
                <a:gd name="connsiteY0" fmla="*/ 0 h 491102"/>
                <a:gd name="connsiteX1" fmla="*/ 173432 w 173432"/>
                <a:gd name="connsiteY1" fmla="*/ 491102 h 491102"/>
                <a:gd name="connsiteX2" fmla="*/ 158341 w 173432"/>
                <a:gd name="connsiteY2" fmla="*/ 486379 h 491102"/>
                <a:gd name="connsiteX3" fmla="*/ 5266 w 173432"/>
                <a:gd name="connsiteY3" fmla="*/ 298226 h 491102"/>
                <a:gd name="connsiteX4" fmla="*/ 0 w 173432"/>
                <a:gd name="connsiteY4" fmla="*/ 245561 h 491102"/>
                <a:gd name="connsiteX5" fmla="*/ 0 w 173432"/>
                <a:gd name="connsiteY5" fmla="*/ 245541 h 491102"/>
                <a:gd name="connsiteX6" fmla="*/ 5266 w 173432"/>
                <a:gd name="connsiteY6" fmla="*/ 192876 h 491102"/>
                <a:gd name="connsiteX7" fmla="*/ 158341 w 173432"/>
                <a:gd name="connsiteY7" fmla="*/ 4723 h 491102"/>
                <a:gd name="connsiteX8" fmla="*/ 173432 w 173432"/>
                <a:gd name="connsiteY8" fmla="*/ 0 h 491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3432" h="491102">
                  <a:moveTo>
                    <a:pt x="173432" y="0"/>
                  </a:moveTo>
                  <a:lnTo>
                    <a:pt x="173432" y="491102"/>
                  </a:lnTo>
                  <a:lnTo>
                    <a:pt x="158341" y="486379"/>
                  </a:lnTo>
                  <a:cubicBezTo>
                    <a:pt x="80798" y="453315"/>
                    <a:pt x="22534" y="383298"/>
                    <a:pt x="5266" y="298226"/>
                  </a:cubicBezTo>
                  <a:lnTo>
                    <a:pt x="0" y="245561"/>
                  </a:lnTo>
                  <a:lnTo>
                    <a:pt x="0" y="245541"/>
                  </a:lnTo>
                  <a:lnTo>
                    <a:pt x="5266" y="192876"/>
                  </a:lnTo>
                  <a:cubicBezTo>
                    <a:pt x="22534" y="107804"/>
                    <a:pt x="80798" y="37787"/>
                    <a:pt x="158341" y="4723"/>
                  </a:cubicBezTo>
                  <a:lnTo>
                    <a:pt x="173432"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2" name="Vrije vorm: vorm 101">
              <a:extLst>
                <a:ext uri="{FF2B5EF4-FFF2-40B4-BE49-F238E27FC236}">
                  <a16:creationId xmlns:a16="http://schemas.microsoft.com/office/drawing/2014/main" id="{DDC0228A-5E8C-4E09-A327-7526D4ED1FE4}"/>
                </a:ext>
              </a:extLst>
            </p:cNvPr>
            <p:cNvSpPr/>
            <p:nvPr/>
          </p:nvSpPr>
          <p:spPr>
            <a:xfrm>
              <a:off x="5808163" y="3192979"/>
              <a:ext cx="168969" cy="488308"/>
            </a:xfrm>
            <a:custGeom>
              <a:avLst/>
              <a:gdLst>
                <a:gd name="connsiteX0" fmla="*/ 0 w 168969"/>
                <a:gd name="connsiteY0" fmla="*/ 0 h 488308"/>
                <a:gd name="connsiteX1" fmla="*/ 10627 w 168969"/>
                <a:gd name="connsiteY1" fmla="*/ 3326 h 488308"/>
                <a:gd name="connsiteX2" fmla="*/ 168969 w 168969"/>
                <a:gd name="connsiteY2" fmla="*/ 244154 h 488308"/>
                <a:gd name="connsiteX3" fmla="*/ 10627 w 168969"/>
                <a:gd name="connsiteY3" fmla="*/ 484982 h 488308"/>
                <a:gd name="connsiteX4" fmla="*/ 0 w 168969"/>
                <a:gd name="connsiteY4" fmla="*/ 488308 h 488308"/>
                <a:gd name="connsiteX5" fmla="*/ 0 w 168969"/>
                <a:gd name="connsiteY5" fmla="*/ 0 h 488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969" h="488308">
                  <a:moveTo>
                    <a:pt x="0" y="0"/>
                  </a:moveTo>
                  <a:lnTo>
                    <a:pt x="10627" y="3326"/>
                  </a:lnTo>
                  <a:cubicBezTo>
                    <a:pt x="103678" y="43003"/>
                    <a:pt x="168969" y="135892"/>
                    <a:pt x="168969" y="244154"/>
                  </a:cubicBezTo>
                  <a:cubicBezTo>
                    <a:pt x="168969" y="352417"/>
                    <a:pt x="103678" y="445305"/>
                    <a:pt x="10627" y="484982"/>
                  </a:cubicBezTo>
                  <a:lnTo>
                    <a:pt x="0" y="488308"/>
                  </a:lnTo>
                  <a:lnTo>
                    <a:pt x="0"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grpSp>
      <p:cxnSp>
        <p:nvCxnSpPr>
          <p:cNvPr id="22" name="Rechte verbindingslijn 21">
            <a:extLst>
              <a:ext uri="{FF2B5EF4-FFF2-40B4-BE49-F238E27FC236}">
                <a16:creationId xmlns:a16="http://schemas.microsoft.com/office/drawing/2014/main" id="{50F33B9F-9538-4B66-BBCD-86DEF3C2C003}"/>
              </a:ext>
            </a:extLst>
          </p:cNvPr>
          <p:cNvCxnSpPr>
            <a:cxnSpLocks/>
          </p:cNvCxnSpPr>
          <p:nvPr/>
        </p:nvCxnSpPr>
        <p:spPr>
          <a:xfrm>
            <a:off x="1186590" y="4053387"/>
            <a:ext cx="9821964" cy="0"/>
          </a:xfrm>
          <a:prstGeom prst="line">
            <a:avLst/>
          </a:prstGeom>
        </p:spPr>
        <p:style>
          <a:lnRef idx="1">
            <a:schemeClr val="dk1"/>
          </a:lnRef>
          <a:fillRef idx="0">
            <a:schemeClr val="dk1"/>
          </a:fillRef>
          <a:effectRef idx="0">
            <a:schemeClr val="dk1"/>
          </a:effectRef>
          <a:fontRef idx="minor">
            <a:schemeClr val="tx1"/>
          </a:fontRef>
        </p:style>
      </p:cxnSp>
      <p:sp>
        <p:nvSpPr>
          <p:cNvPr id="26" name="Tekstvak 25">
            <a:extLst>
              <a:ext uri="{FF2B5EF4-FFF2-40B4-BE49-F238E27FC236}">
                <a16:creationId xmlns:a16="http://schemas.microsoft.com/office/drawing/2014/main" id="{9E852FDA-96AD-497D-BD91-0E5EAFC7052E}"/>
              </a:ext>
            </a:extLst>
          </p:cNvPr>
          <p:cNvSpPr txBox="1"/>
          <p:nvPr/>
        </p:nvSpPr>
        <p:spPr>
          <a:xfrm>
            <a:off x="1193036" y="3776288"/>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defPPr>
              <a:defRPr lang="en-BE"/>
            </a:defPPr>
            <a:lvl1pPr>
              <a:defRPr sz="1100">
                <a:latin typeface="Candara" panose="020E0502030303020204" pitchFamily="34" charset="0"/>
              </a:defRPr>
            </a:lvl1pPr>
          </a:lstStyle>
          <a:p>
            <a:r>
              <a:rPr lang="nl-BE" dirty="0"/>
              <a:t>Hole</a:t>
            </a:r>
            <a:endParaRPr lang="en-BE" dirty="0"/>
          </a:p>
        </p:txBody>
      </p:sp>
      <p:sp>
        <p:nvSpPr>
          <p:cNvPr id="105" name="Tekstvak 104">
            <a:extLst>
              <a:ext uri="{FF2B5EF4-FFF2-40B4-BE49-F238E27FC236}">
                <a16:creationId xmlns:a16="http://schemas.microsoft.com/office/drawing/2014/main" id="{0E2F12F3-CA27-4CCC-9CD7-A02EB02072D7}"/>
              </a:ext>
            </a:extLst>
          </p:cNvPr>
          <p:cNvSpPr txBox="1"/>
          <p:nvPr/>
        </p:nvSpPr>
        <p:spPr>
          <a:xfrm>
            <a:off x="1183194" y="4107226"/>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t">
            <a:spAutoFit/>
          </a:bodyPr>
          <a:lstStyle/>
          <a:p>
            <a:r>
              <a:rPr lang="nl-BE" sz="1100" dirty="0">
                <a:solidFill>
                  <a:schemeClr val="accent2">
                    <a:lumMod val="50000"/>
                    <a:lumOff val="50000"/>
                  </a:schemeClr>
                </a:solidFill>
                <a:latin typeface="Candara" panose="020E0502030303020204" pitchFamily="34" charset="0"/>
              </a:rPr>
              <a:t>Par</a:t>
            </a:r>
            <a:endParaRPr lang="en-BE" sz="1100" dirty="0">
              <a:solidFill>
                <a:schemeClr val="accent2">
                  <a:lumMod val="50000"/>
                  <a:lumOff val="50000"/>
                </a:schemeClr>
              </a:solidFill>
              <a:latin typeface="Candara" panose="020E0502030303020204" pitchFamily="34" charset="0"/>
            </a:endParaRPr>
          </a:p>
        </p:txBody>
      </p:sp>
      <p:sp>
        <p:nvSpPr>
          <p:cNvPr id="31" name="Tekstvak 30">
            <a:extLst>
              <a:ext uri="{FF2B5EF4-FFF2-40B4-BE49-F238E27FC236}">
                <a16:creationId xmlns:a16="http://schemas.microsoft.com/office/drawing/2014/main" id="{87B88784-1998-4D2A-ACE8-ADCF201166AA}"/>
              </a:ext>
            </a:extLst>
          </p:cNvPr>
          <p:cNvSpPr txBox="1"/>
          <p:nvPr/>
        </p:nvSpPr>
        <p:spPr>
          <a:xfrm>
            <a:off x="1787107"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a:t>
            </a:r>
            <a:endParaRPr lang="en-BE" b="1" dirty="0">
              <a:latin typeface="Candara" panose="020E0502030303020204" pitchFamily="34" charset="0"/>
            </a:endParaRPr>
          </a:p>
        </p:txBody>
      </p:sp>
      <p:sp>
        <p:nvSpPr>
          <p:cNvPr id="114" name="Tekstvak 113">
            <a:extLst>
              <a:ext uri="{FF2B5EF4-FFF2-40B4-BE49-F238E27FC236}">
                <a16:creationId xmlns:a16="http://schemas.microsoft.com/office/drawing/2014/main" id="{CA265B12-4843-4D79-8E94-52FB58943312}"/>
              </a:ext>
            </a:extLst>
          </p:cNvPr>
          <p:cNvSpPr txBox="1"/>
          <p:nvPr/>
        </p:nvSpPr>
        <p:spPr>
          <a:xfrm>
            <a:off x="2842212"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2</a:t>
            </a:r>
            <a:endParaRPr lang="en-BE" b="1" dirty="0">
              <a:latin typeface="Candara" panose="020E0502030303020204" pitchFamily="34" charset="0"/>
            </a:endParaRPr>
          </a:p>
        </p:txBody>
      </p:sp>
      <p:sp>
        <p:nvSpPr>
          <p:cNvPr id="115" name="Tekstvak 114">
            <a:extLst>
              <a:ext uri="{FF2B5EF4-FFF2-40B4-BE49-F238E27FC236}">
                <a16:creationId xmlns:a16="http://schemas.microsoft.com/office/drawing/2014/main" id="{40AC0C90-21B3-4C04-B7B2-E7EF85072754}"/>
              </a:ext>
            </a:extLst>
          </p:cNvPr>
          <p:cNvSpPr txBox="1"/>
          <p:nvPr/>
        </p:nvSpPr>
        <p:spPr>
          <a:xfrm>
            <a:off x="3897317"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116" name="Tekstvak 115">
            <a:extLst>
              <a:ext uri="{FF2B5EF4-FFF2-40B4-BE49-F238E27FC236}">
                <a16:creationId xmlns:a16="http://schemas.microsoft.com/office/drawing/2014/main" id="{F54C14A7-C4C2-4446-B9B8-DD63EA27AE26}"/>
              </a:ext>
            </a:extLst>
          </p:cNvPr>
          <p:cNvSpPr txBox="1"/>
          <p:nvPr/>
        </p:nvSpPr>
        <p:spPr>
          <a:xfrm>
            <a:off x="4952422"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117" name="Tekstvak 116">
            <a:extLst>
              <a:ext uri="{FF2B5EF4-FFF2-40B4-BE49-F238E27FC236}">
                <a16:creationId xmlns:a16="http://schemas.microsoft.com/office/drawing/2014/main" id="{DAC8CAB6-8BBA-4373-AB0A-B216E2F2478B}"/>
              </a:ext>
            </a:extLst>
          </p:cNvPr>
          <p:cNvSpPr txBox="1"/>
          <p:nvPr/>
        </p:nvSpPr>
        <p:spPr>
          <a:xfrm>
            <a:off x="6007527"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5</a:t>
            </a:r>
            <a:endParaRPr lang="en-BE" b="1" dirty="0">
              <a:latin typeface="Candara" panose="020E0502030303020204" pitchFamily="34" charset="0"/>
            </a:endParaRPr>
          </a:p>
        </p:txBody>
      </p:sp>
      <p:sp>
        <p:nvSpPr>
          <p:cNvPr id="118" name="Tekstvak 117">
            <a:extLst>
              <a:ext uri="{FF2B5EF4-FFF2-40B4-BE49-F238E27FC236}">
                <a16:creationId xmlns:a16="http://schemas.microsoft.com/office/drawing/2014/main" id="{700FF20E-320A-45BB-9953-E112C021AACD}"/>
              </a:ext>
            </a:extLst>
          </p:cNvPr>
          <p:cNvSpPr txBox="1"/>
          <p:nvPr/>
        </p:nvSpPr>
        <p:spPr>
          <a:xfrm>
            <a:off x="7062632"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6</a:t>
            </a:r>
            <a:endParaRPr lang="en-BE" b="1" dirty="0">
              <a:latin typeface="Candara" panose="020E0502030303020204" pitchFamily="34" charset="0"/>
            </a:endParaRPr>
          </a:p>
        </p:txBody>
      </p:sp>
      <p:sp>
        <p:nvSpPr>
          <p:cNvPr id="119" name="Tekstvak 118">
            <a:extLst>
              <a:ext uri="{FF2B5EF4-FFF2-40B4-BE49-F238E27FC236}">
                <a16:creationId xmlns:a16="http://schemas.microsoft.com/office/drawing/2014/main" id="{AC0B0A60-7776-4139-BADD-5F18D1A73926}"/>
              </a:ext>
            </a:extLst>
          </p:cNvPr>
          <p:cNvSpPr txBox="1"/>
          <p:nvPr/>
        </p:nvSpPr>
        <p:spPr>
          <a:xfrm>
            <a:off x="8117737"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7</a:t>
            </a:r>
            <a:endParaRPr lang="en-BE" b="1" dirty="0">
              <a:latin typeface="Candara" panose="020E0502030303020204" pitchFamily="34" charset="0"/>
            </a:endParaRPr>
          </a:p>
        </p:txBody>
      </p:sp>
      <p:sp>
        <p:nvSpPr>
          <p:cNvPr id="123" name="Tekstvak 122">
            <a:extLst>
              <a:ext uri="{FF2B5EF4-FFF2-40B4-BE49-F238E27FC236}">
                <a16:creationId xmlns:a16="http://schemas.microsoft.com/office/drawing/2014/main" id="{D5B7889E-BC64-48F8-A76E-04958BB1CAEA}"/>
              </a:ext>
            </a:extLst>
          </p:cNvPr>
          <p:cNvSpPr txBox="1"/>
          <p:nvPr/>
        </p:nvSpPr>
        <p:spPr>
          <a:xfrm>
            <a:off x="9172842"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8</a:t>
            </a:r>
            <a:endParaRPr lang="en-BE" b="1" dirty="0">
              <a:latin typeface="Candara" panose="020E0502030303020204" pitchFamily="34" charset="0"/>
            </a:endParaRPr>
          </a:p>
        </p:txBody>
      </p:sp>
      <p:sp>
        <p:nvSpPr>
          <p:cNvPr id="124" name="Tekstvak 123">
            <a:extLst>
              <a:ext uri="{FF2B5EF4-FFF2-40B4-BE49-F238E27FC236}">
                <a16:creationId xmlns:a16="http://schemas.microsoft.com/office/drawing/2014/main" id="{BBA4F339-F514-4393-BE33-EB9B17DC35CC}"/>
              </a:ext>
            </a:extLst>
          </p:cNvPr>
          <p:cNvSpPr txBox="1"/>
          <p:nvPr/>
        </p:nvSpPr>
        <p:spPr>
          <a:xfrm>
            <a:off x="10227945"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9</a:t>
            </a:r>
            <a:endParaRPr lang="en-BE" b="1" dirty="0">
              <a:latin typeface="Candara" panose="020E0502030303020204" pitchFamily="34" charset="0"/>
            </a:endParaRPr>
          </a:p>
        </p:txBody>
      </p:sp>
      <p:sp>
        <p:nvSpPr>
          <p:cNvPr id="125" name="Tekstvak 124">
            <a:extLst>
              <a:ext uri="{FF2B5EF4-FFF2-40B4-BE49-F238E27FC236}">
                <a16:creationId xmlns:a16="http://schemas.microsoft.com/office/drawing/2014/main" id="{3D15A702-5B3E-4B7B-B297-22C607EDF4AA}"/>
              </a:ext>
            </a:extLst>
          </p:cNvPr>
          <p:cNvSpPr txBox="1"/>
          <p:nvPr/>
        </p:nvSpPr>
        <p:spPr>
          <a:xfrm>
            <a:off x="1787282"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126" name="Tekstvak 125">
            <a:extLst>
              <a:ext uri="{FF2B5EF4-FFF2-40B4-BE49-F238E27FC236}">
                <a16:creationId xmlns:a16="http://schemas.microsoft.com/office/drawing/2014/main" id="{AF168253-B3BE-481D-B774-E87B22BDE88B}"/>
              </a:ext>
            </a:extLst>
          </p:cNvPr>
          <p:cNvSpPr txBox="1"/>
          <p:nvPr/>
        </p:nvSpPr>
        <p:spPr>
          <a:xfrm>
            <a:off x="2842387"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127" name="Tekstvak 126">
            <a:extLst>
              <a:ext uri="{FF2B5EF4-FFF2-40B4-BE49-F238E27FC236}">
                <a16:creationId xmlns:a16="http://schemas.microsoft.com/office/drawing/2014/main" id="{074BF0C7-7F4A-4180-B3F2-A171A489F507}"/>
              </a:ext>
            </a:extLst>
          </p:cNvPr>
          <p:cNvSpPr txBox="1"/>
          <p:nvPr/>
        </p:nvSpPr>
        <p:spPr>
          <a:xfrm>
            <a:off x="3897492"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128" name="Tekstvak 127">
            <a:extLst>
              <a:ext uri="{FF2B5EF4-FFF2-40B4-BE49-F238E27FC236}">
                <a16:creationId xmlns:a16="http://schemas.microsoft.com/office/drawing/2014/main" id="{9A9150BE-B508-4BB7-9059-FFB5B7EAAD57}"/>
              </a:ext>
            </a:extLst>
          </p:cNvPr>
          <p:cNvSpPr txBox="1"/>
          <p:nvPr/>
        </p:nvSpPr>
        <p:spPr>
          <a:xfrm>
            <a:off x="4952597"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3</a:t>
            </a:r>
            <a:endParaRPr lang="en-BE" sz="1200" b="1" dirty="0">
              <a:solidFill>
                <a:schemeClr val="accent2">
                  <a:lumMod val="50000"/>
                  <a:lumOff val="50000"/>
                </a:schemeClr>
              </a:solidFill>
              <a:latin typeface="Candara" panose="020E0502030303020204" pitchFamily="34" charset="0"/>
            </a:endParaRPr>
          </a:p>
        </p:txBody>
      </p:sp>
      <p:sp>
        <p:nvSpPr>
          <p:cNvPr id="129" name="Tekstvak 128">
            <a:extLst>
              <a:ext uri="{FF2B5EF4-FFF2-40B4-BE49-F238E27FC236}">
                <a16:creationId xmlns:a16="http://schemas.microsoft.com/office/drawing/2014/main" id="{5B4D50F1-C5FB-4239-AE93-E457FB70324E}"/>
              </a:ext>
            </a:extLst>
          </p:cNvPr>
          <p:cNvSpPr txBox="1"/>
          <p:nvPr/>
        </p:nvSpPr>
        <p:spPr>
          <a:xfrm>
            <a:off x="6007702"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5</a:t>
            </a:r>
            <a:endParaRPr lang="en-BE" sz="1200" b="1" dirty="0">
              <a:solidFill>
                <a:schemeClr val="accent2">
                  <a:lumMod val="50000"/>
                  <a:lumOff val="50000"/>
                </a:schemeClr>
              </a:solidFill>
              <a:latin typeface="Candara" panose="020E0502030303020204" pitchFamily="34" charset="0"/>
            </a:endParaRPr>
          </a:p>
        </p:txBody>
      </p:sp>
      <p:sp>
        <p:nvSpPr>
          <p:cNvPr id="130" name="Tekstvak 129">
            <a:extLst>
              <a:ext uri="{FF2B5EF4-FFF2-40B4-BE49-F238E27FC236}">
                <a16:creationId xmlns:a16="http://schemas.microsoft.com/office/drawing/2014/main" id="{B1C1A90A-B60F-4B97-BF94-968697EF9D3F}"/>
              </a:ext>
            </a:extLst>
          </p:cNvPr>
          <p:cNvSpPr txBox="1"/>
          <p:nvPr/>
        </p:nvSpPr>
        <p:spPr>
          <a:xfrm>
            <a:off x="7062807"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132" name="Tekstvak 131">
            <a:extLst>
              <a:ext uri="{FF2B5EF4-FFF2-40B4-BE49-F238E27FC236}">
                <a16:creationId xmlns:a16="http://schemas.microsoft.com/office/drawing/2014/main" id="{DDE09DC1-BB2A-405D-91B3-D29AD1F583C9}"/>
              </a:ext>
            </a:extLst>
          </p:cNvPr>
          <p:cNvSpPr txBox="1"/>
          <p:nvPr/>
        </p:nvSpPr>
        <p:spPr>
          <a:xfrm>
            <a:off x="8117912"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3</a:t>
            </a:r>
            <a:endParaRPr lang="en-BE" sz="1200" b="1" dirty="0">
              <a:solidFill>
                <a:schemeClr val="accent2">
                  <a:lumMod val="50000"/>
                  <a:lumOff val="50000"/>
                </a:schemeClr>
              </a:solidFill>
              <a:latin typeface="Candara" panose="020E0502030303020204" pitchFamily="34" charset="0"/>
            </a:endParaRPr>
          </a:p>
        </p:txBody>
      </p:sp>
      <p:sp>
        <p:nvSpPr>
          <p:cNvPr id="133" name="Tekstvak 132">
            <a:extLst>
              <a:ext uri="{FF2B5EF4-FFF2-40B4-BE49-F238E27FC236}">
                <a16:creationId xmlns:a16="http://schemas.microsoft.com/office/drawing/2014/main" id="{4A7FFF19-4127-4933-B312-F30B4D772F5D}"/>
              </a:ext>
            </a:extLst>
          </p:cNvPr>
          <p:cNvSpPr txBox="1"/>
          <p:nvPr/>
        </p:nvSpPr>
        <p:spPr>
          <a:xfrm>
            <a:off x="9173017"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5</a:t>
            </a:r>
            <a:endParaRPr lang="en-BE" sz="1200" b="1" dirty="0">
              <a:solidFill>
                <a:schemeClr val="accent2">
                  <a:lumMod val="50000"/>
                  <a:lumOff val="50000"/>
                </a:schemeClr>
              </a:solidFill>
              <a:latin typeface="Candara" panose="020E0502030303020204" pitchFamily="34" charset="0"/>
            </a:endParaRPr>
          </a:p>
        </p:txBody>
      </p:sp>
      <p:sp>
        <p:nvSpPr>
          <p:cNvPr id="141" name="Tekstvak 140">
            <a:extLst>
              <a:ext uri="{FF2B5EF4-FFF2-40B4-BE49-F238E27FC236}">
                <a16:creationId xmlns:a16="http://schemas.microsoft.com/office/drawing/2014/main" id="{8C2EBB11-B6D5-4D6B-8621-6672E0B0CF83}"/>
              </a:ext>
            </a:extLst>
          </p:cNvPr>
          <p:cNvSpPr txBox="1"/>
          <p:nvPr/>
        </p:nvSpPr>
        <p:spPr>
          <a:xfrm>
            <a:off x="10228120"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cxnSp>
        <p:nvCxnSpPr>
          <p:cNvPr id="143" name="Rechte verbindingslijn 142">
            <a:extLst>
              <a:ext uri="{FF2B5EF4-FFF2-40B4-BE49-F238E27FC236}">
                <a16:creationId xmlns:a16="http://schemas.microsoft.com/office/drawing/2014/main" id="{8F247483-B778-414D-825C-BCEF6DB94DFD}"/>
              </a:ext>
            </a:extLst>
          </p:cNvPr>
          <p:cNvCxnSpPr>
            <a:cxnSpLocks/>
          </p:cNvCxnSpPr>
          <p:nvPr/>
        </p:nvCxnSpPr>
        <p:spPr>
          <a:xfrm>
            <a:off x="1193036" y="4347318"/>
            <a:ext cx="9821964" cy="0"/>
          </a:xfrm>
          <a:prstGeom prst="line">
            <a:avLst/>
          </a:prstGeom>
        </p:spPr>
        <p:style>
          <a:lnRef idx="1">
            <a:schemeClr val="dk1"/>
          </a:lnRef>
          <a:fillRef idx="0">
            <a:schemeClr val="dk1"/>
          </a:fillRef>
          <a:effectRef idx="0">
            <a:schemeClr val="dk1"/>
          </a:effectRef>
          <a:fontRef idx="minor">
            <a:schemeClr val="tx1"/>
          </a:fontRef>
        </p:style>
      </p:cxnSp>
      <p:sp>
        <p:nvSpPr>
          <p:cNvPr id="144" name="Tekstvak 143">
            <a:extLst>
              <a:ext uri="{FF2B5EF4-FFF2-40B4-BE49-F238E27FC236}">
                <a16:creationId xmlns:a16="http://schemas.microsoft.com/office/drawing/2014/main" id="{BEDEB585-CCC1-4297-94E4-536C373CDEE0}"/>
              </a:ext>
            </a:extLst>
          </p:cNvPr>
          <p:cNvSpPr txBox="1"/>
          <p:nvPr/>
        </p:nvSpPr>
        <p:spPr>
          <a:xfrm>
            <a:off x="1189640" y="4463740"/>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ctr">
            <a:spAutoFit/>
          </a:bodyPr>
          <a:lstStyle/>
          <a:p>
            <a:r>
              <a:rPr lang="nl-BE" sz="1100" dirty="0">
                <a:latin typeface="Candara" panose="020E0502030303020204" pitchFamily="34" charset="0"/>
              </a:rPr>
              <a:t>Score</a:t>
            </a:r>
            <a:endParaRPr lang="en-BE" sz="1100" dirty="0">
              <a:latin typeface="Candara" panose="020E0502030303020204" pitchFamily="34" charset="0"/>
            </a:endParaRPr>
          </a:p>
        </p:txBody>
      </p:sp>
      <p:sp>
        <p:nvSpPr>
          <p:cNvPr id="145" name="Tekstvak 144">
            <a:extLst>
              <a:ext uri="{FF2B5EF4-FFF2-40B4-BE49-F238E27FC236}">
                <a16:creationId xmlns:a16="http://schemas.microsoft.com/office/drawing/2014/main" id="{4EA761E4-3686-4A55-825C-F829F8CD6771}"/>
              </a:ext>
            </a:extLst>
          </p:cNvPr>
          <p:cNvSpPr txBox="1"/>
          <p:nvPr/>
        </p:nvSpPr>
        <p:spPr>
          <a:xfrm>
            <a:off x="1793728"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146" name="Tekstvak 145">
            <a:extLst>
              <a:ext uri="{FF2B5EF4-FFF2-40B4-BE49-F238E27FC236}">
                <a16:creationId xmlns:a16="http://schemas.microsoft.com/office/drawing/2014/main" id="{34AE63DF-97AE-460A-BC22-ABAFC2664039}"/>
              </a:ext>
            </a:extLst>
          </p:cNvPr>
          <p:cNvSpPr txBox="1"/>
          <p:nvPr/>
        </p:nvSpPr>
        <p:spPr>
          <a:xfrm>
            <a:off x="2848833"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147" name="Tekstvak 146">
            <a:extLst>
              <a:ext uri="{FF2B5EF4-FFF2-40B4-BE49-F238E27FC236}">
                <a16:creationId xmlns:a16="http://schemas.microsoft.com/office/drawing/2014/main" id="{ED942542-DB39-4CF4-A53E-02CE4BC2BADD}"/>
              </a:ext>
            </a:extLst>
          </p:cNvPr>
          <p:cNvSpPr txBox="1"/>
          <p:nvPr/>
        </p:nvSpPr>
        <p:spPr>
          <a:xfrm>
            <a:off x="3903938"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148" name="Tekstvak 147">
            <a:extLst>
              <a:ext uri="{FF2B5EF4-FFF2-40B4-BE49-F238E27FC236}">
                <a16:creationId xmlns:a16="http://schemas.microsoft.com/office/drawing/2014/main" id="{7A8E6561-CF9C-4B7E-9031-CD22EDD3906A}"/>
              </a:ext>
            </a:extLst>
          </p:cNvPr>
          <p:cNvSpPr txBox="1"/>
          <p:nvPr/>
        </p:nvSpPr>
        <p:spPr>
          <a:xfrm>
            <a:off x="4959043"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149" name="Tekstvak 148">
            <a:extLst>
              <a:ext uri="{FF2B5EF4-FFF2-40B4-BE49-F238E27FC236}">
                <a16:creationId xmlns:a16="http://schemas.microsoft.com/office/drawing/2014/main" id="{89A0D718-0B3D-4BAC-B210-8EE4DB61279C}"/>
              </a:ext>
            </a:extLst>
          </p:cNvPr>
          <p:cNvSpPr txBox="1"/>
          <p:nvPr/>
        </p:nvSpPr>
        <p:spPr>
          <a:xfrm>
            <a:off x="6014148"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 </a:t>
            </a:r>
            <a:endParaRPr lang="en-BE" b="1" dirty="0">
              <a:latin typeface="Candara" panose="020E0502030303020204" pitchFamily="34" charset="0"/>
            </a:endParaRPr>
          </a:p>
        </p:txBody>
      </p:sp>
      <p:sp>
        <p:nvSpPr>
          <p:cNvPr id="150" name="Tekstvak 149">
            <a:extLst>
              <a:ext uri="{FF2B5EF4-FFF2-40B4-BE49-F238E27FC236}">
                <a16:creationId xmlns:a16="http://schemas.microsoft.com/office/drawing/2014/main" id="{02134CD8-780C-484A-B78E-D2CBB00E7A53}"/>
              </a:ext>
            </a:extLst>
          </p:cNvPr>
          <p:cNvSpPr txBox="1"/>
          <p:nvPr/>
        </p:nvSpPr>
        <p:spPr>
          <a:xfrm>
            <a:off x="7069253"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2</a:t>
            </a:r>
            <a:endParaRPr lang="en-BE" b="1" dirty="0">
              <a:latin typeface="Candara" panose="020E0502030303020204" pitchFamily="34" charset="0"/>
            </a:endParaRPr>
          </a:p>
        </p:txBody>
      </p:sp>
      <p:sp>
        <p:nvSpPr>
          <p:cNvPr id="151" name="Tekstvak 150">
            <a:extLst>
              <a:ext uri="{FF2B5EF4-FFF2-40B4-BE49-F238E27FC236}">
                <a16:creationId xmlns:a16="http://schemas.microsoft.com/office/drawing/2014/main" id="{F83CEFB3-6F8F-4936-93D5-EF24E5D721AB}"/>
              </a:ext>
            </a:extLst>
          </p:cNvPr>
          <p:cNvSpPr txBox="1"/>
          <p:nvPr/>
        </p:nvSpPr>
        <p:spPr>
          <a:xfrm>
            <a:off x="8124358"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5</a:t>
            </a:r>
            <a:endParaRPr lang="en-BE" b="1" dirty="0">
              <a:latin typeface="Candara" panose="020E0502030303020204" pitchFamily="34" charset="0"/>
            </a:endParaRPr>
          </a:p>
        </p:txBody>
      </p:sp>
      <p:sp>
        <p:nvSpPr>
          <p:cNvPr id="152" name="Tekstvak 151">
            <a:extLst>
              <a:ext uri="{FF2B5EF4-FFF2-40B4-BE49-F238E27FC236}">
                <a16:creationId xmlns:a16="http://schemas.microsoft.com/office/drawing/2014/main" id="{0046208C-8B54-4583-8BFC-86016C95E801}"/>
              </a:ext>
            </a:extLst>
          </p:cNvPr>
          <p:cNvSpPr txBox="1"/>
          <p:nvPr/>
        </p:nvSpPr>
        <p:spPr>
          <a:xfrm>
            <a:off x="9179463"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5</a:t>
            </a:r>
            <a:endParaRPr lang="en-BE" b="1" dirty="0">
              <a:latin typeface="Candara" panose="020E0502030303020204" pitchFamily="34" charset="0"/>
            </a:endParaRPr>
          </a:p>
        </p:txBody>
      </p:sp>
      <p:sp>
        <p:nvSpPr>
          <p:cNvPr id="153" name="Tekstvak 152">
            <a:extLst>
              <a:ext uri="{FF2B5EF4-FFF2-40B4-BE49-F238E27FC236}">
                <a16:creationId xmlns:a16="http://schemas.microsoft.com/office/drawing/2014/main" id="{4350A729-77A9-4E34-A440-EC2E577D77E8}"/>
              </a:ext>
            </a:extLst>
          </p:cNvPr>
          <p:cNvSpPr txBox="1"/>
          <p:nvPr/>
        </p:nvSpPr>
        <p:spPr>
          <a:xfrm>
            <a:off x="10234566"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32" name="Ovaal 31">
            <a:extLst>
              <a:ext uri="{FF2B5EF4-FFF2-40B4-BE49-F238E27FC236}">
                <a16:creationId xmlns:a16="http://schemas.microsoft.com/office/drawing/2014/main" id="{B8A3594A-F588-4370-9B16-606BB688C1C0}"/>
              </a:ext>
            </a:extLst>
          </p:cNvPr>
          <p:cNvSpPr/>
          <p:nvPr/>
        </p:nvSpPr>
        <p:spPr>
          <a:xfrm>
            <a:off x="3003206" y="4426639"/>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4" name="Ovaal 153">
            <a:extLst>
              <a:ext uri="{FF2B5EF4-FFF2-40B4-BE49-F238E27FC236}">
                <a16:creationId xmlns:a16="http://schemas.microsoft.com/office/drawing/2014/main" id="{8056D642-B215-4DE2-BE72-3A6E920D6E56}"/>
              </a:ext>
            </a:extLst>
          </p:cNvPr>
          <p:cNvSpPr/>
          <p:nvPr/>
        </p:nvSpPr>
        <p:spPr>
          <a:xfrm>
            <a:off x="4044180" y="4421026"/>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5" name="Ovaal 154">
            <a:extLst>
              <a:ext uri="{FF2B5EF4-FFF2-40B4-BE49-F238E27FC236}">
                <a16:creationId xmlns:a16="http://schemas.microsoft.com/office/drawing/2014/main" id="{CA67DD39-186E-47B5-A24F-343A48E19EE6}"/>
              </a:ext>
            </a:extLst>
          </p:cNvPr>
          <p:cNvSpPr/>
          <p:nvPr/>
        </p:nvSpPr>
        <p:spPr>
          <a:xfrm>
            <a:off x="6168521" y="4415413"/>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6" name="Ovaal 155">
            <a:extLst>
              <a:ext uri="{FF2B5EF4-FFF2-40B4-BE49-F238E27FC236}">
                <a16:creationId xmlns:a16="http://schemas.microsoft.com/office/drawing/2014/main" id="{44BB8758-3453-43D2-94FD-6F0967384C73}"/>
              </a:ext>
            </a:extLst>
          </p:cNvPr>
          <p:cNvSpPr/>
          <p:nvPr/>
        </p:nvSpPr>
        <p:spPr>
          <a:xfrm>
            <a:off x="7192808" y="4378982"/>
            <a:ext cx="380826" cy="38082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7" name="Ovaal 156">
            <a:extLst>
              <a:ext uri="{FF2B5EF4-FFF2-40B4-BE49-F238E27FC236}">
                <a16:creationId xmlns:a16="http://schemas.microsoft.com/office/drawing/2014/main" id="{AE8D2851-4E6F-4936-A6AE-AF874F322CDA}"/>
              </a:ext>
            </a:extLst>
          </p:cNvPr>
          <p:cNvSpPr/>
          <p:nvPr/>
        </p:nvSpPr>
        <p:spPr>
          <a:xfrm>
            <a:off x="7225043" y="4411217"/>
            <a:ext cx="316356" cy="31635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8" name="Rechthoek 157">
            <a:extLst>
              <a:ext uri="{FF2B5EF4-FFF2-40B4-BE49-F238E27FC236}">
                <a16:creationId xmlns:a16="http://schemas.microsoft.com/office/drawing/2014/main" id="{A64F70EC-545B-4E44-9857-7A31F7B7A8CB}"/>
              </a:ext>
            </a:extLst>
          </p:cNvPr>
          <p:cNvSpPr/>
          <p:nvPr/>
        </p:nvSpPr>
        <p:spPr>
          <a:xfrm>
            <a:off x="8247914" y="4397238"/>
            <a:ext cx="380826" cy="38082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9" name="Rechthoek 158">
            <a:extLst>
              <a:ext uri="{FF2B5EF4-FFF2-40B4-BE49-F238E27FC236}">
                <a16:creationId xmlns:a16="http://schemas.microsoft.com/office/drawing/2014/main" id="{C67992E5-47E0-42E0-B3CD-5CC4CF8B6279}"/>
              </a:ext>
            </a:extLst>
          </p:cNvPr>
          <p:cNvSpPr/>
          <p:nvPr/>
        </p:nvSpPr>
        <p:spPr>
          <a:xfrm>
            <a:off x="8280148" y="4429473"/>
            <a:ext cx="316356" cy="31635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60" name="Rechthoek 159">
            <a:extLst>
              <a:ext uri="{FF2B5EF4-FFF2-40B4-BE49-F238E27FC236}">
                <a16:creationId xmlns:a16="http://schemas.microsoft.com/office/drawing/2014/main" id="{AA98EB52-2BA9-43BA-90E1-A2A345647B49}"/>
              </a:ext>
            </a:extLst>
          </p:cNvPr>
          <p:cNvSpPr/>
          <p:nvPr/>
        </p:nvSpPr>
        <p:spPr>
          <a:xfrm>
            <a:off x="5108212" y="4418247"/>
            <a:ext cx="316356" cy="31635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39" name="Groep 38">
            <a:extLst>
              <a:ext uri="{FF2B5EF4-FFF2-40B4-BE49-F238E27FC236}">
                <a16:creationId xmlns:a16="http://schemas.microsoft.com/office/drawing/2014/main" id="{5AF6DE8F-C90C-421C-B6C7-5F6F2FB03886}"/>
              </a:ext>
            </a:extLst>
          </p:cNvPr>
          <p:cNvGrpSpPr/>
          <p:nvPr/>
        </p:nvGrpSpPr>
        <p:grpSpPr>
          <a:xfrm>
            <a:off x="2827542" y="4861509"/>
            <a:ext cx="670516" cy="327296"/>
            <a:chOff x="2827542" y="4861509"/>
            <a:chExt cx="670516" cy="327296"/>
          </a:xfrm>
        </p:grpSpPr>
        <p:sp>
          <p:nvSpPr>
            <p:cNvPr id="35" name="Rechthoek: afgeronde hoeken 34">
              <a:extLst>
                <a:ext uri="{FF2B5EF4-FFF2-40B4-BE49-F238E27FC236}">
                  <a16:creationId xmlns:a16="http://schemas.microsoft.com/office/drawing/2014/main" id="{74D5A34A-7093-4647-82D6-1EC8B9240EB4}"/>
                </a:ext>
              </a:extLst>
            </p:cNvPr>
            <p:cNvSpPr/>
            <p:nvPr/>
          </p:nvSpPr>
          <p:spPr>
            <a:xfrm>
              <a:off x="2827542" y="4916390"/>
              <a:ext cx="670516"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Birdie</a:t>
              </a:r>
              <a:endParaRPr lang="en-BE" sz="1600" dirty="0">
                <a:latin typeface="Candara" panose="020E0502030303020204" pitchFamily="34" charset="0"/>
              </a:endParaRPr>
            </a:p>
          </p:txBody>
        </p:sp>
        <p:sp>
          <p:nvSpPr>
            <p:cNvPr id="162" name="Vrije vorm: vorm 161">
              <a:extLst>
                <a:ext uri="{FF2B5EF4-FFF2-40B4-BE49-F238E27FC236}">
                  <a16:creationId xmlns:a16="http://schemas.microsoft.com/office/drawing/2014/main" id="{1178072A-CE0F-4A63-B1B0-12C0FC24563D}"/>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grpSp>
        <p:nvGrpSpPr>
          <p:cNvPr id="163" name="Groep 162">
            <a:extLst>
              <a:ext uri="{FF2B5EF4-FFF2-40B4-BE49-F238E27FC236}">
                <a16:creationId xmlns:a16="http://schemas.microsoft.com/office/drawing/2014/main" id="{C1AD08B1-A638-4B31-B684-76FC04BB771E}"/>
              </a:ext>
            </a:extLst>
          </p:cNvPr>
          <p:cNvGrpSpPr/>
          <p:nvPr/>
        </p:nvGrpSpPr>
        <p:grpSpPr>
          <a:xfrm>
            <a:off x="4916200" y="4861509"/>
            <a:ext cx="713759" cy="327296"/>
            <a:chOff x="2805921" y="4861509"/>
            <a:chExt cx="713759" cy="327296"/>
          </a:xfrm>
        </p:grpSpPr>
        <p:sp>
          <p:nvSpPr>
            <p:cNvPr id="164" name="Rechthoek: afgeronde hoeken 163">
              <a:extLst>
                <a:ext uri="{FF2B5EF4-FFF2-40B4-BE49-F238E27FC236}">
                  <a16:creationId xmlns:a16="http://schemas.microsoft.com/office/drawing/2014/main" id="{1CCF70A5-117C-4BC0-83A1-29ADF528A424}"/>
                </a:ext>
              </a:extLst>
            </p:cNvPr>
            <p:cNvSpPr/>
            <p:nvPr/>
          </p:nvSpPr>
          <p:spPr>
            <a:xfrm>
              <a:off x="2805921" y="4916390"/>
              <a:ext cx="713759"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Bogey</a:t>
              </a:r>
              <a:endParaRPr lang="en-BE" sz="1600" dirty="0">
                <a:latin typeface="Candara" panose="020E0502030303020204" pitchFamily="34" charset="0"/>
              </a:endParaRPr>
            </a:p>
          </p:txBody>
        </p:sp>
        <p:sp>
          <p:nvSpPr>
            <p:cNvPr id="165" name="Vrije vorm: vorm 164">
              <a:extLst>
                <a:ext uri="{FF2B5EF4-FFF2-40B4-BE49-F238E27FC236}">
                  <a16:creationId xmlns:a16="http://schemas.microsoft.com/office/drawing/2014/main" id="{830608E6-6A9D-4DDF-8A45-F86BCDA95C3B}"/>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grpSp>
        <p:nvGrpSpPr>
          <p:cNvPr id="166" name="Groep 165">
            <a:extLst>
              <a:ext uri="{FF2B5EF4-FFF2-40B4-BE49-F238E27FC236}">
                <a16:creationId xmlns:a16="http://schemas.microsoft.com/office/drawing/2014/main" id="{C360C58B-CE3B-415A-9541-9DF37EE3E74D}"/>
              </a:ext>
            </a:extLst>
          </p:cNvPr>
          <p:cNvGrpSpPr/>
          <p:nvPr/>
        </p:nvGrpSpPr>
        <p:grpSpPr>
          <a:xfrm>
            <a:off x="7048279" y="4861509"/>
            <a:ext cx="640546" cy="327296"/>
            <a:chOff x="2842528" y="4861509"/>
            <a:chExt cx="640546" cy="327296"/>
          </a:xfrm>
        </p:grpSpPr>
        <p:sp>
          <p:nvSpPr>
            <p:cNvPr id="167" name="Rechthoek: afgeronde hoeken 166">
              <a:extLst>
                <a:ext uri="{FF2B5EF4-FFF2-40B4-BE49-F238E27FC236}">
                  <a16:creationId xmlns:a16="http://schemas.microsoft.com/office/drawing/2014/main" id="{CCC181FA-E0C1-45AC-9473-F98B1B5DDAFB}"/>
                </a:ext>
              </a:extLst>
            </p:cNvPr>
            <p:cNvSpPr/>
            <p:nvPr/>
          </p:nvSpPr>
          <p:spPr>
            <a:xfrm>
              <a:off x="2842528" y="4916390"/>
              <a:ext cx="640546"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Eagle</a:t>
              </a:r>
              <a:endParaRPr lang="en-BE" sz="1600" dirty="0">
                <a:latin typeface="Candara" panose="020E0502030303020204" pitchFamily="34" charset="0"/>
              </a:endParaRPr>
            </a:p>
          </p:txBody>
        </p:sp>
        <p:sp>
          <p:nvSpPr>
            <p:cNvPr id="168" name="Vrije vorm: vorm 167">
              <a:extLst>
                <a:ext uri="{FF2B5EF4-FFF2-40B4-BE49-F238E27FC236}">
                  <a16:creationId xmlns:a16="http://schemas.microsoft.com/office/drawing/2014/main" id="{10C011CD-0F8E-41E9-B8B9-F9D46C3A0135}"/>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grpSp>
        <p:nvGrpSpPr>
          <p:cNvPr id="169" name="Groep 168">
            <a:extLst>
              <a:ext uri="{FF2B5EF4-FFF2-40B4-BE49-F238E27FC236}">
                <a16:creationId xmlns:a16="http://schemas.microsoft.com/office/drawing/2014/main" id="{032BCB26-D2DE-45C5-BF1D-5FA82753C694}"/>
              </a:ext>
            </a:extLst>
          </p:cNvPr>
          <p:cNvGrpSpPr/>
          <p:nvPr/>
        </p:nvGrpSpPr>
        <p:grpSpPr>
          <a:xfrm>
            <a:off x="7999001" y="4861509"/>
            <a:ext cx="861085" cy="655005"/>
            <a:chOff x="2732260" y="4861509"/>
            <a:chExt cx="861085" cy="655005"/>
          </a:xfrm>
        </p:grpSpPr>
        <p:sp>
          <p:nvSpPr>
            <p:cNvPr id="170" name="Rechthoek: afgeronde hoeken 169">
              <a:extLst>
                <a:ext uri="{FF2B5EF4-FFF2-40B4-BE49-F238E27FC236}">
                  <a16:creationId xmlns:a16="http://schemas.microsoft.com/office/drawing/2014/main" id="{197853F8-E8B9-4BF5-A3E7-B5B3AEB3478B}"/>
                </a:ext>
              </a:extLst>
            </p:cNvPr>
            <p:cNvSpPr/>
            <p:nvPr/>
          </p:nvSpPr>
          <p:spPr>
            <a:xfrm>
              <a:off x="2732260" y="4971684"/>
              <a:ext cx="861085" cy="54483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Double </a:t>
              </a:r>
              <a:br>
                <a:rPr lang="en-GB" sz="1600" dirty="0">
                  <a:latin typeface="Candara" panose="020E0502030303020204" pitchFamily="34" charset="0"/>
                </a:rPr>
              </a:br>
              <a:r>
                <a:rPr lang="en-GB" sz="1600" dirty="0">
                  <a:latin typeface="Candara" panose="020E0502030303020204" pitchFamily="34" charset="0"/>
                </a:rPr>
                <a:t>bogey</a:t>
              </a:r>
              <a:endParaRPr lang="en-BE" sz="1600" dirty="0">
                <a:latin typeface="Candara" panose="020E0502030303020204" pitchFamily="34" charset="0"/>
              </a:endParaRPr>
            </a:p>
          </p:txBody>
        </p:sp>
        <p:sp>
          <p:nvSpPr>
            <p:cNvPr id="171" name="Vrije vorm: vorm 170">
              <a:extLst>
                <a:ext uri="{FF2B5EF4-FFF2-40B4-BE49-F238E27FC236}">
                  <a16:creationId xmlns:a16="http://schemas.microsoft.com/office/drawing/2014/main" id="{EF83CE2D-E10C-44F8-B8B1-FE97548A2269}"/>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sp>
        <p:nvSpPr>
          <p:cNvPr id="120" name="!!NextBG">
            <a:extLst>
              <a:ext uri="{FF2B5EF4-FFF2-40B4-BE49-F238E27FC236}">
                <a16:creationId xmlns:a16="http://schemas.microsoft.com/office/drawing/2014/main" id="{A9102675-28D3-4766-9963-791A35466712}"/>
              </a:ext>
            </a:extLst>
          </p:cNvPr>
          <p:cNvSpPr/>
          <p:nvPr/>
        </p:nvSpPr>
        <p:spPr>
          <a:xfrm>
            <a:off x="6206587" y="5929366"/>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1" name="!!NextArrow">
            <a:extLst>
              <a:ext uri="{FF2B5EF4-FFF2-40B4-BE49-F238E27FC236}">
                <a16:creationId xmlns:a16="http://schemas.microsoft.com/office/drawing/2014/main" id="{DC8F9C52-C926-436F-9B13-424D6D82D294}"/>
              </a:ext>
            </a:extLst>
          </p:cNvPr>
          <p:cNvSpPr/>
          <p:nvPr/>
        </p:nvSpPr>
        <p:spPr>
          <a:xfrm>
            <a:off x="6377711" y="6055735"/>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122" name="!!NextLabel">
            <a:extLst>
              <a:ext uri="{FF2B5EF4-FFF2-40B4-BE49-F238E27FC236}">
                <a16:creationId xmlns:a16="http://schemas.microsoft.com/office/drawing/2014/main" id="{2ED54D66-E83C-4B8C-A587-F7B2A352E4B3}"/>
              </a:ext>
            </a:extLst>
          </p:cNvPr>
          <p:cNvSpPr txBox="1"/>
          <p:nvPr/>
        </p:nvSpPr>
        <p:spPr>
          <a:xfrm>
            <a:off x="6206587" y="6470983"/>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latin typeface="Candara" panose="020E0502030303020204" pitchFamily="34" charset="0"/>
              </a:rPr>
              <a:t>Volgende</a:t>
            </a:r>
            <a:endParaRPr lang="en-BE" sz="800" dirty="0">
              <a:latin typeface="Candara" panose="020E0502030303020204" pitchFamily="34" charset="0"/>
            </a:endParaRPr>
          </a:p>
        </p:txBody>
      </p:sp>
      <p:sp>
        <p:nvSpPr>
          <p:cNvPr id="137" name="!!NextTrigger">
            <a:hlinkClick r:id="rId10" action="ppaction://hlinksldjump"/>
            <a:extLst>
              <a:ext uri="{FF2B5EF4-FFF2-40B4-BE49-F238E27FC236}">
                <a16:creationId xmlns:a16="http://schemas.microsoft.com/office/drawing/2014/main" id="{A7692905-1B47-4EDA-BDD7-714051E3B5CC}"/>
              </a:ext>
            </a:extLst>
          </p:cNvPr>
          <p:cNvSpPr/>
          <p:nvPr/>
        </p:nvSpPr>
        <p:spPr>
          <a:xfrm>
            <a:off x="6206586" y="5934877"/>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61" name="!!PrevBG">
            <a:extLst>
              <a:ext uri="{FF2B5EF4-FFF2-40B4-BE49-F238E27FC236}">
                <a16:creationId xmlns:a16="http://schemas.microsoft.com/office/drawing/2014/main" id="{20E0C107-D6AF-48B2-99B3-A90B0327BF23}"/>
              </a:ext>
            </a:extLst>
          </p:cNvPr>
          <p:cNvSpPr/>
          <p:nvPr/>
        </p:nvSpPr>
        <p:spPr>
          <a:xfrm>
            <a:off x="5519597" y="59240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72" name="!!PrevArrow">
            <a:extLst>
              <a:ext uri="{FF2B5EF4-FFF2-40B4-BE49-F238E27FC236}">
                <a16:creationId xmlns:a16="http://schemas.microsoft.com/office/drawing/2014/main" id="{F6F315F9-6ADF-452B-A2B2-BBBD3CED1116}"/>
              </a:ext>
            </a:extLst>
          </p:cNvPr>
          <p:cNvSpPr/>
          <p:nvPr/>
        </p:nvSpPr>
        <p:spPr>
          <a:xfrm flipH="1">
            <a:off x="5646270" y="6050400"/>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173" name="!!PrevLabel">
            <a:extLst>
              <a:ext uri="{FF2B5EF4-FFF2-40B4-BE49-F238E27FC236}">
                <a16:creationId xmlns:a16="http://schemas.microsoft.com/office/drawing/2014/main" id="{256CB0E2-2E4E-4A1A-8ABC-293E740AB9FA}"/>
              </a:ext>
            </a:extLst>
          </p:cNvPr>
          <p:cNvSpPr txBox="1"/>
          <p:nvPr/>
        </p:nvSpPr>
        <p:spPr>
          <a:xfrm>
            <a:off x="5519597" y="6465648"/>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latin typeface="Candara" panose="020E0502030303020204" pitchFamily="34" charset="0"/>
              </a:rPr>
              <a:t>Terug</a:t>
            </a:r>
            <a:endParaRPr lang="en-BE" sz="800" dirty="0">
              <a:latin typeface="Candara" panose="020E0502030303020204" pitchFamily="34" charset="0"/>
            </a:endParaRPr>
          </a:p>
        </p:txBody>
      </p:sp>
      <p:sp>
        <p:nvSpPr>
          <p:cNvPr id="176" name="!!PrevTrigger">
            <a:hlinkClick r:id="rId11" action="ppaction://hlinksldjump"/>
            <a:extLst>
              <a:ext uri="{FF2B5EF4-FFF2-40B4-BE49-F238E27FC236}">
                <a16:creationId xmlns:a16="http://schemas.microsoft.com/office/drawing/2014/main" id="{1FA49E46-7678-4C5A-AD72-949E704B4DCC}"/>
              </a:ext>
            </a:extLst>
          </p:cNvPr>
          <p:cNvSpPr/>
          <p:nvPr/>
        </p:nvSpPr>
        <p:spPr>
          <a:xfrm>
            <a:off x="5519596" y="5929542"/>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225" name="Rechthoek: afgeronde hoeken 224">
            <a:extLst>
              <a:ext uri="{FF2B5EF4-FFF2-40B4-BE49-F238E27FC236}">
                <a16:creationId xmlns:a16="http://schemas.microsoft.com/office/drawing/2014/main" id="{73533F7F-B213-4E7B-8ED0-3E7831AA00D9}"/>
              </a:ext>
            </a:extLst>
          </p:cNvPr>
          <p:cNvSpPr/>
          <p:nvPr/>
        </p:nvSpPr>
        <p:spPr>
          <a:xfrm>
            <a:off x="9615177" y="5676285"/>
            <a:ext cx="2148038" cy="367873"/>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100" dirty="0">
                <a:solidFill>
                  <a:schemeClr val="tx1"/>
                </a:solidFill>
                <a:latin typeface="Candara" panose="020E0502030303020204" pitchFamily="34" charset="0"/>
              </a:rPr>
              <a:t>Klik op de labels voor meer info</a:t>
            </a:r>
            <a:endParaRPr lang="en-BE" sz="1100" dirty="0">
              <a:solidFill>
                <a:schemeClr val="tx1"/>
              </a:solidFill>
              <a:latin typeface="Candara" panose="020E0502030303020204" pitchFamily="34" charset="0"/>
            </a:endParaRPr>
          </a:p>
        </p:txBody>
      </p:sp>
      <p:pic>
        <p:nvPicPr>
          <p:cNvPr id="234" name="Graphic 233">
            <a:hlinkClick r:id="rId12" action="ppaction://hlinksldjump"/>
            <a:extLst>
              <a:ext uri="{FF2B5EF4-FFF2-40B4-BE49-F238E27FC236}">
                <a16:creationId xmlns:a16="http://schemas.microsoft.com/office/drawing/2014/main" id="{A882F604-4E0C-44A0-9EB1-3A1AB524CFF9}"/>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rcRect/>
          <a:stretch/>
        </p:blipFill>
        <p:spPr>
          <a:xfrm rot="10800000">
            <a:off x="149245" y="3977163"/>
            <a:ext cx="725578" cy="402052"/>
          </a:xfrm>
          <a:prstGeom prst="rect">
            <a:avLst/>
          </a:prstGeom>
        </p:spPr>
      </p:pic>
      <p:sp>
        <p:nvSpPr>
          <p:cNvPr id="196" name="!!MenuBlack">
            <a:extLst>
              <a:ext uri="{FF2B5EF4-FFF2-40B4-BE49-F238E27FC236}">
                <a16:creationId xmlns:a16="http://schemas.microsoft.com/office/drawing/2014/main" id="{4E4FDAA0-C627-4795-992D-6FC800B6B5C5}"/>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97" name="!!MenuYellow">
            <a:extLst>
              <a:ext uri="{FF2B5EF4-FFF2-40B4-BE49-F238E27FC236}">
                <a16:creationId xmlns:a16="http://schemas.microsoft.com/office/drawing/2014/main" id="{71173751-B959-47BB-8DE7-3BCB3FBE4980}"/>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98" name="!!MenuRed">
            <a:extLst>
              <a:ext uri="{FF2B5EF4-FFF2-40B4-BE49-F238E27FC236}">
                <a16:creationId xmlns:a16="http://schemas.microsoft.com/office/drawing/2014/main" id="{E6E9B811-E748-4C24-B96C-BDED9D7854FF}"/>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99" name="!!MenuWhite">
            <a:extLst>
              <a:ext uri="{FF2B5EF4-FFF2-40B4-BE49-F238E27FC236}">
                <a16:creationId xmlns:a16="http://schemas.microsoft.com/office/drawing/2014/main" id="{57B51F5E-D714-4CB7-AB55-B0285832AA10}"/>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00" name="!!Menu-1">
            <a:extLst>
              <a:ext uri="{FF2B5EF4-FFF2-40B4-BE49-F238E27FC236}">
                <a16:creationId xmlns:a16="http://schemas.microsoft.com/office/drawing/2014/main" id="{0845FC58-23EC-4ACD-AFC9-B93DA617F318}"/>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201" name="!!Menu-2">
            <a:extLst>
              <a:ext uri="{FF2B5EF4-FFF2-40B4-BE49-F238E27FC236}">
                <a16:creationId xmlns:a16="http://schemas.microsoft.com/office/drawing/2014/main" id="{75AEDA04-15BA-42FE-A710-E1BC9E50022D}"/>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202" name="!!Menu-3">
            <a:extLst>
              <a:ext uri="{FF2B5EF4-FFF2-40B4-BE49-F238E27FC236}">
                <a16:creationId xmlns:a16="http://schemas.microsoft.com/office/drawing/2014/main" id="{B4CB8293-BADA-49F5-91DE-246D496C033B}"/>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203" name="!!Menu-4">
            <a:extLst>
              <a:ext uri="{FF2B5EF4-FFF2-40B4-BE49-F238E27FC236}">
                <a16:creationId xmlns:a16="http://schemas.microsoft.com/office/drawing/2014/main" id="{C2C79523-CD12-44FA-A334-37B689AEBFA6}"/>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204" name="!!Menu-5">
            <a:extLst>
              <a:ext uri="{FF2B5EF4-FFF2-40B4-BE49-F238E27FC236}">
                <a16:creationId xmlns:a16="http://schemas.microsoft.com/office/drawing/2014/main" id="{227B5D39-DAE3-444B-BC6E-5E690E7EC0CE}"/>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205" name="!!Menu-6">
            <a:extLst>
              <a:ext uri="{FF2B5EF4-FFF2-40B4-BE49-F238E27FC236}">
                <a16:creationId xmlns:a16="http://schemas.microsoft.com/office/drawing/2014/main" id="{35C8D2A4-BFB2-4D62-8D5A-DF5BC4DDE2CA}"/>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206" name="!!Menu-Line5">
            <a:extLst>
              <a:ext uri="{FF2B5EF4-FFF2-40B4-BE49-F238E27FC236}">
                <a16:creationId xmlns:a16="http://schemas.microsoft.com/office/drawing/2014/main" id="{2AF53C8D-71E0-4360-A7EB-516806FEB22D}"/>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07" name="!!Menu-Line4">
            <a:extLst>
              <a:ext uri="{FF2B5EF4-FFF2-40B4-BE49-F238E27FC236}">
                <a16:creationId xmlns:a16="http://schemas.microsoft.com/office/drawing/2014/main" id="{1A7B0976-B3DF-4733-A5A1-E5A708B4F66B}"/>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08" name="!!Menu-Line3">
            <a:extLst>
              <a:ext uri="{FF2B5EF4-FFF2-40B4-BE49-F238E27FC236}">
                <a16:creationId xmlns:a16="http://schemas.microsoft.com/office/drawing/2014/main" id="{1D0BF4F8-6183-4F9A-8B57-F4DD72A868D4}"/>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09" name="!!Menu-Line2">
            <a:extLst>
              <a:ext uri="{FF2B5EF4-FFF2-40B4-BE49-F238E27FC236}">
                <a16:creationId xmlns:a16="http://schemas.microsoft.com/office/drawing/2014/main" id="{CD39A40E-0116-44A8-88DF-3FD38A735BF9}"/>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10" name="!!Menu-Line1">
            <a:extLst>
              <a:ext uri="{FF2B5EF4-FFF2-40B4-BE49-F238E27FC236}">
                <a16:creationId xmlns:a16="http://schemas.microsoft.com/office/drawing/2014/main" id="{0B7C1E4A-A3D7-45EE-831C-A5B12A06876A}"/>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11" name="!!Menu-7">
            <a:extLst>
              <a:ext uri="{FF2B5EF4-FFF2-40B4-BE49-F238E27FC236}">
                <a16:creationId xmlns:a16="http://schemas.microsoft.com/office/drawing/2014/main" id="{705400F1-2BCB-452D-9C12-077A068624B8}"/>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212" name="!!Menu-Line6">
            <a:extLst>
              <a:ext uri="{FF2B5EF4-FFF2-40B4-BE49-F238E27FC236}">
                <a16:creationId xmlns:a16="http://schemas.microsoft.com/office/drawing/2014/main" id="{E3737B88-993F-4D4B-970F-D7048E1B85C9}"/>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13" name="!!MenuTrigger1">
            <a:hlinkClick r:id="rId15" action="ppaction://hlinksldjump"/>
            <a:extLst>
              <a:ext uri="{FF2B5EF4-FFF2-40B4-BE49-F238E27FC236}">
                <a16:creationId xmlns:a16="http://schemas.microsoft.com/office/drawing/2014/main" id="{7342DF8A-EA72-47EA-A8B9-8F094F737FAD}"/>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14" name="!!MenuTrigger2">
            <a:hlinkClick r:id="rId16" action="ppaction://hlinksldjump"/>
            <a:extLst>
              <a:ext uri="{FF2B5EF4-FFF2-40B4-BE49-F238E27FC236}">
                <a16:creationId xmlns:a16="http://schemas.microsoft.com/office/drawing/2014/main" id="{3F0DC791-7F8E-4BAF-9A95-321304DC0975}"/>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15" name="!!MenuTrigger3">
            <a:hlinkClick r:id="rId17" action="ppaction://hlinksldjump"/>
            <a:extLst>
              <a:ext uri="{FF2B5EF4-FFF2-40B4-BE49-F238E27FC236}">
                <a16:creationId xmlns:a16="http://schemas.microsoft.com/office/drawing/2014/main" id="{8D7E3FD2-6117-4DEB-AF7B-E7A3EACDD298}"/>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16" name="!!MenuTrigger4">
            <a:hlinkClick r:id="rId18" action="ppaction://hlinksldjump"/>
            <a:extLst>
              <a:ext uri="{FF2B5EF4-FFF2-40B4-BE49-F238E27FC236}">
                <a16:creationId xmlns:a16="http://schemas.microsoft.com/office/drawing/2014/main" id="{6594ED9A-F804-4A92-AFF8-69F7923F1AE1}"/>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17" name="!!MenuTrigger5">
            <a:hlinkClick r:id="rId11" action="ppaction://hlinksldjump"/>
            <a:extLst>
              <a:ext uri="{FF2B5EF4-FFF2-40B4-BE49-F238E27FC236}">
                <a16:creationId xmlns:a16="http://schemas.microsoft.com/office/drawing/2014/main" id="{8F1941A6-AC35-4FD0-A5C2-3DD30816E70F}"/>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18" name="!!MenuTrigger6">
            <a:hlinkClick r:id="rId19" action="ppaction://hlinksldjump"/>
            <a:extLst>
              <a:ext uri="{FF2B5EF4-FFF2-40B4-BE49-F238E27FC236}">
                <a16:creationId xmlns:a16="http://schemas.microsoft.com/office/drawing/2014/main" id="{D92F1C67-8892-4C4B-9EE3-A9DD2C45EDC3}"/>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19" name="!!MenuTrigger7">
            <a:hlinkClick r:id="rId20" action="ppaction://hlinksldjump"/>
            <a:extLst>
              <a:ext uri="{FF2B5EF4-FFF2-40B4-BE49-F238E27FC236}">
                <a16:creationId xmlns:a16="http://schemas.microsoft.com/office/drawing/2014/main" id="{1AFAE401-6D83-42C4-AAC0-3C7BC2DED8A7}"/>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20" name="!!MenuBG">
            <a:extLst>
              <a:ext uri="{FF2B5EF4-FFF2-40B4-BE49-F238E27FC236}">
                <a16:creationId xmlns:a16="http://schemas.microsoft.com/office/drawing/2014/main" id="{746E853F-5FB4-4CAB-A0D8-2CCFFE1EF8E5}"/>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21" name="!!MenuLabel">
            <a:extLst>
              <a:ext uri="{FF2B5EF4-FFF2-40B4-BE49-F238E27FC236}">
                <a16:creationId xmlns:a16="http://schemas.microsoft.com/office/drawing/2014/main" id="{917A32BE-D6ED-4AEA-9D42-B3014FCDEA31}"/>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222" name="!!MenuTriggerComplete">
            <a:extLst>
              <a:ext uri="{FF2B5EF4-FFF2-40B4-BE49-F238E27FC236}">
                <a16:creationId xmlns:a16="http://schemas.microsoft.com/office/drawing/2014/main" id="{CFD07698-5DC4-42D0-8D67-62897F7524BB}"/>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223" name="!!MenuCloseButton">
            <a:extLst>
              <a:ext uri="{FF2B5EF4-FFF2-40B4-BE49-F238E27FC236}">
                <a16:creationId xmlns:a16="http://schemas.microsoft.com/office/drawing/2014/main" id="{9FD8AB6E-9849-42BF-8954-C6AD15DA76FE}"/>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224" name="!!MenuCloseTriggerComplete">
            <a:extLst>
              <a:ext uri="{FF2B5EF4-FFF2-40B4-BE49-F238E27FC236}">
                <a16:creationId xmlns:a16="http://schemas.microsoft.com/office/drawing/2014/main" id="{B049ED14-0BB5-4150-A0D6-7BFD1B74BA00}"/>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74" name="Rechthoek 173">
            <a:hlinkClick r:id="rId21" action="ppaction://hlinksldjump"/>
            <a:extLst>
              <a:ext uri="{FF2B5EF4-FFF2-40B4-BE49-F238E27FC236}">
                <a16:creationId xmlns:a16="http://schemas.microsoft.com/office/drawing/2014/main" id="{0E5E3E5F-129A-470D-9925-5CAC8CAA310B}"/>
              </a:ext>
            </a:extLst>
          </p:cNvPr>
          <p:cNvSpPr/>
          <p:nvPr/>
        </p:nvSpPr>
        <p:spPr>
          <a:xfrm>
            <a:off x="2833638" y="4935551"/>
            <a:ext cx="647388" cy="2393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75" name="Rechthoek 174">
            <a:hlinkClick r:id="rId22" action="ppaction://hlinksldjump"/>
            <a:extLst>
              <a:ext uri="{FF2B5EF4-FFF2-40B4-BE49-F238E27FC236}">
                <a16:creationId xmlns:a16="http://schemas.microsoft.com/office/drawing/2014/main" id="{81289C4D-41CA-4379-9063-CE5F1DF7D840}"/>
              </a:ext>
            </a:extLst>
          </p:cNvPr>
          <p:cNvSpPr/>
          <p:nvPr/>
        </p:nvSpPr>
        <p:spPr>
          <a:xfrm>
            <a:off x="4902145" y="4915769"/>
            <a:ext cx="744126" cy="2946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77" name="Rechthoek 176">
            <a:hlinkClick r:id="rId23" action="ppaction://hlinksldjump"/>
            <a:extLst>
              <a:ext uri="{FF2B5EF4-FFF2-40B4-BE49-F238E27FC236}">
                <a16:creationId xmlns:a16="http://schemas.microsoft.com/office/drawing/2014/main" id="{0491B9AF-1813-49E7-8CB9-53DF96810A24}"/>
              </a:ext>
            </a:extLst>
          </p:cNvPr>
          <p:cNvSpPr/>
          <p:nvPr/>
        </p:nvSpPr>
        <p:spPr>
          <a:xfrm>
            <a:off x="7007950" y="4915769"/>
            <a:ext cx="693436" cy="2724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78" name="Rechthoek 177">
            <a:hlinkClick r:id="rId24" action="ppaction://hlinksldjump"/>
            <a:extLst>
              <a:ext uri="{FF2B5EF4-FFF2-40B4-BE49-F238E27FC236}">
                <a16:creationId xmlns:a16="http://schemas.microsoft.com/office/drawing/2014/main" id="{E4824363-66C4-47EB-A383-5190C67BCAC0}"/>
              </a:ext>
            </a:extLst>
          </p:cNvPr>
          <p:cNvSpPr/>
          <p:nvPr/>
        </p:nvSpPr>
        <p:spPr>
          <a:xfrm>
            <a:off x="7985611" y="4983703"/>
            <a:ext cx="878357" cy="5286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Tree>
    <p:extLst>
      <p:ext uri="{BB962C8B-B14F-4D97-AF65-F5344CB8AC3E}">
        <p14:creationId xmlns:p14="http://schemas.microsoft.com/office/powerpoint/2010/main" val="30501830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nodePh="1">
                                  <p:stCondLst>
                                    <p:cond delay="4500"/>
                                  </p:stCondLst>
                                  <p:endCondLst>
                                    <p:cond evt="begin" delay="0">
                                      <p:tn val="5"/>
                                    </p:cond>
                                  </p:endCondLst>
                                  <p:childTnLst>
                                    <p:set>
                                      <p:cBhvr>
                                        <p:cTn id="6" dur="1" fill="hold">
                                          <p:stCondLst>
                                            <p:cond delay="0"/>
                                          </p:stCondLst>
                                        </p:cTn>
                                        <p:tgtEl>
                                          <p:spTgt spid="174"/>
                                        </p:tgtEl>
                                        <p:attrNameLst>
                                          <p:attrName>style.visibility</p:attrName>
                                        </p:attrNameLst>
                                      </p:cBhvr>
                                      <p:to>
                                        <p:strVal val="visible"/>
                                      </p:to>
                                    </p:set>
                                  </p:childTnLst>
                                </p:cTn>
                              </p:par>
                              <p:par>
                                <p:cTn id="7" presetID="1" presetClass="entr" presetSubtype="0" fill="hold" grpId="0" nodeType="withEffect" nodePh="1">
                                  <p:stCondLst>
                                    <p:cond delay="4500"/>
                                  </p:stCondLst>
                                  <p:endCondLst>
                                    <p:cond evt="begin" delay="0">
                                      <p:tn val="7"/>
                                    </p:cond>
                                  </p:endCondLst>
                                  <p:childTnLst>
                                    <p:set>
                                      <p:cBhvr>
                                        <p:cTn id="8" dur="1" fill="hold">
                                          <p:stCondLst>
                                            <p:cond delay="0"/>
                                          </p:stCondLst>
                                        </p:cTn>
                                        <p:tgtEl>
                                          <p:spTgt spid="175"/>
                                        </p:tgtEl>
                                        <p:attrNameLst>
                                          <p:attrName>style.visibility</p:attrName>
                                        </p:attrNameLst>
                                      </p:cBhvr>
                                      <p:to>
                                        <p:strVal val="visible"/>
                                      </p:to>
                                    </p:set>
                                  </p:childTnLst>
                                </p:cTn>
                              </p:par>
                              <p:par>
                                <p:cTn id="9" presetID="1" presetClass="entr" presetSubtype="0" fill="hold" grpId="0" nodeType="withEffect" nodePh="1">
                                  <p:stCondLst>
                                    <p:cond delay="4500"/>
                                  </p:stCondLst>
                                  <p:endCondLst>
                                    <p:cond evt="begin" delay="0">
                                      <p:tn val="9"/>
                                    </p:cond>
                                  </p:endCondLst>
                                  <p:childTnLst>
                                    <p:set>
                                      <p:cBhvr>
                                        <p:cTn id="10" dur="1" fill="hold">
                                          <p:stCondLst>
                                            <p:cond delay="0"/>
                                          </p:stCondLst>
                                        </p:cTn>
                                        <p:tgtEl>
                                          <p:spTgt spid="177"/>
                                        </p:tgtEl>
                                        <p:attrNameLst>
                                          <p:attrName>style.visibility</p:attrName>
                                        </p:attrNameLst>
                                      </p:cBhvr>
                                      <p:to>
                                        <p:strVal val="visible"/>
                                      </p:to>
                                    </p:set>
                                  </p:childTnLst>
                                </p:cTn>
                              </p:par>
                              <p:par>
                                <p:cTn id="11" presetID="1" presetClass="entr" presetSubtype="0" fill="hold" grpId="0" nodeType="withEffect" nodePh="1">
                                  <p:stCondLst>
                                    <p:cond delay="4500"/>
                                  </p:stCondLst>
                                  <p:endCondLst>
                                    <p:cond evt="begin" delay="0">
                                      <p:tn val="11"/>
                                    </p:cond>
                                  </p:endCondLst>
                                  <p:childTnLst>
                                    <p:set>
                                      <p:cBhvr>
                                        <p:cTn id="12" dur="1" fill="hold">
                                          <p:stCondLst>
                                            <p:cond delay="0"/>
                                          </p:stCondLst>
                                        </p:cTn>
                                        <p:tgtEl>
                                          <p:spTgt spid="1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222"/>
                    </p:tgtEl>
                  </p:cond>
                </p:stCondLst>
                <p:endSync evt="end" delay="0">
                  <p:rtn val="all"/>
                </p:endSync>
                <p:childTnLst>
                  <p:par>
                    <p:cTn id="14" fill="hold">
                      <p:stCondLst>
                        <p:cond delay="0"/>
                      </p:stCondLst>
                      <p:childTnLst>
                        <p:par>
                          <p:cTn id="15" fill="hold">
                            <p:stCondLst>
                              <p:cond delay="0"/>
                            </p:stCondLst>
                            <p:childTnLst>
                              <p:par>
                                <p:cTn id="16" presetID="35" presetClass="path" presetSubtype="0" decel="100000" fill="hold" grpId="0" nodeType="withEffect">
                                  <p:stCondLst>
                                    <p:cond delay="0"/>
                                  </p:stCondLst>
                                  <p:childTnLst>
                                    <p:animMotion origin="layout" path="M 8.33333E-7 0 L -0.33698 0 " pathEditMode="relative" rAng="0" ptsTypes="AA">
                                      <p:cBhvr>
                                        <p:cTn id="17" dur="500" fill="hold"/>
                                        <p:tgtEl>
                                          <p:spTgt spid="196"/>
                                        </p:tgtEl>
                                        <p:attrNameLst>
                                          <p:attrName>ppt_x</p:attrName>
                                          <p:attrName>ppt_y</p:attrName>
                                        </p:attrNameLst>
                                      </p:cBhvr>
                                      <p:rCtr x="-16849" y="0"/>
                                    </p:animMotion>
                                  </p:childTnLst>
                                </p:cTn>
                              </p:par>
                              <p:par>
                                <p:cTn id="18" presetID="35" presetClass="path" presetSubtype="0" decel="100000" fill="hold" grpId="0" nodeType="withEffect">
                                  <p:stCondLst>
                                    <p:cond delay="0"/>
                                  </p:stCondLst>
                                  <p:childTnLst>
                                    <p:animMotion origin="layout" path="M 8.33333E-7 0 L -0.33698 0 " pathEditMode="relative" rAng="0" ptsTypes="AA">
                                      <p:cBhvr>
                                        <p:cTn id="19" dur="750" fill="hold"/>
                                        <p:tgtEl>
                                          <p:spTgt spid="197"/>
                                        </p:tgtEl>
                                        <p:attrNameLst>
                                          <p:attrName>ppt_x</p:attrName>
                                          <p:attrName>ppt_y</p:attrName>
                                        </p:attrNameLst>
                                      </p:cBhvr>
                                      <p:rCtr x="-16849" y="0"/>
                                    </p:animMotion>
                                  </p:childTnLst>
                                </p:cTn>
                              </p:par>
                              <p:par>
                                <p:cTn id="20" presetID="35" presetClass="path" presetSubtype="0" decel="100000" fill="hold" grpId="0" nodeType="withEffect">
                                  <p:stCondLst>
                                    <p:cond delay="0"/>
                                  </p:stCondLst>
                                  <p:childTnLst>
                                    <p:animMotion origin="layout" path="M 8.33333E-7 0 L -0.33698 0 " pathEditMode="relative" rAng="0" ptsTypes="AA">
                                      <p:cBhvr>
                                        <p:cTn id="21" dur="1000" fill="hold"/>
                                        <p:tgtEl>
                                          <p:spTgt spid="198"/>
                                        </p:tgtEl>
                                        <p:attrNameLst>
                                          <p:attrName>ppt_x</p:attrName>
                                          <p:attrName>ppt_y</p:attrName>
                                        </p:attrNameLst>
                                      </p:cBhvr>
                                      <p:rCtr x="-16849" y="0"/>
                                    </p:animMotion>
                                  </p:childTnLst>
                                </p:cTn>
                              </p:par>
                              <p:par>
                                <p:cTn id="22" presetID="35" presetClass="path" presetSubtype="0" decel="100000" fill="hold" grpId="0" nodeType="withEffect">
                                  <p:stCondLst>
                                    <p:cond delay="0"/>
                                  </p:stCondLst>
                                  <p:childTnLst>
                                    <p:animMotion origin="layout" path="M 8.33333E-7 0 L -0.33698 0 " pathEditMode="relative" rAng="0" ptsTypes="AA">
                                      <p:cBhvr>
                                        <p:cTn id="23" dur="1250" fill="hold"/>
                                        <p:tgtEl>
                                          <p:spTgt spid="199"/>
                                        </p:tgtEl>
                                        <p:attrNameLst>
                                          <p:attrName>ppt_x</p:attrName>
                                          <p:attrName>ppt_y</p:attrName>
                                        </p:attrNameLst>
                                      </p:cBhvr>
                                      <p:rCtr x="-16849" y="0"/>
                                    </p:animMotion>
                                  </p:childTnLst>
                                </p:cTn>
                              </p:par>
                              <p:par>
                                <p:cTn id="24" presetID="35" presetClass="path" presetSubtype="0" decel="100000" fill="hold" grpId="0" nodeType="withEffect">
                                  <p:stCondLst>
                                    <p:cond delay="750"/>
                                  </p:stCondLst>
                                  <p:childTnLst>
                                    <p:animMotion origin="layout" path="M 8.33333E-7 0 L -0.33698 0 " pathEditMode="relative" rAng="0" ptsTypes="AA">
                                      <p:cBhvr>
                                        <p:cTn id="25" dur="500" fill="hold"/>
                                        <p:tgtEl>
                                          <p:spTgt spid="200"/>
                                        </p:tgtEl>
                                        <p:attrNameLst>
                                          <p:attrName>ppt_x</p:attrName>
                                          <p:attrName>ppt_y</p:attrName>
                                        </p:attrNameLst>
                                      </p:cBhvr>
                                      <p:rCtr x="-16849" y="0"/>
                                    </p:animMotion>
                                  </p:childTnLst>
                                </p:cTn>
                              </p:par>
                              <p:par>
                                <p:cTn id="26" presetID="35" presetClass="path" presetSubtype="0" decel="100000" fill="hold" grpId="0" nodeType="withEffect" nodePh="1">
                                  <p:stCondLst>
                                    <p:cond delay="750"/>
                                  </p:stCondLst>
                                  <p:endCondLst>
                                    <p:cond evt="begin" delay="0">
                                      <p:tn val="26"/>
                                    </p:cond>
                                  </p:endCondLst>
                                  <p:childTnLst>
                                    <p:animMotion origin="layout" path="M 8.33333E-7 0 L -0.33698 0 " pathEditMode="relative" rAng="0" ptsTypes="AA">
                                      <p:cBhvr>
                                        <p:cTn id="27" dur="500" fill="hold"/>
                                        <p:tgtEl>
                                          <p:spTgt spid="213"/>
                                        </p:tgtEl>
                                        <p:attrNameLst>
                                          <p:attrName>ppt_x</p:attrName>
                                          <p:attrName>ppt_y</p:attrName>
                                        </p:attrNameLst>
                                      </p:cBhvr>
                                      <p:rCtr x="-16849" y="0"/>
                                    </p:animMotion>
                                  </p:childTnLst>
                                </p:cTn>
                              </p:par>
                              <p:par>
                                <p:cTn id="28" presetID="35" presetClass="path" presetSubtype="0" decel="100000" fill="hold" nodeType="withEffect">
                                  <p:stCondLst>
                                    <p:cond delay="850"/>
                                  </p:stCondLst>
                                  <p:childTnLst>
                                    <p:animMotion origin="layout" path="M 8.33333E-7 0 L -0.33698 0 " pathEditMode="relative" rAng="0" ptsTypes="AA">
                                      <p:cBhvr>
                                        <p:cTn id="29" dur="500" fill="hold"/>
                                        <p:tgtEl>
                                          <p:spTgt spid="210"/>
                                        </p:tgtEl>
                                        <p:attrNameLst>
                                          <p:attrName>ppt_x</p:attrName>
                                          <p:attrName>ppt_y</p:attrName>
                                        </p:attrNameLst>
                                      </p:cBhvr>
                                      <p:rCtr x="-16849" y="0"/>
                                    </p:animMotion>
                                  </p:childTnLst>
                                </p:cTn>
                              </p:par>
                              <p:par>
                                <p:cTn id="30" presetID="35" presetClass="path" presetSubtype="0" decel="100000" fill="hold" grpId="0" nodeType="withEffect">
                                  <p:stCondLst>
                                    <p:cond delay="850"/>
                                  </p:stCondLst>
                                  <p:childTnLst>
                                    <p:animMotion origin="layout" path="M 8.33333E-7 0 L -0.33698 0 " pathEditMode="relative" rAng="0" ptsTypes="AA">
                                      <p:cBhvr>
                                        <p:cTn id="31" dur="500" fill="hold"/>
                                        <p:tgtEl>
                                          <p:spTgt spid="201"/>
                                        </p:tgtEl>
                                        <p:attrNameLst>
                                          <p:attrName>ppt_x</p:attrName>
                                          <p:attrName>ppt_y</p:attrName>
                                        </p:attrNameLst>
                                      </p:cBhvr>
                                      <p:rCtr x="-16849" y="0"/>
                                    </p:animMotion>
                                  </p:childTnLst>
                                </p:cTn>
                              </p:par>
                              <p:par>
                                <p:cTn id="32" presetID="35" presetClass="path" presetSubtype="0" decel="100000" fill="hold" grpId="0" nodeType="withEffect" nodePh="1">
                                  <p:stCondLst>
                                    <p:cond delay="850"/>
                                  </p:stCondLst>
                                  <p:endCondLst>
                                    <p:cond evt="begin" delay="0">
                                      <p:tn val="32"/>
                                    </p:cond>
                                  </p:endCondLst>
                                  <p:childTnLst>
                                    <p:animMotion origin="layout" path="M 8.33333E-7 0 L -0.33698 0 " pathEditMode="relative" rAng="0" ptsTypes="AA">
                                      <p:cBhvr>
                                        <p:cTn id="33" dur="500" fill="hold"/>
                                        <p:tgtEl>
                                          <p:spTgt spid="214"/>
                                        </p:tgtEl>
                                        <p:attrNameLst>
                                          <p:attrName>ppt_x</p:attrName>
                                          <p:attrName>ppt_y</p:attrName>
                                        </p:attrNameLst>
                                      </p:cBhvr>
                                      <p:rCtr x="-16849" y="0"/>
                                    </p:animMotion>
                                  </p:childTnLst>
                                </p:cTn>
                              </p:par>
                              <p:par>
                                <p:cTn id="34" presetID="35" presetClass="path" presetSubtype="0" decel="100000" fill="hold" nodeType="withEffect">
                                  <p:stCondLst>
                                    <p:cond delay="950"/>
                                  </p:stCondLst>
                                  <p:childTnLst>
                                    <p:animMotion origin="layout" path="M 8.33333E-7 0 L -0.33698 0 " pathEditMode="relative" rAng="0" ptsTypes="AA">
                                      <p:cBhvr>
                                        <p:cTn id="35" dur="500" fill="hold"/>
                                        <p:tgtEl>
                                          <p:spTgt spid="209"/>
                                        </p:tgtEl>
                                        <p:attrNameLst>
                                          <p:attrName>ppt_x</p:attrName>
                                          <p:attrName>ppt_y</p:attrName>
                                        </p:attrNameLst>
                                      </p:cBhvr>
                                      <p:rCtr x="-16849" y="0"/>
                                    </p:animMotion>
                                  </p:childTnLst>
                                </p:cTn>
                              </p:par>
                              <p:par>
                                <p:cTn id="36" presetID="35" presetClass="path" presetSubtype="0" decel="100000" fill="hold" grpId="0" nodeType="withEffect">
                                  <p:stCondLst>
                                    <p:cond delay="950"/>
                                  </p:stCondLst>
                                  <p:childTnLst>
                                    <p:animMotion origin="layout" path="M 8.33333E-7 0 L -0.33698 0 " pathEditMode="relative" rAng="0" ptsTypes="AA">
                                      <p:cBhvr>
                                        <p:cTn id="37" dur="500" fill="hold"/>
                                        <p:tgtEl>
                                          <p:spTgt spid="202"/>
                                        </p:tgtEl>
                                        <p:attrNameLst>
                                          <p:attrName>ppt_x</p:attrName>
                                          <p:attrName>ppt_y</p:attrName>
                                        </p:attrNameLst>
                                      </p:cBhvr>
                                      <p:rCtr x="-16849" y="0"/>
                                    </p:animMotion>
                                  </p:childTnLst>
                                </p:cTn>
                              </p:par>
                              <p:par>
                                <p:cTn id="38" presetID="35" presetClass="path" presetSubtype="0" decel="100000" fill="hold" grpId="0" nodeType="withEffect" nodePh="1">
                                  <p:stCondLst>
                                    <p:cond delay="950"/>
                                  </p:stCondLst>
                                  <p:endCondLst>
                                    <p:cond evt="begin" delay="0">
                                      <p:tn val="38"/>
                                    </p:cond>
                                  </p:endCondLst>
                                  <p:childTnLst>
                                    <p:animMotion origin="layout" path="M 8.33333E-7 0 L -0.33698 0 " pathEditMode="relative" rAng="0" ptsTypes="AA">
                                      <p:cBhvr>
                                        <p:cTn id="39" dur="500" fill="hold"/>
                                        <p:tgtEl>
                                          <p:spTgt spid="215"/>
                                        </p:tgtEl>
                                        <p:attrNameLst>
                                          <p:attrName>ppt_x</p:attrName>
                                          <p:attrName>ppt_y</p:attrName>
                                        </p:attrNameLst>
                                      </p:cBhvr>
                                      <p:rCtr x="-16849" y="0"/>
                                    </p:animMotion>
                                  </p:childTnLst>
                                </p:cTn>
                              </p:par>
                              <p:par>
                                <p:cTn id="40" presetID="35" presetClass="path" presetSubtype="0" decel="100000" fill="hold" nodeType="withEffect">
                                  <p:stCondLst>
                                    <p:cond delay="1050"/>
                                  </p:stCondLst>
                                  <p:childTnLst>
                                    <p:animMotion origin="layout" path="M 8.33333E-7 0 L -0.33698 0 " pathEditMode="relative" rAng="0" ptsTypes="AA">
                                      <p:cBhvr>
                                        <p:cTn id="41" dur="500" fill="hold"/>
                                        <p:tgtEl>
                                          <p:spTgt spid="208"/>
                                        </p:tgtEl>
                                        <p:attrNameLst>
                                          <p:attrName>ppt_x</p:attrName>
                                          <p:attrName>ppt_y</p:attrName>
                                        </p:attrNameLst>
                                      </p:cBhvr>
                                      <p:rCtr x="-16849" y="0"/>
                                    </p:animMotion>
                                  </p:childTnLst>
                                </p:cTn>
                              </p:par>
                              <p:par>
                                <p:cTn id="42" presetID="35" presetClass="path" presetSubtype="0" decel="100000" fill="hold" grpId="0" nodeType="withEffect">
                                  <p:stCondLst>
                                    <p:cond delay="1050"/>
                                  </p:stCondLst>
                                  <p:childTnLst>
                                    <p:animMotion origin="layout" path="M 8.33333E-7 0 L -0.33698 0 " pathEditMode="relative" rAng="0" ptsTypes="AA">
                                      <p:cBhvr>
                                        <p:cTn id="43" dur="500" fill="hold"/>
                                        <p:tgtEl>
                                          <p:spTgt spid="203"/>
                                        </p:tgtEl>
                                        <p:attrNameLst>
                                          <p:attrName>ppt_x</p:attrName>
                                          <p:attrName>ppt_y</p:attrName>
                                        </p:attrNameLst>
                                      </p:cBhvr>
                                      <p:rCtr x="-16849" y="0"/>
                                    </p:animMotion>
                                  </p:childTnLst>
                                </p:cTn>
                              </p:par>
                              <p:par>
                                <p:cTn id="44" presetID="35" presetClass="path" presetSubtype="0" decel="100000" fill="hold" grpId="0" nodeType="withEffect" nodePh="1">
                                  <p:stCondLst>
                                    <p:cond delay="1050"/>
                                  </p:stCondLst>
                                  <p:endCondLst>
                                    <p:cond evt="begin" delay="0">
                                      <p:tn val="44"/>
                                    </p:cond>
                                  </p:endCondLst>
                                  <p:childTnLst>
                                    <p:animMotion origin="layout" path="M 8.33333E-7 0 L -0.33698 0 " pathEditMode="relative" rAng="0" ptsTypes="AA">
                                      <p:cBhvr>
                                        <p:cTn id="45" dur="500" fill="hold"/>
                                        <p:tgtEl>
                                          <p:spTgt spid="216"/>
                                        </p:tgtEl>
                                        <p:attrNameLst>
                                          <p:attrName>ppt_x</p:attrName>
                                          <p:attrName>ppt_y</p:attrName>
                                        </p:attrNameLst>
                                      </p:cBhvr>
                                      <p:rCtr x="-16849" y="0"/>
                                    </p:animMotion>
                                  </p:childTnLst>
                                </p:cTn>
                              </p:par>
                              <p:par>
                                <p:cTn id="46" presetID="35" presetClass="path" presetSubtype="0" decel="100000" fill="hold" nodeType="withEffect">
                                  <p:stCondLst>
                                    <p:cond delay="1150"/>
                                  </p:stCondLst>
                                  <p:childTnLst>
                                    <p:animMotion origin="layout" path="M 8.33333E-7 0 L -0.33698 0 " pathEditMode="relative" rAng="0" ptsTypes="AA">
                                      <p:cBhvr>
                                        <p:cTn id="47" dur="500" fill="hold"/>
                                        <p:tgtEl>
                                          <p:spTgt spid="207"/>
                                        </p:tgtEl>
                                        <p:attrNameLst>
                                          <p:attrName>ppt_x</p:attrName>
                                          <p:attrName>ppt_y</p:attrName>
                                        </p:attrNameLst>
                                      </p:cBhvr>
                                      <p:rCtr x="-16849" y="0"/>
                                    </p:animMotion>
                                  </p:childTnLst>
                                </p:cTn>
                              </p:par>
                              <p:par>
                                <p:cTn id="48" presetID="35" presetClass="path" presetSubtype="0" decel="100000" fill="hold" grpId="0" nodeType="withEffect">
                                  <p:stCondLst>
                                    <p:cond delay="1150"/>
                                  </p:stCondLst>
                                  <p:childTnLst>
                                    <p:animMotion origin="layout" path="M 8.33333E-7 0 L -0.33698 0 " pathEditMode="relative" rAng="0" ptsTypes="AA">
                                      <p:cBhvr>
                                        <p:cTn id="49" dur="500" fill="hold"/>
                                        <p:tgtEl>
                                          <p:spTgt spid="204"/>
                                        </p:tgtEl>
                                        <p:attrNameLst>
                                          <p:attrName>ppt_x</p:attrName>
                                          <p:attrName>ppt_y</p:attrName>
                                        </p:attrNameLst>
                                      </p:cBhvr>
                                      <p:rCtr x="-16849" y="0"/>
                                    </p:animMotion>
                                  </p:childTnLst>
                                </p:cTn>
                              </p:par>
                              <p:par>
                                <p:cTn id="50" presetID="35" presetClass="path" presetSubtype="0" decel="100000" fill="hold" grpId="0" nodeType="withEffect" nodePh="1">
                                  <p:stCondLst>
                                    <p:cond delay="1150"/>
                                  </p:stCondLst>
                                  <p:endCondLst>
                                    <p:cond evt="begin" delay="0">
                                      <p:tn val="50"/>
                                    </p:cond>
                                  </p:endCondLst>
                                  <p:childTnLst>
                                    <p:animMotion origin="layout" path="M 8.33333E-7 0 L -0.33698 0 " pathEditMode="relative" rAng="0" ptsTypes="AA">
                                      <p:cBhvr>
                                        <p:cTn id="51" dur="500" fill="hold"/>
                                        <p:tgtEl>
                                          <p:spTgt spid="217"/>
                                        </p:tgtEl>
                                        <p:attrNameLst>
                                          <p:attrName>ppt_x</p:attrName>
                                          <p:attrName>ppt_y</p:attrName>
                                        </p:attrNameLst>
                                      </p:cBhvr>
                                      <p:rCtr x="-16849" y="0"/>
                                    </p:animMotion>
                                  </p:childTnLst>
                                </p:cTn>
                              </p:par>
                              <p:par>
                                <p:cTn id="52" presetID="35" presetClass="path" presetSubtype="0" decel="100000" fill="hold" nodeType="withEffect">
                                  <p:stCondLst>
                                    <p:cond delay="1250"/>
                                  </p:stCondLst>
                                  <p:childTnLst>
                                    <p:animMotion origin="layout" path="M 8.33333E-7 0 L -0.33698 0 " pathEditMode="relative" rAng="0" ptsTypes="AA">
                                      <p:cBhvr>
                                        <p:cTn id="53" dur="500" fill="hold"/>
                                        <p:tgtEl>
                                          <p:spTgt spid="206"/>
                                        </p:tgtEl>
                                        <p:attrNameLst>
                                          <p:attrName>ppt_x</p:attrName>
                                          <p:attrName>ppt_y</p:attrName>
                                        </p:attrNameLst>
                                      </p:cBhvr>
                                      <p:rCtr x="-16849" y="0"/>
                                    </p:animMotion>
                                  </p:childTnLst>
                                </p:cTn>
                              </p:par>
                              <p:par>
                                <p:cTn id="54" presetID="35" presetClass="path" presetSubtype="0" decel="100000" fill="hold" grpId="0" nodeType="withEffect">
                                  <p:stCondLst>
                                    <p:cond delay="1250"/>
                                  </p:stCondLst>
                                  <p:childTnLst>
                                    <p:animMotion origin="layout" path="M 8.33333E-7 0 L -0.33698 0 " pathEditMode="relative" rAng="0" ptsTypes="AA">
                                      <p:cBhvr>
                                        <p:cTn id="55" dur="500" fill="hold"/>
                                        <p:tgtEl>
                                          <p:spTgt spid="205"/>
                                        </p:tgtEl>
                                        <p:attrNameLst>
                                          <p:attrName>ppt_x</p:attrName>
                                          <p:attrName>ppt_y</p:attrName>
                                        </p:attrNameLst>
                                      </p:cBhvr>
                                      <p:rCtr x="-16849" y="0"/>
                                    </p:animMotion>
                                  </p:childTnLst>
                                </p:cTn>
                              </p:par>
                              <p:par>
                                <p:cTn id="56" presetID="35" presetClass="path" presetSubtype="0" decel="100000" fill="hold" grpId="0" nodeType="withEffect" nodePh="1">
                                  <p:stCondLst>
                                    <p:cond delay="1250"/>
                                  </p:stCondLst>
                                  <p:endCondLst>
                                    <p:cond evt="begin" delay="0">
                                      <p:tn val="56"/>
                                    </p:cond>
                                  </p:endCondLst>
                                  <p:childTnLst>
                                    <p:animMotion origin="layout" path="M 8.33333E-7 0 L -0.33698 0 " pathEditMode="relative" rAng="0" ptsTypes="AA">
                                      <p:cBhvr>
                                        <p:cTn id="57" dur="500" fill="hold"/>
                                        <p:tgtEl>
                                          <p:spTgt spid="218"/>
                                        </p:tgtEl>
                                        <p:attrNameLst>
                                          <p:attrName>ppt_x</p:attrName>
                                          <p:attrName>ppt_y</p:attrName>
                                        </p:attrNameLst>
                                      </p:cBhvr>
                                      <p:rCtr x="-16849" y="0"/>
                                    </p:animMotion>
                                  </p:childTnLst>
                                </p:cTn>
                              </p:par>
                              <p:par>
                                <p:cTn id="58" presetID="35" presetClass="path" presetSubtype="0" decel="100000" fill="hold" nodeType="withEffect">
                                  <p:stCondLst>
                                    <p:cond delay="1350"/>
                                  </p:stCondLst>
                                  <p:childTnLst>
                                    <p:animMotion origin="layout" path="M 8.33333E-7 0 L -0.33698 0 " pathEditMode="relative" rAng="0" ptsTypes="AA">
                                      <p:cBhvr>
                                        <p:cTn id="59" dur="500" fill="hold"/>
                                        <p:tgtEl>
                                          <p:spTgt spid="212"/>
                                        </p:tgtEl>
                                        <p:attrNameLst>
                                          <p:attrName>ppt_x</p:attrName>
                                          <p:attrName>ppt_y</p:attrName>
                                        </p:attrNameLst>
                                      </p:cBhvr>
                                      <p:rCtr x="-16849" y="0"/>
                                    </p:animMotion>
                                  </p:childTnLst>
                                </p:cTn>
                              </p:par>
                              <p:par>
                                <p:cTn id="60" presetID="35" presetClass="path" presetSubtype="0" decel="100000" fill="hold" grpId="0" nodeType="withEffect">
                                  <p:stCondLst>
                                    <p:cond delay="1350"/>
                                  </p:stCondLst>
                                  <p:childTnLst>
                                    <p:animMotion origin="layout" path="M 8.33333E-7 0 L -0.33698 0 " pathEditMode="relative" rAng="0" ptsTypes="AA">
                                      <p:cBhvr>
                                        <p:cTn id="61" dur="500" fill="hold"/>
                                        <p:tgtEl>
                                          <p:spTgt spid="211"/>
                                        </p:tgtEl>
                                        <p:attrNameLst>
                                          <p:attrName>ppt_x</p:attrName>
                                          <p:attrName>ppt_y</p:attrName>
                                        </p:attrNameLst>
                                      </p:cBhvr>
                                      <p:rCtr x="-16849" y="0"/>
                                    </p:animMotion>
                                  </p:childTnLst>
                                </p:cTn>
                              </p:par>
                              <p:par>
                                <p:cTn id="62" presetID="35" presetClass="path" presetSubtype="0" decel="100000" fill="hold" grpId="0" nodeType="withEffect" nodePh="1">
                                  <p:stCondLst>
                                    <p:cond delay="1350"/>
                                  </p:stCondLst>
                                  <p:endCondLst>
                                    <p:cond evt="begin" delay="0">
                                      <p:tn val="62"/>
                                    </p:cond>
                                  </p:endCondLst>
                                  <p:childTnLst>
                                    <p:animMotion origin="layout" path="M 8.33333E-7 0 L -0.33698 0 " pathEditMode="relative" rAng="0" ptsTypes="AA">
                                      <p:cBhvr>
                                        <p:cTn id="63" dur="500" fill="hold"/>
                                        <p:tgtEl>
                                          <p:spTgt spid="219"/>
                                        </p:tgtEl>
                                        <p:attrNameLst>
                                          <p:attrName>ppt_x</p:attrName>
                                          <p:attrName>ppt_y</p:attrName>
                                        </p:attrNameLst>
                                      </p:cBhvr>
                                      <p:rCtr x="-16849" y="0"/>
                                    </p:animMotion>
                                  </p:childTnLst>
                                </p:cTn>
                              </p:par>
                              <p:par>
                                <p:cTn id="64" presetID="10" presetClass="entr" presetSubtype="0" fill="hold" grpId="0" nodeType="withEffect" nodePh="1">
                                  <p:stCondLst>
                                    <p:cond delay="0"/>
                                  </p:stCondLst>
                                  <p:endCondLst>
                                    <p:cond evt="begin" delay="0">
                                      <p:tn val="64"/>
                                    </p:cond>
                                  </p:endCondLst>
                                  <p:childTnLst>
                                    <p:set>
                                      <p:cBhvr>
                                        <p:cTn id="65" dur="1" fill="hold">
                                          <p:stCondLst>
                                            <p:cond delay="0"/>
                                          </p:stCondLst>
                                        </p:cTn>
                                        <p:tgtEl>
                                          <p:spTgt spid="224"/>
                                        </p:tgtEl>
                                        <p:attrNameLst>
                                          <p:attrName>style.visibility</p:attrName>
                                        </p:attrNameLst>
                                      </p:cBhvr>
                                      <p:to>
                                        <p:strVal val="visible"/>
                                      </p:to>
                                    </p:set>
                                    <p:animEffect transition="in" filter="fade">
                                      <p:cBhvr>
                                        <p:cTn id="66" dur="1000"/>
                                        <p:tgtEl>
                                          <p:spTgt spid="224"/>
                                        </p:tgtEl>
                                      </p:cBhvr>
                                    </p:animEffect>
                                  </p:childTnLst>
                                </p:cTn>
                              </p:par>
                              <p:par>
                                <p:cTn id="67" presetID="10" presetClass="exit" presetSubtype="0" fill="hold" grpId="0" nodeType="withEffect">
                                  <p:stCondLst>
                                    <p:cond delay="0"/>
                                  </p:stCondLst>
                                  <p:childTnLst>
                                    <p:animEffect transition="out" filter="fade">
                                      <p:cBhvr>
                                        <p:cTn id="68" dur="500"/>
                                        <p:tgtEl>
                                          <p:spTgt spid="221"/>
                                        </p:tgtEl>
                                      </p:cBhvr>
                                    </p:animEffect>
                                    <p:set>
                                      <p:cBhvr>
                                        <p:cTn id="69" dur="1" fill="hold">
                                          <p:stCondLst>
                                            <p:cond delay="499"/>
                                          </p:stCondLst>
                                        </p:cTn>
                                        <p:tgtEl>
                                          <p:spTgt spid="221"/>
                                        </p:tgtEl>
                                        <p:attrNameLst>
                                          <p:attrName>style.visibility</p:attrName>
                                        </p:attrNameLst>
                                      </p:cBhvr>
                                      <p:to>
                                        <p:strVal val="hidden"/>
                                      </p:to>
                                    </p:set>
                                  </p:childTnLst>
                                </p:cTn>
                              </p:par>
                              <p:par>
                                <p:cTn id="70" presetID="53" presetClass="entr" presetSubtype="16" fill="hold" grpId="0" nodeType="withEffect">
                                  <p:stCondLst>
                                    <p:cond delay="0"/>
                                  </p:stCondLst>
                                  <p:childTnLst>
                                    <p:set>
                                      <p:cBhvr>
                                        <p:cTn id="71" dur="1" fill="hold">
                                          <p:stCondLst>
                                            <p:cond delay="0"/>
                                          </p:stCondLst>
                                        </p:cTn>
                                        <p:tgtEl>
                                          <p:spTgt spid="223"/>
                                        </p:tgtEl>
                                        <p:attrNameLst>
                                          <p:attrName>style.visibility</p:attrName>
                                        </p:attrNameLst>
                                      </p:cBhvr>
                                      <p:to>
                                        <p:strVal val="visible"/>
                                      </p:to>
                                    </p:set>
                                    <p:anim calcmode="lin" valueType="num">
                                      <p:cBhvr>
                                        <p:cTn id="72" dur="500" fill="hold"/>
                                        <p:tgtEl>
                                          <p:spTgt spid="223"/>
                                        </p:tgtEl>
                                        <p:attrNameLst>
                                          <p:attrName>ppt_w</p:attrName>
                                        </p:attrNameLst>
                                      </p:cBhvr>
                                      <p:tavLst>
                                        <p:tav tm="0">
                                          <p:val>
                                            <p:fltVal val="0"/>
                                          </p:val>
                                        </p:tav>
                                        <p:tav tm="100000">
                                          <p:val>
                                            <p:strVal val="#ppt_w"/>
                                          </p:val>
                                        </p:tav>
                                      </p:tavLst>
                                    </p:anim>
                                    <p:anim calcmode="lin" valueType="num">
                                      <p:cBhvr>
                                        <p:cTn id="73" dur="500" fill="hold"/>
                                        <p:tgtEl>
                                          <p:spTgt spid="223"/>
                                        </p:tgtEl>
                                        <p:attrNameLst>
                                          <p:attrName>ppt_h</p:attrName>
                                        </p:attrNameLst>
                                      </p:cBhvr>
                                      <p:tavLst>
                                        <p:tav tm="0">
                                          <p:val>
                                            <p:fltVal val="0"/>
                                          </p:val>
                                        </p:tav>
                                        <p:tav tm="100000">
                                          <p:val>
                                            <p:strVal val="#ppt_h"/>
                                          </p:val>
                                        </p:tav>
                                      </p:tavLst>
                                    </p:anim>
                                    <p:animEffect transition="in" filter="fade">
                                      <p:cBhvr>
                                        <p:cTn id="74" dur="500"/>
                                        <p:tgtEl>
                                          <p:spTgt spid="223"/>
                                        </p:tgtEl>
                                      </p:cBhvr>
                                    </p:animEffect>
                                  </p:childTnLst>
                                </p:cTn>
                              </p:par>
                            </p:childTnLst>
                          </p:cTn>
                        </p:par>
                      </p:childTnLst>
                    </p:cTn>
                  </p:par>
                </p:childTnLst>
              </p:cTn>
              <p:nextCondLst>
                <p:cond evt="onClick" delay="0">
                  <p:tgtEl>
                    <p:spTgt spid="222"/>
                  </p:tgtEl>
                </p:cond>
              </p:nextCondLst>
            </p:seq>
            <p:seq concurrent="1" nextAc="seek">
              <p:cTn id="75" restart="whenNotActive" fill="hold" evtFilter="cancelBubble" nodeType="interactiveSeq">
                <p:stCondLst>
                  <p:cond evt="onClick" delay="0">
                    <p:tgtEl>
                      <p:spTgt spid="224"/>
                    </p:tgtEl>
                  </p:cond>
                </p:stCondLst>
                <p:endSync evt="end" delay="0">
                  <p:rtn val="all"/>
                </p:endSync>
                <p:childTnLst>
                  <p:par>
                    <p:cTn id="76" fill="hold">
                      <p:stCondLst>
                        <p:cond delay="0"/>
                      </p:stCondLst>
                      <p:childTnLst>
                        <p:par>
                          <p:cTn id="77" fill="hold">
                            <p:stCondLst>
                              <p:cond delay="0"/>
                            </p:stCondLst>
                            <p:childTnLst>
                              <p:par>
                                <p:cTn id="78" presetID="63" presetClass="path" presetSubtype="0" accel="100000" fill="hold" grpId="1" nodeType="withEffect">
                                  <p:stCondLst>
                                    <p:cond delay="600"/>
                                  </p:stCondLst>
                                  <p:childTnLst>
                                    <p:animMotion origin="layout" path="M -0.33698 0 L 1.66667E-6 0 " pathEditMode="relative" rAng="0" ptsTypes="AA">
                                      <p:cBhvr>
                                        <p:cTn id="79" dur="500" fill="hold"/>
                                        <p:tgtEl>
                                          <p:spTgt spid="200"/>
                                        </p:tgtEl>
                                        <p:attrNameLst>
                                          <p:attrName>ppt_x</p:attrName>
                                          <p:attrName>ppt_y</p:attrName>
                                        </p:attrNameLst>
                                      </p:cBhvr>
                                      <p:rCtr x="16823" y="0"/>
                                    </p:animMotion>
                                  </p:childTnLst>
                                </p:cTn>
                              </p:par>
                              <p:par>
                                <p:cTn id="80" presetID="63" presetClass="path" presetSubtype="0" accel="100000" fill="hold" grpId="1" nodeType="withEffect" nodePh="1">
                                  <p:stCondLst>
                                    <p:cond delay="600"/>
                                  </p:stCondLst>
                                  <p:endCondLst>
                                    <p:cond evt="begin" delay="0">
                                      <p:tn val="80"/>
                                    </p:cond>
                                  </p:endCondLst>
                                  <p:childTnLst>
                                    <p:animMotion origin="layout" path="M -0.33698 0 L 1.66667E-6 0 " pathEditMode="relative" rAng="0" ptsTypes="AA">
                                      <p:cBhvr>
                                        <p:cTn id="81" dur="500" fill="hold"/>
                                        <p:tgtEl>
                                          <p:spTgt spid="213"/>
                                        </p:tgtEl>
                                        <p:attrNameLst>
                                          <p:attrName>ppt_x</p:attrName>
                                          <p:attrName>ppt_y</p:attrName>
                                        </p:attrNameLst>
                                      </p:cBhvr>
                                      <p:rCtr x="16823" y="0"/>
                                    </p:animMotion>
                                  </p:childTnLst>
                                </p:cTn>
                              </p:par>
                              <p:par>
                                <p:cTn id="82" presetID="63" presetClass="path" presetSubtype="0" accel="100000" fill="hold" nodeType="withEffect">
                                  <p:stCondLst>
                                    <p:cond delay="600"/>
                                  </p:stCondLst>
                                  <p:childTnLst>
                                    <p:animMotion origin="layout" path="M -0.33698 0 L 1.66667E-6 0 " pathEditMode="relative" rAng="0" ptsTypes="AA">
                                      <p:cBhvr>
                                        <p:cTn id="83" dur="500" fill="hold"/>
                                        <p:tgtEl>
                                          <p:spTgt spid="210"/>
                                        </p:tgtEl>
                                        <p:attrNameLst>
                                          <p:attrName>ppt_x</p:attrName>
                                          <p:attrName>ppt_y</p:attrName>
                                        </p:attrNameLst>
                                      </p:cBhvr>
                                      <p:rCtr x="16823" y="0"/>
                                    </p:animMotion>
                                  </p:childTnLst>
                                </p:cTn>
                              </p:par>
                              <p:par>
                                <p:cTn id="84" presetID="63" presetClass="path" presetSubtype="0" accel="100000" fill="hold" grpId="1" nodeType="withEffect">
                                  <p:stCondLst>
                                    <p:cond delay="500"/>
                                  </p:stCondLst>
                                  <p:childTnLst>
                                    <p:animMotion origin="layout" path="M -0.33698 0 L 1.66667E-6 0 " pathEditMode="relative" rAng="0" ptsTypes="AA">
                                      <p:cBhvr>
                                        <p:cTn id="85" dur="500" fill="hold"/>
                                        <p:tgtEl>
                                          <p:spTgt spid="201"/>
                                        </p:tgtEl>
                                        <p:attrNameLst>
                                          <p:attrName>ppt_x</p:attrName>
                                          <p:attrName>ppt_y</p:attrName>
                                        </p:attrNameLst>
                                      </p:cBhvr>
                                      <p:rCtr x="16823" y="0"/>
                                    </p:animMotion>
                                  </p:childTnLst>
                                </p:cTn>
                              </p:par>
                              <p:par>
                                <p:cTn id="86" presetID="63" presetClass="path" presetSubtype="0" accel="100000" fill="hold" grpId="1" nodeType="withEffect" nodePh="1">
                                  <p:stCondLst>
                                    <p:cond delay="500"/>
                                  </p:stCondLst>
                                  <p:endCondLst>
                                    <p:cond evt="begin" delay="0">
                                      <p:tn val="86"/>
                                    </p:cond>
                                  </p:endCondLst>
                                  <p:childTnLst>
                                    <p:animMotion origin="layout" path="M -0.33698 0 L 1.66667E-6 0 " pathEditMode="relative" rAng="0" ptsTypes="AA">
                                      <p:cBhvr>
                                        <p:cTn id="87" dur="500" fill="hold"/>
                                        <p:tgtEl>
                                          <p:spTgt spid="214"/>
                                        </p:tgtEl>
                                        <p:attrNameLst>
                                          <p:attrName>ppt_x</p:attrName>
                                          <p:attrName>ppt_y</p:attrName>
                                        </p:attrNameLst>
                                      </p:cBhvr>
                                      <p:rCtr x="16823" y="0"/>
                                    </p:animMotion>
                                  </p:childTnLst>
                                </p:cTn>
                              </p:par>
                              <p:par>
                                <p:cTn id="88" presetID="63" presetClass="path" presetSubtype="0" accel="100000" fill="hold" nodeType="withEffect">
                                  <p:stCondLst>
                                    <p:cond delay="500"/>
                                  </p:stCondLst>
                                  <p:childTnLst>
                                    <p:animMotion origin="layout" path="M -0.33698 0 L 1.66667E-6 0 " pathEditMode="relative" rAng="0" ptsTypes="AA">
                                      <p:cBhvr>
                                        <p:cTn id="89" dur="500" fill="hold"/>
                                        <p:tgtEl>
                                          <p:spTgt spid="209"/>
                                        </p:tgtEl>
                                        <p:attrNameLst>
                                          <p:attrName>ppt_x</p:attrName>
                                          <p:attrName>ppt_y</p:attrName>
                                        </p:attrNameLst>
                                      </p:cBhvr>
                                      <p:rCtr x="16823" y="0"/>
                                    </p:animMotion>
                                  </p:childTnLst>
                                </p:cTn>
                              </p:par>
                              <p:par>
                                <p:cTn id="90" presetID="63" presetClass="path" presetSubtype="0" accel="100000" fill="hold" grpId="1" nodeType="withEffect">
                                  <p:stCondLst>
                                    <p:cond delay="400"/>
                                  </p:stCondLst>
                                  <p:childTnLst>
                                    <p:animMotion origin="layout" path="M -0.33698 0 L 1.66667E-6 0 " pathEditMode="relative" rAng="0" ptsTypes="AA">
                                      <p:cBhvr>
                                        <p:cTn id="91" dur="500" fill="hold"/>
                                        <p:tgtEl>
                                          <p:spTgt spid="202"/>
                                        </p:tgtEl>
                                        <p:attrNameLst>
                                          <p:attrName>ppt_x</p:attrName>
                                          <p:attrName>ppt_y</p:attrName>
                                        </p:attrNameLst>
                                      </p:cBhvr>
                                      <p:rCtr x="16823" y="0"/>
                                    </p:animMotion>
                                  </p:childTnLst>
                                </p:cTn>
                              </p:par>
                              <p:par>
                                <p:cTn id="92" presetID="63" presetClass="path" presetSubtype="0" accel="100000" fill="hold" grpId="1" nodeType="withEffect" nodePh="1">
                                  <p:stCondLst>
                                    <p:cond delay="400"/>
                                  </p:stCondLst>
                                  <p:endCondLst>
                                    <p:cond evt="begin" delay="0">
                                      <p:tn val="92"/>
                                    </p:cond>
                                  </p:endCondLst>
                                  <p:childTnLst>
                                    <p:animMotion origin="layout" path="M -0.33698 0 L 1.66667E-6 0 " pathEditMode="relative" rAng="0" ptsTypes="AA">
                                      <p:cBhvr>
                                        <p:cTn id="93" dur="500" fill="hold"/>
                                        <p:tgtEl>
                                          <p:spTgt spid="215"/>
                                        </p:tgtEl>
                                        <p:attrNameLst>
                                          <p:attrName>ppt_x</p:attrName>
                                          <p:attrName>ppt_y</p:attrName>
                                        </p:attrNameLst>
                                      </p:cBhvr>
                                      <p:rCtr x="16823" y="0"/>
                                    </p:animMotion>
                                  </p:childTnLst>
                                </p:cTn>
                              </p:par>
                              <p:par>
                                <p:cTn id="94" presetID="63" presetClass="path" presetSubtype="0" accel="100000" fill="hold" nodeType="withEffect">
                                  <p:stCondLst>
                                    <p:cond delay="400"/>
                                  </p:stCondLst>
                                  <p:childTnLst>
                                    <p:animMotion origin="layout" path="M -0.33698 0 L 1.66667E-6 0 " pathEditMode="relative" rAng="0" ptsTypes="AA">
                                      <p:cBhvr>
                                        <p:cTn id="95" dur="500" fill="hold"/>
                                        <p:tgtEl>
                                          <p:spTgt spid="208"/>
                                        </p:tgtEl>
                                        <p:attrNameLst>
                                          <p:attrName>ppt_x</p:attrName>
                                          <p:attrName>ppt_y</p:attrName>
                                        </p:attrNameLst>
                                      </p:cBhvr>
                                      <p:rCtr x="16823" y="0"/>
                                    </p:animMotion>
                                  </p:childTnLst>
                                </p:cTn>
                              </p:par>
                              <p:par>
                                <p:cTn id="96" presetID="63" presetClass="path" presetSubtype="0" accel="100000" fill="hold" grpId="1" nodeType="withEffect">
                                  <p:stCondLst>
                                    <p:cond delay="300"/>
                                  </p:stCondLst>
                                  <p:childTnLst>
                                    <p:animMotion origin="layout" path="M -0.33698 0 L 1.66667E-6 0 " pathEditMode="relative" rAng="0" ptsTypes="AA">
                                      <p:cBhvr>
                                        <p:cTn id="97" dur="500" fill="hold"/>
                                        <p:tgtEl>
                                          <p:spTgt spid="203"/>
                                        </p:tgtEl>
                                        <p:attrNameLst>
                                          <p:attrName>ppt_x</p:attrName>
                                          <p:attrName>ppt_y</p:attrName>
                                        </p:attrNameLst>
                                      </p:cBhvr>
                                      <p:rCtr x="16823" y="0"/>
                                    </p:animMotion>
                                  </p:childTnLst>
                                </p:cTn>
                              </p:par>
                              <p:par>
                                <p:cTn id="98" presetID="63" presetClass="path" presetSubtype="0" accel="100000" fill="hold" grpId="1" nodeType="withEffect" nodePh="1">
                                  <p:stCondLst>
                                    <p:cond delay="300"/>
                                  </p:stCondLst>
                                  <p:endCondLst>
                                    <p:cond evt="begin" delay="0">
                                      <p:tn val="98"/>
                                    </p:cond>
                                  </p:endCondLst>
                                  <p:childTnLst>
                                    <p:animMotion origin="layout" path="M -0.33698 0 L 1.66667E-6 0 " pathEditMode="relative" rAng="0" ptsTypes="AA">
                                      <p:cBhvr>
                                        <p:cTn id="99" dur="500" fill="hold"/>
                                        <p:tgtEl>
                                          <p:spTgt spid="216"/>
                                        </p:tgtEl>
                                        <p:attrNameLst>
                                          <p:attrName>ppt_x</p:attrName>
                                          <p:attrName>ppt_y</p:attrName>
                                        </p:attrNameLst>
                                      </p:cBhvr>
                                      <p:rCtr x="16823" y="0"/>
                                    </p:animMotion>
                                  </p:childTnLst>
                                </p:cTn>
                              </p:par>
                              <p:par>
                                <p:cTn id="100" presetID="63" presetClass="path" presetSubtype="0" accel="100000" fill="hold" nodeType="withEffect">
                                  <p:stCondLst>
                                    <p:cond delay="300"/>
                                  </p:stCondLst>
                                  <p:childTnLst>
                                    <p:animMotion origin="layout" path="M -0.33698 0 L 1.66667E-6 0 " pathEditMode="relative" rAng="0" ptsTypes="AA">
                                      <p:cBhvr>
                                        <p:cTn id="101" dur="500" fill="hold"/>
                                        <p:tgtEl>
                                          <p:spTgt spid="207"/>
                                        </p:tgtEl>
                                        <p:attrNameLst>
                                          <p:attrName>ppt_x</p:attrName>
                                          <p:attrName>ppt_y</p:attrName>
                                        </p:attrNameLst>
                                      </p:cBhvr>
                                      <p:rCtr x="16823" y="0"/>
                                    </p:animMotion>
                                  </p:childTnLst>
                                </p:cTn>
                              </p:par>
                              <p:par>
                                <p:cTn id="102" presetID="63" presetClass="path" presetSubtype="0" accel="100000" fill="hold" grpId="1" nodeType="withEffect">
                                  <p:stCondLst>
                                    <p:cond delay="200"/>
                                  </p:stCondLst>
                                  <p:childTnLst>
                                    <p:animMotion origin="layout" path="M -0.33698 0 L 1.66667E-6 0 " pathEditMode="relative" rAng="0" ptsTypes="AA">
                                      <p:cBhvr>
                                        <p:cTn id="103" dur="500" fill="hold"/>
                                        <p:tgtEl>
                                          <p:spTgt spid="204"/>
                                        </p:tgtEl>
                                        <p:attrNameLst>
                                          <p:attrName>ppt_x</p:attrName>
                                          <p:attrName>ppt_y</p:attrName>
                                        </p:attrNameLst>
                                      </p:cBhvr>
                                      <p:rCtr x="16823" y="0"/>
                                    </p:animMotion>
                                  </p:childTnLst>
                                </p:cTn>
                              </p:par>
                              <p:par>
                                <p:cTn id="104" presetID="63" presetClass="path" presetSubtype="0" accel="100000" fill="hold" grpId="1" nodeType="withEffect" nodePh="1">
                                  <p:stCondLst>
                                    <p:cond delay="200"/>
                                  </p:stCondLst>
                                  <p:endCondLst>
                                    <p:cond evt="begin" delay="0">
                                      <p:tn val="104"/>
                                    </p:cond>
                                  </p:endCondLst>
                                  <p:childTnLst>
                                    <p:animMotion origin="layout" path="M -0.33698 0 L 1.66667E-6 0 " pathEditMode="relative" rAng="0" ptsTypes="AA">
                                      <p:cBhvr>
                                        <p:cTn id="105" dur="500" fill="hold"/>
                                        <p:tgtEl>
                                          <p:spTgt spid="217"/>
                                        </p:tgtEl>
                                        <p:attrNameLst>
                                          <p:attrName>ppt_x</p:attrName>
                                          <p:attrName>ppt_y</p:attrName>
                                        </p:attrNameLst>
                                      </p:cBhvr>
                                      <p:rCtr x="16823" y="0"/>
                                    </p:animMotion>
                                  </p:childTnLst>
                                </p:cTn>
                              </p:par>
                              <p:par>
                                <p:cTn id="106" presetID="63" presetClass="path" presetSubtype="0" accel="100000" fill="hold" nodeType="withEffect">
                                  <p:stCondLst>
                                    <p:cond delay="200"/>
                                  </p:stCondLst>
                                  <p:childTnLst>
                                    <p:animMotion origin="layout" path="M -0.33698 0 L 1.66667E-6 0 " pathEditMode="relative" rAng="0" ptsTypes="AA">
                                      <p:cBhvr>
                                        <p:cTn id="107" dur="500" fill="hold"/>
                                        <p:tgtEl>
                                          <p:spTgt spid="206"/>
                                        </p:tgtEl>
                                        <p:attrNameLst>
                                          <p:attrName>ppt_x</p:attrName>
                                          <p:attrName>ppt_y</p:attrName>
                                        </p:attrNameLst>
                                      </p:cBhvr>
                                      <p:rCtr x="16823" y="0"/>
                                    </p:animMotion>
                                  </p:childTnLst>
                                </p:cTn>
                              </p:par>
                              <p:par>
                                <p:cTn id="108" presetID="63" presetClass="path" presetSubtype="0" accel="100000" fill="hold" grpId="1" nodeType="withEffect">
                                  <p:stCondLst>
                                    <p:cond delay="100"/>
                                  </p:stCondLst>
                                  <p:childTnLst>
                                    <p:animMotion origin="layout" path="M -0.33698 0 L 1.66667E-6 0 " pathEditMode="relative" rAng="0" ptsTypes="AA">
                                      <p:cBhvr>
                                        <p:cTn id="109" dur="500" fill="hold"/>
                                        <p:tgtEl>
                                          <p:spTgt spid="205"/>
                                        </p:tgtEl>
                                        <p:attrNameLst>
                                          <p:attrName>ppt_x</p:attrName>
                                          <p:attrName>ppt_y</p:attrName>
                                        </p:attrNameLst>
                                      </p:cBhvr>
                                      <p:rCtr x="16823" y="0"/>
                                    </p:animMotion>
                                  </p:childTnLst>
                                </p:cTn>
                              </p:par>
                              <p:par>
                                <p:cTn id="110" presetID="63" presetClass="path" presetSubtype="0" accel="100000" fill="hold" grpId="1" nodeType="withEffect" nodePh="1">
                                  <p:stCondLst>
                                    <p:cond delay="100"/>
                                  </p:stCondLst>
                                  <p:endCondLst>
                                    <p:cond evt="begin" delay="0">
                                      <p:tn val="110"/>
                                    </p:cond>
                                  </p:endCondLst>
                                  <p:childTnLst>
                                    <p:animMotion origin="layout" path="M -0.33698 0 L 1.66667E-6 0 " pathEditMode="relative" rAng="0" ptsTypes="AA">
                                      <p:cBhvr>
                                        <p:cTn id="111" dur="500" fill="hold"/>
                                        <p:tgtEl>
                                          <p:spTgt spid="218"/>
                                        </p:tgtEl>
                                        <p:attrNameLst>
                                          <p:attrName>ppt_x</p:attrName>
                                          <p:attrName>ppt_y</p:attrName>
                                        </p:attrNameLst>
                                      </p:cBhvr>
                                      <p:rCtr x="16823" y="0"/>
                                    </p:animMotion>
                                  </p:childTnLst>
                                </p:cTn>
                              </p:par>
                              <p:par>
                                <p:cTn id="112" presetID="63" presetClass="path" presetSubtype="0" accel="100000" fill="hold" nodeType="withEffect">
                                  <p:stCondLst>
                                    <p:cond delay="100"/>
                                  </p:stCondLst>
                                  <p:childTnLst>
                                    <p:animMotion origin="layout" path="M -0.33698 0 L 1.66667E-6 0 " pathEditMode="relative" rAng="0" ptsTypes="AA">
                                      <p:cBhvr>
                                        <p:cTn id="113" dur="500" fill="hold"/>
                                        <p:tgtEl>
                                          <p:spTgt spid="212"/>
                                        </p:tgtEl>
                                        <p:attrNameLst>
                                          <p:attrName>ppt_x</p:attrName>
                                          <p:attrName>ppt_y</p:attrName>
                                        </p:attrNameLst>
                                      </p:cBhvr>
                                      <p:rCtr x="16823" y="0"/>
                                    </p:animMotion>
                                  </p:childTnLst>
                                </p:cTn>
                              </p:par>
                              <p:par>
                                <p:cTn id="114" presetID="63" presetClass="path" presetSubtype="0" accel="100000" fill="hold" grpId="1" nodeType="withEffect">
                                  <p:stCondLst>
                                    <p:cond delay="0"/>
                                  </p:stCondLst>
                                  <p:childTnLst>
                                    <p:animMotion origin="layout" path="M -0.33698 0 L 1.66667E-6 0 " pathEditMode="relative" rAng="0" ptsTypes="AA">
                                      <p:cBhvr>
                                        <p:cTn id="115" dur="500" fill="hold"/>
                                        <p:tgtEl>
                                          <p:spTgt spid="211"/>
                                        </p:tgtEl>
                                        <p:attrNameLst>
                                          <p:attrName>ppt_x</p:attrName>
                                          <p:attrName>ppt_y</p:attrName>
                                        </p:attrNameLst>
                                      </p:cBhvr>
                                      <p:rCtr x="16823" y="0"/>
                                    </p:animMotion>
                                  </p:childTnLst>
                                </p:cTn>
                              </p:par>
                              <p:par>
                                <p:cTn id="116" presetID="63" presetClass="path" presetSubtype="0" accel="100000" fill="hold" grpId="1" nodeType="withEffect" nodePh="1">
                                  <p:stCondLst>
                                    <p:cond delay="0"/>
                                  </p:stCondLst>
                                  <p:endCondLst>
                                    <p:cond evt="begin" delay="0">
                                      <p:tn val="116"/>
                                    </p:cond>
                                  </p:endCondLst>
                                  <p:childTnLst>
                                    <p:animMotion origin="layout" path="M -0.33698 0 L 1.66667E-6 0 " pathEditMode="relative" rAng="0" ptsTypes="AA">
                                      <p:cBhvr>
                                        <p:cTn id="117" dur="500" fill="hold"/>
                                        <p:tgtEl>
                                          <p:spTgt spid="219"/>
                                        </p:tgtEl>
                                        <p:attrNameLst>
                                          <p:attrName>ppt_x</p:attrName>
                                          <p:attrName>ppt_y</p:attrName>
                                        </p:attrNameLst>
                                      </p:cBhvr>
                                      <p:rCtr x="16823" y="0"/>
                                    </p:animMotion>
                                  </p:childTnLst>
                                </p:cTn>
                              </p:par>
                              <p:par>
                                <p:cTn id="118" presetID="10" presetClass="exit" presetSubtype="0" fill="hold" grpId="1" nodeType="withEffect">
                                  <p:stCondLst>
                                    <p:cond delay="0"/>
                                  </p:stCondLst>
                                  <p:childTnLst>
                                    <p:animEffect transition="out" filter="fade">
                                      <p:cBhvr>
                                        <p:cTn id="119" dur="500"/>
                                        <p:tgtEl>
                                          <p:spTgt spid="224"/>
                                        </p:tgtEl>
                                      </p:cBhvr>
                                    </p:animEffect>
                                    <p:set>
                                      <p:cBhvr>
                                        <p:cTn id="120" dur="1" fill="hold">
                                          <p:stCondLst>
                                            <p:cond delay="499"/>
                                          </p:stCondLst>
                                        </p:cTn>
                                        <p:tgtEl>
                                          <p:spTgt spid="224"/>
                                        </p:tgtEl>
                                        <p:attrNameLst>
                                          <p:attrName>style.visibility</p:attrName>
                                        </p:attrNameLst>
                                      </p:cBhvr>
                                      <p:to>
                                        <p:strVal val="hidden"/>
                                      </p:to>
                                    </p:set>
                                  </p:childTnLst>
                                </p:cTn>
                              </p:par>
                              <p:par>
                                <p:cTn id="121" presetID="53" presetClass="exit" presetSubtype="32" fill="hold" grpId="1" nodeType="withEffect">
                                  <p:stCondLst>
                                    <p:cond delay="0"/>
                                  </p:stCondLst>
                                  <p:childTnLst>
                                    <p:anim calcmode="lin" valueType="num">
                                      <p:cBhvr>
                                        <p:cTn id="122" dur="500"/>
                                        <p:tgtEl>
                                          <p:spTgt spid="223"/>
                                        </p:tgtEl>
                                        <p:attrNameLst>
                                          <p:attrName>ppt_w</p:attrName>
                                        </p:attrNameLst>
                                      </p:cBhvr>
                                      <p:tavLst>
                                        <p:tav tm="0">
                                          <p:val>
                                            <p:strVal val="ppt_w"/>
                                          </p:val>
                                        </p:tav>
                                        <p:tav tm="100000">
                                          <p:val>
                                            <p:fltVal val="0"/>
                                          </p:val>
                                        </p:tav>
                                      </p:tavLst>
                                    </p:anim>
                                    <p:anim calcmode="lin" valueType="num">
                                      <p:cBhvr>
                                        <p:cTn id="123" dur="500"/>
                                        <p:tgtEl>
                                          <p:spTgt spid="223"/>
                                        </p:tgtEl>
                                        <p:attrNameLst>
                                          <p:attrName>ppt_h</p:attrName>
                                        </p:attrNameLst>
                                      </p:cBhvr>
                                      <p:tavLst>
                                        <p:tav tm="0">
                                          <p:val>
                                            <p:strVal val="ppt_h"/>
                                          </p:val>
                                        </p:tav>
                                        <p:tav tm="100000">
                                          <p:val>
                                            <p:fltVal val="0"/>
                                          </p:val>
                                        </p:tav>
                                      </p:tavLst>
                                    </p:anim>
                                    <p:animEffect transition="out" filter="fade">
                                      <p:cBhvr>
                                        <p:cTn id="124" dur="500"/>
                                        <p:tgtEl>
                                          <p:spTgt spid="223"/>
                                        </p:tgtEl>
                                      </p:cBhvr>
                                    </p:animEffect>
                                    <p:set>
                                      <p:cBhvr>
                                        <p:cTn id="125" dur="1" fill="hold">
                                          <p:stCondLst>
                                            <p:cond delay="499"/>
                                          </p:stCondLst>
                                        </p:cTn>
                                        <p:tgtEl>
                                          <p:spTgt spid="223"/>
                                        </p:tgtEl>
                                        <p:attrNameLst>
                                          <p:attrName>style.visibility</p:attrName>
                                        </p:attrNameLst>
                                      </p:cBhvr>
                                      <p:to>
                                        <p:strVal val="hidden"/>
                                      </p:to>
                                    </p:set>
                                  </p:childTnLst>
                                </p:cTn>
                              </p:par>
                              <p:par>
                                <p:cTn id="126" presetID="10" presetClass="entr" presetSubtype="0" fill="hold" grpId="1" nodeType="withEffect">
                                  <p:stCondLst>
                                    <p:cond delay="0"/>
                                  </p:stCondLst>
                                  <p:childTnLst>
                                    <p:set>
                                      <p:cBhvr>
                                        <p:cTn id="127" dur="1" fill="hold">
                                          <p:stCondLst>
                                            <p:cond delay="0"/>
                                          </p:stCondLst>
                                        </p:cTn>
                                        <p:tgtEl>
                                          <p:spTgt spid="221"/>
                                        </p:tgtEl>
                                        <p:attrNameLst>
                                          <p:attrName>style.visibility</p:attrName>
                                        </p:attrNameLst>
                                      </p:cBhvr>
                                      <p:to>
                                        <p:strVal val="visible"/>
                                      </p:to>
                                    </p:set>
                                    <p:animEffect transition="in" filter="fade">
                                      <p:cBhvr>
                                        <p:cTn id="128" dur="500"/>
                                        <p:tgtEl>
                                          <p:spTgt spid="221"/>
                                        </p:tgtEl>
                                      </p:cBhvr>
                                    </p:animEffect>
                                  </p:childTnLst>
                                </p:cTn>
                              </p:par>
                            </p:childTnLst>
                          </p:cTn>
                        </p:par>
                        <p:par>
                          <p:cTn id="129" fill="hold">
                            <p:stCondLst>
                              <p:cond delay="1100"/>
                            </p:stCondLst>
                            <p:childTnLst>
                              <p:par>
                                <p:cTn id="130" presetID="63" presetClass="path" presetSubtype="0" accel="100000" fill="hold" grpId="1" nodeType="afterEffect">
                                  <p:stCondLst>
                                    <p:cond delay="0"/>
                                  </p:stCondLst>
                                  <p:childTnLst>
                                    <p:animMotion origin="layout" path="M -0.33698 0 L 1.66667E-6 0 " pathEditMode="relative" rAng="0" ptsTypes="AA">
                                      <p:cBhvr>
                                        <p:cTn id="131" dur="500" fill="hold"/>
                                        <p:tgtEl>
                                          <p:spTgt spid="199"/>
                                        </p:tgtEl>
                                        <p:attrNameLst>
                                          <p:attrName>ppt_x</p:attrName>
                                          <p:attrName>ppt_y</p:attrName>
                                        </p:attrNameLst>
                                      </p:cBhvr>
                                      <p:rCtr x="16823" y="0"/>
                                    </p:animMotion>
                                  </p:childTnLst>
                                </p:cTn>
                              </p:par>
                              <p:par>
                                <p:cTn id="132" presetID="63" presetClass="path" presetSubtype="0" accel="100000" fill="hold" grpId="1" nodeType="withEffect">
                                  <p:stCondLst>
                                    <p:cond delay="0"/>
                                  </p:stCondLst>
                                  <p:childTnLst>
                                    <p:animMotion origin="layout" path="M -0.33698 0 L 1.66667E-6 0 " pathEditMode="relative" rAng="0" ptsTypes="AA">
                                      <p:cBhvr>
                                        <p:cTn id="133" dur="750" fill="hold"/>
                                        <p:tgtEl>
                                          <p:spTgt spid="198"/>
                                        </p:tgtEl>
                                        <p:attrNameLst>
                                          <p:attrName>ppt_x</p:attrName>
                                          <p:attrName>ppt_y</p:attrName>
                                        </p:attrNameLst>
                                      </p:cBhvr>
                                      <p:rCtr x="16823" y="0"/>
                                    </p:animMotion>
                                  </p:childTnLst>
                                </p:cTn>
                              </p:par>
                              <p:par>
                                <p:cTn id="134" presetID="63" presetClass="path" presetSubtype="0" accel="100000" fill="hold" grpId="1" nodeType="withEffect">
                                  <p:stCondLst>
                                    <p:cond delay="0"/>
                                  </p:stCondLst>
                                  <p:childTnLst>
                                    <p:animMotion origin="layout" path="M -0.33698 0 L 1.66667E-6 0 " pathEditMode="relative" rAng="0" ptsTypes="AA">
                                      <p:cBhvr>
                                        <p:cTn id="135" dur="1000" fill="hold"/>
                                        <p:tgtEl>
                                          <p:spTgt spid="197"/>
                                        </p:tgtEl>
                                        <p:attrNameLst>
                                          <p:attrName>ppt_x</p:attrName>
                                          <p:attrName>ppt_y</p:attrName>
                                        </p:attrNameLst>
                                      </p:cBhvr>
                                      <p:rCtr x="16823" y="0"/>
                                    </p:animMotion>
                                  </p:childTnLst>
                                </p:cTn>
                              </p:par>
                              <p:par>
                                <p:cTn id="136" presetID="63" presetClass="path" presetSubtype="0" accel="100000" fill="hold" grpId="1" nodeType="withEffect">
                                  <p:stCondLst>
                                    <p:cond delay="0"/>
                                  </p:stCondLst>
                                  <p:childTnLst>
                                    <p:animMotion origin="layout" path="M -0.33698 0 L 1.66667E-6 0 " pathEditMode="relative" rAng="0" ptsTypes="AA">
                                      <p:cBhvr>
                                        <p:cTn id="137" dur="1250" fill="hold"/>
                                        <p:tgtEl>
                                          <p:spTgt spid="196"/>
                                        </p:tgtEl>
                                        <p:attrNameLst>
                                          <p:attrName>ppt_x</p:attrName>
                                          <p:attrName>ppt_y</p:attrName>
                                        </p:attrNameLst>
                                      </p:cBhvr>
                                      <p:rCtr x="16823" y="0"/>
                                    </p:animMotion>
                                  </p:childTnLst>
                                </p:cTn>
                              </p:par>
                            </p:childTnLst>
                          </p:cTn>
                        </p:par>
                      </p:childTnLst>
                    </p:cTn>
                  </p:par>
                </p:childTnLst>
              </p:cTn>
              <p:nextCondLst>
                <p:cond evt="onClick" delay="0">
                  <p:tgtEl>
                    <p:spTgt spid="224"/>
                  </p:tgtEl>
                </p:cond>
              </p:nextCondLst>
            </p:seq>
          </p:childTnLst>
        </p:cTn>
      </p:par>
    </p:tnLst>
    <p:bldLst>
      <p:bldP spid="196" grpId="0" animBg="1"/>
      <p:bldP spid="196" grpId="1" animBg="1"/>
      <p:bldP spid="197" grpId="0" animBg="1"/>
      <p:bldP spid="197" grpId="1" animBg="1"/>
      <p:bldP spid="198" grpId="0" animBg="1"/>
      <p:bldP spid="198" grpId="1" animBg="1"/>
      <p:bldP spid="199" grpId="0" animBg="1"/>
      <p:bldP spid="199" grpId="1" animBg="1"/>
      <p:bldP spid="200" grpId="0"/>
      <p:bldP spid="200" grpId="1"/>
      <p:bldP spid="201" grpId="0"/>
      <p:bldP spid="201" grpId="1"/>
      <p:bldP spid="202" grpId="0"/>
      <p:bldP spid="202" grpId="1"/>
      <p:bldP spid="203" grpId="0"/>
      <p:bldP spid="203" grpId="1"/>
      <p:bldP spid="204" grpId="0"/>
      <p:bldP spid="204" grpId="1"/>
      <p:bldP spid="205" grpId="0"/>
      <p:bldP spid="205" grpId="1"/>
      <p:bldP spid="211" grpId="0"/>
      <p:bldP spid="211" grpId="1"/>
      <p:bldP spid="213" grpId="0"/>
      <p:bldP spid="213" grpId="1"/>
      <p:bldP spid="214" grpId="0"/>
      <p:bldP spid="214" grpId="1"/>
      <p:bldP spid="215" grpId="0"/>
      <p:bldP spid="215" grpId="1"/>
      <p:bldP spid="216" grpId="0"/>
      <p:bldP spid="216" grpId="1"/>
      <p:bldP spid="217" grpId="0"/>
      <p:bldP spid="217" grpId="1"/>
      <p:bldP spid="218" grpId="0"/>
      <p:bldP spid="218" grpId="1"/>
      <p:bldP spid="219" grpId="0"/>
      <p:bldP spid="219" grpId="1"/>
      <p:bldP spid="221" grpId="0"/>
      <p:bldP spid="221" grpId="1"/>
      <p:bldP spid="223" grpId="0" animBg="1"/>
      <p:bldP spid="223" grpId="1" animBg="1"/>
      <p:bldP spid="224" grpId="0" animBg="1"/>
      <p:bldP spid="224" grpId="1" animBg="1"/>
      <p:bldP spid="174" grpId="0"/>
      <p:bldP spid="175" grpId="0"/>
      <p:bldP spid="177" grpId="0"/>
      <p:bldP spid="17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Rechthoek 72">
            <a:extLst>
              <a:ext uri="{FF2B5EF4-FFF2-40B4-BE49-F238E27FC236}">
                <a16:creationId xmlns:a16="http://schemas.microsoft.com/office/drawing/2014/main" id="{60B2CC26-584C-430E-B636-BB8EA4CC9147}"/>
              </a:ext>
            </a:extLst>
          </p:cNvPr>
          <p:cNvSpPr/>
          <p:nvPr/>
        </p:nvSpPr>
        <p:spPr>
          <a:xfrm>
            <a:off x="0" y="0"/>
            <a:ext cx="12192000" cy="6858000"/>
          </a:xfrm>
          <a:prstGeom prst="rect">
            <a:avLst/>
          </a:prstGeom>
          <a:gradFill flip="none" rotWithShape="1">
            <a:gsLst>
              <a:gs pos="0">
                <a:schemeClr val="accent4"/>
              </a:gs>
              <a:gs pos="100000">
                <a:schemeClr val="accent4">
                  <a:lumMod val="6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81" name="Afbeelding 80">
            <a:extLst>
              <a:ext uri="{FF2B5EF4-FFF2-40B4-BE49-F238E27FC236}">
                <a16:creationId xmlns:a16="http://schemas.microsoft.com/office/drawing/2014/main" id="{834C6313-EEC7-4B64-88AF-EA5762440AC4}"/>
              </a:ext>
            </a:extLst>
          </p:cNvPr>
          <p:cNvPicPr>
            <a:picLocks noChangeAspect="1"/>
          </p:cNvPicPr>
          <p:nvPr/>
        </p:nvPicPr>
        <p:blipFill rotWithShape="1">
          <a:blip r:embed="rId2">
            <a:extLst>
              <a:ext uri="{28A0092B-C50C-407E-A947-70E740481C1C}">
                <a14:useLocalDpi xmlns:a14="http://schemas.microsoft.com/office/drawing/2010/main" val="0"/>
              </a:ext>
            </a:extLst>
          </a:blip>
          <a:srcRect t="9202" b="9202"/>
          <a:stretch/>
        </p:blipFill>
        <p:spPr>
          <a:xfrm>
            <a:off x="-8036" y="0"/>
            <a:ext cx="12208072" cy="6858000"/>
          </a:xfrm>
          <a:prstGeom prst="rect">
            <a:avLst/>
          </a:prstGeom>
        </p:spPr>
      </p:pic>
      <p:pic>
        <p:nvPicPr>
          <p:cNvPr id="74" name="Graphic 73">
            <a:extLst>
              <a:ext uri="{FF2B5EF4-FFF2-40B4-BE49-F238E27FC236}">
                <a16:creationId xmlns:a16="http://schemas.microsoft.com/office/drawing/2014/main" id="{A3A1DC10-769B-4EF5-BB27-5DFAEAA8FA2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439763" y="-621"/>
            <a:ext cx="10760273" cy="6858000"/>
          </a:xfrm>
          <a:prstGeom prst="rect">
            <a:avLst/>
          </a:prstGeom>
        </p:spPr>
      </p:pic>
      <p:sp>
        <p:nvSpPr>
          <p:cNvPr id="82" name="!!Red">
            <a:extLst>
              <a:ext uri="{FF2B5EF4-FFF2-40B4-BE49-F238E27FC236}">
                <a16:creationId xmlns:a16="http://schemas.microsoft.com/office/drawing/2014/main" id="{A39B4CAF-A687-40DB-AFE3-4F8D8134A7D1}"/>
              </a:ext>
            </a:extLst>
          </p:cNvPr>
          <p:cNvSpPr/>
          <p:nvPr/>
        </p:nvSpPr>
        <p:spPr>
          <a:xfrm>
            <a:off x="46377" y="1032193"/>
            <a:ext cx="3312441"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3" name="!!Yellow">
            <a:extLst>
              <a:ext uri="{FF2B5EF4-FFF2-40B4-BE49-F238E27FC236}">
                <a16:creationId xmlns:a16="http://schemas.microsoft.com/office/drawing/2014/main" id="{2007BC7B-9708-4B58-81A6-D678C4A308DE}"/>
              </a:ext>
            </a:extLst>
          </p:cNvPr>
          <p:cNvSpPr/>
          <p:nvPr/>
        </p:nvSpPr>
        <p:spPr>
          <a:xfrm>
            <a:off x="33597" y="1032193"/>
            <a:ext cx="3226075"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4" name="!!Black">
            <a:extLst>
              <a:ext uri="{FF2B5EF4-FFF2-40B4-BE49-F238E27FC236}">
                <a16:creationId xmlns:a16="http://schemas.microsoft.com/office/drawing/2014/main" id="{F3299D39-8484-4FAD-8F69-783EEBAD51D5}"/>
              </a:ext>
            </a:extLst>
          </p:cNvPr>
          <p:cNvSpPr/>
          <p:nvPr/>
        </p:nvSpPr>
        <p:spPr>
          <a:xfrm>
            <a:off x="21641" y="1032193"/>
            <a:ext cx="3145285"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5" name="!!White">
            <a:extLst>
              <a:ext uri="{FF2B5EF4-FFF2-40B4-BE49-F238E27FC236}">
                <a16:creationId xmlns:a16="http://schemas.microsoft.com/office/drawing/2014/main" id="{297836E5-A4C7-440E-95C0-9D3D7D95B9F0}"/>
              </a:ext>
            </a:extLst>
          </p:cNvPr>
          <p:cNvSpPr/>
          <p:nvPr/>
        </p:nvSpPr>
        <p:spPr>
          <a:xfrm>
            <a:off x="0" y="1032193"/>
            <a:ext cx="3053349"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6" name="Tekstvak 85">
            <a:extLst>
              <a:ext uri="{FF2B5EF4-FFF2-40B4-BE49-F238E27FC236}">
                <a16:creationId xmlns:a16="http://schemas.microsoft.com/office/drawing/2014/main" id="{AF7A130B-0D35-424F-B810-5CC3613C9C5C}"/>
              </a:ext>
            </a:extLst>
          </p:cNvPr>
          <p:cNvSpPr txBox="1"/>
          <p:nvPr/>
        </p:nvSpPr>
        <p:spPr>
          <a:xfrm>
            <a:off x="0" y="1163605"/>
            <a:ext cx="3056145" cy="492443"/>
          </a:xfrm>
          <a:prstGeom prst="rect">
            <a:avLst/>
          </a:prstGeom>
          <a:noFill/>
        </p:spPr>
        <p:txBody>
          <a:bodyPr vert="horz" wrap="none" lIns="396000" tIns="0" rIns="216000" bIns="0" rtlCol="0">
            <a:spAutoFit/>
          </a:bodyPr>
          <a:lstStyle/>
          <a:p>
            <a:r>
              <a:rPr lang="nl-BE" sz="3200" b="1" dirty="0">
                <a:latin typeface="Candara" panose="020E0502030303020204" pitchFamily="34" charset="0"/>
              </a:rPr>
              <a:t>De scorekaart</a:t>
            </a:r>
          </a:p>
        </p:txBody>
      </p:sp>
      <p:sp>
        <p:nvSpPr>
          <p:cNvPr id="87" name="!!Scorecard">
            <a:extLst>
              <a:ext uri="{FF2B5EF4-FFF2-40B4-BE49-F238E27FC236}">
                <a16:creationId xmlns:a16="http://schemas.microsoft.com/office/drawing/2014/main" id="{2BB7980D-E97F-4136-9792-406B55B94DC6}"/>
              </a:ext>
            </a:extLst>
          </p:cNvPr>
          <p:cNvSpPr/>
          <p:nvPr/>
        </p:nvSpPr>
        <p:spPr>
          <a:xfrm>
            <a:off x="1028794" y="2860020"/>
            <a:ext cx="10181750" cy="2111043"/>
          </a:xfrm>
          <a:prstGeom prst="roundRect">
            <a:avLst>
              <a:gd name="adj" fmla="val 8982"/>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1" name="Tekstvak 10">
            <a:extLst>
              <a:ext uri="{FF2B5EF4-FFF2-40B4-BE49-F238E27FC236}">
                <a16:creationId xmlns:a16="http://schemas.microsoft.com/office/drawing/2014/main" id="{72912024-671B-43EE-B95C-D54396A29CBF}"/>
              </a:ext>
            </a:extLst>
          </p:cNvPr>
          <p:cNvSpPr txBox="1"/>
          <p:nvPr/>
        </p:nvSpPr>
        <p:spPr>
          <a:xfrm>
            <a:off x="1851486" y="3020081"/>
            <a:ext cx="2032000"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2400" b="1" dirty="0" err="1">
                <a:solidFill>
                  <a:schemeClr val="accent2"/>
                </a:solidFill>
                <a:latin typeface="Candara" panose="020E0502030303020204" pitchFamily="34" charset="0"/>
              </a:rPr>
              <a:t>Detry</a:t>
            </a:r>
            <a:endParaRPr lang="en-BE" sz="2400" b="1" dirty="0">
              <a:solidFill>
                <a:schemeClr val="accent2"/>
              </a:solidFill>
              <a:latin typeface="Candara" panose="020E0502030303020204" pitchFamily="34" charset="0"/>
            </a:endParaRPr>
          </a:p>
        </p:txBody>
      </p:sp>
      <p:sp>
        <p:nvSpPr>
          <p:cNvPr id="88" name="Tekstvak 87">
            <a:extLst>
              <a:ext uri="{FF2B5EF4-FFF2-40B4-BE49-F238E27FC236}">
                <a16:creationId xmlns:a16="http://schemas.microsoft.com/office/drawing/2014/main" id="{67650964-995E-4611-BCF2-4CD36B19DCBC}"/>
              </a:ext>
            </a:extLst>
          </p:cNvPr>
          <p:cNvSpPr txBox="1"/>
          <p:nvPr/>
        </p:nvSpPr>
        <p:spPr>
          <a:xfrm>
            <a:off x="1851486" y="3344290"/>
            <a:ext cx="2032000"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dirty="0">
                <a:solidFill>
                  <a:schemeClr val="accent4"/>
                </a:solidFill>
                <a:latin typeface="Candara" panose="020E0502030303020204" pitchFamily="34" charset="0"/>
              </a:rPr>
              <a:t>Thomas</a:t>
            </a:r>
            <a:endParaRPr lang="en-BE" dirty="0">
              <a:solidFill>
                <a:schemeClr val="accent4"/>
              </a:solidFill>
              <a:latin typeface="Candara" panose="020E0502030303020204" pitchFamily="34" charset="0"/>
            </a:endParaRPr>
          </a:p>
        </p:txBody>
      </p:sp>
      <p:grpSp>
        <p:nvGrpSpPr>
          <p:cNvPr id="16" name="Groep 15">
            <a:extLst>
              <a:ext uri="{FF2B5EF4-FFF2-40B4-BE49-F238E27FC236}">
                <a16:creationId xmlns:a16="http://schemas.microsoft.com/office/drawing/2014/main" id="{B78A0B87-CE5A-4BD8-8558-F4519D2E7AC2}"/>
              </a:ext>
            </a:extLst>
          </p:cNvPr>
          <p:cNvGrpSpPr/>
          <p:nvPr/>
        </p:nvGrpSpPr>
        <p:grpSpPr>
          <a:xfrm>
            <a:off x="1188936" y="3075568"/>
            <a:ext cx="516132" cy="522736"/>
            <a:chOff x="5461000" y="3175765"/>
            <a:chExt cx="516132" cy="522736"/>
          </a:xfrm>
        </p:grpSpPr>
        <p:sp>
          <p:nvSpPr>
            <p:cNvPr id="104" name="Vrije vorm: vorm 103">
              <a:extLst>
                <a:ext uri="{FF2B5EF4-FFF2-40B4-BE49-F238E27FC236}">
                  <a16:creationId xmlns:a16="http://schemas.microsoft.com/office/drawing/2014/main" id="{4844325B-DA57-4061-B10D-CBEED2AD6E99}"/>
                </a:ext>
              </a:extLst>
            </p:cNvPr>
            <p:cNvSpPr/>
            <p:nvPr/>
          </p:nvSpPr>
          <p:spPr>
            <a:xfrm>
              <a:off x="5634731" y="3175765"/>
              <a:ext cx="173432" cy="522736"/>
            </a:xfrm>
            <a:custGeom>
              <a:avLst/>
              <a:gdLst>
                <a:gd name="connsiteX0" fmla="*/ 85525 w 173432"/>
                <a:gd name="connsiteY0" fmla="*/ 0 h 522736"/>
                <a:gd name="connsiteX1" fmla="*/ 137774 w 173432"/>
                <a:gd name="connsiteY1" fmla="*/ 5310 h 522736"/>
                <a:gd name="connsiteX2" fmla="*/ 173432 w 173432"/>
                <a:gd name="connsiteY2" fmla="*/ 16469 h 522736"/>
                <a:gd name="connsiteX3" fmla="*/ 173432 w 173432"/>
                <a:gd name="connsiteY3" fmla="*/ 506267 h 522736"/>
                <a:gd name="connsiteX4" fmla="*/ 137774 w 173432"/>
                <a:gd name="connsiteY4" fmla="*/ 517426 h 522736"/>
                <a:gd name="connsiteX5" fmla="*/ 85525 w 173432"/>
                <a:gd name="connsiteY5" fmla="*/ 522736 h 522736"/>
                <a:gd name="connsiteX6" fmla="*/ 33276 w 173432"/>
                <a:gd name="connsiteY6" fmla="*/ 517426 h 522736"/>
                <a:gd name="connsiteX7" fmla="*/ 0 w 173432"/>
                <a:gd name="connsiteY7" fmla="*/ 507012 h 522736"/>
                <a:gd name="connsiteX8" fmla="*/ 0 w 173432"/>
                <a:gd name="connsiteY8" fmla="*/ 15724 h 522736"/>
                <a:gd name="connsiteX9" fmla="*/ 33276 w 173432"/>
                <a:gd name="connsiteY9" fmla="*/ 5310 h 522736"/>
                <a:gd name="connsiteX10" fmla="*/ 85525 w 173432"/>
                <a:gd name="connsiteY10" fmla="*/ 0 h 522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3432" h="522736">
                  <a:moveTo>
                    <a:pt x="85525" y="0"/>
                  </a:moveTo>
                  <a:cubicBezTo>
                    <a:pt x="103423" y="0"/>
                    <a:pt x="120897" y="1829"/>
                    <a:pt x="137774" y="5310"/>
                  </a:cubicBezTo>
                  <a:lnTo>
                    <a:pt x="173432" y="16469"/>
                  </a:lnTo>
                  <a:lnTo>
                    <a:pt x="173432" y="506267"/>
                  </a:lnTo>
                  <a:lnTo>
                    <a:pt x="137774" y="517426"/>
                  </a:lnTo>
                  <a:cubicBezTo>
                    <a:pt x="120897" y="520908"/>
                    <a:pt x="103423" y="522736"/>
                    <a:pt x="85525" y="522736"/>
                  </a:cubicBezTo>
                  <a:cubicBezTo>
                    <a:pt x="67627" y="522736"/>
                    <a:pt x="50152" y="520908"/>
                    <a:pt x="33276" y="517426"/>
                  </a:cubicBezTo>
                  <a:lnTo>
                    <a:pt x="0" y="507012"/>
                  </a:lnTo>
                  <a:lnTo>
                    <a:pt x="0" y="15724"/>
                  </a:lnTo>
                  <a:lnTo>
                    <a:pt x="33276" y="5310"/>
                  </a:lnTo>
                  <a:cubicBezTo>
                    <a:pt x="50152" y="1829"/>
                    <a:pt x="67627" y="0"/>
                    <a:pt x="85525"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3" name="Vrije vorm: vorm 102">
              <a:extLst>
                <a:ext uri="{FF2B5EF4-FFF2-40B4-BE49-F238E27FC236}">
                  <a16:creationId xmlns:a16="http://schemas.microsoft.com/office/drawing/2014/main" id="{548256D2-BBA2-4B11-B90C-9A2332B0C915}"/>
                </a:ext>
              </a:extLst>
            </p:cNvPr>
            <p:cNvSpPr/>
            <p:nvPr/>
          </p:nvSpPr>
          <p:spPr>
            <a:xfrm>
              <a:off x="5461000" y="3191582"/>
              <a:ext cx="173432" cy="491102"/>
            </a:xfrm>
            <a:custGeom>
              <a:avLst/>
              <a:gdLst>
                <a:gd name="connsiteX0" fmla="*/ 173432 w 173432"/>
                <a:gd name="connsiteY0" fmla="*/ 0 h 491102"/>
                <a:gd name="connsiteX1" fmla="*/ 173432 w 173432"/>
                <a:gd name="connsiteY1" fmla="*/ 491102 h 491102"/>
                <a:gd name="connsiteX2" fmla="*/ 158341 w 173432"/>
                <a:gd name="connsiteY2" fmla="*/ 486379 h 491102"/>
                <a:gd name="connsiteX3" fmla="*/ 5266 w 173432"/>
                <a:gd name="connsiteY3" fmla="*/ 298226 h 491102"/>
                <a:gd name="connsiteX4" fmla="*/ 0 w 173432"/>
                <a:gd name="connsiteY4" fmla="*/ 245561 h 491102"/>
                <a:gd name="connsiteX5" fmla="*/ 0 w 173432"/>
                <a:gd name="connsiteY5" fmla="*/ 245541 h 491102"/>
                <a:gd name="connsiteX6" fmla="*/ 5266 w 173432"/>
                <a:gd name="connsiteY6" fmla="*/ 192876 h 491102"/>
                <a:gd name="connsiteX7" fmla="*/ 158341 w 173432"/>
                <a:gd name="connsiteY7" fmla="*/ 4723 h 491102"/>
                <a:gd name="connsiteX8" fmla="*/ 173432 w 173432"/>
                <a:gd name="connsiteY8" fmla="*/ 0 h 491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3432" h="491102">
                  <a:moveTo>
                    <a:pt x="173432" y="0"/>
                  </a:moveTo>
                  <a:lnTo>
                    <a:pt x="173432" y="491102"/>
                  </a:lnTo>
                  <a:lnTo>
                    <a:pt x="158341" y="486379"/>
                  </a:lnTo>
                  <a:cubicBezTo>
                    <a:pt x="80798" y="453315"/>
                    <a:pt x="22534" y="383298"/>
                    <a:pt x="5266" y="298226"/>
                  </a:cubicBezTo>
                  <a:lnTo>
                    <a:pt x="0" y="245561"/>
                  </a:lnTo>
                  <a:lnTo>
                    <a:pt x="0" y="245541"/>
                  </a:lnTo>
                  <a:lnTo>
                    <a:pt x="5266" y="192876"/>
                  </a:lnTo>
                  <a:cubicBezTo>
                    <a:pt x="22534" y="107804"/>
                    <a:pt x="80798" y="37787"/>
                    <a:pt x="158341" y="4723"/>
                  </a:cubicBezTo>
                  <a:lnTo>
                    <a:pt x="173432"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2" name="Vrije vorm: vorm 101">
              <a:extLst>
                <a:ext uri="{FF2B5EF4-FFF2-40B4-BE49-F238E27FC236}">
                  <a16:creationId xmlns:a16="http://schemas.microsoft.com/office/drawing/2014/main" id="{DDC0228A-5E8C-4E09-A327-7526D4ED1FE4}"/>
                </a:ext>
              </a:extLst>
            </p:cNvPr>
            <p:cNvSpPr/>
            <p:nvPr/>
          </p:nvSpPr>
          <p:spPr>
            <a:xfrm>
              <a:off x="5808163" y="3192979"/>
              <a:ext cx="168969" cy="488308"/>
            </a:xfrm>
            <a:custGeom>
              <a:avLst/>
              <a:gdLst>
                <a:gd name="connsiteX0" fmla="*/ 0 w 168969"/>
                <a:gd name="connsiteY0" fmla="*/ 0 h 488308"/>
                <a:gd name="connsiteX1" fmla="*/ 10627 w 168969"/>
                <a:gd name="connsiteY1" fmla="*/ 3326 h 488308"/>
                <a:gd name="connsiteX2" fmla="*/ 168969 w 168969"/>
                <a:gd name="connsiteY2" fmla="*/ 244154 h 488308"/>
                <a:gd name="connsiteX3" fmla="*/ 10627 w 168969"/>
                <a:gd name="connsiteY3" fmla="*/ 484982 h 488308"/>
                <a:gd name="connsiteX4" fmla="*/ 0 w 168969"/>
                <a:gd name="connsiteY4" fmla="*/ 488308 h 488308"/>
                <a:gd name="connsiteX5" fmla="*/ 0 w 168969"/>
                <a:gd name="connsiteY5" fmla="*/ 0 h 488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969" h="488308">
                  <a:moveTo>
                    <a:pt x="0" y="0"/>
                  </a:moveTo>
                  <a:lnTo>
                    <a:pt x="10627" y="3326"/>
                  </a:lnTo>
                  <a:cubicBezTo>
                    <a:pt x="103678" y="43003"/>
                    <a:pt x="168969" y="135892"/>
                    <a:pt x="168969" y="244154"/>
                  </a:cubicBezTo>
                  <a:cubicBezTo>
                    <a:pt x="168969" y="352417"/>
                    <a:pt x="103678" y="445305"/>
                    <a:pt x="10627" y="484982"/>
                  </a:cubicBezTo>
                  <a:lnTo>
                    <a:pt x="0" y="488308"/>
                  </a:lnTo>
                  <a:lnTo>
                    <a:pt x="0"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grpSp>
      <p:cxnSp>
        <p:nvCxnSpPr>
          <p:cNvPr id="22" name="Rechte verbindingslijn 21">
            <a:extLst>
              <a:ext uri="{FF2B5EF4-FFF2-40B4-BE49-F238E27FC236}">
                <a16:creationId xmlns:a16="http://schemas.microsoft.com/office/drawing/2014/main" id="{50F33B9F-9538-4B66-BBCD-86DEF3C2C003}"/>
              </a:ext>
            </a:extLst>
          </p:cNvPr>
          <p:cNvCxnSpPr>
            <a:cxnSpLocks/>
          </p:cNvCxnSpPr>
          <p:nvPr/>
        </p:nvCxnSpPr>
        <p:spPr>
          <a:xfrm>
            <a:off x="1186590" y="4053387"/>
            <a:ext cx="9821964" cy="0"/>
          </a:xfrm>
          <a:prstGeom prst="line">
            <a:avLst/>
          </a:prstGeom>
        </p:spPr>
        <p:style>
          <a:lnRef idx="1">
            <a:schemeClr val="dk1"/>
          </a:lnRef>
          <a:fillRef idx="0">
            <a:schemeClr val="dk1"/>
          </a:fillRef>
          <a:effectRef idx="0">
            <a:schemeClr val="dk1"/>
          </a:effectRef>
          <a:fontRef idx="minor">
            <a:schemeClr val="tx1"/>
          </a:fontRef>
        </p:style>
      </p:cxnSp>
      <p:sp>
        <p:nvSpPr>
          <p:cNvPr id="26" name="Tekstvak 25">
            <a:extLst>
              <a:ext uri="{FF2B5EF4-FFF2-40B4-BE49-F238E27FC236}">
                <a16:creationId xmlns:a16="http://schemas.microsoft.com/office/drawing/2014/main" id="{9E852FDA-96AD-497D-BD91-0E5EAFC7052E}"/>
              </a:ext>
            </a:extLst>
          </p:cNvPr>
          <p:cNvSpPr txBox="1"/>
          <p:nvPr/>
        </p:nvSpPr>
        <p:spPr>
          <a:xfrm>
            <a:off x="1193036" y="3776288"/>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defPPr>
              <a:defRPr lang="en-BE"/>
            </a:defPPr>
            <a:lvl1pPr>
              <a:defRPr sz="1100">
                <a:latin typeface="Candara" panose="020E0502030303020204" pitchFamily="34" charset="0"/>
              </a:defRPr>
            </a:lvl1pPr>
          </a:lstStyle>
          <a:p>
            <a:r>
              <a:rPr lang="nl-BE" dirty="0"/>
              <a:t>Hole</a:t>
            </a:r>
            <a:endParaRPr lang="en-BE" dirty="0"/>
          </a:p>
        </p:txBody>
      </p:sp>
      <p:sp>
        <p:nvSpPr>
          <p:cNvPr id="105" name="Tekstvak 104">
            <a:extLst>
              <a:ext uri="{FF2B5EF4-FFF2-40B4-BE49-F238E27FC236}">
                <a16:creationId xmlns:a16="http://schemas.microsoft.com/office/drawing/2014/main" id="{0E2F12F3-CA27-4CCC-9CD7-A02EB02072D7}"/>
              </a:ext>
            </a:extLst>
          </p:cNvPr>
          <p:cNvSpPr txBox="1"/>
          <p:nvPr/>
        </p:nvSpPr>
        <p:spPr>
          <a:xfrm>
            <a:off x="1183194" y="4107226"/>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t">
            <a:spAutoFit/>
          </a:bodyPr>
          <a:lstStyle/>
          <a:p>
            <a:r>
              <a:rPr lang="nl-BE" sz="1100" dirty="0">
                <a:solidFill>
                  <a:schemeClr val="accent2">
                    <a:lumMod val="50000"/>
                    <a:lumOff val="50000"/>
                  </a:schemeClr>
                </a:solidFill>
                <a:latin typeface="Candara" panose="020E0502030303020204" pitchFamily="34" charset="0"/>
              </a:rPr>
              <a:t>Par</a:t>
            </a:r>
            <a:endParaRPr lang="en-BE" sz="1100" dirty="0">
              <a:solidFill>
                <a:schemeClr val="accent2">
                  <a:lumMod val="50000"/>
                  <a:lumOff val="50000"/>
                </a:schemeClr>
              </a:solidFill>
              <a:latin typeface="Candara" panose="020E0502030303020204" pitchFamily="34" charset="0"/>
            </a:endParaRPr>
          </a:p>
        </p:txBody>
      </p:sp>
      <p:sp>
        <p:nvSpPr>
          <p:cNvPr id="31" name="Tekstvak 30">
            <a:extLst>
              <a:ext uri="{FF2B5EF4-FFF2-40B4-BE49-F238E27FC236}">
                <a16:creationId xmlns:a16="http://schemas.microsoft.com/office/drawing/2014/main" id="{87B88784-1998-4D2A-ACE8-ADCF201166AA}"/>
              </a:ext>
            </a:extLst>
          </p:cNvPr>
          <p:cNvSpPr txBox="1"/>
          <p:nvPr/>
        </p:nvSpPr>
        <p:spPr>
          <a:xfrm>
            <a:off x="1787107"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a:t>
            </a:r>
            <a:endParaRPr lang="en-BE" b="1" dirty="0">
              <a:latin typeface="Candara" panose="020E0502030303020204" pitchFamily="34" charset="0"/>
            </a:endParaRPr>
          </a:p>
        </p:txBody>
      </p:sp>
      <p:sp>
        <p:nvSpPr>
          <p:cNvPr id="114" name="Tekstvak 113">
            <a:extLst>
              <a:ext uri="{FF2B5EF4-FFF2-40B4-BE49-F238E27FC236}">
                <a16:creationId xmlns:a16="http://schemas.microsoft.com/office/drawing/2014/main" id="{CA265B12-4843-4D79-8E94-52FB58943312}"/>
              </a:ext>
            </a:extLst>
          </p:cNvPr>
          <p:cNvSpPr txBox="1"/>
          <p:nvPr/>
        </p:nvSpPr>
        <p:spPr>
          <a:xfrm>
            <a:off x="2842212"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2</a:t>
            </a:r>
            <a:endParaRPr lang="en-BE" b="1" dirty="0">
              <a:latin typeface="Candara" panose="020E0502030303020204" pitchFamily="34" charset="0"/>
            </a:endParaRPr>
          </a:p>
        </p:txBody>
      </p:sp>
      <p:sp>
        <p:nvSpPr>
          <p:cNvPr id="115" name="Tekstvak 114">
            <a:extLst>
              <a:ext uri="{FF2B5EF4-FFF2-40B4-BE49-F238E27FC236}">
                <a16:creationId xmlns:a16="http://schemas.microsoft.com/office/drawing/2014/main" id="{40AC0C90-21B3-4C04-B7B2-E7EF85072754}"/>
              </a:ext>
            </a:extLst>
          </p:cNvPr>
          <p:cNvSpPr txBox="1"/>
          <p:nvPr/>
        </p:nvSpPr>
        <p:spPr>
          <a:xfrm>
            <a:off x="3897317"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116" name="Tekstvak 115">
            <a:extLst>
              <a:ext uri="{FF2B5EF4-FFF2-40B4-BE49-F238E27FC236}">
                <a16:creationId xmlns:a16="http://schemas.microsoft.com/office/drawing/2014/main" id="{F54C14A7-C4C2-4446-B9B8-DD63EA27AE26}"/>
              </a:ext>
            </a:extLst>
          </p:cNvPr>
          <p:cNvSpPr txBox="1"/>
          <p:nvPr/>
        </p:nvSpPr>
        <p:spPr>
          <a:xfrm>
            <a:off x="4952422"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117" name="Tekstvak 116">
            <a:extLst>
              <a:ext uri="{FF2B5EF4-FFF2-40B4-BE49-F238E27FC236}">
                <a16:creationId xmlns:a16="http://schemas.microsoft.com/office/drawing/2014/main" id="{DAC8CAB6-8BBA-4373-AB0A-B216E2F2478B}"/>
              </a:ext>
            </a:extLst>
          </p:cNvPr>
          <p:cNvSpPr txBox="1"/>
          <p:nvPr/>
        </p:nvSpPr>
        <p:spPr>
          <a:xfrm>
            <a:off x="6007527"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5</a:t>
            </a:r>
            <a:endParaRPr lang="en-BE" b="1" dirty="0">
              <a:latin typeface="Candara" panose="020E0502030303020204" pitchFamily="34" charset="0"/>
            </a:endParaRPr>
          </a:p>
        </p:txBody>
      </p:sp>
      <p:sp>
        <p:nvSpPr>
          <p:cNvPr id="118" name="Tekstvak 117">
            <a:extLst>
              <a:ext uri="{FF2B5EF4-FFF2-40B4-BE49-F238E27FC236}">
                <a16:creationId xmlns:a16="http://schemas.microsoft.com/office/drawing/2014/main" id="{700FF20E-320A-45BB-9953-E112C021AACD}"/>
              </a:ext>
            </a:extLst>
          </p:cNvPr>
          <p:cNvSpPr txBox="1"/>
          <p:nvPr/>
        </p:nvSpPr>
        <p:spPr>
          <a:xfrm>
            <a:off x="7062632"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6</a:t>
            </a:r>
            <a:endParaRPr lang="en-BE" b="1" dirty="0">
              <a:latin typeface="Candara" panose="020E0502030303020204" pitchFamily="34" charset="0"/>
            </a:endParaRPr>
          </a:p>
        </p:txBody>
      </p:sp>
      <p:sp>
        <p:nvSpPr>
          <p:cNvPr id="119" name="Tekstvak 118">
            <a:extLst>
              <a:ext uri="{FF2B5EF4-FFF2-40B4-BE49-F238E27FC236}">
                <a16:creationId xmlns:a16="http://schemas.microsoft.com/office/drawing/2014/main" id="{AC0B0A60-7776-4139-BADD-5F18D1A73926}"/>
              </a:ext>
            </a:extLst>
          </p:cNvPr>
          <p:cNvSpPr txBox="1"/>
          <p:nvPr/>
        </p:nvSpPr>
        <p:spPr>
          <a:xfrm>
            <a:off x="8117737"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7</a:t>
            </a:r>
            <a:endParaRPr lang="en-BE" b="1" dirty="0">
              <a:latin typeface="Candara" panose="020E0502030303020204" pitchFamily="34" charset="0"/>
            </a:endParaRPr>
          </a:p>
        </p:txBody>
      </p:sp>
      <p:sp>
        <p:nvSpPr>
          <p:cNvPr id="123" name="Tekstvak 122">
            <a:extLst>
              <a:ext uri="{FF2B5EF4-FFF2-40B4-BE49-F238E27FC236}">
                <a16:creationId xmlns:a16="http://schemas.microsoft.com/office/drawing/2014/main" id="{D5B7889E-BC64-48F8-A76E-04958BB1CAEA}"/>
              </a:ext>
            </a:extLst>
          </p:cNvPr>
          <p:cNvSpPr txBox="1"/>
          <p:nvPr/>
        </p:nvSpPr>
        <p:spPr>
          <a:xfrm>
            <a:off x="9172842"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8</a:t>
            </a:r>
            <a:endParaRPr lang="en-BE" b="1" dirty="0">
              <a:latin typeface="Candara" panose="020E0502030303020204" pitchFamily="34" charset="0"/>
            </a:endParaRPr>
          </a:p>
        </p:txBody>
      </p:sp>
      <p:sp>
        <p:nvSpPr>
          <p:cNvPr id="124" name="Tekstvak 123">
            <a:extLst>
              <a:ext uri="{FF2B5EF4-FFF2-40B4-BE49-F238E27FC236}">
                <a16:creationId xmlns:a16="http://schemas.microsoft.com/office/drawing/2014/main" id="{BBA4F339-F514-4393-BE33-EB9B17DC35CC}"/>
              </a:ext>
            </a:extLst>
          </p:cNvPr>
          <p:cNvSpPr txBox="1"/>
          <p:nvPr/>
        </p:nvSpPr>
        <p:spPr>
          <a:xfrm>
            <a:off x="10227945"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9</a:t>
            </a:r>
            <a:endParaRPr lang="en-BE" b="1" dirty="0">
              <a:latin typeface="Candara" panose="020E0502030303020204" pitchFamily="34" charset="0"/>
            </a:endParaRPr>
          </a:p>
        </p:txBody>
      </p:sp>
      <p:sp>
        <p:nvSpPr>
          <p:cNvPr id="125" name="Tekstvak 124">
            <a:extLst>
              <a:ext uri="{FF2B5EF4-FFF2-40B4-BE49-F238E27FC236}">
                <a16:creationId xmlns:a16="http://schemas.microsoft.com/office/drawing/2014/main" id="{3D15A702-5B3E-4B7B-B297-22C607EDF4AA}"/>
              </a:ext>
            </a:extLst>
          </p:cNvPr>
          <p:cNvSpPr txBox="1"/>
          <p:nvPr/>
        </p:nvSpPr>
        <p:spPr>
          <a:xfrm>
            <a:off x="1787282"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126" name="Tekstvak 125">
            <a:extLst>
              <a:ext uri="{FF2B5EF4-FFF2-40B4-BE49-F238E27FC236}">
                <a16:creationId xmlns:a16="http://schemas.microsoft.com/office/drawing/2014/main" id="{AF168253-B3BE-481D-B774-E87B22BDE88B}"/>
              </a:ext>
            </a:extLst>
          </p:cNvPr>
          <p:cNvSpPr txBox="1"/>
          <p:nvPr/>
        </p:nvSpPr>
        <p:spPr>
          <a:xfrm>
            <a:off x="2842387"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127" name="Tekstvak 126">
            <a:extLst>
              <a:ext uri="{FF2B5EF4-FFF2-40B4-BE49-F238E27FC236}">
                <a16:creationId xmlns:a16="http://schemas.microsoft.com/office/drawing/2014/main" id="{074BF0C7-7F4A-4180-B3F2-A171A489F507}"/>
              </a:ext>
            </a:extLst>
          </p:cNvPr>
          <p:cNvSpPr txBox="1"/>
          <p:nvPr/>
        </p:nvSpPr>
        <p:spPr>
          <a:xfrm>
            <a:off x="3897492"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128" name="Tekstvak 127">
            <a:extLst>
              <a:ext uri="{FF2B5EF4-FFF2-40B4-BE49-F238E27FC236}">
                <a16:creationId xmlns:a16="http://schemas.microsoft.com/office/drawing/2014/main" id="{9A9150BE-B508-4BB7-9059-FFB5B7EAAD57}"/>
              </a:ext>
            </a:extLst>
          </p:cNvPr>
          <p:cNvSpPr txBox="1"/>
          <p:nvPr/>
        </p:nvSpPr>
        <p:spPr>
          <a:xfrm>
            <a:off x="4952597"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3</a:t>
            </a:r>
            <a:endParaRPr lang="en-BE" sz="1200" b="1" dirty="0">
              <a:solidFill>
                <a:schemeClr val="accent2">
                  <a:lumMod val="50000"/>
                  <a:lumOff val="50000"/>
                </a:schemeClr>
              </a:solidFill>
              <a:latin typeface="Candara" panose="020E0502030303020204" pitchFamily="34" charset="0"/>
            </a:endParaRPr>
          </a:p>
        </p:txBody>
      </p:sp>
      <p:sp>
        <p:nvSpPr>
          <p:cNvPr id="129" name="Tekstvak 128">
            <a:extLst>
              <a:ext uri="{FF2B5EF4-FFF2-40B4-BE49-F238E27FC236}">
                <a16:creationId xmlns:a16="http://schemas.microsoft.com/office/drawing/2014/main" id="{5B4D50F1-C5FB-4239-AE93-E457FB70324E}"/>
              </a:ext>
            </a:extLst>
          </p:cNvPr>
          <p:cNvSpPr txBox="1"/>
          <p:nvPr/>
        </p:nvSpPr>
        <p:spPr>
          <a:xfrm>
            <a:off x="6007702"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5</a:t>
            </a:r>
            <a:endParaRPr lang="en-BE" sz="1200" b="1" dirty="0">
              <a:solidFill>
                <a:schemeClr val="accent2">
                  <a:lumMod val="50000"/>
                  <a:lumOff val="50000"/>
                </a:schemeClr>
              </a:solidFill>
              <a:latin typeface="Candara" panose="020E0502030303020204" pitchFamily="34" charset="0"/>
            </a:endParaRPr>
          </a:p>
        </p:txBody>
      </p:sp>
      <p:sp>
        <p:nvSpPr>
          <p:cNvPr id="130" name="Tekstvak 129">
            <a:extLst>
              <a:ext uri="{FF2B5EF4-FFF2-40B4-BE49-F238E27FC236}">
                <a16:creationId xmlns:a16="http://schemas.microsoft.com/office/drawing/2014/main" id="{B1C1A90A-B60F-4B97-BF94-968697EF9D3F}"/>
              </a:ext>
            </a:extLst>
          </p:cNvPr>
          <p:cNvSpPr txBox="1"/>
          <p:nvPr/>
        </p:nvSpPr>
        <p:spPr>
          <a:xfrm>
            <a:off x="7062807"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132" name="Tekstvak 131">
            <a:extLst>
              <a:ext uri="{FF2B5EF4-FFF2-40B4-BE49-F238E27FC236}">
                <a16:creationId xmlns:a16="http://schemas.microsoft.com/office/drawing/2014/main" id="{DDE09DC1-BB2A-405D-91B3-D29AD1F583C9}"/>
              </a:ext>
            </a:extLst>
          </p:cNvPr>
          <p:cNvSpPr txBox="1"/>
          <p:nvPr/>
        </p:nvSpPr>
        <p:spPr>
          <a:xfrm>
            <a:off x="8117912"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3</a:t>
            </a:r>
            <a:endParaRPr lang="en-BE" sz="1200" b="1" dirty="0">
              <a:solidFill>
                <a:schemeClr val="accent2">
                  <a:lumMod val="50000"/>
                  <a:lumOff val="50000"/>
                </a:schemeClr>
              </a:solidFill>
              <a:latin typeface="Candara" panose="020E0502030303020204" pitchFamily="34" charset="0"/>
            </a:endParaRPr>
          </a:p>
        </p:txBody>
      </p:sp>
      <p:sp>
        <p:nvSpPr>
          <p:cNvPr id="133" name="Tekstvak 132">
            <a:extLst>
              <a:ext uri="{FF2B5EF4-FFF2-40B4-BE49-F238E27FC236}">
                <a16:creationId xmlns:a16="http://schemas.microsoft.com/office/drawing/2014/main" id="{4A7FFF19-4127-4933-B312-F30B4D772F5D}"/>
              </a:ext>
            </a:extLst>
          </p:cNvPr>
          <p:cNvSpPr txBox="1"/>
          <p:nvPr/>
        </p:nvSpPr>
        <p:spPr>
          <a:xfrm>
            <a:off x="9173017"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5</a:t>
            </a:r>
            <a:endParaRPr lang="en-BE" sz="1200" b="1" dirty="0">
              <a:solidFill>
                <a:schemeClr val="accent2">
                  <a:lumMod val="50000"/>
                  <a:lumOff val="50000"/>
                </a:schemeClr>
              </a:solidFill>
              <a:latin typeface="Candara" panose="020E0502030303020204" pitchFamily="34" charset="0"/>
            </a:endParaRPr>
          </a:p>
        </p:txBody>
      </p:sp>
      <p:sp>
        <p:nvSpPr>
          <p:cNvPr id="141" name="Tekstvak 140">
            <a:extLst>
              <a:ext uri="{FF2B5EF4-FFF2-40B4-BE49-F238E27FC236}">
                <a16:creationId xmlns:a16="http://schemas.microsoft.com/office/drawing/2014/main" id="{8C2EBB11-B6D5-4D6B-8621-6672E0B0CF83}"/>
              </a:ext>
            </a:extLst>
          </p:cNvPr>
          <p:cNvSpPr txBox="1"/>
          <p:nvPr/>
        </p:nvSpPr>
        <p:spPr>
          <a:xfrm>
            <a:off x="10228120"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cxnSp>
        <p:nvCxnSpPr>
          <p:cNvPr id="143" name="Rechte verbindingslijn 142">
            <a:extLst>
              <a:ext uri="{FF2B5EF4-FFF2-40B4-BE49-F238E27FC236}">
                <a16:creationId xmlns:a16="http://schemas.microsoft.com/office/drawing/2014/main" id="{8F247483-B778-414D-825C-BCEF6DB94DFD}"/>
              </a:ext>
            </a:extLst>
          </p:cNvPr>
          <p:cNvCxnSpPr>
            <a:cxnSpLocks/>
          </p:cNvCxnSpPr>
          <p:nvPr/>
        </p:nvCxnSpPr>
        <p:spPr>
          <a:xfrm>
            <a:off x="1193036" y="4347318"/>
            <a:ext cx="9821964" cy="0"/>
          </a:xfrm>
          <a:prstGeom prst="line">
            <a:avLst/>
          </a:prstGeom>
        </p:spPr>
        <p:style>
          <a:lnRef idx="1">
            <a:schemeClr val="dk1"/>
          </a:lnRef>
          <a:fillRef idx="0">
            <a:schemeClr val="dk1"/>
          </a:fillRef>
          <a:effectRef idx="0">
            <a:schemeClr val="dk1"/>
          </a:effectRef>
          <a:fontRef idx="minor">
            <a:schemeClr val="tx1"/>
          </a:fontRef>
        </p:style>
      </p:cxnSp>
      <p:sp>
        <p:nvSpPr>
          <p:cNvPr id="144" name="Tekstvak 143">
            <a:extLst>
              <a:ext uri="{FF2B5EF4-FFF2-40B4-BE49-F238E27FC236}">
                <a16:creationId xmlns:a16="http://schemas.microsoft.com/office/drawing/2014/main" id="{BEDEB585-CCC1-4297-94E4-536C373CDEE0}"/>
              </a:ext>
            </a:extLst>
          </p:cNvPr>
          <p:cNvSpPr txBox="1"/>
          <p:nvPr/>
        </p:nvSpPr>
        <p:spPr>
          <a:xfrm>
            <a:off x="1189640" y="4463740"/>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ctr">
            <a:spAutoFit/>
          </a:bodyPr>
          <a:lstStyle/>
          <a:p>
            <a:r>
              <a:rPr lang="nl-BE" sz="1100" dirty="0">
                <a:latin typeface="Candara" panose="020E0502030303020204" pitchFamily="34" charset="0"/>
              </a:rPr>
              <a:t>Score</a:t>
            </a:r>
            <a:endParaRPr lang="en-BE" sz="1100" dirty="0">
              <a:latin typeface="Candara" panose="020E0502030303020204" pitchFamily="34" charset="0"/>
            </a:endParaRPr>
          </a:p>
        </p:txBody>
      </p:sp>
      <p:sp>
        <p:nvSpPr>
          <p:cNvPr id="145" name="Tekstvak 144">
            <a:extLst>
              <a:ext uri="{FF2B5EF4-FFF2-40B4-BE49-F238E27FC236}">
                <a16:creationId xmlns:a16="http://schemas.microsoft.com/office/drawing/2014/main" id="{4EA761E4-3686-4A55-825C-F829F8CD6771}"/>
              </a:ext>
            </a:extLst>
          </p:cNvPr>
          <p:cNvSpPr txBox="1"/>
          <p:nvPr/>
        </p:nvSpPr>
        <p:spPr>
          <a:xfrm>
            <a:off x="1793728"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146" name="Tekstvak 145">
            <a:extLst>
              <a:ext uri="{FF2B5EF4-FFF2-40B4-BE49-F238E27FC236}">
                <a16:creationId xmlns:a16="http://schemas.microsoft.com/office/drawing/2014/main" id="{34AE63DF-97AE-460A-BC22-ABAFC2664039}"/>
              </a:ext>
            </a:extLst>
          </p:cNvPr>
          <p:cNvSpPr txBox="1"/>
          <p:nvPr/>
        </p:nvSpPr>
        <p:spPr>
          <a:xfrm>
            <a:off x="2848833"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147" name="Tekstvak 146">
            <a:extLst>
              <a:ext uri="{FF2B5EF4-FFF2-40B4-BE49-F238E27FC236}">
                <a16:creationId xmlns:a16="http://schemas.microsoft.com/office/drawing/2014/main" id="{ED942542-DB39-4CF4-A53E-02CE4BC2BADD}"/>
              </a:ext>
            </a:extLst>
          </p:cNvPr>
          <p:cNvSpPr txBox="1"/>
          <p:nvPr/>
        </p:nvSpPr>
        <p:spPr>
          <a:xfrm>
            <a:off x="3903938"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148" name="Tekstvak 147">
            <a:extLst>
              <a:ext uri="{FF2B5EF4-FFF2-40B4-BE49-F238E27FC236}">
                <a16:creationId xmlns:a16="http://schemas.microsoft.com/office/drawing/2014/main" id="{7A8E6561-CF9C-4B7E-9031-CD22EDD3906A}"/>
              </a:ext>
            </a:extLst>
          </p:cNvPr>
          <p:cNvSpPr txBox="1"/>
          <p:nvPr/>
        </p:nvSpPr>
        <p:spPr>
          <a:xfrm>
            <a:off x="4959043"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149" name="Tekstvak 148">
            <a:extLst>
              <a:ext uri="{FF2B5EF4-FFF2-40B4-BE49-F238E27FC236}">
                <a16:creationId xmlns:a16="http://schemas.microsoft.com/office/drawing/2014/main" id="{89A0D718-0B3D-4BAC-B210-8EE4DB61279C}"/>
              </a:ext>
            </a:extLst>
          </p:cNvPr>
          <p:cNvSpPr txBox="1"/>
          <p:nvPr/>
        </p:nvSpPr>
        <p:spPr>
          <a:xfrm>
            <a:off x="6014148"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 </a:t>
            </a:r>
            <a:endParaRPr lang="en-BE" b="1" dirty="0">
              <a:latin typeface="Candara" panose="020E0502030303020204" pitchFamily="34" charset="0"/>
            </a:endParaRPr>
          </a:p>
        </p:txBody>
      </p:sp>
      <p:sp>
        <p:nvSpPr>
          <p:cNvPr id="150" name="Tekstvak 149">
            <a:extLst>
              <a:ext uri="{FF2B5EF4-FFF2-40B4-BE49-F238E27FC236}">
                <a16:creationId xmlns:a16="http://schemas.microsoft.com/office/drawing/2014/main" id="{02134CD8-780C-484A-B78E-D2CBB00E7A53}"/>
              </a:ext>
            </a:extLst>
          </p:cNvPr>
          <p:cNvSpPr txBox="1"/>
          <p:nvPr/>
        </p:nvSpPr>
        <p:spPr>
          <a:xfrm>
            <a:off x="7069253"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2</a:t>
            </a:r>
            <a:endParaRPr lang="en-BE" b="1" dirty="0">
              <a:latin typeface="Candara" panose="020E0502030303020204" pitchFamily="34" charset="0"/>
            </a:endParaRPr>
          </a:p>
        </p:txBody>
      </p:sp>
      <p:sp>
        <p:nvSpPr>
          <p:cNvPr id="151" name="Tekstvak 150">
            <a:extLst>
              <a:ext uri="{FF2B5EF4-FFF2-40B4-BE49-F238E27FC236}">
                <a16:creationId xmlns:a16="http://schemas.microsoft.com/office/drawing/2014/main" id="{F83CEFB3-6F8F-4936-93D5-EF24E5D721AB}"/>
              </a:ext>
            </a:extLst>
          </p:cNvPr>
          <p:cNvSpPr txBox="1"/>
          <p:nvPr/>
        </p:nvSpPr>
        <p:spPr>
          <a:xfrm>
            <a:off x="8124358"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5</a:t>
            </a:r>
            <a:endParaRPr lang="en-BE" b="1" dirty="0">
              <a:latin typeface="Candara" panose="020E0502030303020204" pitchFamily="34" charset="0"/>
            </a:endParaRPr>
          </a:p>
        </p:txBody>
      </p:sp>
      <p:sp>
        <p:nvSpPr>
          <p:cNvPr id="152" name="Tekstvak 151">
            <a:extLst>
              <a:ext uri="{FF2B5EF4-FFF2-40B4-BE49-F238E27FC236}">
                <a16:creationId xmlns:a16="http://schemas.microsoft.com/office/drawing/2014/main" id="{0046208C-8B54-4583-8BFC-86016C95E801}"/>
              </a:ext>
            </a:extLst>
          </p:cNvPr>
          <p:cNvSpPr txBox="1"/>
          <p:nvPr/>
        </p:nvSpPr>
        <p:spPr>
          <a:xfrm>
            <a:off x="9179463"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5</a:t>
            </a:r>
            <a:endParaRPr lang="en-BE" b="1" dirty="0">
              <a:latin typeface="Candara" panose="020E0502030303020204" pitchFamily="34" charset="0"/>
            </a:endParaRPr>
          </a:p>
        </p:txBody>
      </p:sp>
      <p:sp>
        <p:nvSpPr>
          <p:cNvPr id="153" name="Tekstvak 152">
            <a:extLst>
              <a:ext uri="{FF2B5EF4-FFF2-40B4-BE49-F238E27FC236}">
                <a16:creationId xmlns:a16="http://schemas.microsoft.com/office/drawing/2014/main" id="{4350A729-77A9-4E34-A440-EC2E577D77E8}"/>
              </a:ext>
            </a:extLst>
          </p:cNvPr>
          <p:cNvSpPr txBox="1"/>
          <p:nvPr/>
        </p:nvSpPr>
        <p:spPr>
          <a:xfrm>
            <a:off x="10234566"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32" name="Ovaal 31">
            <a:extLst>
              <a:ext uri="{FF2B5EF4-FFF2-40B4-BE49-F238E27FC236}">
                <a16:creationId xmlns:a16="http://schemas.microsoft.com/office/drawing/2014/main" id="{B8A3594A-F588-4370-9B16-606BB688C1C0}"/>
              </a:ext>
            </a:extLst>
          </p:cNvPr>
          <p:cNvSpPr/>
          <p:nvPr/>
        </p:nvSpPr>
        <p:spPr>
          <a:xfrm>
            <a:off x="3003206" y="4426639"/>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4" name="Ovaal 153">
            <a:extLst>
              <a:ext uri="{FF2B5EF4-FFF2-40B4-BE49-F238E27FC236}">
                <a16:creationId xmlns:a16="http://schemas.microsoft.com/office/drawing/2014/main" id="{8056D642-B215-4DE2-BE72-3A6E920D6E56}"/>
              </a:ext>
            </a:extLst>
          </p:cNvPr>
          <p:cNvSpPr/>
          <p:nvPr/>
        </p:nvSpPr>
        <p:spPr>
          <a:xfrm>
            <a:off x="4044180" y="4421026"/>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5" name="Ovaal 154">
            <a:extLst>
              <a:ext uri="{FF2B5EF4-FFF2-40B4-BE49-F238E27FC236}">
                <a16:creationId xmlns:a16="http://schemas.microsoft.com/office/drawing/2014/main" id="{CA67DD39-186E-47B5-A24F-343A48E19EE6}"/>
              </a:ext>
            </a:extLst>
          </p:cNvPr>
          <p:cNvSpPr/>
          <p:nvPr/>
        </p:nvSpPr>
        <p:spPr>
          <a:xfrm>
            <a:off x="6168521" y="4415413"/>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6" name="Ovaal 155">
            <a:extLst>
              <a:ext uri="{FF2B5EF4-FFF2-40B4-BE49-F238E27FC236}">
                <a16:creationId xmlns:a16="http://schemas.microsoft.com/office/drawing/2014/main" id="{44BB8758-3453-43D2-94FD-6F0967384C73}"/>
              </a:ext>
            </a:extLst>
          </p:cNvPr>
          <p:cNvSpPr/>
          <p:nvPr/>
        </p:nvSpPr>
        <p:spPr>
          <a:xfrm>
            <a:off x="7192808" y="4378982"/>
            <a:ext cx="380826" cy="38082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7" name="Ovaal 156">
            <a:extLst>
              <a:ext uri="{FF2B5EF4-FFF2-40B4-BE49-F238E27FC236}">
                <a16:creationId xmlns:a16="http://schemas.microsoft.com/office/drawing/2014/main" id="{AE8D2851-4E6F-4936-A6AE-AF874F322CDA}"/>
              </a:ext>
            </a:extLst>
          </p:cNvPr>
          <p:cNvSpPr/>
          <p:nvPr/>
        </p:nvSpPr>
        <p:spPr>
          <a:xfrm>
            <a:off x="7225043" y="4411217"/>
            <a:ext cx="316356" cy="31635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8" name="Rechthoek 157">
            <a:extLst>
              <a:ext uri="{FF2B5EF4-FFF2-40B4-BE49-F238E27FC236}">
                <a16:creationId xmlns:a16="http://schemas.microsoft.com/office/drawing/2014/main" id="{A64F70EC-545B-4E44-9857-7A31F7B7A8CB}"/>
              </a:ext>
            </a:extLst>
          </p:cNvPr>
          <p:cNvSpPr/>
          <p:nvPr/>
        </p:nvSpPr>
        <p:spPr>
          <a:xfrm>
            <a:off x="8247914" y="4397238"/>
            <a:ext cx="380826" cy="38082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9" name="Rechthoek 158">
            <a:extLst>
              <a:ext uri="{FF2B5EF4-FFF2-40B4-BE49-F238E27FC236}">
                <a16:creationId xmlns:a16="http://schemas.microsoft.com/office/drawing/2014/main" id="{C67992E5-47E0-42E0-B3CD-5CC4CF8B6279}"/>
              </a:ext>
            </a:extLst>
          </p:cNvPr>
          <p:cNvSpPr/>
          <p:nvPr/>
        </p:nvSpPr>
        <p:spPr>
          <a:xfrm>
            <a:off x="8280148" y="4429473"/>
            <a:ext cx="316356" cy="31635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60" name="Rechthoek 159">
            <a:extLst>
              <a:ext uri="{FF2B5EF4-FFF2-40B4-BE49-F238E27FC236}">
                <a16:creationId xmlns:a16="http://schemas.microsoft.com/office/drawing/2014/main" id="{AA98EB52-2BA9-43BA-90E1-A2A345647B49}"/>
              </a:ext>
            </a:extLst>
          </p:cNvPr>
          <p:cNvSpPr/>
          <p:nvPr/>
        </p:nvSpPr>
        <p:spPr>
          <a:xfrm>
            <a:off x="5108212" y="4418247"/>
            <a:ext cx="316356" cy="31635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163" name="Groep 162">
            <a:extLst>
              <a:ext uri="{FF2B5EF4-FFF2-40B4-BE49-F238E27FC236}">
                <a16:creationId xmlns:a16="http://schemas.microsoft.com/office/drawing/2014/main" id="{C1AD08B1-A638-4B31-B684-76FC04BB771E}"/>
              </a:ext>
            </a:extLst>
          </p:cNvPr>
          <p:cNvGrpSpPr/>
          <p:nvPr/>
        </p:nvGrpSpPr>
        <p:grpSpPr>
          <a:xfrm>
            <a:off x="4916200" y="4861509"/>
            <a:ext cx="713759" cy="327296"/>
            <a:chOff x="2805921" y="4861509"/>
            <a:chExt cx="713759" cy="327296"/>
          </a:xfrm>
        </p:grpSpPr>
        <p:sp>
          <p:nvSpPr>
            <p:cNvPr id="164" name="Rechthoek: afgeronde hoeken 163">
              <a:extLst>
                <a:ext uri="{FF2B5EF4-FFF2-40B4-BE49-F238E27FC236}">
                  <a16:creationId xmlns:a16="http://schemas.microsoft.com/office/drawing/2014/main" id="{1CCF70A5-117C-4BC0-83A1-29ADF528A424}"/>
                </a:ext>
              </a:extLst>
            </p:cNvPr>
            <p:cNvSpPr/>
            <p:nvPr/>
          </p:nvSpPr>
          <p:spPr>
            <a:xfrm>
              <a:off x="2805921" y="4916390"/>
              <a:ext cx="713759"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Bogey</a:t>
              </a:r>
              <a:endParaRPr lang="en-BE" sz="1600" dirty="0">
                <a:latin typeface="Candara" panose="020E0502030303020204" pitchFamily="34" charset="0"/>
              </a:endParaRPr>
            </a:p>
          </p:txBody>
        </p:sp>
        <p:sp>
          <p:nvSpPr>
            <p:cNvPr id="165" name="Vrije vorm: vorm 164">
              <a:extLst>
                <a:ext uri="{FF2B5EF4-FFF2-40B4-BE49-F238E27FC236}">
                  <a16:creationId xmlns:a16="http://schemas.microsoft.com/office/drawing/2014/main" id="{830608E6-6A9D-4DDF-8A45-F86BCDA95C3B}"/>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grpSp>
        <p:nvGrpSpPr>
          <p:cNvPr id="166" name="Groep 165">
            <a:extLst>
              <a:ext uri="{FF2B5EF4-FFF2-40B4-BE49-F238E27FC236}">
                <a16:creationId xmlns:a16="http://schemas.microsoft.com/office/drawing/2014/main" id="{C360C58B-CE3B-415A-9541-9DF37EE3E74D}"/>
              </a:ext>
            </a:extLst>
          </p:cNvPr>
          <p:cNvGrpSpPr/>
          <p:nvPr/>
        </p:nvGrpSpPr>
        <p:grpSpPr>
          <a:xfrm>
            <a:off x="7048279" y="4861509"/>
            <a:ext cx="640546" cy="327296"/>
            <a:chOff x="2842528" y="4861509"/>
            <a:chExt cx="640546" cy="327296"/>
          </a:xfrm>
        </p:grpSpPr>
        <p:sp>
          <p:nvSpPr>
            <p:cNvPr id="167" name="Rechthoek: afgeronde hoeken 166">
              <a:extLst>
                <a:ext uri="{FF2B5EF4-FFF2-40B4-BE49-F238E27FC236}">
                  <a16:creationId xmlns:a16="http://schemas.microsoft.com/office/drawing/2014/main" id="{CCC181FA-E0C1-45AC-9473-F98B1B5DDAFB}"/>
                </a:ext>
              </a:extLst>
            </p:cNvPr>
            <p:cNvSpPr/>
            <p:nvPr/>
          </p:nvSpPr>
          <p:spPr>
            <a:xfrm>
              <a:off x="2842528" y="4916390"/>
              <a:ext cx="640546"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Eagle</a:t>
              </a:r>
              <a:endParaRPr lang="en-BE" sz="1600" dirty="0">
                <a:latin typeface="Candara" panose="020E0502030303020204" pitchFamily="34" charset="0"/>
              </a:endParaRPr>
            </a:p>
          </p:txBody>
        </p:sp>
        <p:sp>
          <p:nvSpPr>
            <p:cNvPr id="168" name="Vrije vorm: vorm 167">
              <a:extLst>
                <a:ext uri="{FF2B5EF4-FFF2-40B4-BE49-F238E27FC236}">
                  <a16:creationId xmlns:a16="http://schemas.microsoft.com/office/drawing/2014/main" id="{10C011CD-0F8E-41E9-B8B9-F9D46C3A0135}"/>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grpSp>
        <p:nvGrpSpPr>
          <p:cNvPr id="169" name="Groep 168">
            <a:extLst>
              <a:ext uri="{FF2B5EF4-FFF2-40B4-BE49-F238E27FC236}">
                <a16:creationId xmlns:a16="http://schemas.microsoft.com/office/drawing/2014/main" id="{032BCB26-D2DE-45C5-BF1D-5FA82753C694}"/>
              </a:ext>
            </a:extLst>
          </p:cNvPr>
          <p:cNvGrpSpPr/>
          <p:nvPr/>
        </p:nvGrpSpPr>
        <p:grpSpPr>
          <a:xfrm>
            <a:off x="7999001" y="4861509"/>
            <a:ext cx="861085" cy="655005"/>
            <a:chOff x="2732260" y="4861509"/>
            <a:chExt cx="861085" cy="655005"/>
          </a:xfrm>
        </p:grpSpPr>
        <p:sp>
          <p:nvSpPr>
            <p:cNvPr id="170" name="Rechthoek: afgeronde hoeken 169">
              <a:extLst>
                <a:ext uri="{FF2B5EF4-FFF2-40B4-BE49-F238E27FC236}">
                  <a16:creationId xmlns:a16="http://schemas.microsoft.com/office/drawing/2014/main" id="{197853F8-E8B9-4BF5-A3E7-B5B3AEB3478B}"/>
                </a:ext>
              </a:extLst>
            </p:cNvPr>
            <p:cNvSpPr/>
            <p:nvPr/>
          </p:nvSpPr>
          <p:spPr>
            <a:xfrm>
              <a:off x="2732260" y="4971684"/>
              <a:ext cx="861085" cy="54483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Double </a:t>
              </a:r>
              <a:br>
                <a:rPr lang="en-GB" sz="1600" dirty="0">
                  <a:latin typeface="Candara" panose="020E0502030303020204" pitchFamily="34" charset="0"/>
                </a:rPr>
              </a:br>
              <a:r>
                <a:rPr lang="en-GB" sz="1600" dirty="0">
                  <a:latin typeface="Candara" panose="020E0502030303020204" pitchFamily="34" charset="0"/>
                </a:rPr>
                <a:t>bogey</a:t>
              </a:r>
              <a:endParaRPr lang="en-BE" sz="1600" dirty="0">
                <a:latin typeface="Candara" panose="020E0502030303020204" pitchFamily="34" charset="0"/>
              </a:endParaRPr>
            </a:p>
          </p:txBody>
        </p:sp>
        <p:sp>
          <p:nvSpPr>
            <p:cNvPr id="171" name="Vrije vorm: vorm 170">
              <a:extLst>
                <a:ext uri="{FF2B5EF4-FFF2-40B4-BE49-F238E27FC236}">
                  <a16:creationId xmlns:a16="http://schemas.microsoft.com/office/drawing/2014/main" id="{EF83CE2D-E10C-44F8-B8B1-FE97548A2269}"/>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sp>
        <p:nvSpPr>
          <p:cNvPr id="120" name="!!NextBG">
            <a:extLst>
              <a:ext uri="{FF2B5EF4-FFF2-40B4-BE49-F238E27FC236}">
                <a16:creationId xmlns:a16="http://schemas.microsoft.com/office/drawing/2014/main" id="{A9102675-28D3-4766-9963-791A35466712}"/>
              </a:ext>
            </a:extLst>
          </p:cNvPr>
          <p:cNvSpPr/>
          <p:nvPr/>
        </p:nvSpPr>
        <p:spPr>
          <a:xfrm>
            <a:off x="6206587" y="5929366"/>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1" name="!!NextArrow">
            <a:extLst>
              <a:ext uri="{FF2B5EF4-FFF2-40B4-BE49-F238E27FC236}">
                <a16:creationId xmlns:a16="http://schemas.microsoft.com/office/drawing/2014/main" id="{DC8F9C52-C926-436F-9B13-424D6D82D294}"/>
              </a:ext>
            </a:extLst>
          </p:cNvPr>
          <p:cNvSpPr/>
          <p:nvPr/>
        </p:nvSpPr>
        <p:spPr>
          <a:xfrm>
            <a:off x="6377711" y="6055735"/>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122" name="!!NextLabel">
            <a:extLst>
              <a:ext uri="{FF2B5EF4-FFF2-40B4-BE49-F238E27FC236}">
                <a16:creationId xmlns:a16="http://schemas.microsoft.com/office/drawing/2014/main" id="{2ED54D66-E83C-4B8C-A587-F7B2A352E4B3}"/>
              </a:ext>
            </a:extLst>
          </p:cNvPr>
          <p:cNvSpPr txBox="1"/>
          <p:nvPr/>
        </p:nvSpPr>
        <p:spPr>
          <a:xfrm>
            <a:off x="6206587" y="6470983"/>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latin typeface="Candara" panose="020E0502030303020204" pitchFamily="34" charset="0"/>
              </a:rPr>
              <a:t>Volgende</a:t>
            </a:r>
            <a:endParaRPr lang="en-BE" sz="800" dirty="0">
              <a:latin typeface="Candara" panose="020E0502030303020204" pitchFamily="34" charset="0"/>
            </a:endParaRPr>
          </a:p>
        </p:txBody>
      </p:sp>
      <p:sp>
        <p:nvSpPr>
          <p:cNvPr id="137" name="!!NextTrigger">
            <a:hlinkClick r:id="" action="ppaction://hlinkshowjump?jump=nextslide"/>
            <a:extLst>
              <a:ext uri="{FF2B5EF4-FFF2-40B4-BE49-F238E27FC236}">
                <a16:creationId xmlns:a16="http://schemas.microsoft.com/office/drawing/2014/main" id="{A7692905-1B47-4EDA-BDD7-714051E3B5CC}"/>
              </a:ext>
            </a:extLst>
          </p:cNvPr>
          <p:cNvSpPr/>
          <p:nvPr/>
        </p:nvSpPr>
        <p:spPr>
          <a:xfrm>
            <a:off x="6206586" y="5934877"/>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61" name="!!PrevBG">
            <a:extLst>
              <a:ext uri="{FF2B5EF4-FFF2-40B4-BE49-F238E27FC236}">
                <a16:creationId xmlns:a16="http://schemas.microsoft.com/office/drawing/2014/main" id="{20E0C107-D6AF-48B2-99B3-A90B0327BF23}"/>
              </a:ext>
            </a:extLst>
          </p:cNvPr>
          <p:cNvSpPr/>
          <p:nvPr/>
        </p:nvSpPr>
        <p:spPr>
          <a:xfrm>
            <a:off x="5519597" y="59240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72" name="!!PrevArrow">
            <a:extLst>
              <a:ext uri="{FF2B5EF4-FFF2-40B4-BE49-F238E27FC236}">
                <a16:creationId xmlns:a16="http://schemas.microsoft.com/office/drawing/2014/main" id="{F6F315F9-6ADF-452B-A2B2-BBBD3CED1116}"/>
              </a:ext>
            </a:extLst>
          </p:cNvPr>
          <p:cNvSpPr/>
          <p:nvPr/>
        </p:nvSpPr>
        <p:spPr>
          <a:xfrm flipH="1">
            <a:off x="5646270" y="6050400"/>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173" name="!!PrevLabel">
            <a:extLst>
              <a:ext uri="{FF2B5EF4-FFF2-40B4-BE49-F238E27FC236}">
                <a16:creationId xmlns:a16="http://schemas.microsoft.com/office/drawing/2014/main" id="{256CB0E2-2E4E-4A1A-8ABC-293E740AB9FA}"/>
              </a:ext>
            </a:extLst>
          </p:cNvPr>
          <p:cNvSpPr txBox="1"/>
          <p:nvPr/>
        </p:nvSpPr>
        <p:spPr>
          <a:xfrm>
            <a:off x="5519597" y="6465648"/>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latin typeface="Candara" panose="020E0502030303020204" pitchFamily="34" charset="0"/>
              </a:rPr>
              <a:t>Terug</a:t>
            </a:r>
            <a:endParaRPr lang="en-BE" sz="800" dirty="0">
              <a:latin typeface="Candara" panose="020E0502030303020204" pitchFamily="34" charset="0"/>
            </a:endParaRPr>
          </a:p>
        </p:txBody>
      </p:sp>
      <p:sp>
        <p:nvSpPr>
          <p:cNvPr id="176" name="!!PrevTrigger">
            <a:hlinkClick r:id="rId5" action="ppaction://hlinksldjump"/>
            <a:extLst>
              <a:ext uri="{FF2B5EF4-FFF2-40B4-BE49-F238E27FC236}">
                <a16:creationId xmlns:a16="http://schemas.microsoft.com/office/drawing/2014/main" id="{1FA49E46-7678-4C5A-AD72-949E704B4DCC}"/>
              </a:ext>
            </a:extLst>
          </p:cNvPr>
          <p:cNvSpPr/>
          <p:nvPr/>
        </p:nvSpPr>
        <p:spPr>
          <a:xfrm>
            <a:off x="5519596" y="5929542"/>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pic>
        <p:nvPicPr>
          <p:cNvPr id="234" name="Graphic 233">
            <a:hlinkClick r:id="rId6" action="ppaction://hlinksldjump"/>
            <a:extLst>
              <a:ext uri="{FF2B5EF4-FFF2-40B4-BE49-F238E27FC236}">
                <a16:creationId xmlns:a16="http://schemas.microsoft.com/office/drawing/2014/main" id="{A882F604-4E0C-44A0-9EB1-3A1AB524CFF9}"/>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p:blipFill>
        <p:spPr>
          <a:xfrm rot="10800000">
            <a:off x="149245" y="3977163"/>
            <a:ext cx="725578" cy="402052"/>
          </a:xfrm>
          <a:prstGeom prst="rect">
            <a:avLst/>
          </a:prstGeom>
        </p:spPr>
      </p:pic>
      <p:sp>
        <p:nvSpPr>
          <p:cNvPr id="174" name="Rechthoek: afgeronde hoeken 173">
            <a:extLst>
              <a:ext uri="{FF2B5EF4-FFF2-40B4-BE49-F238E27FC236}">
                <a16:creationId xmlns:a16="http://schemas.microsoft.com/office/drawing/2014/main" id="{B8D7FE91-5E4F-43F2-B87A-D49BB5373961}"/>
              </a:ext>
            </a:extLst>
          </p:cNvPr>
          <p:cNvSpPr/>
          <p:nvPr/>
        </p:nvSpPr>
        <p:spPr>
          <a:xfrm>
            <a:off x="9615177" y="5676285"/>
            <a:ext cx="2148038" cy="367873"/>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100" dirty="0">
                <a:solidFill>
                  <a:schemeClr val="tx1"/>
                </a:solidFill>
                <a:latin typeface="Candara" panose="020E0502030303020204" pitchFamily="34" charset="0"/>
              </a:rPr>
              <a:t>Klik op de labels voor meer info</a:t>
            </a:r>
            <a:endParaRPr lang="en-BE" sz="1100" dirty="0">
              <a:solidFill>
                <a:schemeClr val="tx1"/>
              </a:solidFill>
              <a:latin typeface="Candara" panose="020E0502030303020204" pitchFamily="34" charset="0"/>
            </a:endParaRPr>
          </a:p>
        </p:txBody>
      </p:sp>
      <p:sp>
        <p:nvSpPr>
          <p:cNvPr id="175" name="Rechthoek 174">
            <a:extLst>
              <a:ext uri="{FF2B5EF4-FFF2-40B4-BE49-F238E27FC236}">
                <a16:creationId xmlns:a16="http://schemas.microsoft.com/office/drawing/2014/main" id="{063FFDA9-2779-4876-B607-DE8B67A72BCB}"/>
              </a:ext>
            </a:extLst>
          </p:cNvPr>
          <p:cNvSpPr/>
          <p:nvPr/>
        </p:nvSpPr>
        <p:spPr>
          <a:xfrm>
            <a:off x="-10752" y="0"/>
            <a:ext cx="12209984" cy="6858000"/>
          </a:xfrm>
          <a:prstGeom prst="rect">
            <a:avLst/>
          </a:prstGeom>
          <a:gradFill>
            <a:gsLst>
              <a:gs pos="0">
                <a:schemeClr val="accent2">
                  <a:alpha val="70000"/>
                </a:schemeClr>
              </a:gs>
              <a:gs pos="100000">
                <a:schemeClr val="accent2">
                  <a:lumMod val="70000"/>
                  <a:lumOff val="3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77" name="!!Infobg">
            <a:extLst>
              <a:ext uri="{FF2B5EF4-FFF2-40B4-BE49-F238E27FC236}">
                <a16:creationId xmlns:a16="http://schemas.microsoft.com/office/drawing/2014/main" id="{161A1005-D45B-4DC5-95B6-FFE00E17E72C}"/>
              </a:ext>
            </a:extLst>
          </p:cNvPr>
          <p:cNvSpPr/>
          <p:nvPr/>
        </p:nvSpPr>
        <p:spPr>
          <a:xfrm>
            <a:off x="3621614" y="4657363"/>
            <a:ext cx="3978243" cy="752520"/>
          </a:xfrm>
          <a:prstGeom prst="roundRect">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78" name="!!Infotitle">
            <a:extLst>
              <a:ext uri="{FF2B5EF4-FFF2-40B4-BE49-F238E27FC236}">
                <a16:creationId xmlns:a16="http://schemas.microsoft.com/office/drawing/2014/main" id="{9C545FCD-E561-4FC8-AD02-4F3AF48AD673}"/>
              </a:ext>
            </a:extLst>
          </p:cNvPr>
          <p:cNvSpPr txBox="1"/>
          <p:nvPr/>
        </p:nvSpPr>
        <p:spPr>
          <a:xfrm>
            <a:off x="3722332" y="4690673"/>
            <a:ext cx="2032000" cy="43088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2800" b="1" dirty="0" err="1">
                <a:latin typeface="Candara" panose="020E0502030303020204" pitchFamily="34" charset="0"/>
              </a:rPr>
              <a:t>Birdie</a:t>
            </a:r>
            <a:endParaRPr lang="en-BE" sz="2800" b="1" dirty="0">
              <a:latin typeface="Candara" panose="020E0502030303020204" pitchFamily="34" charset="0"/>
            </a:endParaRPr>
          </a:p>
        </p:txBody>
      </p:sp>
      <p:sp>
        <p:nvSpPr>
          <p:cNvPr id="179" name="!!Infotext">
            <a:extLst>
              <a:ext uri="{FF2B5EF4-FFF2-40B4-BE49-F238E27FC236}">
                <a16:creationId xmlns:a16="http://schemas.microsoft.com/office/drawing/2014/main" id="{28C3BE4C-093F-4532-9CF0-C4315CE0E7C7}"/>
              </a:ext>
            </a:extLst>
          </p:cNvPr>
          <p:cNvSpPr txBox="1"/>
          <p:nvPr/>
        </p:nvSpPr>
        <p:spPr>
          <a:xfrm>
            <a:off x="3731711" y="5128378"/>
            <a:ext cx="3692535"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NL" sz="1200" dirty="0">
                <a:latin typeface="Candara" panose="020E0502030303020204" pitchFamily="34" charset="0"/>
              </a:rPr>
              <a:t>Score die 1 slag beter is dan par. </a:t>
            </a:r>
          </a:p>
        </p:txBody>
      </p:sp>
      <p:sp>
        <p:nvSpPr>
          <p:cNvPr id="180" name="!!Info-close">
            <a:hlinkClick r:id="rId9" action="ppaction://hlinksldjump"/>
            <a:extLst>
              <a:ext uri="{FF2B5EF4-FFF2-40B4-BE49-F238E27FC236}">
                <a16:creationId xmlns:a16="http://schemas.microsoft.com/office/drawing/2014/main" id="{55E2E341-EB1E-4D29-891B-B5A53FCAD698}"/>
              </a:ext>
            </a:extLst>
          </p:cNvPr>
          <p:cNvSpPr txBox="1"/>
          <p:nvPr/>
        </p:nvSpPr>
        <p:spPr>
          <a:xfrm>
            <a:off x="6881788" y="4658479"/>
            <a:ext cx="718069" cy="288147"/>
          </a:xfrm>
          <a:prstGeom prst="rect">
            <a:avLst/>
          </a:prstGeom>
          <a:noFill/>
          <a:extLst>
            <a:ext uri="{909E8E84-426E-40DD-AFC4-6F175D3DCCD1}">
              <a14:hiddenFill xmlns:a14="http://schemas.microsoft.com/office/drawing/2010/main">
                <a:solidFill>
                  <a:scrgbClr r="0" g="0" b="0"/>
                </a:solidFill>
              </a14:hiddenFill>
            </a:ext>
          </a:extLst>
        </p:spPr>
        <p:txBody>
          <a:bodyPr vert="horz" wrap="none" lIns="0" tIns="72000" rIns="108000" bIns="0" rtlCol="0">
            <a:spAutoFit/>
          </a:bodyPr>
          <a:lstStyle/>
          <a:p>
            <a:pPr algn="r"/>
            <a:r>
              <a:rPr lang="nl-BE" sz="1400" dirty="0">
                <a:solidFill>
                  <a:schemeClr val="accent4"/>
                </a:solidFill>
                <a:latin typeface="Calibri Light" panose="020F0302020204030204" pitchFamily="34" charset="0"/>
              </a:rPr>
              <a:t>Sluiten x</a:t>
            </a:r>
            <a:endParaRPr lang="en-BE" sz="1400" dirty="0">
              <a:solidFill>
                <a:schemeClr val="accent4"/>
              </a:solidFill>
              <a:latin typeface="Calibri Light" panose="020F0302020204030204" pitchFamily="34" charset="0"/>
            </a:endParaRPr>
          </a:p>
        </p:txBody>
      </p:sp>
      <p:grpSp>
        <p:nvGrpSpPr>
          <p:cNvPr id="39" name="Groep 38">
            <a:extLst>
              <a:ext uri="{FF2B5EF4-FFF2-40B4-BE49-F238E27FC236}">
                <a16:creationId xmlns:a16="http://schemas.microsoft.com/office/drawing/2014/main" id="{5AF6DE8F-C90C-421C-B6C7-5F6F2FB03886}"/>
              </a:ext>
            </a:extLst>
          </p:cNvPr>
          <p:cNvGrpSpPr/>
          <p:nvPr/>
        </p:nvGrpSpPr>
        <p:grpSpPr>
          <a:xfrm>
            <a:off x="2827542" y="4861509"/>
            <a:ext cx="670516" cy="327296"/>
            <a:chOff x="2827542" y="4861509"/>
            <a:chExt cx="670516" cy="327296"/>
          </a:xfrm>
        </p:grpSpPr>
        <p:sp>
          <p:nvSpPr>
            <p:cNvPr id="35" name="Rechthoek: afgeronde hoeken 34">
              <a:extLst>
                <a:ext uri="{FF2B5EF4-FFF2-40B4-BE49-F238E27FC236}">
                  <a16:creationId xmlns:a16="http://schemas.microsoft.com/office/drawing/2014/main" id="{74D5A34A-7093-4647-82D6-1EC8B9240EB4}"/>
                </a:ext>
              </a:extLst>
            </p:cNvPr>
            <p:cNvSpPr/>
            <p:nvPr/>
          </p:nvSpPr>
          <p:spPr>
            <a:xfrm>
              <a:off x="2827542" y="4916390"/>
              <a:ext cx="670516"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Birdie</a:t>
              </a:r>
              <a:endParaRPr lang="en-BE" sz="1600" dirty="0">
                <a:latin typeface="Candara" panose="020E0502030303020204" pitchFamily="34" charset="0"/>
              </a:endParaRPr>
            </a:p>
          </p:txBody>
        </p:sp>
        <p:sp>
          <p:nvSpPr>
            <p:cNvPr id="162" name="Vrije vorm: vorm 161">
              <a:extLst>
                <a:ext uri="{FF2B5EF4-FFF2-40B4-BE49-F238E27FC236}">
                  <a16:creationId xmlns:a16="http://schemas.microsoft.com/office/drawing/2014/main" id="{1178072A-CE0F-4A63-B1B0-12C0FC24563D}"/>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sp>
        <p:nvSpPr>
          <p:cNvPr id="181" name="!!MenuBlack">
            <a:extLst>
              <a:ext uri="{FF2B5EF4-FFF2-40B4-BE49-F238E27FC236}">
                <a16:creationId xmlns:a16="http://schemas.microsoft.com/office/drawing/2014/main" id="{F7DFFB05-FCFA-4B4D-8B10-46CADF50F7BE}"/>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82" name="!!MenuYellow">
            <a:extLst>
              <a:ext uri="{FF2B5EF4-FFF2-40B4-BE49-F238E27FC236}">
                <a16:creationId xmlns:a16="http://schemas.microsoft.com/office/drawing/2014/main" id="{74B65386-0C3E-4349-981B-1F13CD2799E1}"/>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83" name="!!MenuRed">
            <a:extLst>
              <a:ext uri="{FF2B5EF4-FFF2-40B4-BE49-F238E27FC236}">
                <a16:creationId xmlns:a16="http://schemas.microsoft.com/office/drawing/2014/main" id="{AA6F704A-E187-4A2D-A9B5-0AF2414C988E}"/>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84" name="!!MenuWhite">
            <a:extLst>
              <a:ext uri="{FF2B5EF4-FFF2-40B4-BE49-F238E27FC236}">
                <a16:creationId xmlns:a16="http://schemas.microsoft.com/office/drawing/2014/main" id="{B90137E0-CC26-42D7-8124-B721050E0358}"/>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85" name="!!Menu-1">
            <a:extLst>
              <a:ext uri="{FF2B5EF4-FFF2-40B4-BE49-F238E27FC236}">
                <a16:creationId xmlns:a16="http://schemas.microsoft.com/office/drawing/2014/main" id="{CF6027EE-B05E-40A9-8EC4-D2F058CF53D4}"/>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186" name="!!Menu-2">
            <a:extLst>
              <a:ext uri="{FF2B5EF4-FFF2-40B4-BE49-F238E27FC236}">
                <a16:creationId xmlns:a16="http://schemas.microsoft.com/office/drawing/2014/main" id="{D31320A0-27BD-4FF9-9DFB-25B9F9446BCC}"/>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187" name="!!Menu-3">
            <a:extLst>
              <a:ext uri="{FF2B5EF4-FFF2-40B4-BE49-F238E27FC236}">
                <a16:creationId xmlns:a16="http://schemas.microsoft.com/office/drawing/2014/main" id="{75221AD5-4D89-49BE-83DA-78902CC4B433}"/>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188" name="!!Menu-4">
            <a:extLst>
              <a:ext uri="{FF2B5EF4-FFF2-40B4-BE49-F238E27FC236}">
                <a16:creationId xmlns:a16="http://schemas.microsoft.com/office/drawing/2014/main" id="{86288108-DD9E-48A3-A950-7B4F65E9E985}"/>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189" name="!!Menu-5">
            <a:extLst>
              <a:ext uri="{FF2B5EF4-FFF2-40B4-BE49-F238E27FC236}">
                <a16:creationId xmlns:a16="http://schemas.microsoft.com/office/drawing/2014/main" id="{E9378B26-C28E-4318-B80C-697129E928D5}"/>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190" name="!!Menu-6">
            <a:extLst>
              <a:ext uri="{FF2B5EF4-FFF2-40B4-BE49-F238E27FC236}">
                <a16:creationId xmlns:a16="http://schemas.microsoft.com/office/drawing/2014/main" id="{27AD6530-79BA-4127-8496-28CDFC40D2A1}"/>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191" name="!!Menu-Line5">
            <a:extLst>
              <a:ext uri="{FF2B5EF4-FFF2-40B4-BE49-F238E27FC236}">
                <a16:creationId xmlns:a16="http://schemas.microsoft.com/office/drawing/2014/main" id="{A1B8D8A1-EC59-4B1B-844F-499B57BAC530}"/>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92" name="!!Menu-Line4">
            <a:extLst>
              <a:ext uri="{FF2B5EF4-FFF2-40B4-BE49-F238E27FC236}">
                <a16:creationId xmlns:a16="http://schemas.microsoft.com/office/drawing/2014/main" id="{724F2E72-C875-4685-9A84-B3D8A841F109}"/>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93" name="!!Menu-Line3">
            <a:extLst>
              <a:ext uri="{FF2B5EF4-FFF2-40B4-BE49-F238E27FC236}">
                <a16:creationId xmlns:a16="http://schemas.microsoft.com/office/drawing/2014/main" id="{0C27F102-60EC-425D-94F6-9CCC2FD606E5}"/>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94" name="!!Menu-Line2">
            <a:extLst>
              <a:ext uri="{FF2B5EF4-FFF2-40B4-BE49-F238E27FC236}">
                <a16:creationId xmlns:a16="http://schemas.microsoft.com/office/drawing/2014/main" id="{DF676AC1-9BA5-40E3-AA27-887C5382FDDF}"/>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95" name="!!Menu-Line1">
            <a:extLst>
              <a:ext uri="{FF2B5EF4-FFF2-40B4-BE49-F238E27FC236}">
                <a16:creationId xmlns:a16="http://schemas.microsoft.com/office/drawing/2014/main" id="{8E29E7C9-E6F4-4124-9DC7-A2ABFDE3C40E}"/>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25" name="!!Menu-7">
            <a:extLst>
              <a:ext uri="{FF2B5EF4-FFF2-40B4-BE49-F238E27FC236}">
                <a16:creationId xmlns:a16="http://schemas.microsoft.com/office/drawing/2014/main" id="{64D786C0-4DE6-483B-8A8E-E03FF72FDE9F}"/>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226" name="!!Menu-Line6">
            <a:extLst>
              <a:ext uri="{FF2B5EF4-FFF2-40B4-BE49-F238E27FC236}">
                <a16:creationId xmlns:a16="http://schemas.microsoft.com/office/drawing/2014/main" id="{82099B70-784B-46D6-945F-CA0F357BA9AD}"/>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27" name="!!MenuTrigger1">
            <a:hlinkClick r:id="rId10" action="ppaction://hlinksldjump"/>
            <a:extLst>
              <a:ext uri="{FF2B5EF4-FFF2-40B4-BE49-F238E27FC236}">
                <a16:creationId xmlns:a16="http://schemas.microsoft.com/office/drawing/2014/main" id="{2B2BFE41-44B5-4872-8EDB-19433531BDB3}"/>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28" name="!!MenuTrigger2">
            <a:hlinkClick r:id="rId11" action="ppaction://hlinksldjump"/>
            <a:extLst>
              <a:ext uri="{FF2B5EF4-FFF2-40B4-BE49-F238E27FC236}">
                <a16:creationId xmlns:a16="http://schemas.microsoft.com/office/drawing/2014/main" id="{3CF0BCE5-D5E4-42D9-A15B-0D10BB9D8D20}"/>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29" name="!!MenuTrigger3">
            <a:hlinkClick r:id="rId12" action="ppaction://hlinksldjump"/>
            <a:extLst>
              <a:ext uri="{FF2B5EF4-FFF2-40B4-BE49-F238E27FC236}">
                <a16:creationId xmlns:a16="http://schemas.microsoft.com/office/drawing/2014/main" id="{6DE95BE8-59E5-4A67-BA5B-03DE0D5E3A26}"/>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30" name="!!MenuTrigger4">
            <a:hlinkClick r:id="rId13" action="ppaction://hlinksldjump"/>
            <a:extLst>
              <a:ext uri="{FF2B5EF4-FFF2-40B4-BE49-F238E27FC236}">
                <a16:creationId xmlns:a16="http://schemas.microsoft.com/office/drawing/2014/main" id="{F13DEAA1-CE1D-4299-AB6C-4A90795777F0}"/>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31" name="!!MenuTrigger5">
            <a:hlinkClick r:id="rId5" action="ppaction://hlinksldjump"/>
            <a:extLst>
              <a:ext uri="{FF2B5EF4-FFF2-40B4-BE49-F238E27FC236}">
                <a16:creationId xmlns:a16="http://schemas.microsoft.com/office/drawing/2014/main" id="{9F8C4E3F-DB7E-426A-8A6F-56AF41AADE2C}"/>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32" name="!!MenuTrigger6">
            <a:hlinkClick r:id="rId14" action="ppaction://hlinksldjump"/>
            <a:extLst>
              <a:ext uri="{FF2B5EF4-FFF2-40B4-BE49-F238E27FC236}">
                <a16:creationId xmlns:a16="http://schemas.microsoft.com/office/drawing/2014/main" id="{1FB93560-266F-4AB6-A0D2-55AF6B231133}"/>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33" name="!!MenuTrigger7">
            <a:hlinkClick r:id="rId15" action="ppaction://hlinksldjump"/>
            <a:extLst>
              <a:ext uri="{FF2B5EF4-FFF2-40B4-BE49-F238E27FC236}">
                <a16:creationId xmlns:a16="http://schemas.microsoft.com/office/drawing/2014/main" id="{D2584A27-B211-496B-B6AA-D5B5E75E4180}"/>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35" name="!!MenuBG">
            <a:extLst>
              <a:ext uri="{FF2B5EF4-FFF2-40B4-BE49-F238E27FC236}">
                <a16:creationId xmlns:a16="http://schemas.microsoft.com/office/drawing/2014/main" id="{778CDCF4-B8B8-4150-A96B-F7829FC1A685}"/>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36" name="!!MenuLabel">
            <a:extLst>
              <a:ext uri="{FF2B5EF4-FFF2-40B4-BE49-F238E27FC236}">
                <a16:creationId xmlns:a16="http://schemas.microsoft.com/office/drawing/2014/main" id="{67300C24-F06C-48A5-82C9-B774D1587C54}"/>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237" name="!!MenuTriggerComplete">
            <a:extLst>
              <a:ext uri="{FF2B5EF4-FFF2-40B4-BE49-F238E27FC236}">
                <a16:creationId xmlns:a16="http://schemas.microsoft.com/office/drawing/2014/main" id="{A8C2E702-2AAC-4DB4-9423-D2520DB1517B}"/>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238" name="!!MenuCloseButton">
            <a:extLst>
              <a:ext uri="{FF2B5EF4-FFF2-40B4-BE49-F238E27FC236}">
                <a16:creationId xmlns:a16="http://schemas.microsoft.com/office/drawing/2014/main" id="{C0101AD9-7099-4067-B2FC-AE49EE145911}"/>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239" name="!!MenuCloseTriggerComplete">
            <a:extLst>
              <a:ext uri="{FF2B5EF4-FFF2-40B4-BE49-F238E27FC236}">
                <a16:creationId xmlns:a16="http://schemas.microsoft.com/office/drawing/2014/main" id="{437F72AA-91BB-4BFC-8707-8833B350A7A2}"/>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2685021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75"/>
                                        </p:tgtEl>
                                        <p:attrNameLst>
                                          <p:attrName>style.visibility</p:attrName>
                                        </p:attrNameLst>
                                      </p:cBhvr>
                                      <p:to>
                                        <p:strVal val="visible"/>
                                      </p:to>
                                    </p:set>
                                    <p:animEffect transition="in" filter="wipe(down)">
                                      <p:cBhvr>
                                        <p:cTn id="7" dur="500"/>
                                        <p:tgtEl>
                                          <p:spTgt spid="17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7"/>
                                        </p:tgtEl>
                                        <p:attrNameLst>
                                          <p:attrName>style.visibility</p:attrName>
                                        </p:attrNameLst>
                                      </p:cBhvr>
                                      <p:to>
                                        <p:strVal val="visible"/>
                                      </p:to>
                                    </p:set>
                                    <p:animEffect transition="in" filter="fade">
                                      <p:cBhvr>
                                        <p:cTn id="10" dur="500"/>
                                        <p:tgtEl>
                                          <p:spTgt spid="177"/>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78"/>
                                        </p:tgtEl>
                                        <p:attrNameLst>
                                          <p:attrName>style.visibility</p:attrName>
                                        </p:attrNameLst>
                                      </p:cBhvr>
                                      <p:to>
                                        <p:strVal val="visible"/>
                                      </p:to>
                                    </p:set>
                                    <p:animEffect transition="in" filter="fade">
                                      <p:cBhvr>
                                        <p:cTn id="14" dur="500"/>
                                        <p:tgtEl>
                                          <p:spTgt spid="178"/>
                                        </p:tgtEl>
                                      </p:cBhvr>
                                    </p:animEffect>
                                  </p:childTnLst>
                                </p:cTn>
                              </p:par>
                              <p:par>
                                <p:cTn id="15" presetID="10" presetClass="entr" presetSubtype="0" fill="hold" grpId="0" nodeType="withEffect">
                                  <p:stCondLst>
                                    <p:cond delay="250"/>
                                  </p:stCondLst>
                                  <p:childTnLst>
                                    <p:set>
                                      <p:cBhvr>
                                        <p:cTn id="16" dur="1" fill="hold">
                                          <p:stCondLst>
                                            <p:cond delay="0"/>
                                          </p:stCondLst>
                                        </p:cTn>
                                        <p:tgtEl>
                                          <p:spTgt spid="179"/>
                                        </p:tgtEl>
                                        <p:attrNameLst>
                                          <p:attrName>style.visibility</p:attrName>
                                        </p:attrNameLst>
                                      </p:cBhvr>
                                      <p:to>
                                        <p:strVal val="visible"/>
                                      </p:to>
                                    </p:set>
                                    <p:animEffect transition="in" filter="fade">
                                      <p:cBhvr>
                                        <p:cTn id="17" dur="500"/>
                                        <p:tgtEl>
                                          <p:spTgt spid="179"/>
                                        </p:tgtEl>
                                      </p:cBhvr>
                                    </p:animEffect>
                                  </p:childTnLst>
                                </p:cTn>
                              </p:par>
                            </p:childTnLst>
                          </p:cTn>
                        </p:par>
                        <p:par>
                          <p:cTn id="18" fill="hold">
                            <p:stCondLst>
                              <p:cond delay="1250"/>
                            </p:stCondLst>
                            <p:childTnLst>
                              <p:par>
                                <p:cTn id="19" presetID="10" presetClass="entr" presetSubtype="0" fill="hold" grpId="0" nodeType="afterEffect">
                                  <p:stCondLst>
                                    <p:cond delay="0"/>
                                  </p:stCondLst>
                                  <p:childTnLst>
                                    <p:set>
                                      <p:cBhvr>
                                        <p:cTn id="20" dur="1" fill="hold">
                                          <p:stCondLst>
                                            <p:cond delay="0"/>
                                          </p:stCondLst>
                                        </p:cTn>
                                        <p:tgtEl>
                                          <p:spTgt spid="180"/>
                                        </p:tgtEl>
                                        <p:attrNameLst>
                                          <p:attrName>style.visibility</p:attrName>
                                        </p:attrNameLst>
                                      </p:cBhvr>
                                      <p:to>
                                        <p:strVal val="visible"/>
                                      </p:to>
                                    </p:set>
                                    <p:animEffect transition="in" filter="fade">
                                      <p:cBhvr>
                                        <p:cTn id="21" dur="500"/>
                                        <p:tgtEl>
                                          <p:spTgt spid="18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237"/>
                    </p:tgtEl>
                  </p:cond>
                </p:stCondLst>
                <p:endSync evt="end" delay="0">
                  <p:rtn val="all"/>
                </p:endSync>
                <p:childTnLst>
                  <p:par>
                    <p:cTn id="23" fill="hold">
                      <p:stCondLst>
                        <p:cond delay="0"/>
                      </p:stCondLst>
                      <p:childTnLst>
                        <p:par>
                          <p:cTn id="24" fill="hold">
                            <p:stCondLst>
                              <p:cond delay="0"/>
                            </p:stCondLst>
                            <p:childTnLst>
                              <p:par>
                                <p:cTn id="25" presetID="35" presetClass="path" presetSubtype="0" decel="100000" fill="hold" grpId="0" nodeType="withEffect">
                                  <p:stCondLst>
                                    <p:cond delay="0"/>
                                  </p:stCondLst>
                                  <p:childTnLst>
                                    <p:animMotion origin="layout" path="M 8.33333E-7 0 L -0.33698 0 " pathEditMode="relative" rAng="0" ptsTypes="AA">
                                      <p:cBhvr>
                                        <p:cTn id="26" dur="500" fill="hold"/>
                                        <p:tgtEl>
                                          <p:spTgt spid="181"/>
                                        </p:tgtEl>
                                        <p:attrNameLst>
                                          <p:attrName>ppt_x</p:attrName>
                                          <p:attrName>ppt_y</p:attrName>
                                        </p:attrNameLst>
                                      </p:cBhvr>
                                      <p:rCtr x="-16849" y="0"/>
                                    </p:animMotion>
                                  </p:childTnLst>
                                </p:cTn>
                              </p:par>
                              <p:par>
                                <p:cTn id="27" presetID="35" presetClass="path" presetSubtype="0" decel="100000" fill="hold" grpId="0" nodeType="withEffect">
                                  <p:stCondLst>
                                    <p:cond delay="0"/>
                                  </p:stCondLst>
                                  <p:childTnLst>
                                    <p:animMotion origin="layout" path="M 8.33333E-7 0 L -0.33698 0 " pathEditMode="relative" rAng="0" ptsTypes="AA">
                                      <p:cBhvr>
                                        <p:cTn id="28" dur="750" fill="hold"/>
                                        <p:tgtEl>
                                          <p:spTgt spid="182"/>
                                        </p:tgtEl>
                                        <p:attrNameLst>
                                          <p:attrName>ppt_x</p:attrName>
                                          <p:attrName>ppt_y</p:attrName>
                                        </p:attrNameLst>
                                      </p:cBhvr>
                                      <p:rCtr x="-16849" y="0"/>
                                    </p:animMotion>
                                  </p:childTnLst>
                                </p:cTn>
                              </p:par>
                              <p:par>
                                <p:cTn id="29" presetID="35" presetClass="path" presetSubtype="0" decel="100000" fill="hold" grpId="0" nodeType="withEffect">
                                  <p:stCondLst>
                                    <p:cond delay="0"/>
                                  </p:stCondLst>
                                  <p:childTnLst>
                                    <p:animMotion origin="layout" path="M 8.33333E-7 0 L -0.33698 0 " pathEditMode="relative" rAng="0" ptsTypes="AA">
                                      <p:cBhvr>
                                        <p:cTn id="30" dur="1000" fill="hold"/>
                                        <p:tgtEl>
                                          <p:spTgt spid="183"/>
                                        </p:tgtEl>
                                        <p:attrNameLst>
                                          <p:attrName>ppt_x</p:attrName>
                                          <p:attrName>ppt_y</p:attrName>
                                        </p:attrNameLst>
                                      </p:cBhvr>
                                      <p:rCtr x="-16849" y="0"/>
                                    </p:animMotion>
                                  </p:childTnLst>
                                </p:cTn>
                              </p:par>
                              <p:par>
                                <p:cTn id="31" presetID="35" presetClass="path" presetSubtype="0" decel="100000" fill="hold" grpId="0" nodeType="withEffect">
                                  <p:stCondLst>
                                    <p:cond delay="0"/>
                                  </p:stCondLst>
                                  <p:childTnLst>
                                    <p:animMotion origin="layout" path="M 8.33333E-7 0 L -0.33698 0 " pathEditMode="relative" rAng="0" ptsTypes="AA">
                                      <p:cBhvr>
                                        <p:cTn id="32" dur="1250" fill="hold"/>
                                        <p:tgtEl>
                                          <p:spTgt spid="184"/>
                                        </p:tgtEl>
                                        <p:attrNameLst>
                                          <p:attrName>ppt_x</p:attrName>
                                          <p:attrName>ppt_y</p:attrName>
                                        </p:attrNameLst>
                                      </p:cBhvr>
                                      <p:rCtr x="-16849" y="0"/>
                                    </p:animMotion>
                                  </p:childTnLst>
                                </p:cTn>
                              </p:par>
                              <p:par>
                                <p:cTn id="33" presetID="35" presetClass="path" presetSubtype="0" decel="100000" fill="hold" grpId="0" nodeType="withEffect">
                                  <p:stCondLst>
                                    <p:cond delay="750"/>
                                  </p:stCondLst>
                                  <p:childTnLst>
                                    <p:animMotion origin="layout" path="M 8.33333E-7 0 L -0.33698 0 " pathEditMode="relative" rAng="0" ptsTypes="AA">
                                      <p:cBhvr>
                                        <p:cTn id="34" dur="500" fill="hold"/>
                                        <p:tgtEl>
                                          <p:spTgt spid="185"/>
                                        </p:tgtEl>
                                        <p:attrNameLst>
                                          <p:attrName>ppt_x</p:attrName>
                                          <p:attrName>ppt_y</p:attrName>
                                        </p:attrNameLst>
                                      </p:cBhvr>
                                      <p:rCtr x="-16849" y="0"/>
                                    </p:animMotion>
                                  </p:childTnLst>
                                </p:cTn>
                              </p:par>
                              <p:par>
                                <p:cTn id="35" presetID="35" presetClass="path" presetSubtype="0" decel="100000" fill="hold" grpId="0" nodeType="withEffect" nodePh="1">
                                  <p:stCondLst>
                                    <p:cond delay="750"/>
                                  </p:stCondLst>
                                  <p:endCondLst>
                                    <p:cond evt="begin" delay="0">
                                      <p:tn val="35"/>
                                    </p:cond>
                                  </p:endCondLst>
                                  <p:childTnLst>
                                    <p:animMotion origin="layout" path="M 8.33333E-7 0 L -0.33698 0 " pathEditMode="relative" rAng="0" ptsTypes="AA">
                                      <p:cBhvr>
                                        <p:cTn id="36" dur="500" fill="hold"/>
                                        <p:tgtEl>
                                          <p:spTgt spid="227"/>
                                        </p:tgtEl>
                                        <p:attrNameLst>
                                          <p:attrName>ppt_x</p:attrName>
                                          <p:attrName>ppt_y</p:attrName>
                                        </p:attrNameLst>
                                      </p:cBhvr>
                                      <p:rCtr x="-16849" y="0"/>
                                    </p:animMotion>
                                  </p:childTnLst>
                                </p:cTn>
                              </p:par>
                              <p:par>
                                <p:cTn id="37" presetID="35" presetClass="path" presetSubtype="0" decel="100000" fill="hold" nodeType="withEffect">
                                  <p:stCondLst>
                                    <p:cond delay="850"/>
                                  </p:stCondLst>
                                  <p:childTnLst>
                                    <p:animMotion origin="layout" path="M 8.33333E-7 0 L -0.33698 0 " pathEditMode="relative" rAng="0" ptsTypes="AA">
                                      <p:cBhvr>
                                        <p:cTn id="38" dur="500" fill="hold"/>
                                        <p:tgtEl>
                                          <p:spTgt spid="195"/>
                                        </p:tgtEl>
                                        <p:attrNameLst>
                                          <p:attrName>ppt_x</p:attrName>
                                          <p:attrName>ppt_y</p:attrName>
                                        </p:attrNameLst>
                                      </p:cBhvr>
                                      <p:rCtr x="-16849" y="0"/>
                                    </p:animMotion>
                                  </p:childTnLst>
                                </p:cTn>
                              </p:par>
                              <p:par>
                                <p:cTn id="39" presetID="35" presetClass="path" presetSubtype="0" decel="100000" fill="hold" grpId="0" nodeType="withEffect">
                                  <p:stCondLst>
                                    <p:cond delay="850"/>
                                  </p:stCondLst>
                                  <p:childTnLst>
                                    <p:animMotion origin="layout" path="M 8.33333E-7 0 L -0.33698 0 " pathEditMode="relative" rAng="0" ptsTypes="AA">
                                      <p:cBhvr>
                                        <p:cTn id="40" dur="500" fill="hold"/>
                                        <p:tgtEl>
                                          <p:spTgt spid="186"/>
                                        </p:tgtEl>
                                        <p:attrNameLst>
                                          <p:attrName>ppt_x</p:attrName>
                                          <p:attrName>ppt_y</p:attrName>
                                        </p:attrNameLst>
                                      </p:cBhvr>
                                      <p:rCtr x="-16849" y="0"/>
                                    </p:animMotion>
                                  </p:childTnLst>
                                </p:cTn>
                              </p:par>
                              <p:par>
                                <p:cTn id="41" presetID="35" presetClass="path" presetSubtype="0" decel="100000" fill="hold" grpId="0" nodeType="withEffect" nodePh="1">
                                  <p:stCondLst>
                                    <p:cond delay="850"/>
                                  </p:stCondLst>
                                  <p:endCondLst>
                                    <p:cond evt="begin" delay="0">
                                      <p:tn val="41"/>
                                    </p:cond>
                                  </p:endCondLst>
                                  <p:childTnLst>
                                    <p:animMotion origin="layout" path="M 8.33333E-7 0 L -0.33698 0 " pathEditMode="relative" rAng="0" ptsTypes="AA">
                                      <p:cBhvr>
                                        <p:cTn id="42" dur="500" fill="hold"/>
                                        <p:tgtEl>
                                          <p:spTgt spid="228"/>
                                        </p:tgtEl>
                                        <p:attrNameLst>
                                          <p:attrName>ppt_x</p:attrName>
                                          <p:attrName>ppt_y</p:attrName>
                                        </p:attrNameLst>
                                      </p:cBhvr>
                                      <p:rCtr x="-16849" y="0"/>
                                    </p:animMotion>
                                  </p:childTnLst>
                                </p:cTn>
                              </p:par>
                              <p:par>
                                <p:cTn id="43" presetID="35" presetClass="path" presetSubtype="0" decel="100000" fill="hold" nodeType="withEffect">
                                  <p:stCondLst>
                                    <p:cond delay="950"/>
                                  </p:stCondLst>
                                  <p:childTnLst>
                                    <p:animMotion origin="layout" path="M 8.33333E-7 0 L -0.33698 0 " pathEditMode="relative" rAng="0" ptsTypes="AA">
                                      <p:cBhvr>
                                        <p:cTn id="44" dur="500" fill="hold"/>
                                        <p:tgtEl>
                                          <p:spTgt spid="194"/>
                                        </p:tgtEl>
                                        <p:attrNameLst>
                                          <p:attrName>ppt_x</p:attrName>
                                          <p:attrName>ppt_y</p:attrName>
                                        </p:attrNameLst>
                                      </p:cBhvr>
                                      <p:rCtr x="-16849" y="0"/>
                                    </p:animMotion>
                                  </p:childTnLst>
                                </p:cTn>
                              </p:par>
                              <p:par>
                                <p:cTn id="45" presetID="35" presetClass="path" presetSubtype="0" decel="100000" fill="hold" grpId="0" nodeType="withEffect">
                                  <p:stCondLst>
                                    <p:cond delay="950"/>
                                  </p:stCondLst>
                                  <p:childTnLst>
                                    <p:animMotion origin="layout" path="M 8.33333E-7 0 L -0.33698 0 " pathEditMode="relative" rAng="0" ptsTypes="AA">
                                      <p:cBhvr>
                                        <p:cTn id="46" dur="500" fill="hold"/>
                                        <p:tgtEl>
                                          <p:spTgt spid="187"/>
                                        </p:tgtEl>
                                        <p:attrNameLst>
                                          <p:attrName>ppt_x</p:attrName>
                                          <p:attrName>ppt_y</p:attrName>
                                        </p:attrNameLst>
                                      </p:cBhvr>
                                      <p:rCtr x="-16849" y="0"/>
                                    </p:animMotion>
                                  </p:childTnLst>
                                </p:cTn>
                              </p:par>
                              <p:par>
                                <p:cTn id="47" presetID="35" presetClass="path" presetSubtype="0" decel="100000" fill="hold" grpId="0" nodeType="withEffect" nodePh="1">
                                  <p:stCondLst>
                                    <p:cond delay="950"/>
                                  </p:stCondLst>
                                  <p:endCondLst>
                                    <p:cond evt="begin" delay="0">
                                      <p:tn val="47"/>
                                    </p:cond>
                                  </p:endCondLst>
                                  <p:childTnLst>
                                    <p:animMotion origin="layout" path="M 8.33333E-7 0 L -0.33698 0 " pathEditMode="relative" rAng="0" ptsTypes="AA">
                                      <p:cBhvr>
                                        <p:cTn id="48" dur="500" fill="hold"/>
                                        <p:tgtEl>
                                          <p:spTgt spid="229"/>
                                        </p:tgtEl>
                                        <p:attrNameLst>
                                          <p:attrName>ppt_x</p:attrName>
                                          <p:attrName>ppt_y</p:attrName>
                                        </p:attrNameLst>
                                      </p:cBhvr>
                                      <p:rCtr x="-16849" y="0"/>
                                    </p:animMotion>
                                  </p:childTnLst>
                                </p:cTn>
                              </p:par>
                              <p:par>
                                <p:cTn id="49" presetID="35" presetClass="path" presetSubtype="0" decel="100000" fill="hold" nodeType="withEffect">
                                  <p:stCondLst>
                                    <p:cond delay="1050"/>
                                  </p:stCondLst>
                                  <p:childTnLst>
                                    <p:animMotion origin="layout" path="M 8.33333E-7 0 L -0.33698 0 " pathEditMode="relative" rAng="0" ptsTypes="AA">
                                      <p:cBhvr>
                                        <p:cTn id="50" dur="500" fill="hold"/>
                                        <p:tgtEl>
                                          <p:spTgt spid="193"/>
                                        </p:tgtEl>
                                        <p:attrNameLst>
                                          <p:attrName>ppt_x</p:attrName>
                                          <p:attrName>ppt_y</p:attrName>
                                        </p:attrNameLst>
                                      </p:cBhvr>
                                      <p:rCtr x="-16849" y="0"/>
                                    </p:animMotion>
                                  </p:childTnLst>
                                </p:cTn>
                              </p:par>
                              <p:par>
                                <p:cTn id="51" presetID="35" presetClass="path" presetSubtype="0" decel="100000" fill="hold" grpId="0" nodeType="withEffect">
                                  <p:stCondLst>
                                    <p:cond delay="1050"/>
                                  </p:stCondLst>
                                  <p:childTnLst>
                                    <p:animMotion origin="layout" path="M 8.33333E-7 0 L -0.33698 0 " pathEditMode="relative" rAng="0" ptsTypes="AA">
                                      <p:cBhvr>
                                        <p:cTn id="52" dur="500" fill="hold"/>
                                        <p:tgtEl>
                                          <p:spTgt spid="188"/>
                                        </p:tgtEl>
                                        <p:attrNameLst>
                                          <p:attrName>ppt_x</p:attrName>
                                          <p:attrName>ppt_y</p:attrName>
                                        </p:attrNameLst>
                                      </p:cBhvr>
                                      <p:rCtr x="-16849" y="0"/>
                                    </p:animMotion>
                                  </p:childTnLst>
                                </p:cTn>
                              </p:par>
                              <p:par>
                                <p:cTn id="53" presetID="35" presetClass="path" presetSubtype="0" decel="100000" fill="hold" grpId="0" nodeType="withEffect" nodePh="1">
                                  <p:stCondLst>
                                    <p:cond delay="1050"/>
                                  </p:stCondLst>
                                  <p:endCondLst>
                                    <p:cond evt="begin" delay="0">
                                      <p:tn val="53"/>
                                    </p:cond>
                                  </p:endCondLst>
                                  <p:childTnLst>
                                    <p:animMotion origin="layout" path="M 8.33333E-7 0 L -0.33698 0 " pathEditMode="relative" rAng="0" ptsTypes="AA">
                                      <p:cBhvr>
                                        <p:cTn id="54" dur="500" fill="hold"/>
                                        <p:tgtEl>
                                          <p:spTgt spid="230"/>
                                        </p:tgtEl>
                                        <p:attrNameLst>
                                          <p:attrName>ppt_x</p:attrName>
                                          <p:attrName>ppt_y</p:attrName>
                                        </p:attrNameLst>
                                      </p:cBhvr>
                                      <p:rCtr x="-16849" y="0"/>
                                    </p:animMotion>
                                  </p:childTnLst>
                                </p:cTn>
                              </p:par>
                              <p:par>
                                <p:cTn id="55" presetID="35" presetClass="path" presetSubtype="0" decel="100000" fill="hold" nodeType="withEffect">
                                  <p:stCondLst>
                                    <p:cond delay="1150"/>
                                  </p:stCondLst>
                                  <p:childTnLst>
                                    <p:animMotion origin="layout" path="M 8.33333E-7 0 L -0.33698 0 " pathEditMode="relative" rAng="0" ptsTypes="AA">
                                      <p:cBhvr>
                                        <p:cTn id="56" dur="500" fill="hold"/>
                                        <p:tgtEl>
                                          <p:spTgt spid="192"/>
                                        </p:tgtEl>
                                        <p:attrNameLst>
                                          <p:attrName>ppt_x</p:attrName>
                                          <p:attrName>ppt_y</p:attrName>
                                        </p:attrNameLst>
                                      </p:cBhvr>
                                      <p:rCtr x="-16849" y="0"/>
                                    </p:animMotion>
                                  </p:childTnLst>
                                </p:cTn>
                              </p:par>
                              <p:par>
                                <p:cTn id="57" presetID="35" presetClass="path" presetSubtype="0" decel="100000" fill="hold" grpId="0" nodeType="withEffect">
                                  <p:stCondLst>
                                    <p:cond delay="1150"/>
                                  </p:stCondLst>
                                  <p:childTnLst>
                                    <p:animMotion origin="layout" path="M 8.33333E-7 0 L -0.33698 0 " pathEditMode="relative" rAng="0" ptsTypes="AA">
                                      <p:cBhvr>
                                        <p:cTn id="58" dur="500" fill="hold"/>
                                        <p:tgtEl>
                                          <p:spTgt spid="189"/>
                                        </p:tgtEl>
                                        <p:attrNameLst>
                                          <p:attrName>ppt_x</p:attrName>
                                          <p:attrName>ppt_y</p:attrName>
                                        </p:attrNameLst>
                                      </p:cBhvr>
                                      <p:rCtr x="-16849" y="0"/>
                                    </p:animMotion>
                                  </p:childTnLst>
                                </p:cTn>
                              </p:par>
                              <p:par>
                                <p:cTn id="59" presetID="35" presetClass="path" presetSubtype="0" decel="100000" fill="hold" grpId="0" nodeType="withEffect" nodePh="1">
                                  <p:stCondLst>
                                    <p:cond delay="1150"/>
                                  </p:stCondLst>
                                  <p:endCondLst>
                                    <p:cond evt="begin" delay="0">
                                      <p:tn val="59"/>
                                    </p:cond>
                                  </p:endCondLst>
                                  <p:childTnLst>
                                    <p:animMotion origin="layout" path="M 8.33333E-7 0 L -0.33698 0 " pathEditMode="relative" rAng="0" ptsTypes="AA">
                                      <p:cBhvr>
                                        <p:cTn id="60" dur="500" fill="hold"/>
                                        <p:tgtEl>
                                          <p:spTgt spid="231"/>
                                        </p:tgtEl>
                                        <p:attrNameLst>
                                          <p:attrName>ppt_x</p:attrName>
                                          <p:attrName>ppt_y</p:attrName>
                                        </p:attrNameLst>
                                      </p:cBhvr>
                                      <p:rCtr x="-16849" y="0"/>
                                    </p:animMotion>
                                  </p:childTnLst>
                                </p:cTn>
                              </p:par>
                              <p:par>
                                <p:cTn id="61" presetID="35" presetClass="path" presetSubtype="0" decel="100000" fill="hold" nodeType="withEffect">
                                  <p:stCondLst>
                                    <p:cond delay="1250"/>
                                  </p:stCondLst>
                                  <p:childTnLst>
                                    <p:animMotion origin="layout" path="M 8.33333E-7 0 L -0.33698 0 " pathEditMode="relative" rAng="0" ptsTypes="AA">
                                      <p:cBhvr>
                                        <p:cTn id="62" dur="500" fill="hold"/>
                                        <p:tgtEl>
                                          <p:spTgt spid="191"/>
                                        </p:tgtEl>
                                        <p:attrNameLst>
                                          <p:attrName>ppt_x</p:attrName>
                                          <p:attrName>ppt_y</p:attrName>
                                        </p:attrNameLst>
                                      </p:cBhvr>
                                      <p:rCtr x="-16849" y="0"/>
                                    </p:animMotion>
                                  </p:childTnLst>
                                </p:cTn>
                              </p:par>
                              <p:par>
                                <p:cTn id="63" presetID="35" presetClass="path" presetSubtype="0" decel="100000" fill="hold" grpId="0" nodeType="withEffect">
                                  <p:stCondLst>
                                    <p:cond delay="1250"/>
                                  </p:stCondLst>
                                  <p:childTnLst>
                                    <p:animMotion origin="layout" path="M 8.33333E-7 0 L -0.33698 0 " pathEditMode="relative" rAng="0" ptsTypes="AA">
                                      <p:cBhvr>
                                        <p:cTn id="64" dur="500" fill="hold"/>
                                        <p:tgtEl>
                                          <p:spTgt spid="190"/>
                                        </p:tgtEl>
                                        <p:attrNameLst>
                                          <p:attrName>ppt_x</p:attrName>
                                          <p:attrName>ppt_y</p:attrName>
                                        </p:attrNameLst>
                                      </p:cBhvr>
                                      <p:rCtr x="-16849" y="0"/>
                                    </p:animMotion>
                                  </p:childTnLst>
                                </p:cTn>
                              </p:par>
                              <p:par>
                                <p:cTn id="65" presetID="35" presetClass="path" presetSubtype="0" decel="100000" fill="hold" grpId="0" nodeType="withEffect" nodePh="1">
                                  <p:stCondLst>
                                    <p:cond delay="1250"/>
                                  </p:stCondLst>
                                  <p:endCondLst>
                                    <p:cond evt="begin" delay="0">
                                      <p:tn val="65"/>
                                    </p:cond>
                                  </p:endCondLst>
                                  <p:childTnLst>
                                    <p:animMotion origin="layout" path="M 8.33333E-7 0 L -0.33698 0 " pathEditMode="relative" rAng="0" ptsTypes="AA">
                                      <p:cBhvr>
                                        <p:cTn id="66" dur="500" fill="hold"/>
                                        <p:tgtEl>
                                          <p:spTgt spid="232"/>
                                        </p:tgtEl>
                                        <p:attrNameLst>
                                          <p:attrName>ppt_x</p:attrName>
                                          <p:attrName>ppt_y</p:attrName>
                                        </p:attrNameLst>
                                      </p:cBhvr>
                                      <p:rCtr x="-16849" y="0"/>
                                    </p:animMotion>
                                  </p:childTnLst>
                                </p:cTn>
                              </p:par>
                              <p:par>
                                <p:cTn id="67" presetID="35" presetClass="path" presetSubtype="0" decel="100000" fill="hold" nodeType="withEffect">
                                  <p:stCondLst>
                                    <p:cond delay="1350"/>
                                  </p:stCondLst>
                                  <p:childTnLst>
                                    <p:animMotion origin="layout" path="M 8.33333E-7 0 L -0.33698 0 " pathEditMode="relative" rAng="0" ptsTypes="AA">
                                      <p:cBhvr>
                                        <p:cTn id="68" dur="500" fill="hold"/>
                                        <p:tgtEl>
                                          <p:spTgt spid="226"/>
                                        </p:tgtEl>
                                        <p:attrNameLst>
                                          <p:attrName>ppt_x</p:attrName>
                                          <p:attrName>ppt_y</p:attrName>
                                        </p:attrNameLst>
                                      </p:cBhvr>
                                      <p:rCtr x="-16849" y="0"/>
                                    </p:animMotion>
                                  </p:childTnLst>
                                </p:cTn>
                              </p:par>
                              <p:par>
                                <p:cTn id="69" presetID="35" presetClass="path" presetSubtype="0" decel="100000" fill="hold" grpId="0" nodeType="withEffect">
                                  <p:stCondLst>
                                    <p:cond delay="1350"/>
                                  </p:stCondLst>
                                  <p:childTnLst>
                                    <p:animMotion origin="layout" path="M 8.33333E-7 0 L -0.33698 0 " pathEditMode="relative" rAng="0" ptsTypes="AA">
                                      <p:cBhvr>
                                        <p:cTn id="70" dur="500" fill="hold"/>
                                        <p:tgtEl>
                                          <p:spTgt spid="225"/>
                                        </p:tgtEl>
                                        <p:attrNameLst>
                                          <p:attrName>ppt_x</p:attrName>
                                          <p:attrName>ppt_y</p:attrName>
                                        </p:attrNameLst>
                                      </p:cBhvr>
                                      <p:rCtr x="-16849" y="0"/>
                                    </p:animMotion>
                                  </p:childTnLst>
                                </p:cTn>
                              </p:par>
                              <p:par>
                                <p:cTn id="71" presetID="35" presetClass="path" presetSubtype="0" decel="100000" fill="hold" grpId="0" nodeType="withEffect" nodePh="1">
                                  <p:stCondLst>
                                    <p:cond delay="1350"/>
                                  </p:stCondLst>
                                  <p:endCondLst>
                                    <p:cond evt="begin" delay="0">
                                      <p:tn val="71"/>
                                    </p:cond>
                                  </p:endCondLst>
                                  <p:childTnLst>
                                    <p:animMotion origin="layout" path="M 8.33333E-7 0 L -0.33698 0 " pathEditMode="relative" rAng="0" ptsTypes="AA">
                                      <p:cBhvr>
                                        <p:cTn id="72" dur="500" fill="hold"/>
                                        <p:tgtEl>
                                          <p:spTgt spid="233"/>
                                        </p:tgtEl>
                                        <p:attrNameLst>
                                          <p:attrName>ppt_x</p:attrName>
                                          <p:attrName>ppt_y</p:attrName>
                                        </p:attrNameLst>
                                      </p:cBhvr>
                                      <p:rCtr x="-16849" y="0"/>
                                    </p:animMotion>
                                  </p:childTnLst>
                                </p:cTn>
                              </p:par>
                              <p:par>
                                <p:cTn id="73" presetID="10" presetClass="entr" presetSubtype="0" fill="hold" grpId="0" nodeType="withEffect" nodePh="1">
                                  <p:stCondLst>
                                    <p:cond delay="0"/>
                                  </p:stCondLst>
                                  <p:endCondLst>
                                    <p:cond evt="begin" delay="0">
                                      <p:tn val="73"/>
                                    </p:cond>
                                  </p:endCondLst>
                                  <p:childTnLst>
                                    <p:set>
                                      <p:cBhvr>
                                        <p:cTn id="74" dur="1" fill="hold">
                                          <p:stCondLst>
                                            <p:cond delay="0"/>
                                          </p:stCondLst>
                                        </p:cTn>
                                        <p:tgtEl>
                                          <p:spTgt spid="239"/>
                                        </p:tgtEl>
                                        <p:attrNameLst>
                                          <p:attrName>style.visibility</p:attrName>
                                        </p:attrNameLst>
                                      </p:cBhvr>
                                      <p:to>
                                        <p:strVal val="visible"/>
                                      </p:to>
                                    </p:set>
                                    <p:animEffect transition="in" filter="fade">
                                      <p:cBhvr>
                                        <p:cTn id="75" dur="1000"/>
                                        <p:tgtEl>
                                          <p:spTgt spid="239"/>
                                        </p:tgtEl>
                                      </p:cBhvr>
                                    </p:animEffect>
                                  </p:childTnLst>
                                </p:cTn>
                              </p:par>
                              <p:par>
                                <p:cTn id="76" presetID="10" presetClass="exit" presetSubtype="0" fill="hold" grpId="0" nodeType="withEffect">
                                  <p:stCondLst>
                                    <p:cond delay="0"/>
                                  </p:stCondLst>
                                  <p:childTnLst>
                                    <p:animEffect transition="out" filter="fade">
                                      <p:cBhvr>
                                        <p:cTn id="77" dur="500"/>
                                        <p:tgtEl>
                                          <p:spTgt spid="236"/>
                                        </p:tgtEl>
                                      </p:cBhvr>
                                    </p:animEffect>
                                    <p:set>
                                      <p:cBhvr>
                                        <p:cTn id="78" dur="1" fill="hold">
                                          <p:stCondLst>
                                            <p:cond delay="499"/>
                                          </p:stCondLst>
                                        </p:cTn>
                                        <p:tgtEl>
                                          <p:spTgt spid="236"/>
                                        </p:tgtEl>
                                        <p:attrNameLst>
                                          <p:attrName>style.visibility</p:attrName>
                                        </p:attrNameLst>
                                      </p:cBhvr>
                                      <p:to>
                                        <p:strVal val="hidden"/>
                                      </p:to>
                                    </p:set>
                                  </p:childTnLst>
                                </p:cTn>
                              </p:par>
                              <p:par>
                                <p:cTn id="79" presetID="53" presetClass="entr" presetSubtype="16" fill="hold" grpId="0" nodeType="withEffect">
                                  <p:stCondLst>
                                    <p:cond delay="0"/>
                                  </p:stCondLst>
                                  <p:childTnLst>
                                    <p:set>
                                      <p:cBhvr>
                                        <p:cTn id="80" dur="1" fill="hold">
                                          <p:stCondLst>
                                            <p:cond delay="0"/>
                                          </p:stCondLst>
                                        </p:cTn>
                                        <p:tgtEl>
                                          <p:spTgt spid="238"/>
                                        </p:tgtEl>
                                        <p:attrNameLst>
                                          <p:attrName>style.visibility</p:attrName>
                                        </p:attrNameLst>
                                      </p:cBhvr>
                                      <p:to>
                                        <p:strVal val="visible"/>
                                      </p:to>
                                    </p:set>
                                    <p:anim calcmode="lin" valueType="num">
                                      <p:cBhvr>
                                        <p:cTn id="81" dur="500" fill="hold"/>
                                        <p:tgtEl>
                                          <p:spTgt spid="238"/>
                                        </p:tgtEl>
                                        <p:attrNameLst>
                                          <p:attrName>ppt_w</p:attrName>
                                        </p:attrNameLst>
                                      </p:cBhvr>
                                      <p:tavLst>
                                        <p:tav tm="0">
                                          <p:val>
                                            <p:fltVal val="0"/>
                                          </p:val>
                                        </p:tav>
                                        <p:tav tm="100000">
                                          <p:val>
                                            <p:strVal val="#ppt_w"/>
                                          </p:val>
                                        </p:tav>
                                      </p:tavLst>
                                    </p:anim>
                                    <p:anim calcmode="lin" valueType="num">
                                      <p:cBhvr>
                                        <p:cTn id="82" dur="500" fill="hold"/>
                                        <p:tgtEl>
                                          <p:spTgt spid="238"/>
                                        </p:tgtEl>
                                        <p:attrNameLst>
                                          <p:attrName>ppt_h</p:attrName>
                                        </p:attrNameLst>
                                      </p:cBhvr>
                                      <p:tavLst>
                                        <p:tav tm="0">
                                          <p:val>
                                            <p:fltVal val="0"/>
                                          </p:val>
                                        </p:tav>
                                        <p:tav tm="100000">
                                          <p:val>
                                            <p:strVal val="#ppt_h"/>
                                          </p:val>
                                        </p:tav>
                                      </p:tavLst>
                                    </p:anim>
                                    <p:animEffect transition="in" filter="fade">
                                      <p:cBhvr>
                                        <p:cTn id="83" dur="500"/>
                                        <p:tgtEl>
                                          <p:spTgt spid="238"/>
                                        </p:tgtEl>
                                      </p:cBhvr>
                                    </p:animEffect>
                                  </p:childTnLst>
                                </p:cTn>
                              </p:par>
                            </p:childTnLst>
                          </p:cTn>
                        </p:par>
                      </p:childTnLst>
                    </p:cTn>
                  </p:par>
                </p:childTnLst>
              </p:cTn>
              <p:nextCondLst>
                <p:cond evt="onClick" delay="0">
                  <p:tgtEl>
                    <p:spTgt spid="237"/>
                  </p:tgtEl>
                </p:cond>
              </p:nextCondLst>
            </p:seq>
            <p:seq concurrent="1" nextAc="seek">
              <p:cTn id="84" restart="whenNotActive" fill="hold" evtFilter="cancelBubble" nodeType="interactiveSeq">
                <p:stCondLst>
                  <p:cond evt="onClick" delay="0">
                    <p:tgtEl>
                      <p:spTgt spid="239"/>
                    </p:tgtEl>
                  </p:cond>
                </p:stCondLst>
                <p:endSync evt="end" delay="0">
                  <p:rtn val="all"/>
                </p:endSync>
                <p:childTnLst>
                  <p:par>
                    <p:cTn id="85" fill="hold">
                      <p:stCondLst>
                        <p:cond delay="0"/>
                      </p:stCondLst>
                      <p:childTnLst>
                        <p:par>
                          <p:cTn id="86" fill="hold">
                            <p:stCondLst>
                              <p:cond delay="0"/>
                            </p:stCondLst>
                            <p:childTnLst>
                              <p:par>
                                <p:cTn id="87" presetID="63" presetClass="path" presetSubtype="0" accel="100000" fill="hold" grpId="1" nodeType="withEffect">
                                  <p:stCondLst>
                                    <p:cond delay="600"/>
                                  </p:stCondLst>
                                  <p:childTnLst>
                                    <p:animMotion origin="layout" path="M -0.33698 0 L 1.66667E-6 0 " pathEditMode="relative" rAng="0" ptsTypes="AA">
                                      <p:cBhvr>
                                        <p:cTn id="88" dur="500" fill="hold"/>
                                        <p:tgtEl>
                                          <p:spTgt spid="185"/>
                                        </p:tgtEl>
                                        <p:attrNameLst>
                                          <p:attrName>ppt_x</p:attrName>
                                          <p:attrName>ppt_y</p:attrName>
                                        </p:attrNameLst>
                                      </p:cBhvr>
                                      <p:rCtr x="16823" y="0"/>
                                    </p:animMotion>
                                  </p:childTnLst>
                                </p:cTn>
                              </p:par>
                              <p:par>
                                <p:cTn id="89" presetID="63" presetClass="path" presetSubtype="0" accel="100000" fill="hold" grpId="1" nodeType="withEffect" nodePh="1">
                                  <p:stCondLst>
                                    <p:cond delay="600"/>
                                  </p:stCondLst>
                                  <p:endCondLst>
                                    <p:cond evt="begin" delay="0">
                                      <p:tn val="89"/>
                                    </p:cond>
                                  </p:endCondLst>
                                  <p:childTnLst>
                                    <p:animMotion origin="layout" path="M -0.33698 0 L 1.66667E-6 0 " pathEditMode="relative" rAng="0" ptsTypes="AA">
                                      <p:cBhvr>
                                        <p:cTn id="90" dur="500" fill="hold"/>
                                        <p:tgtEl>
                                          <p:spTgt spid="227"/>
                                        </p:tgtEl>
                                        <p:attrNameLst>
                                          <p:attrName>ppt_x</p:attrName>
                                          <p:attrName>ppt_y</p:attrName>
                                        </p:attrNameLst>
                                      </p:cBhvr>
                                      <p:rCtr x="16823" y="0"/>
                                    </p:animMotion>
                                  </p:childTnLst>
                                </p:cTn>
                              </p:par>
                              <p:par>
                                <p:cTn id="91" presetID="63" presetClass="path" presetSubtype="0" accel="100000" fill="hold" nodeType="withEffect">
                                  <p:stCondLst>
                                    <p:cond delay="600"/>
                                  </p:stCondLst>
                                  <p:childTnLst>
                                    <p:animMotion origin="layout" path="M -0.33698 0 L 1.66667E-6 0 " pathEditMode="relative" rAng="0" ptsTypes="AA">
                                      <p:cBhvr>
                                        <p:cTn id="92" dur="500" fill="hold"/>
                                        <p:tgtEl>
                                          <p:spTgt spid="195"/>
                                        </p:tgtEl>
                                        <p:attrNameLst>
                                          <p:attrName>ppt_x</p:attrName>
                                          <p:attrName>ppt_y</p:attrName>
                                        </p:attrNameLst>
                                      </p:cBhvr>
                                      <p:rCtr x="16823" y="0"/>
                                    </p:animMotion>
                                  </p:childTnLst>
                                </p:cTn>
                              </p:par>
                              <p:par>
                                <p:cTn id="93" presetID="63" presetClass="path" presetSubtype="0" accel="100000" fill="hold" grpId="1" nodeType="withEffect">
                                  <p:stCondLst>
                                    <p:cond delay="500"/>
                                  </p:stCondLst>
                                  <p:childTnLst>
                                    <p:animMotion origin="layout" path="M -0.33698 0 L 1.66667E-6 0 " pathEditMode="relative" rAng="0" ptsTypes="AA">
                                      <p:cBhvr>
                                        <p:cTn id="94" dur="500" fill="hold"/>
                                        <p:tgtEl>
                                          <p:spTgt spid="186"/>
                                        </p:tgtEl>
                                        <p:attrNameLst>
                                          <p:attrName>ppt_x</p:attrName>
                                          <p:attrName>ppt_y</p:attrName>
                                        </p:attrNameLst>
                                      </p:cBhvr>
                                      <p:rCtr x="16823" y="0"/>
                                    </p:animMotion>
                                  </p:childTnLst>
                                </p:cTn>
                              </p:par>
                              <p:par>
                                <p:cTn id="95" presetID="63" presetClass="path" presetSubtype="0" accel="100000" fill="hold" grpId="1" nodeType="withEffect" nodePh="1">
                                  <p:stCondLst>
                                    <p:cond delay="500"/>
                                  </p:stCondLst>
                                  <p:endCondLst>
                                    <p:cond evt="begin" delay="0">
                                      <p:tn val="95"/>
                                    </p:cond>
                                  </p:endCondLst>
                                  <p:childTnLst>
                                    <p:animMotion origin="layout" path="M -0.33698 0 L 1.66667E-6 0 " pathEditMode="relative" rAng="0" ptsTypes="AA">
                                      <p:cBhvr>
                                        <p:cTn id="96" dur="500" fill="hold"/>
                                        <p:tgtEl>
                                          <p:spTgt spid="228"/>
                                        </p:tgtEl>
                                        <p:attrNameLst>
                                          <p:attrName>ppt_x</p:attrName>
                                          <p:attrName>ppt_y</p:attrName>
                                        </p:attrNameLst>
                                      </p:cBhvr>
                                      <p:rCtr x="16823" y="0"/>
                                    </p:animMotion>
                                  </p:childTnLst>
                                </p:cTn>
                              </p:par>
                              <p:par>
                                <p:cTn id="97" presetID="63" presetClass="path" presetSubtype="0" accel="100000" fill="hold" nodeType="withEffect">
                                  <p:stCondLst>
                                    <p:cond delay="500"/>
                                  </p:stCondLst>
                                  <p:childTnLst>
                                    <p:animMotion origin="layout" path="M -0.33698 0 L 1.66667E-6 0 " pathEditMode="relative" rAng="0" ptsTypes="AA">
                                      <p:cBhvr>
                                        <p:cTn id="98" dur="500" fill="hold"/>
                                        <p:tgtEl>
                                          <p:spTgt spid="194"/>
                                        </p:tgtEl>
                                        <p:attrNameLst>
                                          <p:attrName>ppt_x</p:attrName>
                                          <p:attrName>ppt_y</p:attrName>
                                        </p:attrNameLst>
                                      </p:cBhvr>
                                      <p:rCtr x="16823" y="0"/>
                                    </p:animMotion>
                                  </p:childTnLst>
                                </p:cTn>
                              </p:par>
                              <p:par>
                                <p:cTn id="99" presetID="63" presetClass="path" presetSubtype="0" accel="100000" fill="hold" grpId="1" nodeType="withEffect">
                                  <p:stCondLst>
                                    <p:cond delay="400"/>
                                  </p:stCondLst>
                                  <p:childTnLst>
                                    <p:animMotion origin="layout" path="M -0.33698 0 L 1.66667E-6 0 " pathEditMode="relative" rAng="0" ptsTypes="AA">
                                      <p:cBhvr>
                                        <p:cTn id="100" dur="500" fill="hold"/>
                                        <p:tgtEl>
                                          <p:spTgt spid="187"/>
                                        </p:tgtEl>
                                        <p:attrNameLst>
                                          <p:attrName>ppt_x</p:attrName>
                                          <p:attrName>ppt_y</p:attrName>
                                        </p:attrNameLst>
                                      </p:cBhvr>
                                      <p:rCtr x="16823" y="0"/>
                                    </p:animMotion>
                                  </p:childTnLst>
                                </p:cTn>
                              </p:par>
                              <p:par>
                                <p:cTn id="101" presetID="63" presetClass="path" presetSubtype="0" accel="100000" fill="hold" grpId="1" nodeType="withEffect" nodePh="1">
                                  <p:stCondLst>
                                    <p:cond delay="400"/>
                                  </p:stCondLst>
                                  <p:endCondLst>
                                    <p:cond evt="begin" delay="0">
                                      <p:tn val="101"/>
                                    </p:cond>
                                  </p:endCondLst>
                                  <p:childTnLst>
                                    <p:animMotion origin="layout" path="M -0.33698 0 L 1.66667E-6 0 " pathEditMode="relative" rAng="0" ptsTypes="AA">
                                      <p:cBhvr>
                                        <p:cTn id="102" dur="500" fill="hold"/>
                                        <p:tgtEl>
                                          <p:spTgt spid="229"/>
                                        </p:tgtEl>
                                        <p:attrNameLst>
                                          <p:attrName>ppt_x</p:attrName>
                                          <p:attrName>ppt_y</p:attrName>
                                        </p:attrNameLst>
                                      </p:cBhvr>
                                      <p:rCtr x="16823" y="0"/>
                                    </p:animMotion>
                                  </p:childTnLst>
                                </p:cTn>
                              </p:par>
                              <p:par>
                                <p:cTn id="103" presetID="63" presetClass="path" presetSubtype="0" accel="100000" fill="hold" nodeType="withEffect">
                                  <p:stCondLst>
                                    <p:cond delay="400"/>
                                  </p:stCondLst>
                                  <p:childTnLst>
                                    <p:animMotion origin="layout" path="M -0.33698 0 L 1.66667E-6 0 " pathEditMode="relative" rAng="0" ptsTypes="AA">
                                      <p:cBhvr>
                                        <p:cTn id="104" dur="500" fill="hold"/>
                                        <p:tgtEl>
                                          <p:spTgt spid="193"/>
                                        </p:tgtEl>
                                        <p:attrNameLst>
                                          <p:attrName>ppt_x</p:attrName>
                                          <p:attrName>ppt_y</p:attrName>
                                        </p:attrNameLst>
                                      </p:cBhvr>
                                      <p:rCtr x="16823" y="0"/>
                                    </p:animMotion>
                                  </p:childTnLst>
                                </p:cTn>
                              </p:par>
                              <p:par>
                                <p:cTn id="105" presetID="63" presetClass="path" presetSubtype="0" accel="100000" fill="hold" grpId="1" nodeType="withEffect">
                                  <p:stCondLst>
                                    <p:cond delay="300"/>
                                  </p:stCondLst>
                                  <p:childTnLst>
                                    <p:animMotion origin="layout" path="M -0.33698 0 L 1.66667E-6 0 " pathEditMode="relative" rAng="0" ptsTypes="AA">
                                      <p:cBhvr>
                                        <p:cTn id="106" dur="500" fill="hold"/>
                                        <p:tgtEl>
                                          <p:spTgt spid="188"/>
                                        </p:tgtEl>
                                        <p:attrNameLst>
                                          <p:attrName>ppt_x</p:attrName>
                                          <p:attrName>ppt_y</p:attrName>
                                        </p:attrNameLst>
                                      </p:cBhvr>
                                      <p:rCtr x="16823" y="0"/>
                                    </p:animMotion>
                                  </p:childTnLst>
                                </p:cTn>
                              </p:par>
                              <p:par>
                                <p:cTn id="107" presetID="63" presetClass="path" presetSubtype="0" accel="100000" fill="hold" grpId="1" nodeType="withEffect" nodePh="1">
                                  <p:stCondLst>
                                    <p:cond delay="300"/>
                                  </p:stCondLst>
                                  <p:endCondLst>
                                    <p:cond evt="begin" delay="0">
                                      <p:tn val="107"/>
                                    </p:cond>
                                  </p:endCondLst>
                                  <p:childTnLst>
                                    <p:animMotion origin="layout" path="M -0.33698 0 L 1.66667E-6 0 " pathEditMode="relative" rAng="0" ptsTypes="AA">
                                      <p:cBhvr>
                                        <p:cTn id="108" dur="500" fill="hold"/>
                                        <p:tgtEl>
                                          <p:spTgt spid="230"/>
                                        </p:tgtEl>
                                        <p:attrNameLst>
                                          <p:attrName>ppt_x</p:attrName>
                                          <p:attrName>ppt_y</p:attrName>
                                        </p:attrNameLst>
                                      </p:cBhvr>
                                      <p:rCtr x="16823" y="0"/>
                                    </p:animMotion>
                                  </p:childTnLst>
                                </p:cTn>
                              </p:par>
                              <p:par>
                                <p:cTn id="109" presetID="63" presetClass="path" presetSubtype="0" accel="100000" fill="hold" nodeType="withEffect">
                                  <p:stCondLst>
                                    <p:cond delay="300"/>
                                  </p:stCondLst>
                                  <p:childTnLst>
                                    <p:animMotion origin="layout" path="M -0.33698 0 L 1.66667E-6 0 " pathEditMode="relative" rAng="0" ptsTypes="AA">
                                      <p:cBhvr>
                                        <p:cTn id="110" dur="500" fill="hold"/>
                                        <p:tgtEl>
                                          <p:spTgt spid="192"/>
                                        </p:tgtEl>
                                        <p:attrNameLst>
                                          <p:attrName>ppt_x</p:attrName>
                                          <p:attrName>ppt_y</p:attrName>
                                        </p:attrNameLst>
                                      </p:cBhvr>
                                      <p:rCtr x="16823" y="0"/>
                                    </p:animMotion>
                                  </p:childTnLst>
                                </p:cTn>
                              </p:par>
                              <p:par>
                                <p:cTn id="111" presetID="63" presetClass="path" presetSubtype="0" accel="100000" fill="hold" grpId="1" nodeType="withEffect">
                                  <p:stCondLst>
                                    <p:cond delay="200"/>
                                  </p:stCondLst>
                                  <p:childTnLst>
                                    <p:animMotion origin="layout" path="M -0.33698 0 L 1.66667E-6 0 " pathEditMode="relative" rAng="0" ptsTypes="AA">
                                      <p:cBhvr>
                                        <p:cTn id="112" dur="500" fill="hold"/>
                                        <p:tgtEl>
                                          <p:spTgt spid="189"/>
                                        </p:tgtEl>
                                        <p:attrNameLst>
                                          <p:attrName>ppt_x</p:attrName>
                                          <p:attrName>ppt_y</p:attrName>
                                        </p:attrNameLst>
                                      </p:cBhvr>
                                      <p:rCtr x="16823" y="0"/>
                                    </p:animMotion>
                                  </p:childTnLst>
                                </p:cTn>
                              </p:par>
                              <p:par>
                                <p:cTn id="113" presetID="63" presetClass="path" presetSubtype="0" accel="100000" fill="hold" grpId="1" nodeType="withEffect" nodePh="1">
                                  <p:stCondLst>
                                    <p:cond delay="200"/>
                                  </p:stCondLst>
                                  <p:endCondLst>
                                    <p:cond evt="begin" delay="0">
                                      <p:tn val="113"/>
                                    </p:cond>
                                  </p:endCondLst>
                                  <p:childTnLst>
                                    <p:animMotion origin="layout" path="M -0.33698 0 L 1.66667E-6 0 " pathEditMode="relative" rAng="0" ptsTypes="AA">
                                      <p:cBhvr>
                                        <p:cTn id="114" dur="500" fill="hold"/>
                                        <p:tgtEl>
                                          <p:spTgt spid="231"/>
                                        </p:tgtEl>
                                        <p:attrNameLst>
                                          <p:attrName>ppt_x</p:attrName>
                                          <p:attrName>ppt_y</p:attrName>
                                        </p:attrNameLst>
                                      </p:cBhvr>
                                      <p:rCtr x="16823" y="0"/>
                                    </p:animMotion>
                                  </p:childTnLst>
                                </p:cTn>
                              </p:par>
                              <p:par>
                                <p:cTn id="115" presetID="63" presetClass="path" presetSubtype="0" accel="100000" fill="hold" nodeType="withEffect">
                                  <p:stCondLst>
                                    <p:cond delay="200"/>
                                  </p:stCondLst>
                                  <p:childTnLst>
                                    <p:animMotion origin="layout" path="M -0.33698 0 L 1.66667E-6 0 " pathEditMode="relative" rAng="0" ptsTypes="AA">
                                      <p:cBhvr>
                                        <p:cTn id="116" dur="500" fill="hold"/>
                                        <p:tgtEl>
                                          <p:spTgt spid="191"/>
                                        </p:tgtEl>
                                        <p:attrNameLst>
                                          <p:attrName>ppt_x</p:attrName>
                                          <p:attrName>ppt_y</p:attrName>
                                        </p:attrNameLst>
                                      </p:cBhvr>
                                      <p:rCtr x="16823" y="0"/>
                                    </p:animMotion>
                                  </p:childTnLst>
                                </p:cTn>
                              </p:par>
                              <p:par>
                                <p:cTn id="117" presetID="63" presetClass="path" presetSubtype="0" accel="100000" fill="hold" grpId="1" nodeType="withEffect">
                                  <p:stCondLst>
                                    <p:cond delay="100"/>
                                  </p:stCondLst>
                                  <p:childTnLst>
                                    <p:animMotion origin="layout" path="M -0.33698 0 L 1.66667E-6 0 " pathEditMode="relative" rAng="0" ptsTypes="AA">
                                      <p:cBhvr>
                                        <p:cTn id="118" dur="500" fill="hold"/>
                                        <p:tgtEl>
                                          <p:spTgt spid="190"/>
                                        </p:tgtEl>
                                        <p:attrNameLst>
                                          <p:attrName>ppt_x</p:attrName>
                                          <p:attrName>ppt_y</p:attrName>
                                        </p:attrNameLst>
                                      </p:cBhvr>
                                      <p:rCtr x="16823" y="0"/>
                                    </p:animMotion>
                                  </p:childTnLst>
                                </p:cTn>
                              </p:par>
                              <p:par>
                                <p:cTn id="119" presetID="63" presetClass="path" presetSubtype="0" accel="100000" fill="hold" grpId="1" nodeType="withEffect" nodePh="1">
                                  <p:stCondLst>
                                    <p:cond delay="100"/>
                                  </p:stCondLst>
                                  <p:endCondLst>
                                    <p:cond evt="begin" delay="0">
                                      <p:tn val="119"/>
                                    </p:cond>
                                  </p:endCondLst>
                                  <p:childTnLst>
                                    <p:animMotion origin="layout" path="M -0.33698 0 L 1.66667E-6 0 " pathEditMode="relative" rAng="0" ptsTypes="AA">
                                      <p:cBhvr>
                                        <p:cTn id="120" dur="500" fill="hold"/>
                                        <p:tgtEl>
                                          <p:spTgt spid="232"/>
                                        </p:tgtEl>
                                        <p:attrNameLst>
                                          <p:attrName>ppt_x</p:attrName>
                                          <p:attrName>ppt_y</p:attrName>
                                        </p:attrNameLst>
                                      </p:cBhvr>
                                      <p:rCtr x="16823" y="0"/>
                                    </p:animMotion>
                                  </p:childTnLst>
                                </p:cTn>
                              </p:par>
                              <p:par>
                                <p:cTn id="121" presetID="63" presetClass="path" presetSubtype="0" accel="100000" fill="hold" nodeType="withEffect">
                                  <p:stCondLst>
                                    <p:cond delay="100"/>
                                  </p:stCondLst>
                                  <p:childTnLst>
                                    <p:animMotion origin="layout" path="M -0.33698 0 L 1.66667E-6 0 " pathEditMode="relative" rAng="0" ptsTypes="AA">
                                      <p:cBhvr>
                                        <p:cTn id="122" dur="500" fill="hold"/>
                                        <p:tgtEl>
                                          <p:spTgt spid="226"/>
                                        </p:tgtEl>
                                        <p:attrNameLst>
                                          <p:attrName>ppt_x</p:attrName>
                                          <p:attrName>ppt_y</p:attrName>
                                        </p:attrNameLst>
                                      </p:cBhvr>
                                      <p:rCtr x="16823" y="0"/>
                                    </p:animMotion>
                                  </p:childTnLst>
                                </p:cTn>
                              </p:par>
                              <p:par>
                                <p:cTn id="123" presetID="63" presetClass="path" presetSubtype="0" accel="100000" fill="hold" grpId="1" nodeType="withEffect">
                                  <p:stCondLst>
                                    <p:cond delay="0"/>
                                  </p:stCondLst>
                                  <p:childTnLst>
                                    <p:animMotion origin="layout" path="M -0.33698 0 L 1.66667E-6 0 " pathEditMode="relative" rAng="0" ptsTypes="AA">
                                      <p:cBhvr>
                                        <p:cTn id="124" dur="500" fill="hold"/>
                                        <p:tgtEl>
                                          <p:spTgt spid="225"/>
                                        </p:tgtEl>
                                        <p:attrNameLst>
                                          <p:attrName>ppt_x</p:attrName>
                                          <p:attrName>ppt_y</p:attrName>
                                        </p:attrNameLst>
                                      </p:cBhvr>
                                      <p:rCtr x="16823" y="0"/>
                                    </p:animMotion>
                                  </p:childTnLst>
                                </p:cTn>
                              </p:par>
                              <p:par>
                                <p:cTn id="125" presetID="63" presetClass="path" presetSubtype="0" accel="100000" fill="hold" grpId="1" nodeType="withEffect" nodePh="1">
                                  <p:stCondLst>
                                    <p:cond delay="0"/>
                                  </p:stCondLst>
                                  <p:endCondLst>
                                    <p:cond evt="begin" delay="0">
                                      <p:tn val="125"/>
                                    </p:cond>
                                  </p:endCondLst>
                                  <p:childTnLst>
                                    <p:animMotion origin="layout" path="M -0.33698 0 L 1.66667E-6 0 " pathEditMode="relative" rAng="0" ptsTypes="AA">
                                      <p:cBhvr>
                                        <p:cTn id="126" dur="500" fill="hold"/>
                                        <p:tgtEl>
                                          <p:spTgt spid="233"/>
                                        </p:tgtEl>
                                        <p:attrNameLst>
                                          <p:attrName>ppt_x</p:attrName>
                                          <p:attrName>ppt_y</p:attrName>
                                        </p:attrNameLst>
                                      </p:cBhvr>
                                      <p:rCtr x="16823" y="0"/>
                                    </p:animMotion>
                                  </p:childTnLst>
                                </p:cTn>
                              </p:par>
                              <p:par>
                                <p:cTn id="127" presetID="10" presetClass="exit" presetSubtype="0" fill="hold" grpId="1" nodeType="withEffect">
                                  <p:stCondLst>
                                    <p:cond delay="0"/>
                                  </p:stCondLst>
                                  <p:childTnLst>
                                    <p:animEffect transition="out" filter="fade">
                                      <p:cBhvr>
                                        <p:cTn id="128" dur="500"/>
                                        <p:tgtEl>
                                          <p:spTgt spid="239"/>
                                        </p:tgtEl>
                                      </p:cBhvr>
                                    </p:animEffect>
                                    <p:set>
                                      <p:cBhvr>
                                        <p:cTn id="129" dur="1" fill="hold">
                                          <p:stCondLst>
                                            <p:cond delay="499"/>
                                          </p:stCondLst>
                                        </p:cTn>
                                        <p:tgtEl>
                                          <p:spTgt spid="239"/>
                                        </p:tgtEl>
                                        <p:attrNameLst>
                                          <p:attrName>style.visibility</p:attrName>
                                        </p:attrNameLst>
                                      </p:cBhvr>
                                      <p:to>
                                        <p:strVal val="hidden"/>
                                      </p:to>
                                    </p:set>
                                  </p:childTnLst>
                                </p:cTn>
                              </p:par>
                              <p:par>
                                <p:cTn id="130" presetID="53" presetClass="exit" presetSubtype="32" fill="hold" grpId="1" nodeType="withEffect">
                                  <p:stCondLst>
                                    <p:cond delay="0"/>
                                  </p:stCondLst>
                                  <p:childTnLst>
                                    <p:anim calcmode="lin" valueType="num">
                                      <p:cBhvr>
                                        <p:cTn id="131" dur="500"/>
                                        <p:tgtEl>
                                          <p:spTgt spid="238"/>
                                        </p:tgtEl>
                                        <p:attrNameLst>
                                          <p:attrName>ppt_w</p:attrName>
                                        </p:attrNameLst>
                                      </p:cBhvr>
                                      <p:tavLst>
                                        <p:tav tm="0">
                                          <p:val>
                                            <p:strVal val="ppt_w"/>
                                          </p:val>
                                        </p:tav>
                                        <p:tav tm="100000">
                                          <p:val>
                                            <p:fltVal val="0"/>
                                          </p:val>
                                        </p:tav>
                                      </p:tavLst>
                                    </p:anim>
                                    <p:anim calcmode="lin" valueType="num">
                                      <p:cBhvr>
                                        <p:cTn id="132" dur="500"/>
                                        <p:tgtEl>
                                          <p:spTgt spid="238"/>
                                        </p:tgtEl>
                                        <p:attrNameLst>
                                          <p:attrName>ppt_h</p:attrName>
                                        </p:attrNameLst>
                                      </p:cBhvr>
                                      <p:tavLst>
                                        <p:tav tm="0">
                                          <p:val>
                                            <p:strVal val="ppt_h"/>
                                          </p:val>
                                        </p:tav>
                                        <p:tav tm="100000">
                                          <p:val>
                                            <p:fltVal val="0"/>
                                          </p:val>
                                        </p:tav>
                                      </p:tavLst>
                                    </p:anim>
                                    <p:animEffect transition="out" filter="fade">
                                      <p:cBhvr>
                                        <p:cTn id="133" dur="500"/>
                                        <p:tgtEl>
                                          <p:spTgt spid="238"/>
                                        </p:tgtEl>
                                      </p:cBhvr>
                                    </p:animEffect>
                                    <p:set>
                                      <p:cBhvr>
                                        <p:cTn id="134" dur="1" fill="hold">
                                          <p:stCondLst>
                                            <p:cond delay="499"/>
                                          </p:stCondLst>
                                        </p:cTn>
                                        <p:tgtEl>
                                          <p:spTgt spid="238"/>
                                        </p:tgtEl>
                                        <p:attrNameLst>
                                          <p:attrName>style.visibility</p:attrName>
                                        </p:attrNameLst>
                                      </p:cBhvr>
                                      <p:to>
                                        <p:strVal val="hidden"/>
                                      </p:to>
                                    </p:set>
                                  </p:childTnLst>
                                </p:cTn>
                              </p:par>
                              <p:par>
                                <p:cTn id="135" presetID="10" presetClass="entr" presetSubtype="0" fill="hold" grpId="1" nodeType="withEffect">
                                  <p:stCondLst>
                                    <p:cond delay="0"/>
                                  </p:stCondLst>
                                  <p:childTnLst>
                                    <p:set>
                                      <p:cBhvr>
                                        <p:cTn id="136" dur="1" fill="hold">
                                          <p:stCondLst>
                                            <p:cond delay="0"/>
                                          </p:stCondLst>
                                        </p:cTn>
                                        <p:tgtEl>
                                          <p:spTgt spid="236"/>
                                        </p:tgtEl>
                                        <p:attrNameLst>
                                          <p:attrName>style.visibility</p:attrName>
                                        </p:attrNameLst>
                                      </p:cBhvr>
                                      <p:to>
                                        <p:strVal val="visible"/>
                                      </p:to>
                                    </p:set>
                                    <p:animEffect transition="in" filter="fade">
                                      <p:cBhvr>
                                        <p:cTn id="137" dur="500"/>
                                        <p:tgtEl>
                                          <p:spTgt spid="236"/>
                                        </p:tgtEl>
                                      </p:cBhvr>
                                    </p:animEffect>
                                  </p:childTnLst>
                                </p:cTn>
                              </p:par>
                            </p:childTnLst>
                          </p:cTn>
                        </p:par>
                        <p:par>
                          <p:cTn id="138" fill="hold">
                            <p:stCondLst>
                              <p:cond delay="1100"/>
                            </p:stCondLst>
                            <p:childTnLst>
                              <p:par>
                                <p:cTn id="139" presetID="63" presetClass="path" presetSubtype="0" accel="100000" fill="hold" grpId="1" nodeType="afterEffect">
                                  <p:stCondLst>
                                    <p:cond delay="0"/>
                                  </p:stCondLst>
                                  <p:childTnLst>
                                    <p:animMotion origin="layout" path="M -0.33698 0 L 1.66667E-6 0 " pathEditMode="relative" rAng="0" ptsTypes="AA">
                                      <p:cBhvr>
                                        <p:cTn id="140" dur="500" fill="hold"/>
                                        <p:tgtEl>
                                          <p:spTgt spid="184"/>
                                        </p:tgtEl>
                                        <p:attrNameLst>
                                          <p:attrName>ppt_x</p:attrName>
                                          <p:attrName>ppt_y</p:attrName>
                                        </p:attrNameLst>
                                      </p:cBhvr>
                                      <p:rCtr x="16823" y="0"/>
                                    </p:animMotion>
                                  </p:childTnLst>
                                </p:cTn>
                              </p:par>
                              <p:par>
                                <p:cTn id="141" presetID="63" presetClass="path" presetSubtype="0" accel="100000" fill="hold" grpId="1" nodeType="withEffect">
                                  <p:stCondLst>
                                    <p:cond delay="0"/>
                                  </p:stCondLst>
                                  <p:childTnLst>
                                    <p:animMotion origin="layout" path="M -0.33698 0 L 1.66667E-6 0 " pathEditMode="relative" rAng="0" ptsTypes="AA">
                                      <p:cBhvr>
                                        <p:cTn id="142" dur="750" fill="hold"/>
                                        <p:tgtEl>
                                          <p:spTgt spid="183"/>
                                        </p:tgtEl>
                                        <p:attrNameLst>
                                          <p:attrName>ppt_x</p:attrName>
                                          <p:attrName>ppt_y</p:attrName>
                                        </p:attrNameLst>
                                      </p:cBhvr>
                                      <p:rCtr x="16823" y="0"/>
                                    </p:animMotion>
                                  </p:childTnLst>
                                </p:cTn>
                              </p:par>
                              <p:par>
                                <p:cTn id="143" presetID="63" presetClass="path" presetSubtype="0" accel="100000" fill="hold" grpId="1" nodeType="withEffect">
                                  <p:stCondLst>
                                    <p:cond delay="0"/>
                                  </p:stCondLst>
                                  <p:childTnLst>
                                    <p:animMotion origin="layout" path="M -0.33698 0 L 1.66667E-6 0 " pathEditMode="relative" rAng="0" ptsTypes="AA">
                                      <p:cBhvr>
                                        <p:cTn id="144" dur="1000" fill="hold"/>
                                        <p:tgtEl>
                                          <p:spTgt spid="182"/>
                                        </p:tgtEl>
                                        <p:attrNameLst>
                                          <p:attrName>ppt_x</p:attrName>
                                          <p:attrName>ppt_y</p:attrName>
                                        </p:attrNameLst>
                                      </p:cBhvr>
                                      <p:rCtr x="16823" y="0"/>
                                    </p:animMotion>
                                  </p:childTnLst>
                                </p:cTn>
                              </p:par>
                              <p:par>
                                <p:cTn id="145" presetID="63" presetClass="path" presetSubtype="0" accel="100000" fill="hold" grpId="1" nodeType="withEffect">
                                  <p:stCondLst>
                                    <p:cond delay="0"/>
                                  </p:stCondLst>
                                  <p:childTnLst>
                                    <p:animMotion origin="layout" path="M -0.33698 0 L 1.66667E-6 0 " pathEditMode="relative" rAng="0" ptsTypes="AA">
                                      <p:cBhvr>
                                        <p:cTn id="146" dur="1250" fill="hold"/>
                                        <p:tgtEl>
                                          <p:spTgt spid="181"/>
                                        </p:tgtEl>
                                        <p:attrNameLst>
                                          <p:attrName>ppt_x</p:attrName>
                                          <p:attrName>ppt_y</p:attrName>
                                        </p:attrNameLst>
                                      </p:cBhvr>
                                      <p:rCtr x="16823" y="0"/>
                                    </p:animMotion>
                                  </p:childTnLst>
                                </p:cTn>
                              </p:par>
                            </p:childTnLst>
                          </p:cTn>
                        </p:par>
                      </p:childTnLst>
                    </p:cTn>
                  </p:par>
                </p:childTnLst>
              </p:cTn>
              <p:nextCondLst>
                <p:cond evt="onClick" delay="0">
                  <p:tgtEl>
                    <p:spTgt spid="239"/>
                  </p:tgtEl>
                </p:cond>
              </p:nextCondLst>
            </p:seq>
          </p:childTnLst>
        </p:cTn>
      </p:par>
    </p:tnLst>
    <p:bldLst>
      <p:bldP spid="175" grpId="0" animBg="1"/>
      <p:bldP spid="177" grpId="0" animBg="1"/>
      <p:bldP spid="178" grpId="0"/>
      <p:bldP spid="179" grpId="0"/>
      <p:bldP spid="180" grpId="0"/>
      <p:bldP spid="181" grpId="0" animBg="1"/>
      <p:bldP spid="181" grpId="1" animBg="1"/>
      <p:bldP spid="182" grpId="0" animBg="1"/>
      <p:bldP spid="182" grpId="1" animBg="1"/>
      <p:bldP spid="183" grpId="0" animBg="1"/>
      <p:bldP spid="183" grpId="1" animBg="1"/>
      <p:bldP spid="184" grpId="0" animBg="1"/>
      <p:bldP spid="184" grpId="1" animBg="1"/>
      <p:bldP spid="185" grpId="0"/>
      <p:bldP spid="185" grpId="1"/>
      <p:bldP spid="186" grpId="0"/>
      <p:bldP spid="186" grpId="1"/>
      <p:bldP spid="187" grpId="0"/>
      <p:bldP spid="187" grpId="1"/>
      <p:bldP spid="188" grpId="0"/>
      <p:bldP spid="188" grpId="1"/>
      <p:bldP spid="189" grpId="0"/>
      <p:bldP spid="189" grpId="1"/>
      <p:bldP spid="190" grpId="0"/>
      <p:bldP spid="190" grpId="1"/>
      <p:bldP spid="225" grpId="0"/>
      <p:bldP spid="225" grpId="1"/>
      <p:bldP spid="227" grpId="0"/>
      <p:bldP spid="227" grpId="1"/>
      <p:bldP spid="228" grpId="0"/>
      <p:bldP spid="228" grpId="1"/>
      <p:bldP spid="229" grpId="0"/>
      <p:bldP spid="229" grpId="1"/>
      <p:bldP spid="230" grpId="0"/>
      <p:bldP spid="230" grpId="1"/>
      <p:bldP spid="231" grpId="0"/>
      <p:bldP spid="231" grpId="1"/>
      <p:bldP spid="232" grpId="0"/>
      <p:bldP spid="232" grpId="1"/>
      <p:bldP spid="233" grpId="0"/>
      <p:bldP spid="233" grpId="1"/>
      <p:bldP spid="236" grpId="0"/>
      <p:bldP spid="236" grpId="1"/>
      <p:bldP spid="238" grpId="0" animBg="1"/>
      <p:bldP spid="238" grpId="1" animBg="1"/>
      <p:bldP spid="239" grpId="0" animBg="1"/>
      <p:bldP spid="239"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Rechthoek 72">
            <a:extLst>
              <a:ext uri="{FF2B5EF4-FFF2-40B4-BE49-F238E27FC236}">
                <a16:creationId xmlns:a16="http://schemas.microsoft.com/office/drawing/2014/main" id="{60B2CC26-584C-430E-B636-BB8EA4CC9147}"/>
              </a:ext>
            </a:extLst>
          </p:cNvPr>
          <p:cNvSpPr/>
          <p:nvPr/>
        </p:nvSpPr>
        <p:spPr>
          <a:xfrm>
            <a:off x="0" y="0"/>
            <a:ext cx="12192000" cy="6858000"/>
          </a:xfrm>
          <a:prstGeom prst="rect">
            <a:avLst/>
          </a:prstGeom>
          <a:gradFill flip="none" rotWithShape="1">
            <a:gsLst>
              <a:gs pos="0">
                <a:schemeClr val="accent4"/>
              </a:gs>
              <a:gs pos="100000">
                <a:schemeClr val="accent4">
                  <a:lumMod val="6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81" name="Afbeelding 80">
            <a:extLst>
              <a:ext uri="{FF2B5EF4-FFF2-40B4-BE49-F238E27FC236}">
                <a16:creationId xmlns:a16="http://schemas.microsoft.com/office/drawing/2014/main" id="{834C6313-EEC7-4B64-88AF-EA5762440AC4}"/>
              </a:ext>
            </a:extLst>
          </p:cNvPr>
          <p:cNvPicPr>
            <a:picLocks noChangeAspect="1"/>
          </p:cNvPicPr>
          <p:nvPr/>
        </p:nvPicPr>
        <p:blipFill rotWithShape="1">
          <a:blip r:embed="rId2">
            <a:extLst>
              <a:ext uri="{28A0092B-C50C-407E-A947-70E740481C1C}">
                <a14:useLocalDpi xmlns:a14="http://schemas.microsoft.com/office/drawing/2010/main" val="0"/>
              </a:ext>
            </a:extLst>
          </a:blip>
          <a:srcRect t="9202" b="9202"/>
          <a:stretch/>
        </p:blipFill>
        <p:spPr>
          <a:xfrm>
            <a:off x="-8036" y="0"/>
            <a:ext cx="12208072" cy="6858000"/>
          </a:xfrm>
          <a:prstGeom prst="rect">
            <a:avLst/>
          </a:prstGeom>
        </p:spPr>
      </p:pic>
      <p:pic>
        <p:nvPicPr>
          <p:cNvPr id="74" name="Graphic 73">
            <a:extLst>
              <a:ext uri="{FF2B5EF4-FFF2-40B4-BE49-F238E27FC236}">
                <a16:creationId xmlns:a16="http://schemas.microsoft.com/office/drawing/2014/main" id="{A3A1DC10-769B-4EF5-BB27-5DFAEAA8FA2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439763" y="-621"/>
            <a:ext cx="10760273" cy="6858000"/>
          </a:xfrm>
          <a:prstGeom prst="rect">
            <a:avLst/>
          </a:prstGeom>
        </p:spPr>
      </p:pic>
      <p:sp>
        <p:nvSpPr>
          <p:cNvPr id="82" name="!!Red">
            <a:extLst>
              <a:ext uri="{FF2B5EF4-FFF2-40B4-BE49-F238E27FC236}">
                <a16:creationId xmlns:a16="http://schemas.microsoft.com/office/drawing/2014/main" id="{A39B4CAF-A687-40DB-AFE3-4F8D8134A7D1}"/>
              </a:ext>
            </a:extLst>
          </p:cNvPr>
          <p:cNvSpPr/>
          <p:nvPr/>
        </p:nvSpPr>
        <p:spPr>
          <a:xfrm>
            <a:off x="46377" y="1032193"/>
            <a:ext cx="3312441"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3" name="!!Yellow">
            <a:extLst>
              <a:ext uri="{FF2B5EF4-FFF2-40B4-BE49-F238E27FC236}">
                <a16:creationId xmlns:a16="http://schemas.microsoft.com/office/drawing/2014/main" id="{2007BC7B-9708-4B58-81A6-D678C4A308DE}"/>
              </a:ext>
            </a:extLst>
          </p:cNvPr>
          <p:cNvSpPr/>
          <p:nvPr/>
        </p:nvSpPr>
        <p:spPr>
          <a:xfrm>
            <a:off x="33597" y="1032193"/>
            <a:ext cx="3226075"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4" name="!!Black">
            <a:extLst>
              <a:ext uri="{FF2B5EF4-FFF2-40B4-BE49-F238E27FC236}">
                <a16:creationId xmlns:a16="http://schemas.microsoft.com/office/drawing/2014/main" id="{F3299D39-8484-4FAD-8F69-783EEBAD51D5}"/>
              </a:ext>
            </a:extLst>
          </p:cNvPr>
          <p:cNvSpPr/>
          <p:nvPr/>
        </p:nvSpPr>
        <p:spPr>
          <a:xfrm>
            <a:off x="21641" y="1032193"/>
            <a:ext cx="3145285"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5" name="!!White">
            <a:extLst>
              <a:ext uri="{FF2B5EF4-FFF2-40B4-BE49-F238E27FC236}">
                <a16:creationId xmlns:a16="http://schemas.microsoft.com/office/drawing/2014/main" id="{297836E5-A4C7-440E-95C0-9D3D7D95B9F0}"/>
              </a:ext>
            </a:extLst>
          </p:cNvPr>
          <p:cNvSpPr/>
          <p:nvPr/>
        </p:nvSpPr>
        <p:spPr>
          <a:xfrm>
            <a:off x="0" y="1032193"/>
            <a:ext cx="3053349"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6" name="Tekstvak 85">
            <a:extLst>
              <a:ext uri="{FF2B5EF4-FFF2-40B4-BE49-F238E27FC236}">
                <a16:creationId xmlns:a16="http://schemas.microsoft.com/office/drawing/2014/main" id="{AF7A130B-0D35-424F-B810-5CC3613C9C5C}"/>
              </a:ext>
            </a:extLst>
          </p:cNvPr>
          <p:cNvSpPr txBox="1"/>
          <p:nvPr/>
        </p:nvSpPr>
        <p:spPr>
          <a:xfrm>
            <a:off x="0" y="1163605"/>
            <a:ext cx="3056145" cy="492443"/>
          </a:xfrm>
          <a:prstGeom prst="rect">
            <a:avLst/>
          </a:prstGeom>
          <a:noFill/>
        </p:spPr>
        <p:txBody>
          <a:bodyPr vert="horz" wrap="none" lIns="396000" tIns="0" rIns="216000" bIns="0" rtlCol="0">
            <a:spAutoFit/>
          </a:bodyPr>
          <a:lstStyle/>
          <a:p>
            <a:r>
              <a:rPr lang="nl-BE" sz="3200" b="1" dirty="0">
                <a:latin typeface="Candara" panose="020E0502030303020204" pitchFamily="34" charset="0"/>
              </a:rPr>
              <a:t>De scorekaart</a:t>
            </a:r>
          </a:p>
        </p:txBody>
      </p:sp>
      <p:sp>
        <p:nvSpPr>
          <p:cNvPr id="87" name="!!Scorecard">
            <a:extLst>
              <a:ext uri="{FF2B5EF4-FFF2-40B4-BE49-F238E27FC236}">
                <a16:creationId xmlns:a16="http://schemas.microsoft.com/office/drawing/2014/main" id="{2BB7980D-E97F-4136-9792-406B55B94DC6}"/>
              </a:ext>
            </a:extLst>
          </p:cNvPr>
          <p:cNvSpPr/>
          <p:nvPr/>
        </p:nvSpPr>
        <p:spPr>
          <a:xfrm>
            <a:off x="1028794" y="2860020"/>
            <a:ext cx="10181750" cy="2111043"/>
          </a:xfrm>
          <a:prstGeom prst="roundRect">
            <a:avLst>
              <a:gd name="adj" fmla="val 8982"/>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1" name="Tekstvak 10">
            <a:extLst>
              <a:ext uri="{FF2B5EF4-FFF2-40B4-BE49-F238E27FC236}">
                <a16:creationId xmlns:a16="http://schemas.microsoft.com/office/drawing/2014/main" id="{72912024-671B-43EE-B95C-D54396A29CBF}"/>
              </a:ext>
            </a:extLst>
          </p:cNvPr>
          <p:cNvSpPr txBox="1"/>
          <p:nvPr/>
        </p:nvSpPr>
        <p:spPr>
          <a:xfrm>
            <a:off x="1851486" y="3020081"/>
            <a:ext cx="2032000"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2400" b="1" dirty="0" err="1">
                <a:solidFill>
                  <a:schemeClr val="accent2"/>
                </a:solidFill>
                <a:latin typeface="Candara" panose="020E0502030303020204" pitchFamily="34" charset="0"/>
              </a:rPr>
              <a:t>Detry</a:t>
            </a:r>
            <a:endParaRPr lang="en-BE" sz="2400" b="1" dirty="0">
              <a:solidFill>
                <a:schemeClr val="accent2"/>
              </a:solidFill>
              <a:latin typeface="Candara" panose="020E0502030303020204" pitchFamily="34" charset="0"/>
            </a:endParaRPr>
          </a:p>
        </p:txBody>
      </p:sp>
      <p:sp>
        <p:nvSpPr>
          <p:cNvPr id="88" name="Tekstvak 87">
            <a:extLst>
              <a:ext uri="{FF2B5EF4-FFF2-40B4-BE49-F238E27FC236}">
                <a16:creationId xmlns:a16="http://schemas.microsoft.com/office/drawing/2014/main" id="{67650964-995E-4611-BCF2-4CD36B19DCBC}"/>
              </a:ext>
            </a:extLst>
          </p:cNvPr>
          <p:cNvSpPr txBox="1"/>
          <p:nvPr/>
        </p:nvSpPr>
        <p:spPr>
          <a:xfrm>
            <a:off x="1851486" y="3344290"/>
            <a:ext cx="2032000"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dirty="0">
                <a:solidFill>
                  <a:schemeClr val="accent4"/>
                </a:solidFill>
                <a:latin typeface="Candara" panose="020E0502030303020204" pitchFamily="34" charset="0"/>
              </a:rPr>
              <a:t>Thomas</a:t>
            </a:r>
            <a:endParaRPr lang="en-BE" dirty="0">
              <a:solidFill>
                <a:schemeClr val="accent4"/>
              </a:solidFill>
              <a:latin typeface="Candara" panose="020E0502030303020204" pitchFamily="34" charset="0"/>
            </a:endParaRPr>
          </a:p>
        </p:txBody>
      </p:sp>
      <p:grpSp>
        <p:nvGrpSpPr>
          <p:cNvPr id="16" name="Groep 15">
            <a:extLst>
              <a:ext uri="{FF2B5EF4-FFF2-40B4-BE49-F238E27FC236}">
                <a16:creationId xmlns:a16="http://schemas.microsoft.com/office/drawing/2014/main" id="{B78A0B87-CE5A-4BD8-8558-F4519D2E7AC2}"/>
              </a:ext>
            </a:extLst>
          </p:cNvPr>
          <p:cNvGrpSpPr/>
          <p:nvPr/>
        </p:nvGrpSpPr>
        <p:grpSpPr>
          <a:xfrm>
            <a:off x="1188936" y="3075568"/>
            <a:ext cx="516132" cy="522736"/>
            <a:chOff x="5461000" y="3175765"/>
            <a:chExt cx="516132" cy="522736"/>
          </a:xfrm>
        </p:grpSpPr>
        <p:sp>
          <p:nvSpPr>
            <p:cNvPr id="104" name="Vrije vorm: vorm 103">
              <a:extLst>
                <a:ext uri="{FF2B5EF4-FFF2-40B4-BE49-F238E27FC236}">
                  <a16:creationId xmlns:a16="http://schemas.microsoft.com/office/drawing/2014/main" id="{4844325B-DA57-4061-B10D-CBEED2AD6E99}"/>
                </a:ext>
              </a:extLst>
            </p:cNvPr>
            <p:cNvSpPr/>
            <p:nvPr/>
          </p:nvSpPr>
          <p:spPr>
            <a:xfrm>
              <a:off x="5634731" y="3175765"/>
              <a:ext cx="173432" cy="522736"/>
            </a:xfrm>
            <a:custGeom>
              <a:avLst/>
              <a:gdLst>
                <a:gd name="connsiteX0" fmla="*/ 85525 w 173432"/>
                <a:gd name="connsiteY0" fmla="*/ 0 h 522736"/>
                <a:gd name="connsiteX1" fmla="*/ 137774 w 173432"/>
                <a:gd name="connsiteY1" fmla="*/ 5310 h 522736"/>
                <a:gd name="connsiteX2" fmla="*/ 173432 w 173432"/>
                <a:gd name="connsiteY2" fmla="*/ 16469 h 522736"/>
                <a:gd name="connsiteX3" fmla="*/ 173432 w 173432"/>
                <a:gd name="connsiteY3" fmla="*/ 506267 h 522736"/>
                <a:gd name="connsiteX4" fmla="*/ 137774 w 173432"/>
                <a:gd name="connsiteY4" fmla="*/ 517426 h 522736"/>
                <a:gd name="connsiteX5" fmla="*/ 85525 w 173432"/>
                <a:gd name="connsiteY5" fmla="*/ 522736 h 522736"/>
                <a:gd name="connsiteX6" fmla="*/ 33276 w 173432"/>
                <a:gd name="connsiteY6" fmla="*/ 517426 h 522736"/>
                <a:gd name="connsiteX7" fmla="*/ 0 w 173432"/>
                <a:gd name="connsiteY7" fmla="*/ 507012 h 522736"/>
                <a:gd name="connsiteX8" fmla="*/ 0 w 173432"/>
                <a:gd name="connsiteY8" fmla="*/ 15724 h 522736"/>
                <a:gd name="connsiteX9" fmla="*/ 33276 w 173432"/>
                <a:gd name="connsiteY9" fmla="*/ 5310 h 522736"/>
                <a:gd name="connsiteX10" fmla="*/ 85525 w 173432"/>
                <a:gd name="connsiteY10" fmla="*/ 0 h 522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3432" h="522736">
                  <a:moveTo>
                    <a:pt x="85525" y="0"/>
                  </a:moveTo>
                  <a:cubicBezTo>
                    <a:pt x="103423" y="0"/>
                    <a:pt x="120897" y="1829"/>
                    <a:pt x="137774" y="5310"/>
                  </a:cubicBezTo>
                  <a:lnTo>
                    <a:pt x="173432" y="16469"/>
                  </a:lnTo>
                  <a:lnTo>
                    <a:pt x="173432" y="506267"/>
                  </a:lnTo>
                  <a:lnTo>
                    <a:pt x="137774" y="517426"/>
                  </a:lnTo>
                  <a:cubicBezTo>
                    <a:pt x="120897" y="520908"/>
                    <a:pt x="103423" y="522736"/>
                    <a:pt x="85525" y="522736"/>
                  </a:cubicBezTo>
                  <a:cubicBezTo>
                    <a:pt x="67627" y="522736"/>
                    <a:pt x="50152" y="520908"/>
                    <a:pt x="33276" y="517426"/>
                  </a:cubicBezTo>
                  <a:lnTo>
                    <a:pt x="0" y="507012"/>
                  </a:lnTo>
                  <a:lnTo>
                    <a:pt x="0" y="15724"/>
                  </a:lnTo>
                  <a:lnTo>
                    <a:pt x="33276" y="5310"/>
                  </a:lnTo>
                  <a:cubicBezTo>
                    <a:pt x="50152" y="1829"/>
                    <a:pt x="67627" y="0"/>
                    <a:pt x="85525"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3" name="Vrije vorm: vorm 102">
              <a:extLst>
                <a:ext uri="{FF2B5EF4-FFF2-40B4-BE49-F238E27FC236}">
                  <a16:creationId xmlns:a16="http://schemas.microsoft.com/office/drawing/2014/main" id="{548256D2-BBA2-4B11-B90C-9A2332B0C915}"/>
                </a:ext>
              </a:extLst>
            </p:cNvPr>
            <p:cNvSpPr/>
            <p:nvPr/>
          </p:nvSpPr>
          <p:spPr>
            <a:xfrm>
              <a:off x="5461000" y="3191582"/>
              <a:ext cx="173432" cy="491102"/>
            </a:xfrm>
            <a:custGeom>
              <a:avLst/>
              <a:gdLst>
                <a:gd name="connsiteX0" fmla="*/ 173432 w 173432"/>
                <a:gd name="connsiteY0" fmla="*/ 0 h 491102"/>
                <a:gd name="connsiteX1" fmla="*/ 173432 w 173432"/>
                <a:gd name="connsiteY1" fmla="*/ 491102 h 491102"/>
                <a:gd name="connsiteX2" fmla="*/ 158341 w 173432"/>
                <a:gd name="connsiteY2" fmla="*/ 486379 h 491102"/>
                <a:gd name="connsiteX3" fmla="*/ 5266 w 173432"/>
                <a:gd name="connsiteY3" fmla="*/ 298226 h 491102"/>
                <a:gd name="connsiteX4" fmla="*/ 0 w 173432"/>
                <a:gd name="connsiteY4" fmla="*/ 245561 h 491102"/>
                <a:gd name="connsiteX5" fmla="*/ 0 w 173432"/>
                <a:gd name="connsiteY5" fmla="*/ 245541 h 491102"/>
                <a:gd name="connsiteX6" fmla="*/ 5266 w 173432"/>
                <a:gd name="connsiteY6" fmla="*/ 192876 h 491102"/>
                <a:gd name="connsiteX7" fmla="*/ 158341 w 173432"/>
                <a:gd name="connsiteY7" fmla="*/ 4723 h 491102"/>
                <a:gd name="connsiteX8" fmla="*/ 173432 w 173432"/>
                <a:gd name="connsiteY8" fmla="*/ 0 h 491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3432" h="491102">
                  <a:moveTo>
                    <a:pt x="173432" y="0"/>
                  </a:moveTo>
                  <a:lnTo>
                    <a:pt x="173432" y="491102"/>
                  </a:lnTo>
                  <a:lnTo>
                    <a:pt x="158341" y="486379"/>
                  </a:lnTo>
                  <a:cubicBezTo>
                    <a:pt x="80798" y="453315"/>
                    <a:pt x="22534" y="383298"/>
                    <a:pt x="5266" y="298226"/>
                  </a:cubicBezTo>
                  <a:lnTo>
                    <a:pt x="0" y="245561"/>
                  </a:lnTo>
                  <a:lnTo>
                    <a:pt x="0" y="245541"/>
                  </a:lnTo>
                  <a:lnTo>
                    <a:pt x="5266" y="192876"/>
                  </a:lnTo>
                  <a:cubicBezTo>
                    <a:pt x="22534" y="107804"/>
                    <a:pt x="80798" y="37787"/>
                    <a:pt x="158341" y="4723"/>
                  </a:cubicBezTo>
                  <a:lnTo>
                    <a:pt x="173432"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2" name="Vrije vorm: vorm 101">
              <a:extLst>
                <a:ext uri="{FF2B5EF4-FFF2-40B4-BE49-F238E27FC236}">
                  <a16:creationId xmlns:a16="http://schemas.microsoft.com/office/drawing/2014/main" id="{DDC0228A-5E8C-4E09-A327-7526D4ED1FE4}"/>
                </a:ext>
              </a:extLst>
            </p:cNvPr>
            <p:cNvSpPr/>
            <p:nvPr/>
          </p:nvSpPr>
          <p:spPr>
            <a:xfrm>
              <a:off x="5808163" y="3192979"/>
              <a:ext cx="168969" cy="488308"/>
            </a:xfrm>
            <a:custGeom>
              <a:avLst/>
              <a:gdLst>
                <a:gd name="connsiteX0" fmla="*/ 0 w 168969"/>
                <a:gd name="connsiteY0" fmla="*/ 0 h 488308"/>
                <a:gd name="connsiteX1" fmla="*/ 10627 w 168969"/>
                <a:gd name="connsiteY1" fmla="*/ 3326 h 488308"/>
                <a:gd name="connsiteX2" fmla="*/ 168969 w 168969"/>
                <a:gd name="connsiteY2" fmla="*/ 244154 h 488308"/>
                <a:gd name="connsiteX3" fmla="*/ 10627 w 168969"/>
                <a:gd name="connsiteY3" fmla="*/ 484982 h 488308"/>
                <a:gd name="connsiteX4" fmla="*/ 0 w 168969"/>
                <a:gd name="connsiteY4" fmla="*/ 488308 h 488308"/>
                <a:gd name="connsiteX5" fmla="*/ 0 w 168969"/>
                <a:gd name="connsiteY5" fmla="*/ 0 h 488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969" h="488308">
                  <a:moveTo>
                    <a:pt x="0" y="0"/>
                  </a:moveTo>
                  <a:lnTo>
                    <a:pt x="10627" y="3326"/>
                  </a:lnTo>
                  <a:cubicBezTo>
                    <a:pt x="103678" y="43003"/>
                    <a:pt x="168969" y="135892"/>
                    <a:pt x="168969" y="244154"/>
                  </a:cubicBezTo>
                  <a:cubicBezTo>
                    <a:pt x="168969" y="352417"/>
                    <a:pt x="103678" y="445305"/>
                    <a:pt x="10627" y="484982"/>
                  </a:cubicBezTo>
                  <a:lnTo>
                    <a:pt x="0" y="488308"/>
                  </a:lnTo>
                  <a:lnTo>
                    <a:pt x="0"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grpSp>
      <p:cxnSp>
        <p:nvCxnSpPr>
          <p:cNvPr id="22" name="Rechte verbindingslijn 21">
            <a:extLst>
              <a:ext uri="{FF2B5EF4-FFF2-40B4-BE49-F238E27FC236}">
                <a16:creationId xmlns:a16="http://schemas.microsoft.com/office/drawing/2014/main" id="{50F33B9F-9538-4B66-BBCD-86DEF3C2C003}"/>
              </a:ext>
            </a:extLst>
          </p:cNvPr>
          <p:cNvCxnSpPr>
            <a:cxnSpLocks/>
          </p:cNvCxnSpPr>
          <p:nvPr/>
        </p:nvCxnSpPr>
        <p:spPr>
          <a:xfrm>
            <a:off x="1186590" y="4053387"/>
            <a:ext cx="9821964" cy="0"/>
          </a:xfrm>
          <a:prstGeom prst="line">
            <a:avLst/>
          </a:prstGeom>
        </p:spPr>
        <p:style>
          <a:lnRef idx="1">
            <a:schemeClr val="dk1"/>
          </a:lnRef>
          <a:fillRef idx="0">
            <a:schemeClr val="dk1"/>
          </a:fillRef>
          <a:effectRef idx="0">
            <a:schemeClr val="dk1"/>
          </a:effectRef>
          <a:fontRef idx="minor">
            <a:schemeClr val="tx1"/>
          </a:fontRef>
        </p:style>
      </p:cxnSp>
      <p:sp>
        <p:nvSpPr>
          <p:cNvPr id="26" name="Tekstvak 25">
            <a:extLst>
              <a:ext uri="{FF2B5EF4-FFF2-40B4-BE49-F238E27FC236}">
                <a16:creationId xmlns:a16="http://schemas.microsoft.com/office/drawing/2014/main" id="{9E852FDA-96AD-497D-BD91-0E5EAFC7052E}"/>
              </a:ext>
            </a:extLst>
          </p:cNvPr>
          <p:cNvSpPr txBox="1"/>
          <p:nvPr/>
        </p:nvSpPr>
        <p:spPr>
          <a:xfrm>
            <a:off x="1193036" y="3776288"/>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defPPr>
              <a:defRPr lang="en-BE"/>
            </a:defPPr>
            <a:lvl1pPr>
              <a:defRPr sz="1100">
                <a:latin typeface="Candara" panose="020E0502030303020204" pitchFamily="34" charset="0"/>
              </a:defRPr>
            </a:lvl1pPr>
          </a:lstStyle>
          <a:p>
            <a:r>
              <a:rPr lang="nl-BE" dirty="0"/>
              <a:t>Hole</a:t>
            </a:r>
            <a:endParaRPr lang="en-BE" dirty="0"/>
          </a:p>
        </p:txBody>
      </p:sp>
      <p:sp>
        <p:nvSpPr>
          <p:cNvPr id="105" name="Tekstvak 104">
            <a:extLst>
              <a:ext uri="{FF2B5EF4-FFF2-40B4-BE49-F238E27FC236}">
                <a16:creationId xmlns:a16="http://schemas.microsoft.com/office/drawing/2014/main" id="{0E2F12F3-CA27-4CCC-9CD7-A02EB02072D7}"/>
              </a:ext>
            </a:extLst>
          </p:cNvPr>
          <p:cNvSpPr txBox="1"/>
          <p:nvPr/>
        </p:nvSpPr>
        <p:spPr>
          <a:xfrm>
            <a:off x="1183194" y="4107226"/>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t">
            <a:spAutoFit/>
          </a:bodyPr>
          <a:lstStyle/>
          <a:p>
            <a:r>
              <a:rPr lang="nl-BE" sz="1100" dirty="0">
                <a:solidFill>
                  <a:schemeClr val="accent2">
                    <a:lumMod val="50000"/>
                    <a:lumOff val="50000"/>
                  </a:schemeClr>
                </a:solidFill>
                <a:latin typeface="Candara" panose="020E0502030303020204" pitchFamily="34" charset="0"/>
              </a:rPr>
              <a:t>Par</a:t>
            </a:r>
            <a:endParaRPr lang="en-BE" sz="1100" dirty="0">
              <a:solidFill>
                <a:schemeClr val="accent2">
                  <a:lumMod val="50000"/>
                  <a:lumOff val="50000"/>
                </a:schemeClr>
              </a:solidFill>
              <a:latin typeface="Candara" panose="020E0502030303020204" pitchFamily="34" charset="0"/>
            </a:endParaRPr>
          </a:p>
        </p:txBody>
      </p:sp>
      <p:sp>
        <p:nvSpPr>
          <p:cNvPr id="31" name="Tekstvak 30">
            <a:extLst>
              <a:ext uri="{FF2B5EF4-FFF2-40B4-BE49-F238E27FC236}">
                <a16:creationId xmlns:a16="http://schemas.microsoft.com/office/drawing/2014/main" id="{87B88784-1998-4D2A-ACE8-ADCF201166AA}"/>
              </a:ext>
            </a:extLst>
          </p:cNvPr>
          <p:cNvSpPr txBox="1"/>
          <p:nvPr/>
        </p:nvSpPr>
        <p:spPr>
          <a:xfrm>
            <a:off x="1787107"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a:t>
            </a:r>
            <a:endParaRPr lang="en-BE" b="1" dirty="0">
              <a:latin typeface="Candara" panose="020E0502030303020204" pitchFamily="34" charset="0"/>
            </a:endParaRPr>
          </a:p>
        </p:txBody>
      </p:sp>
      <p:sp>
        <p:nvSpPr>
          <p:cNvPr id="114" name="Tekstvak 113">
            <a:extLst>
              <a:ext uri="{FF2B5EF4-FFF2-40B4-BE49-F238E27FC236}">
                <a16:creationId xmlns:a16="http://schemas.microsoft.com/office/drawing/2014/main" id="{CA265B12-4843-4D79-8E94-52FB58943312}"/>
              </a:ext>
            </a:extLst>
          </p:cNvPr>
          <p:cNvSpPr txBox="1"/>
          <p:nvPr/>
        </p:nvSpPr>
        <p:spPr>
          <a:xfrm>
            <a:off x="2842212"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2</a:t>
            </a:r>
            <a:endParaRPr lang="en-BE" b="1" dirty="0">
              <a:latin typeface="Candara" panose="020E0502030303020204" pitchFamily="34" charset="0"/>
            </a:endParaRPr>
          </a:p>
        </p:txBody>
      </p:sp>
      <p:sp>
        <p:nvSpPr>
          <p:cNvPr id="115" name="Tekstvak 114">
            <a:extLst>
              <a:ext uri="{FF2B5EF4-FFF2-40B4-BE49-F238E27FC236}">
                <a16:creationId xmlns:a16="http://schemas.microsoft.com/office/drawing/2014/main" id="{40AC0C90-21B3-4C04-B7B2-E7EF85072754}"/>
              </a:ext>
            </a:extLst>
          </p:cNvPr>
          <p:cNvSpPr txBox="1"/>
          <p:nvPr/>
        </p:nvSpPr>
        <p:spPr>
          <a:xfrm>
            <a:off x="3897317"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116" name="Tekstvak 115">
            <a:extLst>
              <a:ext uri="{FF2B5EF4-FFF2-40B4-BE49-F238E27FC236}">
                <a16:creationId xmlns:a16="http://schemas.microsoft.com/office/drawing/2014/main" id="{F54C14A7-C4C2-4446-B9B8-DD63EA27AE26}"/>
              </a:ext>
            </a:extLst>
          </p:cNvPr>
          <p:cNvSpPr txBox="1"/>
          <p:nvPr/>
        </p:nvSpPr>
        <p:spPr>
          <a:xfrm>
            <a:off x="4952422"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117" name="Tekstvak 116">
            <a:extLst>
              <a:ext uri="{FF2B5EF4-FFF2-40B4-BE49-F238E27FC236}">
                <a16:creationId xmlns:a16="http://schemas.microsoft.com/office/drawing/2014/main" id="{DAC8CAB6-8BBA-4373-AB0A-B216E2F2478B}"/>
              </a:ext>
            </a:extLst>
          </p:cNvPr>
          <p:cNvSpPr txBox="1"/>
          <p:nvPr/>
        </p:nvSpPr>
        <p:spPr>
          <a:xfrm>
            <a:off x="6007527"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5</a:t>
            </a:r>
            <a:endParaRPr lang="en-BE" b="1" dirty="0">
              <a:latin typeface="Candara" panose="020E0502030303020204" pitchFamily="34" charset="0"/>
            </a:endParaRPr>
          </a:p>
        </p:txBody>
      </p:sp>
      <p:sp>
        <p:nvSpPr>
          <p:cNvPr id="118" name="Tekstvak 117">
            <a:extLst>
              <a:ext uri="{FF2B5EF4-FFF2-40B4-BE49-F238E27FC236}">
                <a16:creationId xmlns:a16="http://schemas.microsoft.com/office/drawing/2014/main" id="{700FF20E-320A-45BB-9953-E112C021AACD}"/>
              </a:ext>
            </a:extLst>
          </p:cNvPr>
          <p:cNvSpPr txBox="1"/>
          <p:nvPr/>
        </p:nvSpPr>
        <p:spPr>
          <a:xfrm>
            <a:off x="7062632"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6</a:t>
            </a:r>
            <a:endParaRPr lang="en-BE" b="1" dirty="0">
              <a:latin typeface="Candara" panose="020E0502030303020204" pitchFamily="34" charset="0"/>
            </a:endParaRPr>
          </a:p>
        </p:txBody>
      </p:sp>
      <p:sp>
        <p:nvSpPr>
          <p:cNvPr id="119" name="Tekstvak 118">
            <a:extLst>
              <a:ext uri="{FF2B5EF4-FFF2-40B4-BE49-F238E27FC236}">
                <a16:creationId xmlns:a16="http://schemas.microsoft.com/office/drawing/2014/main" id="{AC0B0A60-7776-4139-BADD-5F18D1A73926}"/>
              </a:ext>
            </a:extLst>
          </p:cNvPr>
          <p:cNvSpPr txBox="1"/>
          <p:nvPr/>
        </p:nvSpPr>
        <p:spPr>
          <a:xfrm>
            <a:off x="8117737"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7</a:t>
            </a:r>
            <a:endParaRPr lang="en-BE" b="1" dirty="0">
              <a:latin typeface="Candara" panose="020E0502030303020204" pitchFamily="34" charset="0"/>
            </a:endParaRPr>
          </a:p>
        </p:txBody>
      </p:sp>
      <p:sp>
        <p:nvSpPr>
          <p:cNvPr id="123" name="Tekstvak 122">
            <a:extLst>
              <a:ext uri="{FF2B5EF4-FFF2-40B4-BE49-F238E27FC236}">
                <a16:creationId xmlns:a16="http://schemas.microsoft.com/office/drawing/2014/main" id="{D5B7889E-BC64-48F8-A76E-04958BB1CAEA}"/>
              </a:ext>
            </a:extLst>
          </p:cNvPr>
          <p:cNvSpPr txBox="1"/>
          <p:nvPr/>
        </p:nvSpPr>
        <p:spPr>
          <a:xfrm>
            <a:off x="9172842"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8</a:t>
            </a:r>
            <a:endParaRPr lang="en-BE" b="1" dirty="0">
              <a:latin typeface="Candara" panose="020E0502030303020204" pitchFamily="34" charset="0"/>
            </a:endParaRPr>
          </a:p>
        </p:txBody>
      </p:sp>
      <p:sp>
        <p:nvSpPr>
          <p:cNvPr id="124" name="Tekstvak 123">
            <a:extLst>
              <a:ext uri="{FF2B5EF4-FFF2-40B4-BE49-F238E27FC236}">
                <a16:creationId xmlns:a16="http://schemas.microsoft.com/office/drawing/2014/main" id="{BBA4F339-F514-4393-BE33-EB9B17DC35CC}"/>
              </a:ext>
            </a:extLst>
          </p:cNvPr>
          <p:cNvSpPr txBox="1"/>
          <p:nvPr/>
        </p:nvSpPr>
        <p:spPr>
          <a:xfrm>
            <a:off x="10227945"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9</a:t>
            </a:r>
            <a:endParaRPr lang="en-BE" b="1" dirty="0">
              <a:latin typeface="Candara" panose="020E0502030303020204" pitchFamily="34" charset="0"/>
            </a:endParaRPr>
          </a:p>
        </p:txBody>
      </p:sp>
      <p:sp>
        <p:nvSpPr>
          <p:cNvPr id="125" name="Tekstvak 124">
            <a:extLst>
              <a:ext uri="{FF2B5EF4-FFF2-40B4-BE49-F238E27FC236}">
                <a16:creationId xmlns:a16="http://schemas.microsoft.com/office/drawing/2014/main" id="{3D15A702-5B3E-4B7B-B297-22C607EDF4AA}"/>
              </a:ext>
            </a:extLst>
          </p:cNvPr>
          <p:cNvSpPr txBox="1"/>
          <p:nvPr/>
        </p:nvSpPr>
        <p:spPr>
          <a:xfrm>
            <a:off x="1787282"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126" name="Tekstvak 125">
            <a:extLst>
              <a:ext uri="{FF2B5EF4-FFF2-40B4-BE49-F238E27FC236}">
                <a16:creationId xmlns:a16="http://schemas.microsoft.com/office/drawing/2014/main" id="{AF168253-B3BE-481D-B774-E87B22BDE88B}"/>
              </a:ext>
            </a:extLst>
          </p:cNvPr>
          <p:cNvSpPr txBox="1"/>
          <p:nvPr/>
        </p:nvSpPr>
        <p:spPr>
          <a:xfrm>
            <a:off x="2842387"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127" name="Tekstvak 126">
            <a:extLst>
              <a:ext uri="{FF2B5EF4-FFF2-40B4-BE49-F238E27FC236}">
                <a16:creationId xmlns:a16="http://schemas.microsoft.com/office/drawing/2014/main" id="{074BF0C7-7F4A-4180-B3F2-A171A489F507}"/>
              </a:ext>
            </a:extLst>
          </p:cNvPr>
          <p:cNvSpPr txBox="1"/>
          <p:nvPr/>
        </p:nvSpPr>
        <p:spPr>
          <a:xfrm>
            <a:off x="3897492"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128" name="Tekstvak 127">
            <a:extLst>
              <a:ext uri="{FF2B5EF4-FFF2-40B4-BE49-F238E27FC236}">
                <a16:creationId xmlns:a16="http://schemas.microsoft.com/office/drawing/2014/main" id="{9A9150BE-B508-4BB7-9059-FFB5B7EAAD57}"/>
              </a:ext>
            </a:extLst>
          </p:cNvPr>
          <p:cNvSpPr txBox="1"/>
          <p:nvPr/>
        </p:nvSpPr>
        <p:spPr>
          <a:xfrm>
            <a:off x="4952597"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3</a:t>
            </a:r>
            <a:endParaRPr lang="en-BE" sz="1200" b="1" dirty="0">
              <a:solidFill>
                <a:schemeClr val="accent2">
                  <a:lumMod val="50000"/>
                  <a:lumOff val="50000"/>
                </a:schemeClr>
              </a:solidFill>
              <a:latin typeface="Candara" panose="020E0502030303020204" pitchFamily="34" charset="0"/>
            </a:endParaRPr>
          </a:p>
        </p:txBody>
      </p:sp>
      <p:sp>
        <p:nvSpPr>
          <p:cNvPr id="129" name="Tekstvak 128">
            <a:extLst>
              <a:ext uri="{FF2B5EF4-FFF2-40B4-BE49-F238E27FC236}">
                <a16:creationId xmlns:a16="http://schemas.microsoft.com/office/drawing/2014/main" id="{5B4D50F1-C5FB-4239-AE93-E457FB70324E}"/>
              </a:ext>
            </a:extLst>
          </p:cNvPr>
          <p:cNvSpPr txBox="1"/>
          <p:nvPr/>
        </p:nvSpPr>
        <p:spPr>
          <a:xfrm>
            <a:off x="6007702"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5</a:t>
            </a:r>
            <a:endParaRPr lang="en-BE" sz="1200" b="1" dirty="0">
              <a:solidFill>
                <a:schemeClr val="accent2">
                  <a:lumMod val="50000"/>
                  <a:lumOff val="50000"/>
                </a:schemeClr>
              </a:solidFill>
              <a:latin typeface="Candara" panose="020E0502030303020204" pitchFamily="34" charset="0"/>
            </a:endParaRPr>
          </a:p>
        </p:txBody>
      </p:sp>
      <p:sp>
        <p:nvSpPr>
          <p:cNvPr id="130" name="Tekstvak 129">
            <a:extLst>
              <a:ext uri="{FF2B5EF4-FFF2-40B4-BE49-F238E27FC236}">
                <a16:creationId xmlns:a16="http://schemas.microsoft.com/office/drawing/2014/main" id="{B1C1A90A-B60F-4B97-BF94-968697EF9D3F}"/>
              </a:ext>
            </a:extLst>
          </p:cNvPr>
          <p:cNvSpPr txBox="1"/>
          <p:nvPr/>
        </p:nvSpPr>
        <p:spPr>
          <a:xfrm>
            <a:off x="7062807"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132" name="Tekstvak 131">
            <a:extLst>
              <a:ext uri="{FF2B5EF4-FFF2-40B4-BE49-F238E27FC236}">
                <a16:creationId xmlns:a16="http://schemas.microsoft.com/office/drawing/2014/main" id="{DDE09DC1-BB2A-405D-91B3-D29AD1F583C9}"/>
              </a:ext>
            </a:extLst>
          </p:cNvPr>
          <p:cNvSpPr txBox="1"/>
          <p:nvPr/>
        </p:nvSpPr>
        <p:spPr>
          <a:xfrm>
            <a:off x="8117912"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3</a:t>
            </a:r>
            <a:endParaRPr lang="en-BE" sz="1200" b="1" dirty="0">
              <a:solidFill>
                <a:schemeClr val="accent2">
                  <a:lumMod val="50000"/>
                  <a:lumOff val="50000"/>
                </a:schemeClr>
              </a:solidFill>
              <a:latin typeface="Candara" panose="020E0502030303020204" pitchFamily="34" charset="0"/>
            </a:endParaRPr>
          </a:p>
        </p:txBody>
      </p:sp>
      <p:sp>
        <p:nvSpPr>
          <p:cNvPr id="133" name="Tekstvak 132">
            <a:extLst>
              <a:ext uri="{FF2B5EF4-FFF2-40B4-BE49-F238E27FC236}">
                <a16:creationId xmlns:a16="http://schemas.microsoft.com/office/drawing/2014/main" id="{4A7FFF19-4127-4933-B312-F30B4D772F5D}"/>
              </a:ext>
            </a:extLst>
          </p:cNvPr>
          <p:cNvSpPr txBox="1"/>
          <p:nvPr/>
        </p:nvSpPr>
        <p:spPr>
          <a:xfrm>
            <a:off x="9173017"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5</a:t>
            </a:r>
            <a:endParaRPr lang="en-BE" sz="1200" b="1" dirty="0">
              <a:solidFill>
                <a:schemeClr val="accent2">
                  <a:lumMod val="50000"/>
                  <a:lumOff val="50000"/>
                </a:schemeClr>
              </a:solidFill>
              <a:latin typeface="Candara" panose="020E0502030303020204" pitchFamily="34" charset="0"/>
            </a:endParaRPr>
          </a:p>
        </p:txBody>
      </p:sp>
      <p:sp>
        <p:nvSpPr>
          <p:cNvPr id="141" name="Tekstvak 140">
            <a:extLst>
              <a:ext uri="{FF2B5EF4-FFF2-40B4-BE49-F238E27FC236}">
                <a16:creationId xmlns:a16="http://schemas.microsoft.com/office/drawing/2014/main" id="{8C2EBB11-B6D5-4D6B-8621-6672E0B0CF83}"/>
              </a:ext>
            </a:extLst>
          </p:cNvPr>
          <p:cNvSpPr txBox="1"/>
          <p:nvPr/>
        </p:nvSpPr>
        <p:spPr>
          <a:xfrm>
            <a:off x="10228120"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cxnSp>
        <p:nvCxnSpPr>
          <p:cNvPr id="143" name="Rechte verbindingslijn 142">
            <a:extLst>
              <a:ext uri="{FF2B5EF4-FFF2-40B4-BE49-F238E27FC236}">
                <a16:creationId xmlns:a16="http://schemas.microsoft.com/office/drawing/2014/main" id="{8F247483-B778-414D-825C-BCEF6DB94DFD}"/>
              </a:ext>
            </a:extLst>
          </p:cNvPr>
          <p:cNvCxnSpPr>
            <a:cxnSpLocks/>
          </p:cNvCxnSpPr>
          <p:nvPr/>
        </p:nvCxnSpPr>
        <p:spPr>
          <a:xfrm>
            <a:off x="1193036" y="4347318"/>
            <a:ext cx="9821964" cy="0"/>
          </a:xfrm>
          <a:prstGeom prst="line">
            <a:avLst/>
          </a:prstGeom>
        </p:spPr>
        <p:style>
          <a:lnRef idx="1">
            <a:schemeClr val="dk1"/>
          </a:lnRef>
          <a:fillRef idx="0">
            <a:schemeClr val="dk1"/>
          </a:fillRef>
          <a:effectRef idx="0">
            <a:schemeClr val="dk1"/>
          </a:effectRef>
          <a:fontRef idx="minor">
            <a:schemeClr val="tx1"/>
          </a:fontRef>
        </p:style>
      </p:cxnSp>
      <p:sp>
        <p:nvSpPr>
          <p:cNvPr id="144" name="Tekstvak 143">
            <a:extLst>
              <a:ext uri="{FF2B5EF4-FFF2-40B4-BE49-F238E27FC236}">
                <a16:creationId xmlns:a16="http://schemas.microsoft.com/office/drawing/2014/main" id="{BEDEB585-CCC1-4297-94E4-536C373CDEE0}"/>
              </a:ext>
            </a:extLst>
          </p:cNvPr>
          <p:cNvSpPr txBox="1"/>
          <p:nvPr/>
        </p:nvSpPr>
        <p:spPr>
          <a:xfrm>
            <a:off x="1189640" y="4463740"/>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ctr">
            <a:spAutoFit/>
          </a:bodyPr>
          <a:lstStyle/>
          <a:p>
            <a:r>
              <a:rPr lang="nl-BE" sz="1100" dirty="0">
                <a:latin typeface="Candara" panose="020E0502030303020204" pitchFamily="34" charset="0"/>
              </a:rPr>
              <a:t>Score</a:t>
            </a:r>
            <a:endParaRPr lang="en-BE" sz="1100" dirty="0">
              <a:latin typeface="Candara" panose="020E0502030303020204" pitchFamily="34" charset="0"/>
            </a:endParaRPr>
          </a:p>
        </p:txBody>
      </p:sp>
      <p:sp>
        <p:nvSpPr>
          <p:cNvPr id="145" name="Tekstvak 144">
            <a:extLst>
              <a:ext uri="{FF2B5EF4-FFF2-40B4-BE49-F238E27FC236}">
                <a16:creationId xmlns:a16="http://schemas.microsoft.com/office/drawing/2014/main" id="{4EA761E4-3686-4A55-825C-F829F8CD6771}"/>
              </a:ext>
            </a:extLst>
          </p:cNvPr>
          <p:cNvSpPr txBox="1"/>
          <p:nvPr/>
        </p:nvSpPr>
        <p:spPr>
          <a:xfrm>
            <a:off x="1793728"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146" name="Tekstvak 145">
            <a:extLst>
              <a:ext uri="{FF2B5EF4-FFF2-40B4-BE49-F238E27FC236}">
                <a16:creationId xmlns:a16="http://schemas.microsoft.com/office/drawing/2014/main" id="{34AE63DF-97AE-460A-BC22-ABAFC2664039}"/>
              </a:ext>
            </a:extLst>
          </p:cNvPr>
          <p:cNvSpPr txBox="1"/>
          <p:nvPr/>
        </p:nvSpPr>
        <p:spPr>
          <a:xfrm>
            <a:off x="2848833"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147" name="Tekstvak 146">
            <a:extLst>
              <a:ext uri="{FF2B5EF4-FFF2-40B4-BE49-F238E27FC236}">
                <a16:creationId xmlns:a16="http://schemas.microsoft.com/office/drawing/2014/main" id="{ED942542-DB39-4CF4-A53E-02CE4BC2BADD}"/>
              </a:ext>
            </a:extLst>
          </p:cNvPr>
          <p:cNvSpPr txBox="1"/>
          <p:nvPr/>
        </p:nvSpPr>
        <p:spPr>
          <a:xfrm>
            <a:off x="3903938"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148" name="Tekstvak 147">
            <a:extLst>
              <a:ext uri="{FF2B5EF4-FFF2-40B4-BE49-F238E27FC236}">
                <a16:creationId xmlns:a16="http://schemas.microsoft.com/office/drawing/2014/main" id="{7A8E6561-CF9C-4B7E-9031-CD22EDD3906A}"/>
              </a:ext>
            </a:extLst>
          </p:cNvPr>
          <p:cNvSpPr txBox="1"/>
          <p:nvPr/>
        </p:nvSpPr>
        <p:spPr>
          <a:xfrm>
            <a:off x="4959043"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149" name="Tekstvak 148">
            <a:extLst>
              <a:ext uri="{FF2B5EF4-FFF2-40B4-BE49-F238E27FC236}">
                <a16:creationId xmlns:a16="http://schemas.microsoft.com/office/drawing/2014/main" id="{89A0D718-0B3D-4BAC-B210-8EE4DB61279C}"/>
              </a:ext>
            </a:extLst>
          </p:cNvPr>
          <p:cNvSpPr txBox="1"/>
          <p:nvPr/>
        </p:nvSpPr>
        <p:spPr>
          <a:xfrm>
            <a:off x="6014148"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 </a:t>
            </a:r>
            <a:endParaRPr lang="en-BE" b="1" dirty="0">
              <a:latin typeface="Candara" panose="020E0502030303020204" pitchFamily="34" charset="0"/>
            </a:endParaRPr>
          </a:p>
        </p:txBody>
      </p:sp>
      <p:sp>
        <p:nvSpPr>
          <p:cNvPr id="150" name="Tekstvak 149">
            <a:extLst>
              <a:ext uri="{FF2B5EF4-FFF2-40B4-BE49-F238E27FC236}">
                <a16:creationId xmlns:a16="http://schemas.microsoft.com/office/drawing/2014/main" id="{02134CD8-780C-484A-B78E-D2CBB00E7A53}"/>
              </a:ext>
            </a:extLst>
          </p:cNvPr>
          <p:cNvSpPr txBox="1"/>
          <p:nvPr/>
        </p:nvSpPr>
        <p:spPr>
          <a:xfrm>
            <a:off x="7069253"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2</a:t>
            </a:r>
            <a:endParaRPr lang="en-BE" b="1" dirty="0">
              <a:latin typeface="Candara" panose="020E0502030303020204" pitchFamily="34" charset="0"/>
            </a:endParaRPr>
          </a:p>
        </p:txBody>
      </p:sp>
      <p:sp>
        <p:nvSpPr>
          <p:cNvPr id="151" name="Tekstvak 150">
            <a:extLst>
              <a:ext uri="{FF2B5EF4-FFF2-40B4-BE49-F238E27FC236}">
                <a16:creationId xmlns:a16="http://schemas.microsoft.com/office/drawing/2014/main" id="{F83CEFB3-6F8F-4936-93D5-EF24E5D721AB}"/>
              </a:ext>
            </a:extLst>
          </p:cNvPr>
          <p:cNvSpPr txBox="1"/>
          <p:nvPr/>
        </p:nvSpPr>
        <p:spPr>
          <a:xfrm>
            <a:off x="8124358"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5</a:t>
            </a:r>
            <a:endParaRPr lang="en-BE" b="1" dirty="0">
              <a:latin typeface="Candara" panose="020E0502030303020204" pitchFamily="34" charset="0"/>
            </a:endParaRPr>
          </a:p>
        </p:txBody>
      </p:sp>
      <p:sp>
        <p:nvSpPr>
          <p:cNvPr id="152" name="Tekstvak 151">
            <a:extLst>
              <a:ext uri="{FF2B5EF4-FFF2-40B4-BE49-F238E27FC236}">
                <a16:creationId xmlns:a16="http://schemas.microsoft.com/office/drawing/2014/main" id="{0046208C-8B54-4583-8BFC-86016C95E801}"/>
              </a:ext>
            </a:extLst>
          </p:cNvPr>
          <p:cNvSpPr txBox="1"/>
          <p:nvPr/>
        </p:nvSpPr>
        <p:spPr>
          <a:xfrm>
            <a:off x="9179463"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5</a:t>
            </a:r>
            <a:endParaRPr lang="en-BE" b="1" dirty="0">
              <a:latin typeface="Candara" panose="020E0502030303020204" pitchFamily="34" charset="0"/>
            </a:endParaRPr>
          </a:p>
        </p:txBody>
      </p:sp>
      <p:sp>
        <p:nvSpPr>
          <p:cNvPr id="153" name="Tekstvak 152">
            <a:extLst>
              <a:ext uri="{FF2B5EF4-FFF2-40B4-BE49-F238E27FC236}">
                <a16:creationId xmlns:a16="http://schemas.microsoft.com/office/drawing/2014/main" id="{4350A729-77A9-4E34-A440-EC2E577D77E8}"/>
              </a:ext>
            </a:extLst>
          </p:cNvPr>
          <p:cNvSpPr txBox="1"/>
          <p:nvPr/>
        </p:nvSpPr>
        <p:spPr>
          <a:xfrm>
            <a:off x="10234566"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32" name="Ovaal 31">
            <a:extLst>
              <a:ext uri="{FF2B5EF4-FFF2-40B4-BE49-F238E27FC236}">
                <a16:creationId xmlns:a16="http://schemas.microsoft.com/office/drawing/2014/main" id="{B8A3594A-F588-4370-9B16-606BB688C1C0}"/>
              </a:ext>
            </a:extLst>
          </p:cNvPr>
          <p:cNvSpPr/>
          <p:nvPr/>
        </p:nvSpPr>
        <p:spPr>
          <a:xfrm>
            <a:off x="3003206" y="4426639"/>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4" name="Ovaal 153">
            <a:extLst>
              <a:ext uri="{FF2B5EF4-FFF2-40B4-BE49-F238E27FC236}">
                <a16:creationId xmlns:a16="http://schemas.microsoft.com/office/drawing/2014/main" id="{8056D642-B215-4DE2-BE72-3A6E920D6E56}"/>
              </a:ext>
            </a:extLst>
          </p:cNvPr>
          <p:cNvSpPr/>
          <p:nvPr/>
        </p:nvSpPr>
        <p:spPr>
          <a:xfrm>
            <a:off x="4044180" y="4421026"/>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5" name="Ovaal 154">
            <a:extLst>
              <a:ext uri="{FF2B5EF4-FFF2-40B4-BE49-F238E27FC236}">
                <a16:creationId xmlns:a16="http://schemas.microsoft.com/office/drawing/2014/main" id="{CA67DD39-186E-47B5-A24F-343A48E19EE6}"/>
              </a:ext>
            </a:extLst>
          </p:cNvPr>
          <p:cNvSpPr/>
          <p:nvPr/>
        </p:nvSpPr>
        <p:spPr>
          <a:xfrm>
            <a:off x="6168521" y="4415413"/>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6" name="Ovaal 155">
            <a:extLst>
              <a:ext uri="{FF2B5EF4-FFF2-40B4-BE49-F238E27FC236}">
                <a16:creationId xmlns:a16="http://schemas.microsoft.com/office/drawing/2014/main" id="{44BB8758-3453-43D2-94FD-6F0967384C73}"/>
              </a:ext>
            </a:extLst>
          </p:cNvPr>
          <p:cNvSpPr/>
          <p:nvPr/>
        </p:nvSpPr>
        <p:spPr>
          <a:xfrm>
            <a:off x="7192808" y="4378982"/>
            <a:ext cx="380826" cy="38082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7" name="Ovaal 156">
            <a:extLst>
              <a:ext uri="{FF2B5EF4-FFF2-40B4-BE49-F238E27FC236}">
                <a16:creationId xmlns:a16="http://schemas.microsoft.com/office/drawing/2014/main" id="{AE8D2851-4E6F-4936-A6AE-AF874F322CDA}"/>
              </a:ext>
            </a:extLst>
          </p:cNvPr>
          <p:cNvSpPr/>
          <p:nvPr/>
        </p:nvSpPr>
        <p:spPr>
          <a:xfrm>
            <a:off x="7225043" y="4411217"/>
            <a:ext cx="316356" cy="31635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8" name="Rechthoek 157">
            <a:extLst>
              <a:ext uri="{FF2B5EF4-FFF2-40B4-BE49-F238E27FC236}">
                <a16:creationId xmlns:a16="http://schemas.microsoft.com/office/drawing/2014/main" id="{A64F70EC-545B-4E44-9857-7A31F7B7A8CB}"/>
              </a:ext>
            </a:extLst>
          </p:cNvPr>
          <p:cNvSpPr/>
          <p:nvPr/>
        </p:nvSpPr>
        <p:spPr>
          <a:xfrm>
            <a:off x="8247914" y="4397238"/>
            <a:ext cx="380826" cy="38082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9" name="Rechthoek 158">
            <a:extLst>
              <a:ext uri="{FF2B5EF4-FFF2-40B4-BE49-F238E27FC236}">
                <a16:creationId xmlns:a16="http://schemas.microsoft.com/office/drawing/2014/main" id="{C67992E5-47E0-42E0-B3CD-5CC4CF8B6279}"/>
              </a:ext>
            </a:extLst>
          </p:cNvPr>
          <p:cNvSpPr/>
          <p:nvPr/>
        </p:nvSpPr>
        <p:spPr>
          <a:xfrm>
            <a:off x="8280148" y="4429473"/>
            <a:ext cx="316356" cy="31635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60" name="Rechthoek 159">
            <a:extLst>
              <a:ext uri="{FF2B5EF4-FFF2-40B4-BE49-F238E27FC236}">
                <a16:creationId xmlns:a16="http://schemas.microsoft.com/office/drawing/2014/main" id="{AA98EB52-2BA9-43BA-90E1-A2A345647B49}"/>
              </a:ext>
            </a:extLst>
          </p:cNvPr>
          <p:cNvSpPr/>
          <p:nvPr/>
        </p:nvSpPr>
        <p:spPr>
          <a:xfrm>
            <a:off x="5108212" y="4418247"/>
            <a:ext cx="316356" cy="31635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166" name="Groep 165">
            <a:extLst>
              <a:ext uri="{FF2B5EF4-FFF2-40B4-BE49-F238E27FC236}">
                <a16:creationId xmlns:a16="http://schemas.microsoft.com/office/drawing/2014/main" id="{C360C58B-CE3B-415A-9541-9DF37EE3E74D}"/>
              </a:ext>
            </a:extLst>
          </p:cNvPr>
          <p:cNvGrpSpPr/>
          <p:nvPr/>
        </p:nvGrpSpPr>
        <p:grpSpPr>
          <a:xfrm>
            <a:off x="7048279" y="4861509"/>
            <a:ext cx="640546" cy="327296"/>
            <a:chOff x="2842528" y="4861509"/>
            <a:chExt cx="640546" cy="327296"/>
          </a:xfrm>
        </p:grpSpPr>
        <p:sp>
          <p:nvSpPr>
            <p:cNvPr id="167" name="Rechthoek: afgeronde hoeken 166">
              <a:extLst>
                <a:ext uri="{FF2B5EF4-FFF2-40B4-BE49-F238E27FC236}">
                  <a16:creationId xmlns:a16="http://schemas.microsoft.com/office/drawing/2014/main" id="{CCC181FA-E0C1-45AC-9473-F98B1B5DDAFB}"/>
                </a:ext>
              </a:extLst>
            </p:cNvPr>
            <p:cNvSpPr/>
            <p:nvPr/>
          </p:nvSpPr>
          <p:spPr>
            <a:xfrm>
              <a:off x="2842528" y="4916390"/>
              <a:ext cx="640546"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Eagle</a:t>
              </a:r>
              <a:endParaRPr lang="en-BE" sz="1600" dirty="0">
                <a:latin typeface="Candara" panose="020E0502030303020204" pitchFamily="34" charset="0"/>
              </a:endParaRPr>
            </a:p>
          </p:txBody>
        </p:sp>
        <p:sp>
          <p:nvSpPr>
            <p:cNvPr id="168" name="Vrije vorm: vorm 167">
              <a:extLst>
                <a:ext uri="{FF2B5EF4-FFF2-40B4-BE49-F238E27FC236}">
                  <a16:creationId xmlns:a16="http://schemas.microsoft.com/office/drawing/2014/main" id="{10C011CD-0F8E-41E9-B8B9-F9D46C3A0135}"/>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grpSp>
        <p:nvGrpSpPr>
          <p:cNvPr id="169" name="Groep 168">
            <a:extLst>
              <a:ext uri="{FF2B5EF4-FFF2-40B4-BE49-F238E27FC236}">
                <a16:creationId xmlns:a16="http://schemas.microsoft.com/office/drawing/2014/main" id="{032BCB26-D2DE-45C5-BF1D-5FA82753C694}"/>
              </a:ext>
            </a:extLst>
          </p:cNvPr>
          <p:cNvGrpSpPr/>
          <p:nvPr/>
        </p:nvGrpSpPr>
        <p:grpSpPr>
          <a:xfrm>
            <a:off x="7999001" y="4861509"/>
            <a:ext cx="861085" cy="655005"/>
            <a:chOff x="2732260" y="4861509"/>
            <a:chExt cx="861085" cy="655005"/>
          </a:xfrm>
        </p:grpSpPr>
        <p:sp>
          <p:nvSpPr>
            <p:cNvPr id="170" name="Rechthoek: afgeronde hoeken 169">
              <a:extLst>
                <a:ext uri="{FF2B5EF4-FFF2-40B4-BE49-F238E27FC236}">
                  <a16:creationId xmlns:a16="http://schemas.microsoft.com/office/drawing/2014/main" id="{197853F8-E8B9-4BF5-A3E7-B5B3AEB3478B}"/>
                </a:ext>
              </a:extLst>
            </p:cNvPr>
            <p:cNvSpPr/>
            <p:nvPr/>
          </p:nvSpPr>
          <p:spPr>
            <a:xfrm>
              <a:off x="2732260" y="4971684"/>
              <a:ext cx="861085" cy="54483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Double </a:t>
              </a:r>
              <a:br>
                <a:rPr lang="en-GB" sz="1600" dirty="0">
                  <a:latin typeface="Candara" panose="020E0502030303020204" pitchFamily="34" charset="0"/>
                </a:rPr>
              </a:br>
              <a:r>
                <a:rPr lang="en-GB" sz="1600" dirty="0">
                  <a:latin typeface="Candara" panose="020E0502030303020204" pitchFamily="34" charset="0"/>
                </a:rPr>
                <a:t>bogey</a:t>
              </a:r>
              <a:endParaRPr lang="en-BE" sz="1600" dirty="0">
                <a:latin typeface="Candara" panose="020E0502030303020204" pitchFamily="34" charset="0"/>
              </a:endParaRPr>
            </a:p>
          </p:txBody>
        </p:sp>
        <p:sp>
          <p:nvSpPr>
            <p:cNvPr id="171" name="Vrije vorm: vorm 170">
              <a:extLst>
                <a:ext uri="{FF2B5EF4-FFF2-40B4-BE49-F238E27FC236}">
                  <a16:creationId xmlns:a16="http://schemas.microsoft.com/office/drawing/2014/main" id="{EF83CE2D-E10C-44F8-B8B1-FE97548A2269}"/>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sp>
        <p:nvSpPr>
          <p:cNvPr id="120" name="!!NextBG">
            <a:extLst>
              <a:ext uri="{FF2B5EF4-FFF2-40B4-BE49-F238E27FC236}">
                <a16:creationId xmlns:a16="http://schemas.microsoft.com/office/drawing/2014/main" id="{A9102675-28D3-4766-9963-791A35466712}"/>
              </a:ext>
            </a:extLst>
          </p:cNvPr>
          <p:cNvSpPr/>
          <p:nvPr/>
        </p:nvSpPr>
        <p:spPr>
          <a:xfrm>
            <a:off x="6206587" y="5929366"/>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1" name="!!NextArrow">
            <a:extLst>
              <a:ext uri="{FF2B5EF4-FFF2-40B4-BE49-F238E27FC236}">
                <a16:creationId xmlns:a16="http://schemas.microsoft.com/office/drawing/2014/main" id="{DC8F9C52-C926-436F-9B13-424D6D82D294}"/>
              </a:ext>
            </a:extLst>
          </p:cNvPr>
          <p:cNvSpPr/>
          <p:nvPr/>
        </p:nvSpPr>
        <p:spPr>
          <a:xfrm>
            <a:off x="6377711" y="6055735"/>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122" name="!!NextLabel">
            <a:extLst>
              <a:ext uri="{FF2B5EF4-FFF2-40B4-BE49-F238E27FC236}">
                <a16:creationId xmlns:a16="http://schemas.microsoft.com/office/drawing/2014/main" id="{2ED54D66-E83C-4B8C-A587-F7B2A352E4B3}"/>
              </a:ext>
            </a:extLst>
          </p:cNvPr>
          <p:cNvSpPr txBox="1"/>
          <p:nvPr/>
        </p:nvSpPr>
        <p:spPr>
          <a:xfrm>
            <a:off x="6206587" y="6470983"/>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latin typeface="Candara" panose="020E0502030303020204" pitchFamily="34" charset="0"/>
              </a:rPr>
              <a:t>Volgende</a:t>
            </a:r>
            <a:endParaRPr lang="en-BE" sz="800" dirty="0">
              <a:latin typeface="Candara" panose="020E0502030303020204" pitchFamily="34" charset="0"/>
            </a:endParaRPr>
          </a:p>
        </p:txBody>
      </p:sp>
      <p:sp>
        <p:nvSpPr>
          <p:cNvPr id="137" name="!!NextTrigger">
            <a:hlinkClick r:id="" action="ppaction://hlinkshowjump?jump=nextslide"/>
            <a:extLst>
              <a:ext uri="{FF2B5EF4-FFF2-40B4-BE49-F238E27FC236}">
                <a16:creationId xmlns:a16="http://schemas.microsoft.com/office/drawing/2014/main" id="{A7692905-1B47-4EDA-BDD7-714051E3B5CC}"/>
              </a:ext>
            </a:extLst>
          </p:cNvPr>
          <p:cNvSpPr/>
          <p:nvPr/>
        </p:nvSpPr>
        <p:spPr>
          <a:xfrm>
            <a:off x="6206586" y="5934877"/>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61" name="!!PrevBG">
            <a:extLst>
              <a:ext uri="{FF2B5EF4-FFF2-40B4-BE49-F238E27FC236}">
                <a16:creationId xmlns:a16="http://schemas.microsoft.com/office/drawing/2014/main" id="{20E0C107-D6AF-48B2-99B3-A90B0327BF23}"/>
              </a:ext>
            </a:extLst>
          </p:cNvPr>
          <p:cNvSpPr/>
          <p:nvPr/>
        </p:nvSpPr>
        <p:spPr>
          <a:xfrm>
            <a:off x="5519597" y="59240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72" name="!!PrevArrow">
            <a:extLst>
              <a:ext uri="{FF2B5EF4-FFF2-40B4-BE49-F238E27FC236}">
                <a16:creationId xmlns:a16="http://schemas.microsoft.com/office/drawing/2014/main" id="{F6F315F9-6ADF-452B-A2B2-BBBD3CED1116}"/>
              </a:ext>
            </a:extLst>
          </p:cNvPr>
          <p:cNvSpPr/>
          <p:nvPr/>
        </p:nvSpPr>
        <p:spPr>
          <a:xfrm flipH="1">
            <a:off x="5646270" y="6050400"/>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173" name="!!PrevLabel">
            <a:extLst>
              <a:ext uri="{FF2B5EF4-FFF2-40B4-BE49-F238E27FC236}">
                <a16:creationId xmlns:a16="http://schemas.microsoft.com/office/drawing/2014/main" id="{256CB0E2-2E4E-4A1A-8ABC-293E740AB9FA}"/>
              </a:ext>
            </a:extLst>
          </p:cNvPr>
          <p:cNvSpPr txBox="1"/>
          <p:nvPr/>
        </p:nvSpPr>
        <p:spPr>
          <a:xfrm>
            <a:off x="5519597" y="6465648"/>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latin typeface="Candara" panose="020E0502030303020204" pitchFamily="34" charset="0"/>
              </a:rPr>
              <a:t>Terug</a:t>
            </a:r>
            <a:endParaRPr lang="en-BE" sz="800" dirty="0">
              <a:latin typeface="Candara" panose="020E0502030303020204" pitchFamily="34" charset="0"/>
            </a:endParaRPr>
          </a:p>
        </p:txBody>
      </p:sp>
      <p:sp>
        <p:nvSpPr>
          <p:cNvPr id="176" name="!!PrevTrigger">
            <a:hlinkClick r:id="rId5" action="ppaction://hlinksldjump"/>
            <a:extLst>
              <a:ext uri="{FF2B5EF4-FFF2-40B4-BE49-F238E27FC236}">
                <a16:creationId xmlns:a16="http://schemas.microsoft.com/office/drawing/2014/main" id="{1FA49E46-7678-4C5A-AD72-949E704B4DCC}"/>
              </a:ext>
            </a:extLst>
          </p:cNvPr>
          <p:cNvSpPr/>
          <p:nvPr/>
        </p:nvSpPr>
        <p:spPr>
          <a:xfrm>
            <a:off x="5519596" y="5929542"/>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pic>
        <p:nvPicPr>
          <p:cNvPr id="234" name="Graphic 233">
            <a:hlinkClick r:id="rId6" action="ppaction://hlinksldjump"/>
            <a:extLst>
              <a:ext uri="{FF2B5EF4-FFF2-40B4-BE49-F238E27FC236}">
                <a16:creationId xmlns:a16="http://schemas.microsoft.com/office/drawing/2014/main" id="{A882F604-4E0C-44A0-9EB1-3A1AB524CFF9}"/>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p:blipFill>
        <p:spPr>
          <a:xfrm rot="10800000">
            <a:off x="149245" y="3977163"/>
            <a:ext cx="725578" cy="402052"/>
          </a:xfrm>
          <a:prstGeom prst="rect">
            <a:avLst/>
          </a:prstGeom>
        </p:spPr>
      </p:pic>
      <p:sp>
        <p:nvSpPr>
          <p:cNvPr id="174" name="Rechthoek: afgeronde hoeken 173">
            <a:extLst>
              <a:ext uri="{FF2B5EF4-FFF2-40B4-BE49-F238E27FC236}">
                <a16:creationId xmlns:a16="http://schemas.microsoft.com/office/drawing/2014/main" id="{B8D7FE91-5E4F-43F2-B87A-D49BB5373961}"/>
              </a:ext>
            </a:extLst>
          </p:cNvPr>
          <p:cNvSpPr/>
          <p:nvPr/>
        </p:nvSpPr>
        <p:spPr>
          <a:xfrm>
            <a:off x="9615177" y="5676285"/>
            <a:ext cx="2148038" cy="367873"/>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100" dirty="0">
                <a:solidFill>
                  <a:schemeClr val="tx1"/>
                </a:solidFill>
                <a:latin typeface="Candara" panose="020E0502030303020204" pitchFamily="34" charset="0"/>
              </a:rPr>
              <a:t>Klik op de labels voor meer info</a:t>
            </a:r>
            <a:endParaRPr lang="en-BE" sz="1100" dirty="0">
              <a:solidFill>
                <a:schemeClr val="tx1"/>
              </a:solidFill>
              <a:latin typeface="Candara" panose="020E0502030303020204" pitchFamily="34" charset="0"/>
            </a:endParaRPr>
          </a:p>
        </p:txBody>
      </p:sp>
      <p:grpSp>
        <p:nvGrpSpPr>
          <p:cNvPr id="39" name="Groep 38">
            <a:extLst>
              <a:ext uri="{FF2B5EF4-FFF2-40B4-BE49-F238E27FC236}">
                <a16:creationId xmlns:a16="http://schemas.microsoft.com/office/drawing/2014/main" id="{5AF6DE8F-C90C-421C-B6C7-5F6F2FB03886}"/>
              </a:ext>
            </a:extLst>
          </p:cNvPr>
          <p:cNvGrpSpPr/>
          <p:nvPr/>
        </p:nvGrpSpPr>
        <p:grpSpPr>
          <a:xfrm>
            <a:off x="2827542" y="4861509"/>
            <a:ext cx="670516" cy="327296"/>
            <a:chOff x="2827542" y="4861509"/>
            <a:chExt cx="670516" cy="327296"/>
          </a:xfrm>
        </p:grpSpPr>
        <p:sp>
          <p:nvSpPr>
            <p:cNvPr id="35" name="Rechthoek: afgeronde hoeken 34">
              <a:extLst>
                <a:ext uri="{FF2B5EF4-FFF2-40B4-BE49-F238E27FC236}">
                  <a16:creationId xmlns:a16="http://schemas.microsoft.com/office/drawing/2014/main" id="{74D5A34A-7093-4647-82D6-1EC8B9240EB4}"/>
                </a:ext>
              </a:extLst>
            </p:cNvPr>
            <p:cNvSpPr/>
            <p:nvPr/>
          </p:nvSpPr>
          <p:spPr>
            <a:xfrm>
              <a:off x="2827542" y="4916390"/>
              <a:ext cx="670516"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Birdie</a:t>
              </a:r>
              <a:endParaRPr lang="en-BE" sz="1600" dirty="0">
                <a:latin typeface="Candara" panose="020E0502030303020204" pitchFamily="34" charset="0"/>
              </a:endParaRPr>
            </a:p>
          </p:txBody>
        </p:sp>
        <p:sp>
          <p:nvSpPr>
            <p:cNvPr id="162" name="Vrije vorm: vorm 161">
              <a:extLst>
                <a:ext uri="{FF2B5EF4-FFF2-40B4-BE49-F238E27FC236}">
                  <a16:creationId xmlns:a16="http://schemas.microsoft.com/office/drawing/2014/main" id="{1178072A-CE0F-4A63-B1B0-12C0FC24563D}"/>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sp>
        <p:nvSpPr>
          <p:cNvPr id="175" name="Rechthoek 174">
            <a:extLst>
              <a:ext uri="{FF2B5EF4-FFF2-40B4-BE49-F238E27FC236}">
                <a16:creationId xmlns:a16="http://schemas.microsoft.com/office/drawing/2014/main" id="{063FFDA9-2779-4876-B607-DE8B67A72BCB}"/>
              </a:ext>
            </a:extLst>
          </p:cNvPr>
          <p:cNvSpPr/>
          <p:nvPr/>
        </p:nvSpPr>
        <p:spPr>
          <a:xfrm>
            <a:off x="-10752" y="0"/>
            <a:ext cx="12209984" cy="6858000"/>
          </a:xfrm>
          <a:prstGeom prst="rect">
            <a:avLst/>
          </a:prstGeom>
          <a:gradFill>
            <a:gsLst>
              <a:gs pos="0">
                <a:schemeClr val="accent2">
                  <a:alpha val="70000"/>
                </a:schemeClr>
              </a:gs>
              <a:gs pos="100000">
                <a:schemeClr val="accent2">
                  <a:lumMod val="70000"/>
                  <a:lumOff val="3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77" name="!!Infobg">
            <a:extLst>
              <a:ext uri="{FF2B5EF4-FFF2-40B4-BE49-F238E27FC236}">
                <a16:creationId xmlns:a16="http://schemas.microsoft.com/office/drawing/2014/main" id="{161A1005-D45B-4DC5-95B6-FFE00E17E72C}"/>
              </a:ext>
            </a:extLst>
          </p:cNvPr>
          <p:cNvSpPr/>
          <p:nvPr/>
        </p:nvSpPr>
        <p:spPr>
          <a:xfrm>
            <a:off x="838420" y="4657363"/>
            <a:ext cx="3978243" cy="752520"/>
          </a:xfrm>
          <a:prstGeom prst="roundRect">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78" name="!!Infotitle">
            <a:extLst>
              <a:ext uri="{FF2B5EF4-FFF2-40B4-BE49-F238E27FC236}">
                <a16:creationId xmlns:a16="http://schemas.microsoft.com/office/drawing/2014/main" id="{9C545FCD-E561-4FC8-AD02-4F3AF48AD673}"/>
              </a:ext>
            </a:extLst>
          </p:cNvPr>
          <p:cNvSpPr txBox="1"/>
          <p:nvPr/>
        </p:nvSpPr>
        <p:spPr>
          <a:xfrm>
            <a:off x="939138" y="4690673"/>
            <a:ext cx="2032000" cy="43088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2800" b="1" dirty="0" err="1">
                <a:latin typeface="Candara" panose="020E0502030303020204" pitchFamily="34" charset="0"/>
              </a:rPr>
              <a:t>Bogey</a:t>
            </a:r>
            <a:endParaRPr lang="en-BE" sz="2800" b="1" dirty="0">
              <a:latin typeface="Candara" panose="020E0502030303020204" pitchFamily="34" charset="0"/>
            </a:endParaRPr>
          </a:p>
        </p:txBody>
      </p:sp>
      <p:sp>
        <p:nvSpPr>
          <p:cNvPr id="179" name="!!Infotext">
            <a:extLst>
              <a:ext uri="{FF2B5EF4-FFF2-40B4-BE49-F238E27FC236}">
                <a16:creationId xmlns:a16="http://schemas.microsoft.com/office/drawing/2014/main" id="{28C3BE4C-093F-4532-9CF0-C4315CE0E7C7}"/>
              </a:ext>
            </a:extLst>
          </p:cNvPr>
          <p:cNvSpPr txBox="1"/>
          <p:nvPr/>
        </p:nvSpPr>
        <p:spPr>
          <a:xfrm>
            <a:off x="948517" y="5128378"/>
            <a:ext cx="3692535"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NL" sz="1200" dirty="0">
                <a:latin typeface="Candara" panose="020E0502030303020204" pitchFamily="34" charset="0"/>
              </a:rPr>
              <a:t>Score die 1 slag slechter is dan par. </a:t>
            </a:r>
          </a:p>
        </p:txBody>
      </p:sp>
      <p:sp>
        <p:nvSpPr>
          <p:cNvPr id="180" name="!!Info-close">
            <a:hlinkClick r:id="rId9" action="ppaction://hlinksldjump"/>
            <a:extLst>
              <a:ext uri="{FF2B5EF4-FFF2-40B4-BE49-F238E27FC236}">
                <a16:creationId xmlns:a16="http://schemas.microsoft.com/office/drawing/2014/main" id="{55E2E341-EB1E-4D29-891B-B5A53FCAD698}"/>
              </a:ext>
            </a:extLst>
          </p:cNvPr>
          <p:cNvSpPr txBox="1"/>
          <p:nvPr/>
        </p:nvSpPr>
        <p:spPr>
          <a:xfrm>
            <a:off x="4098594" y="4658479"/>
            <a:ext cx="718069" cy="288147"/>
          </a:xfrm>
          <a:prstGeom prst="rect">
            <a:avLst/>
          </a:prstGeom>
          <a:noFill/>
          <a:extLst>
            <a:ext uri="{909E8E84-426E-40DD-AFC4-6F175D3DCCD1}">
              <a14:hiddenFill xmlns:a14="http://schemas.microsoft.com/office/drawing/2010/main">
                <a:solidFill>
                  <a:scrgbClr r="0" g="0" b="0"/>
                </a:solidFill>
              </a14:hiddenFill>
            </a:ext>
          </a:extLst>
        </p:spPr>
        <p:txBody>
          <a:bodyPr vert="horz" wrap="none" lIns="0" tIns="72000" rIns="108000" bIns="0" rtlCol="0">
            <a:spAutoFit/>
          </a:bodyPr>
          <a:lstStyle/>
          <a:p>
            <a:pPr algn="r"/>
            <a:r>
              <a:rPr lang="nl-BE" sz="1400" dirty="0">
                <a:solidFill>
                  <a:schemeClr val="accent4"/>
                </a:solidFill>
                <a:latin typeface="Calibri Light" panose="020F0302020204030204" pitchFamily="34" charset="0"/>
              </a:rPr>
              <a:t>Sluiten x</a:t>
            </a:r>
            <a:endParaRPr lang="en-BE" sz="1400" dirty="0">
              <a:solidFill>
                <a:schemeClr val="accent4"/>
              </a:solidFill>
              <a:latin typeface="Calibri Light" panose="020F0302020204030204" pitchFamily="34" charset="0"/>
            </a:endParaRPr>
          </a:p>
        </p:txBody>
      </p:sp>
      <p:grpSp>
        <p:nvGrpSpPr>
          <p:cNvPr id="163" name="Groep 162">
            <a:extLst>
              <a:ext uri="{FF2B5EF4-FFF2-40B4-BE49-F238E27FC236}">
                <a16:creationId xmlns:a16="http://schemas.microsoft.com/office/drawing/2014/main" id="{C1AD08B1-A638-4B31-B684-76FC04BB771E}"/>
              </a:ext>
            </a:extLst>
          </p:cNvPr>
          <p:cNvGrpSpPr/>
          <p:nvPr/>
        </p:nvGrpSpPr>
        <p:grpSpPr>
          <a:xfrm>
            <a:off x="4916200" y="4861509"/>
            <a:ext cx="713759" cy="327296"/>
            <a:chOff x="2805921" y="4861509"/>
            <a:chExt cx="713759" cy="327296"/>
          </a:xfrm>
        </p:grpSpPr>
        <p:sp>
          <p:nvSpPr>
            <p:cNvPr id="164" name="Rechthoek: afgeronde hoeken 163">
              <a:extLst>
                <a:ext uri="{FF2B5EF4-FFF2-40B4-BE49-F238E27FC236}">
                  <a16:creationId xmlns:a16="http://schemas.microsoft.com/office/drawing/2014/main" id="{1CCF70A5-117C-4BC0-83A1-29ADF528A424}"/>
                </a:ext>
              </a:extLst>
            </p:cNvPr>
            <p:cNvSpPr/>
            <p:nvPr/>
          </p:nvSpPr>
          <p:spPr>
            <a:xfrm>
              <a:off x="2805921" y="4916390"/>
              <a:ext cx="713759"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Bogey</a:t>
              </a:r>
              <a:endParaRPr lang="en-BE" sz="1600" dirty="0">
                <a:latin typeface="Candara" panose="020E0502030303020204" pitchFamily="34" charset="0"/>
              </a:endParaRPr>
            </a:p>
          </p:txBody>
        </p:sp>
        <p:sp>
          <p:nvSpPr>
            <p:cNvPr id="165" name="Vrije vorm: vorm 164">
              <a:extLst>
                <a:ext uri="{FF2B5EF4-FFF2-40B4-BE49-F238E27FC236}">
                  <a16:creationId xmlns:a16="http://schemas.microsoft.com/office/drawing/2014/main" id="{830608E6-6A9D-4DDF-8A45-F86BCDA95C3B}"/>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sp>
        <p:nvSpPr>
          <p:cNvPr id="89" name="!!MenuBlack">
            <a:extLst>
              <a:ext uri="{FF2B5EF4-FFF2-40B4-BE49-F238E27FC236}">
                <a16:creationId xmlns:a16="http://schemas.microsoft.com/office/drawing/2014/main" id="{DCF5ED57-3B88-49BB-A152-73ACCD8B1AA6}"/>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90" name="!!MenuYellow">
            <a:extLst>
              <a:ext uri="{FF2B5EF4-FFF2-40B4-BE49-F238E27FC236}">
                <a16:creationId xmlns:a16="http://schemas.microsoft.com/office/drawing/2014/main" id="{73AA0E55-F493-4FDC-A913-0648FB1F9D57}"/>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91" name="!!MenuRed">
            <a:extLst>
              <a:ext uri="{FF2B5EF4-FFF2-40B4-BE49-F238E27FC236}">
                <a16:creationId xmlns:a16="http://schemas.microsoft.com/office/drawing/2014/main" id="{D61432A4-2B74-4EFF-9013-1B76E3A8130F}"/>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92" name="!!MenuWhite">
            <a:extLst>
              <a:ext uri="{FF2B5EF4-FFF2-40B4-BE49-F238E27FC236}">
                <a16:creationId xmlns:a16="http://schemas.microsoft.com/office/drawing/2014/main" id="{BB2252A8-7FF5-4393-9679-61F5D2FE8D4A}"/>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93" name="!!Menu-1">
            <a:extLst>
              <a:ext uri="{FF2B5EF4-FFF2-40B4-BE49-F238E27FC236}">
                <a16:creationId xmlns:a16="http://schemas.microsoft.com/office/drawing/2014/main" id="{88A1F5BC-F317-4A07-A604-E1DB4C60FE8F}"/>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94" name="!!Menu-2">
            <a:extLst>
              <a:ext uri="{FF2B5EF4-FFF2-40B4-BE49-F238E27FC236}">
                <a16:creationId xmlns:a16="http://schemas.microsoft.com/office/drawing/2014/main" id="{D489DF8C-CA1F-4383-B563-A3F37A239FD9}"/>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95" name="!!Menu-3">
            <a:extLst>
              <a:ext uri="{FF2B5EF4-FFF2-40B4-BE49-F238E27FC236}">
                <a16:creationId xmlns:a16="http://schemas.microsoft.com/office/drawing/2014/main" id="{AB5EE8F1-90D9-4845-9CA4-769C67059BDF}"/>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96" name="!!Menu-4">
            <a:extLst>
              <a:ext uri="{FF2B5EF4-FFF2-40B4-BE49-F238E27FC236}">
                <a16:creationId xmlns:a16="http://schemas.microsoft.com/office/drawing/2014/main" id="{63D380A4-3BD3-4BF0-8DF8-C78937FFF75C}"/>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97" name="!!Menu-5">
            <a:extLst>
              <a:ext uri="{FF2B5EF4-FFF2-40B4-BE49-F238E27FC236}">
                <a16:creationId xmlns:a16="http://schemas.microsoft.com/office/drawing/2014/main" id="{2AB9A509-B148-4597-AC75-C8289B83B02B}"/>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98" name="!!Menu-6">
            <a:extLst>
              <a:ext uri="{FF2B5EF4-FFF2-40B4-BE49-F238E27FC236}">
                <a16:creationId xmlns:a16="http://schemas.microsoft.com/office/drawing/2014/main" id="{F8B2A7DE-A6B5-49F4-982E-B7D28722F230}"/>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99" name="!!Menu-Line5">
            <a:extLst>
              <a:ext uri="{FF2B5EF4-FFF2-40B4-BE49-F238E27FC236}">
                <a16:creationId xmlns:a16="http://schemas.microsoft.com/office/drawing/2014/main" id="{96632108-1577-4945-A022-03FF1F30C565}"/>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0" name="!!Menu-Line4">
            <a:extLst>
              <a:ext uri="{FF2B5EF4-FFF2-40B4-BE49-F238E27FC236}">
                <a16:creationId xmlns:a16="http://schemas.microsoft.com/office/drawing/2014/main" id="{5BA514FC-F427-42E7-AD58-33B30E860408}"/>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1" name="!!Menu-Line3">
            <a:extLst>
              <a:ext uri="{FF2B5EF4-FFF2-40B4-BE49-F238E27FC236}">
                <a16:creationId xmlns:a16="http://schemas.microsoft.com/office/drawing/2014/main" id="{66D68B0C-489D-4A5C-B139-26285B6B7DF8}"/>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6" name="!!Menu-Line2">
            <a:extLst>
              <a:ext uri="{FF2B5EF4-FFF2-40B4-BE49-F238E27FC236}">
                <a16:creationId xmlns:a16="http://schemas.microsoft.com/office/drawing/2014/main" id="{B5502175-CC32-4368-8635-E129C9C45D8D}"/>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7" name="!!Menu-Line1">
            <a:extLst>
              <a:ext uri="{FF2B5EF4-FFF2-40B4-BE49-F238E27FC236}">
                <a16:creationId xmlns:a16="http://schemas.microsoft.com/office/drawing/2014/main" id="{A8175A6C-68FF-42F8-98FE-97CB49EB63A0}"/>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08" name="!!Menu-7">
            <a:extLst>
              <a:ext uri="{FF2B5EF4-FFF2-40B4-BE49-F238E27FC236}">
                <a16:creationId xmlns:a16="http://schemas.microsoft.com/office/drawing/2014/main" id="{52E2BCED-93EB-4241-A8F2-8B89A29EC6A1}"/>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109" name="!!Menu-Line6">
            <a:extLst>
              <a:ext uri="{FF2B5EF4-FFF2-40B4-BE49-F238E27FC236}">
                <a16:creationId xmlns:a16="http://schemas.microsoft.com/office/drawing/2014/main" id="{3E29F972-08EA-49B2-BEFA-3E710374BDB4}"/>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10" name="!!MenuTrigger1">
            <a:hlinkClick r:id="rId10" action="ppaction://hlinksldjump"/>
            <a:extLst>
              <a:ext uri="{FF2B5EF4-FFF2-40B4-BE49-F238E27FC236}">
                <a16:creationId xmlns:a16="http://schemas.microsoft.com/office/drawing/2014/main" id="{A4E7914F-7676-45B0-9A96-7AA2B3E7EACA}"/>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1" name="!!MenuTrigger2">
            <a:hlinkClick r:id="rId11" action="ppaction://hlinksldjump"/>
            <a:extLst>
              <a:ext uri="{FF2B5EF4-FFF2-40B4-BE49-F238E27FC236}">
                <a16:creationId xmlns:a16="http://schemas.microsoft.com/office/drawing/2014/main" id="{5736D589-1162-4A33-B4CE-7DA07C126975}"/>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2" name="!!MenuTrigger3">
            <a:hlinkClick r:id="rId12" action="ppaction://hlinksldjump"/>
            <a:extLst>
              <a:ext uri="{FF2B5EF4-FFF2-40B4-BE49-F238E27FC236}">
                <a16:creationId xmlns:a16="http://schemas.microsoft.com/office/drawing/2014/main" id="{20D7713A-E8F6-402D-835C-89E65281FA95}"/>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3" name="!!MenuTrigger4">
            <a:hlinkClick r:id="rId13" action="ppaction://hlinksldjump"/>
            <a:extLst>
              <a:ext uri="{FF2B5EF4-FFF2-40B4-BE49-F238E27FC236}">
                <a16:creationId xmlns:a16="http://schemas.microsoft.com/office/drawing/2014/main" id="{43234DE6-FFE0-4612-8203-7C0EBE6F80D2}"/>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1" name="!!MenuTrigger5">
            <a:hlinkClick r:id="rId5" action="ppaction://hlinksldjump"/>
            <a:extLst>
              <a:ext uri="{FF2B5EF4-FFF2-40B4-BE49-F238E27FC236}">
                <a16:creationId xmlns:a16="http://schemas.microsoft.com/office/drawing/2014/main" id="{F24BE399-B688-480D-807D-7B85B3FE707E}"/>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4" name="!!MenuTrigger6">
            <a:hlinkClick r:id="rId14" action="ppaction://hlinksldjump"/>
            <a:extLst>
              <a:ext uri="{FF2B5EF4-FFF2-40B4-BE49-F238E27FC236}">
                <a16:creationId xmlns:a16="http://schemas.microsoft.com/office/drawing/2014/main" id="{6DDA6538-53E1-401C-8B67-E42A65C23026}"/>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5" name="!!MenuTrigger7">
            <a:hlinkClick r:id="rId15" action="ppaction://hlinksldjump"/>
            <a:extLst>
              <a:ext uri="{FF2B5EF4-FFF2-40B4-BE49-F238E27FC236}">
                <a16:creationId xmlns:a16="http://schemas.microsoft.com/office/drawing/2014/main" id="{8D31EDD2-0467-4A01-BD63-E3CBBC3C2F92}"/>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6" name="!!MenuBG">
            <a:extLst>
              <a:ext uri="{FF2B5EF4-FFF2-40B4-BE49-F238E27FC236}">
                <a16:creationId xmlns:a16="http://schemas.microsoft.com/office/drawing/2014/main" id="{291F356F-6506-4D3E-9117-04CD068224C8}"/>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38" name="!!MenuLabel">
            <a:extLst>
              <a:ext uri="{FF2B5EF4-FFF2-40B4-BE49-F238E27FC236}">
                <a16:creationId xmlns:a16="http://schemas.microsoft.com/office/drawing/2014/main" id="{11900474-0AAA-44EE-B2B2-BF584C44F21F}"/>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139" name="!!MenuTriggerComplete">
            <a:extLst>
              <a:ext uri="{FF2B5EF4-FFF2-40B4-BE49-F238E27FC236}">
                <a16:creationId xmlns:a16="http://schemas.microsoft.com/office/drawing/2014/main" id="{FAB28555-C30B-41D4-A3F0-D32FAEA5A7B8}"/>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40" name="!!MenuCloseButton">
            <a:extLst>
              <a:ext uri="{FF2B5EF4-FFF2-40B4-BE49-F238E27FC236}">
                <a16:creationId xmlns:a16="http://schemas.microsoft.com/office/drawing/2014/main" id="{4A288741-9B2B-4F37-9D3A-1CE6267A10C4}"/>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42" name="!!MenuCloseTriggerComplete">
            <a:extLst>
              <a:ext uri="{FF2B5EF4-FFF2-40B4-BE49-F238E27FC236}">
                <a16:creationId xmlns:a16="http://schemas.microsoft.com/office/drawing/2014/main" id="{0B07FED6-6489-4F16-9D3E-ED77C06BBE6B}"/>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197573113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75"/>
                                        </p:tgtEl>
                                        <p:attrNameLst>
                                          <p:attrName>style.visibility</p:attrName>
                                        </p:attrNameLst>
                                      </p:cBhvr>
                                      <p:to>
                                        <p:strVal val="visible"/>
                                      </p:to>
                                    </p:set>
                                    <p:animEffect transition="in" filter="wipe(down)">
                                      <p:cBhvr>
                                        <p:cTn id="7" dur="500"/>
                                        <p:tgtEl>
                                          <p:spTgt spid="17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7"/>
                                        </p:tgtEl>
                                        <p:attrNameLst>
                                          <p:attrName>style.visibility</p:attrName>
                                        </p:attrNameLst>
                                      </p:cBhvr>
                                      <p:to>
                                        <p:strVal val="visible"/>
                                      </p:to>
                                    </p:set>
                                    <p:animEffect transition="in" filter="fade">
                                      <p:cBhvr>
                                        <p:cTn id="10" dur="500"/>
                                        <p:tgtEl>
                                          <p:spTgt spid="177"/>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78"/>
                                        </p:tgtEl>
                                        <p:attrNameLst>
                                          <p:attrName>style.visibility</p:attrName>
                                        </p:attrNameLst>
                                      </p:cBhvr>
                                      <p:to>
                                        <p:strVal val="visible"/>
                                      </p:to>
                                    </p:set>
                                    <p:animEffect transition="in" filter="fade">
                                      <p:cBhvr>
                                        <p:cTn id="14" dur="500"/>
                                        <p:tgtEl>
                                          <p:spTgt spid="178"/>
                                        </p:tgtEl>
                                      </p:cBhvr>
                                    </p:animEffect>
                                  </p:childTnLst>
                                </p:cTn>
                              </p:par>
                              <p:par>
                                <p:cTn id="15" presetID="10" presetClass="entr" presetSubtype="0" fill="hold" grpId="0" nodeType="withEffect">
                                  <p:stCondLst>
                                    <p:cond delay="250"/>
                                  </p:stCondLst>
                                  <p:childTnLst>
                                    <p:set>
                                      <p:cBhvr>
                                        <p:cTn id="16" dur="1" fill="hold">
                                          <p:stCondLst>
                                            <p:cond delay="0"/>
                                          </p:stCondLst>
                                        </p:cTn>
                                        <p:tgtEl>
                                          <p:spTgt spid="179"/>
                                        </p:tgtEl>
                                        <p:attrNameLst>
                                          <p:attrName>style.visibility</p:attrName>
                                        </p:attrNameLst>
                                      </p:cBhvr>
                                      <p:to>
                                        <p:strVal val="visible"/>
                                      </p:to>
                                    </p:set>
                                    <p:animEffect transition="in" filter="fade">
                                      <p:cBhvr>
                                        <p:cTn id="17" dur="500"/>
                                        <p:tgtEl>
                                          <p:spTgt spid="179"/>
                                        </p:tgtEl>
                                      </p:cBhvr>
                                    </p:animEffect>
                                  </p:childTnLst>
                                </p:cTn>
                              </p:par>
                            </p:childTnLst>
                          </p:cTn>
                        </p:par>
                        <p:par>
                          <p:cTn id="18" fill="hold">
                            <p:stCondLst>
                              <p:cond delay="1250"/>
                            </p:stCondLst>
                            <p:childTnLst>
                              <p:par>
                                <p:cTn id="19" presetID="10" presetClass="entr" presetSubtype="0" fill="hold" grpId="0" nodeType="afterEffect">
                                  <p:stCondLst>
                                    <p:cond delay="0"/>
                                  </p:stCondLst>
                                  <p:childTnLst>
                                    <p:set>
                                      <p:cBhvr>
                                        <p:cTn id="20" dur="1" fill="hold">
                                          <p:stCondLst>
                                            <p:cond delay="0"/>
                                          </p:stCondLst>
                                        </p:cTn>
                                        <p:tgtEl>
                                          <p:spTgt spid="180"/>
                                        </p:tgtEl>
                                        <p:attrNameLst>
                                          <p:attrName>style.visibility</p:attrName>
                                        </p:attrNameLst>
                                      </p:cBhvr>
                                      <p:to>
                                        <p:strVal val="visible"/>
                                      </p:to>
                                    </p:set>
                                    <p:animEffect transition="in" filter="fade">
                                      <p:cBhvr>
                                        <p:cTn id="21" dur="500"/>
                                        <p:tgtEl>
                                          <p:spTgt spid="18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139"/>
                    </p:tgtEl>
                  </p:cond>
                </p:stCondLst>
                <p:endSync evt="end" delay="0">
                  <p:rtn val="all"/>
                </p:endSync>
                <p:childTnLst>
                  <p:par>
                    <p:cTn id="23" fill="hold">
                      <p:stCondLst>
                        <p:cond delay="0"/>
                      </p:stCondLst>
                      <p:childTnLst>
                        <p:par>
                          <p:cTn id="24" fill="hold">
                            <p:stCondLst>
                              <p:cond delay="0"/>
                            </p:stCondLst>
                            <p:childTnLst>
                              <p:par>
                                <p:cTn id="25" presetID="35" presetClass="path" presetSubtype="0" decel="100000" fill="hold" grpId="0" nodeType="withEffect">
                                  <p:stCondLst>
                                    <p:cond delay="0"/>
                                  </p:stCondLst>
                                  <p:childTnLst>
                                    <p:animMotion origin="layout" path="M 8.33333E-7 0 L -0.33698 0 " pathEditMode="relative" rAng="0" ptsTypes="AA">
                                      <p:cBhvr>
                                        <p:cTn id="26" dur="500" fill="hold"/>
                                        <p:tgtEl>
                                          <p:spTgt spid="89"/>
                                        </p:tgtEl>
                                        <p:attrNameLst>
                                          <p:attrName>ppt_x</p:attrName>
                                          <p:attrName>ppt_y</p:attrName>
                                        </p:attrNameLst>
                                      </p:cBhvr>
                                      <p:rCtr x="-16849" y="0"/>
                                    </p:animMotion>
                                  </p:childTnLst>
                                </p:cTn>
                              </p:par>
                              <p:par>
                                <p:cTn id="27" presetID="35" presetClass="path" presetSubtype="0" decel="100000" fill="hold" grpId="0" nodeType="withEffect">
                                  <p:stCondLst>
                                    <p:cond delay="0"/>
                                  </p:stCondLst>
                                  <p:childTnLst>
                                    <p:animMotion origin="layout" path="M 8.33333E-7 0 L -0.33698 0 " pathEditMode="relative" rAng="0" ptsTypes="AA">
                                      <p:cBhvr>
                                        <p:cTn id="28" dur="750" fill="hold"/>
                                        <p:tgtEl>
                                          <p:spTgt spid="90"/>
                                        </p:tgtEl>
                                        <p:attrNameLst>
                                          <p:attrName>ppt_x</p:attrName>
                                          <p:attrName>ppt_y</p:attrName>
                                        </p:attrNameLst>
                                      </p:cBhvr>
                                      <p:rCtr x="-16849" y="0"/>
                                    </p:animMotion>
                                  </p:childTnLst>
                                </p:cTn>
                              </p:par>
                              <p:par>
                                <p:cTn id="29" presetID="35" presetClass="path" presetSubtype="0" decel="100000" fill="hold" grpId="0" nodeType="withEffect">
                                  <p:stCondLst>
                                    <p:cond delay="0"/>
                                  </p:stCondLst>
                                  <p:childTnLst>
                                    <p:animMotion origin="layout" path="M 8.33333E-7 0 L -0.33698 0 " pathEditMode="relative" rAng="0" ptsTypes="AA">
                                      <p:cBhvr>
                                        <p:cTn id="30" dur="1000" fill="hold"/>
                                        <p:tgtEl>
                                          <p:spTgt spid="91"/>
                                        </p:tgtEl>
                                        <p:attrNameLst>
                                          <p:attrName>ppt_x</p:attrName>
                                          <p:attrName>ppt_y</p:attrName>
                                        </p:attrNameLst>
                                      </p:cBhvr>
                                      <p:rCtr x="-16849" y="0"/>
                                    </p:animMotion>
                                  </p:childTnLst>
                                </p:cTn>
                              </p:par>
                              <p:par>
                                <p:cTn id="31" presetID="35" presetClass="path" presetSubtype="0" decel="100000" fill="hold" grpId="0" nodeType="withEffect">
                                  <p:stCondLst>
                                    <p:cond delay="0"/>
                                  </p:stCondLst>
                                  <p:childTnLst>
                                    <p:animMotion origin="layout" path="M 8.33333E-7 0 L -0.33698 0 " pathEditMode="relative" rAng="0" ptsTypes="AA">
                                      <p:cBhvr>
                                        <p:cTn id="32" dur="1250" fill="hold"/>
                                        <p:tgtEl>
                                          <p:spTgt spid="92"/>
                                        </p:tgtEl>
                                        <p:attrNameLst>
                                          <p:attrName>ppt_x</p:attrName>
                                          <p:attrName>ppt_y</p:attrName>
                                        </p:attrNameLst>
                                      </p:cBhvr>
                                      <p:rCtr x="-16849" y="0"/>
                                    </p:animMotion>
                                  </p:childTnLst>
                                </p:cTn>
                              </p:par>
                              <p:par>
                                <p:cTn id="33" presetID="35" presetClass="path" presetSubtype="0" decel="100000" fill="hold" grpId="0" nodeType="withEffect">
                                  <p:stCondLst>
                                    <p:cond delay="750"/>
                                  </p:stCondLst>
                                  <p:childTnLst>
                                    <p:animMotion origin="layout" path="M 8.33333E-7 0 L -0.33698 0 " pathEditMode="relative" rAng="0" ptsTypes="AA">
                                      <p:cBhvr>
                                        <p:cTn id="34" dur="500" fill="hold"/>
                                        <p:tgtEl>
                                          <p:spTgt spid="93"/>
                                        </p:tgtEl>
                                        <p:attrNameLst>
                                          <p:attrName>ppt_x</p:attrName>
                                          <p:attrName>ppt_y</p:attrName>
                                        </p:attrNameLst>
                                      </p:cBhvr>
                                      <p:rCtr x="-16849" y="0"/>
                                    </p:animMotion>
                                  </p:childTnLst>
                                </p:cTn>
                              </p:par>
                              <p:par>
                                <p:cTn id="35" presetID="35" presetClass="path" presetSubtype="0" decel="100000" fill="hold" grpId="0" nodeType="withEffect" nodePh="1">
                                  <p:stCondLst>
                                    <p:cond delay="750"/>
                                  </p:stCondLst>
                                  <p:endCondLst>
                                    <p:cond evt="begin" delay="0">
                                      <p:tn val="35"/>
                                    </p:cond>
                                  </p:endCondLst>
                                  <p:childTnLst>
                                    <p:animMotion origin="layout" path="M 8.33333E-7 0 L -0.33698 0 " pathEditMode="relative" rAng="0" ptsTypes="AA">
                                      <p:cBhvr>
                                        <p:cTn id="36" dur="500" fill="hold"/>
                                        <p:tgtEl>
                                          <p:spTgt spid="110"/>
                                        </p:tgtEl>
                                        <p:attrNameLst>
                                          <p:attrName>ppt_x</p:attrName>
                                          <p:attrName>ppt_y</p:attrName>
                                        </p:attrNameLst>
                                      </p:cBhvr>
                                      <p:rCtr x="-16849" y="0"/>
                                    </p:animMotion>
                                  </p:childTnLst>
                                </p:cTn>
                              </p:par>
                              <p:par>
                                <p:cTn id="37" presetID="35" presetClass="path" presetSubtype="0" decel="100000" fill="hold" nodeType="withEffect">
                                  <p:stCondLst>
                                    <p:cond delay="850"/>
                                  </p:stCondLst>
                                  <p:childTnLst>
                                    <p:animMotion origin="layout" path="M 8.33333E-7 0 L -0.33698 0 " pathEditMode="relative" rAng="0" ptsTypes="AA">
                                      <p:cBhvr>
                                        <p:cTn id="38" dur="500" fill="hold"/>
                                        <p:tgtEl>
                                          <p:spTgt spid="107"/>
                                        </p:tgtEl>
                                        <p:attrNameLst>
                                          <p:attrName>ppt_x</p:attrName>
                                          <p:attrName>ppt_y</p:attrName>
                                        </p:attrNameLst>
                                      </p:cBhvr>
                                      <p:rCtr x="-16849" y="0"/>
                                    </p:animMotion>
                                  </p:childTnLst>
                                </p:cTn>
                              </p:par>
                              <p:par>
                                <p:cTn id="39" presetID="35" presetClass="path" presetSubtype="0" decel="100000" fill="hold" grpId="0" nodeType="withEffect">
                                  <p:stCondLst>
                                    <p:cond delay="850"/>
                                  </p:stCondLst>
                                  <p:childTnLst>
                                    <p:animMotion origin="layout" path="M 8.33333E-7 0 L -0.33698 0 " pathEditMode="relative" rAng="0" ptsTypes="AA">
                                      <p:cBhvr>
                                        <p:cTn id="40" dur="500" fill="hold"/>
                                        <p:tgtEl>
                                          <p:spTgt spid="94"/>
                                        </p:tgtEl>
                                        <p:attrNameLst>
                                          <p:attrName>ppt_x</p:attrName>
                                          <p:attrName>ppt_y</p:attrName>
                                        </p:attrNameLst>
                                      </p:cBhvr>
                                      <p:rCtr x="-16849" y="0"/>
                                    </p:animMotion>
                                  </p:childTnLst>
                                </p:cTn>
                              </p:par>
                              <p:par>
                                <p:cTn id="41" presetID="35" presetClass="path" presetSubtype="0" decel="100000" fill="hold" grpId="0" nodeType="withEffect" nodePh="1">
                                  <p:stCondLst>
                                    <p:cond delay="850"/>
                                  </p:stCondLst>
                                  <p:endCondLst>
                                    <p:cond evt="begin" delay="0">
                                      <p:tn val="41"/>
                                    </p:cond>
                                  </p:endCondLst>
                                  <p:childTnLst>
                                    <p:animMotion origin="layout" path="M 8.33333E-7 0 L -0.33698 0 " pathEditMode="relative" rAng="0" ptsTypes="AA">
                                      <p:cBhvr>
                                        <p:cTn id="42" dur="500" fill="hold"/>
                                        <p:tgtEl>
                                          <p:spTgt spid="111"/>
                                        </p:tgtEl>
                                        <p:attrNameLst>
                                          <p:attrName>ppt_x</p:attrName>
                                          <p:attrName>ppt_y</p:attrName>
                                        </p:attrNameLst>
                                      </p:cBhvr>
                                      <p:rCtr x="-16849" y="0"/>
                                    </p:animMotion>
                                  </p:childTnLst>
                                </p:cTn>
                              </p:par>
                              <p:par>
                                <p:cTn id="43" presetID="35" presetClass="path" presetSubtype="0" decel="100000" fill="hold" nodeType="withEffect">
                                  <p:stCondLst>
                                    <p:cond delay="950"/>
                                  </p:stCondLst>
                                  <p:childTnLst>
                                    <p:animMotion origin="layout" path="M 8.33333E-7 0 L -0.33698 0 " pathEditMode="relative" rAng="0" ptsTypes="AA">
                                      <p:cBhvr>
                                        <p:cTn id="44" dur="500" fill="hold"/>
                                        <p:tgtEl>
                                          <p:spTgt spid="106"/>
                                        </p:tgtEl>
                                        <p:attrNameLst>
                                          <p:attrName>ppt_x</p:attrName>
                                          <p:attrName>ppt_y</p:attrName>
                                        </p:attrNameLst>
                                      </p:cBhvr>
                                      <p:rCtr x="-16849" y="0"/>
                                    </p:animMotion>
                                  </p:childTnLst>
                                </p:cTn>
                              </p:par>
                              <p:par>
                                <p:cTn id="45" presetID="35" presetClass="path" presetSubtype="0" decel="100000" fill="hold" grpId="0" nodeType="withEffect">
                                  <p:stCondLst>
                                    <p:cond delay="950"/>
                                  </p:stCondLst>
                                  <p:childTnLst>
                                    <p:animMotion origin="layout" path="M 8.33333E-7 0 L -0.33698 0 " pathEditMode="relative" rAng="0" ptsTypes="AA">
                                      <p:cBhvr>
                                        <p:cTn id="46" dur="500" fill="hold"/>
                                        <p:tgtEl>
                                          <p:spTgt spid="95"/>
                                        </p:tgtEl>
                                        <p:attrNameLst>
                                          <p:attrName>ppt_x</p:attrName>
                                          <p:attrName>ppt_y</p:attrName>
                                        </p:attrNameLst>
                                      </p:cBhvr>
                                      <p:rCtr x="-16849" y="0"/>
                                    </p:animMotion>
                                  </p:childTnLst>
                                </p:cTn>
                              </p:par>
                              <p:par>
                                <p:cTn id="47" presetID="35" presetClass="path" presetSubtype="0" decel="100000" fill="hold" grpId="0" nodeType="withEffect" nodePh="1">
                                  <p:stCondLst>
                                    <p:cond delay="950"/>
                                  </p:stCondLst>
                                  <p:endCondLst>
                                    <p:cond evt="begin" delay="0">
                                      <p:tn val="47"/>
                                    </p:cond>
                                  </p:endCondLst>
                                  <p:childTnLst>
                                    <p:animMotion origin="layout" path="M 8.33333E-7 0 L -0.33698 0 " pathEditMode="relative" rAng="0" ptsTypes="AA">
                                      <p:cBhvr>
                                        <p:cTn id="48" dur="500" fill="hold"/>
                                        <p:tgtEl>
                                          <p:spTgt spid="112"/>
                                        </p:tgtEl>
                                        <p:attrNameLst>
                                          <p:attrName>ppt_x</p:attrName>
                                          <p:attrName>ppt_y</p:attrName>
                                        </p:attrNameLst>
                                      </p:cBhvr>
                                      <p:rCtr x="-16849" y="0"/>
                                    </p:animMotion>
                                  </p:childTnLst>
                                </p:cTn>
                              </p:par>
                              <p:par>
                                <p:cTn id="49" presetID="35" presetClass="path" presetSubtype="0" decel="100000" fill="hold" nodeType="withEffect">
                                  <p:stCondLst>
                                    <p:cond delay="1050"/>
                                  </p:stCondLst>
                                  <p:childTnLst>
                                    <p:animMotion origin="layout" path="M 8.33333E-7 0 L -0.33698 0 " pathEditMode="relative" rAng="0" ptsTypes="AA">
                                      <p:cBhvr>
                                        <p:cTn id="50" dur="500" fill="hold"/>
                                        <p:tgtEl>
                                          <p:spTgt spid="101"/>
                                        </p:tgtEl>
                                        <p:attrNameLst>
                                          <p:attrName>ppt_x</p:attrName>
                                          <p:attrName>ppt_y</p:attrName>
                                        </p:attrNameLst>
                                      </p:cBhvr>
                                      <p:rCtr x="-16849" y="0"/>
                                    </p:animMotion>
                                  </p:childTnLst>
                                </p:cTn>
                              </p:par>
                              <p:par>
                                <p:cTn id="51" presetID="35" presetClass="path" presetSubtype="0" decel="100000" fill="hold" grpId="0" nodeType="withEffect">
                                  <p:stCondLst>
                                    <p:cond delay="1050"/>
                                  </p:stCondLst>
                                  <p:childTnLst>
                                    <p:animMotion origin="layout" path="M 8.33333E-7 0 L -0.33698 0 " pathEditMode="relative" rAng="0" ptsTypes="AA">
                                      <p:cBhvr>
                                        <p:cTn id="52" dur="500" fill="hold"/>
                                        <p:tgtEl>
                                          <p:spTgt spid="96"/>
                                        </p:tgtEl>
                                        <p:attrNameLst>
                                          <p:attrName>ppt_x</p:attrName>
                                          <p:attrName>ppt_y</p:attrName>
                                        </p:attrNameLst>
                                      </p:cBhvr>
                                      <p:rCtr x="-16849" y="0"/>
                                    </p:animMotion>
                                  </p:childTnLst>
                                </p:cTn>
                              </p:par>
                              <p:par>
                                <p:cTn id="53" presetID="35" presetClass="path" presetSubtype="0" decel="100000" fill="hold" grpId="0" nodeType="withEffect" nodePh="1">
                                  <p:stCondLst>
                                    <p:cond delay="1050"/>
                                  </p:stCondLst>
                                  <p:endCondLst>
                                    <p:cond evt="begin" delay="0">
                                      <p:tn val="53"/>
                                    </p:cond>
                                  </p:endCondLst>
                                  <p:childTnLst>
                                    <p:animMotion origin="layout" path="M 8.33333E-7 0 L -0.33698 0 " pathEditMode="relative" rAng="0" ptsTypes="AA">
                                      <p:cBhvr>
                                        <p:cTn id="54" dur="500" fill="hold"/>
                                        <p:tgtEl>
                                          <p:spTgt spid="113"/>
                                        </p:tgtEl>
                                        <p:attrNameLst>
                                          <p:attrName>ppt_x</p:attrName>
                                          <p:attrName>ppt_y</p:attrName>
                                        </p:attrNameLst>
                                      </p:cBhvr>
                                      <p:rCtr x="-16849" y="0"/>
                                    </p:animMotion>
                                  </p:childTnLst>
                                </p:cTn>
                              </p:par>
                              <p:par>
                                <p:cTn id="55" presetID="35" presetClass="path" presetSubtype="0" decel="100000" fill="hold" nodeType="withEffect">
                                  <p:stCondLst>
                                    <p:cond delay="1150"/>
                                  </p:stCondLst>
                                  <p:childTnLst>
                                    <p:animMotion origin="layout" path="M 8.33333E-7 0 L -0.33698 0 " pathEditMode="relative" rAng="0" ptsTypes="AA">
                                      <p:cBhvr>
                                        <p:cTn id="56" dur="500" fill="hold"/>
                                        <p:tgtEl>
                                          <p:spTgt spid="100"/>
                                        </p:tgtEl>
                                        <p:attrNameLst>
                                          <p:attrName>ppt_x</p:attrName>
                                          <p:attrName>ppt_y</p:attrName>
                                        </p:attrNameLst>
                                      </p:cBhvr>
                                      <p:rCtr x="-16849" y="0"/>
                                    </p:animMotion>
                                  </p:childTnLst>
                                </p:cTn>
                              </p:par>
                              <p:par>
                                <p:cTn id="57" presetID="35" presetClass="path" presetSubtype="0" decel="100000" fill="hold" grpId="0" nodeType="withEffect">
                                  <p:stCondLst>
                                    <p:cond delay="1150"/>
                                  </p:stCondLst>
                                  <p:childTnLst>
                                    <p:animMotion origin="layout" path="M 8.33333E-7 0 L -0.33698 0 " pathEditMode="relative" rAng="0" ptsTypes="AA">
                                      <p:cBhvr>
                                        <p:cTn id="58" dur="500" fill="hold"/>
                                        <p:tgtEl>
                                          <p:spTgt spid="97"/>
                                        </p:tgtEl>
                                        <p:attrNameLst>
                                          <p:attrName>ppt_x</p:attrName>
                                          <p:attrName>ppt_y</p:attrName>
                                        </p:attrNameLst>
                                      </p:cBhvr>
                                      <p:rCtr x="-16849" y="0"/>
                                    </p:animMotion>
                                  </p:childTnLst>
                                </p:cTn>
                              </p:par>
                              <p:par>
                                <p:cTn id="59" presetID="35" presetClass="path" presetSubtype="0" decel="100000" fill="hold" grpId="0" nodeType="withEffect" nodePh="1">
                                  <p:stCondLst>
                                    <p:cond delay="1150"/>
                                  </p:stCondLst>
                                  <p:endCondLst>
                                    <p:cond evt="begin" delay="0">
                                      <p:tn val="59"/>
                                    </p:cond>
                                  </p:endCondLst>
                                  <p:childTnLst>
                                    <p:animMotion origin="layout" path="M 8.33333E-7 0 L -0.33698 0 " pathEditMode="relative" rAng="0" ptsTypes="AA">
                                      <p:cBhvr>
                                        <p:cTn id="60" dur="500" fill="hold"/>
                                        <p:tgtEl>
                                          <p:spTgt spid="131"/>
                                        </p:tgtEl>
                                        <p:attrNameLst>
                                          <p:attrName>ppt_x</p:attrName>
                                          <p:attrName>ppt_y</p:attrName>
                                        </p:attrNameLst>
                                      </p:cBhvr>
                                      <p:rCtr x="-16849" y="0"/>
                                    </p:animMotion>
                                  </p:childTnLst>
                                </p:cTn>
                              </p:par>
                              <p:par>
                                <p:cTn id="61" presetID="35" presetClass="path" presetSubtype="0" decel="100000" fill="hold" nodeType="withEffect">
                                  <p:stCondLst>
                                    <p:cond delay="1250"/>
                                  </p:stCondLst>
                                  <p:childTnLst>
                                    <p:animMotion origin="layout" path="M 8.33333E-7 0 L -0.33698 0 " pathEditMode="relative" rAng="0" ptsTypes="AA">
                                      <p:cBhvr>
                                        <p:cTn id="62" dur="500" fill="hold"/>
                                        <p:tgtEl>
                                          <p:spTgt spid="99"/>
                                        </p:tgtEl>
                                        <p:attrNameLst>
                                          <p:attrName>ppt_x</p:attrName>
                                          <p:attrName>ppt_y</p:attrName>
                                        </p:attrNameLst>
                                      </p:cBhvr>
                                      <p:rCtr x="-16849" y="0"/>
                                    </p:animMotion>
                                  </p:childTnLst>
                                </p:cTn>
                              </p:par>
                              <p:par>
                                <p:cTn id="63" presetID="35" presetClass="path" presetSubtype="0" decel="100000" fill="hold" grpId="0" nodeType="withEffect">
                                  <p:stCondLst>
                                    <p:cond delay="1250"/>
                                  </p:stCondLst>
                                  <p:childTnLst>
                                    <p:animMotion origin="layout" path="M 8.33333E-7 0 L -0.33698 0 " pathEditMode="relative" rAng="0" ptsTypes="AA">
                                      <p:cBhvr>
                                        <p:cTn id="64" dur="500" fill="hold"/>
                                        <p:tgtEl>
                                          <p:spTgt spid="98"/>
                                        </p:tgtEl>
                                        <p:attrNameLst>
                                          <p:attrName>ppt_x</p:attrName>
                                          <p:attrName>ppt_y</p:attrName>
                                        </p:attrNameLst>
                                      </p:cBhvr>
                                      <p:rCtr x="-16849" y="0"/>
                                    </p:animMotion>
                                  </p:childTnLst>
                                </p:cTn>
                              </p:par>
                              <p:par>
                                <p:cTn id="65" presetID="35" presetClass="path" presetSubtype="0" decel="100000" fill="hold" grpId="0" nodeType="withEffect" nodePh="1">
                                  <p:stCondLst>
                                    <p:cond delay="1250"/>
                                  </p:stCondLst>
                                  <p:endCondLst>
                                    <p:cond evt="begin" delay="0">
                                      <p:tn val="65"/>
                                    </p:cond>
                                  </p:endCondLst>
                                  <p:childTnLst>
                                    <p:animMotion origin="layout" path="M 8.33333E-7 0 L -0.33698 0 " pathEditMode="relative" rAng="0" ptsTypes="AA">
                                      <p:cBhvr>
                                        <p:cTn id="66" dur="500" fill="hold"/>
                                        <p:tgtEl>
                                          <p:spTgt spid="134"/>
                                        </p:tgtEl>
                                        <p:attrNameLst>
                                          <p:attrName>ppt_x</p:attrName>
                                          <p:attrName>ppt_y</p:attrName>
                                        </p:attrNameLst>
                                      </p:cBhvr>
                                      <p:rCtr x="-16849" y="0"/>
                                    </p:animMotion>
                                  </p:childTnLst>
                                </p:cTn>
                              </p:par>
                              <p:par>
                                <p:cTn id="67" presetID="35" presetClass="path" presetSubtype="0" decel="100000" fill="hold" nodeType="withEffect">
                                  <p:stCondLst>
                                    <p:cond delay="1350"/>
                                  </p:stCondLst>
                                  <p:childTnLst>
                                    <p:animMotion origin="layout" path="M 8.33333E-7 0 L -0.33698 0 " pathEditMode="relative" rAng="0" ptsTypes="AA">
                                      <p:cBhvr>
                                        <p:cTn id="68" dur="500" fill="hold"/>
                                        <p:tgtEl>
                                          <p:spTgt spid="109"/>
                                        </p:tgtEl>
                                        <p:attrNameLst>
                                          <p:attrName>ppt_x</p:attrName>
                                          <p:attrName>ppt_y</p:attrName>
                                        </p:attrNameLst>
                                      </p:cBhvr>
                                      <p:rCtr x="-16849" y="0"/>
                                    </p:animMotion>
                                  </p:childTnLst>
                                </p:cTn>
                              </p:par>
                              <p:par>
                                <p:cTn id="69" presetID="35" presetClass="path" presetSubtype="0" decel="100000" fill="hold" grpId="0" nodeType="withEffect">
                                  <p:stCondLst>
                                    <p:cond delay="1350"/>
                                  </p:stCondLst>
                                  <p:childTnLst>
                                    <p:animMotion origin="layout" path="M 8.33333E-7 0 L -0.33698 0 " pathEditMode="relative" rAng="0" ptsTypes="AA">
                                      <p:cBhvr>
                                        <p:cTn id="70" dur="500" fill="hold"/>
                                        <p:tgtEl>
                                          <p:spTgt spid="108"/>
                                        </p:tgtEl>
                                        <p:attrNameLst>
                                          <p:attrName>ppt_x</p:attrName>
                                          <p:attrName>ppt_y</p:attrName>
                                        </p:attrNameLst>
                                      </p:cBhvr>
                                      <p:rCtr x="-16849" y="0"/>
                                    </p:animMotion>
                                  </p:childTnLst>
                                </p:cTn>
                              </p:par>
                              <p:par>
                                <p:cTn id="71" presetID="35" presetClass="path" presetSubtype="0" decel="100000" fill="hold" grpId="0" nodeType="withEffect" nodePh="1">
                                  <p:stCondLst>
                                    <p:cond delay="1350"/>
                                  </p:stCondLst>
                                  <p:endCondLst>
                                    <p:cond evt="begin" delay="0">
                                      <p:tn val="71"/>
                                    </p:cond>
                                  </p:endCondLst>
                                  <p:childTnLst>
                                    <p:animMotion origin="layout" path="M 8.33333E-7 0 L -0.33698 0 " pathEditMode="relative" rAng="0" ptsTypes="AA">
                                      <p:cBhvr>
                                        <p:cTn id="72" dur="500" fill="hold"/>
                                        <p:tgtEl>
                                          <p:spTgt spid="135"/>
                                        </p:tgtEl>
                                        <p:attrNameLst>
                                          <p:attrName>ppt_x</p:attrName>
                                          <p:attrName>ppt_y</p:attrName>
                                        </p:attrNameLst>
                                      </p:cBhvr>
                                      <p:rCtr x="-16849" y="0"/>
                                    </p:animMotion>
                                  </p:childTnLst>
                                </p:cTn>
                              </p:par>
                              <p:par>
                                <p:cTn id="73" presetID="10" presetClass="entr" presetSubtype="0" fill="hold" grpId="0" nodeType="withEffect" nodePh="1">
                                  <p:stCondLst>
                                    <p:cond delay="0"/>
                                  </p:stCondLst>
                                  <p:endCondLst>
                                    <p:cond evt="begin" delay="0">
                                      <p:tn val="73"/>
                                    </p:cond>
                                  </p:endCondLst>
                                  <p:childTnLst>
                                    <p:set>
                                      <p:cBhvr>
                                        <p:cTn id="74" dur="1" fill="hold">
                                          <p:stCondLst>
                                            <p:cond delay="0"/>
                                          </p:stCondLst>
                                        </p:cTn>
                                        <p:tgtEl>
                                          <p:spTgt spid="142"/>
                                        </p:tgtEl>
                                        <p:attrNameLst>
                                          <p:attrName>style.visibility</p:attrName>
                                        </p:attrNameLst>
                                      </p:cBhvr>
                                      <p:to>
                                        <p:strVal val="visible"/>
                                      </p:to>
                                    </p:set>
                                    <p:animEffect transition="in" filter="fade">
                                      <p:cBhvr>
                                        <p:cTn id="75" dur="1000"/>
                                        <p:tgtEl>
                                          <p:spTgt spid="142"/>
                                        </p:tgtEl>
                                      </p:cBhvr>
                                    </p:animEffect>
                                  </p:childTnLst>
                                </p:cTn>
                              </p:par>
                              <p:par>
                                <p:cTn id="76" presetID="10" presetClass="exit" presetSubtype="0" fill="hold" grpId="0" nodeType="withEffect">
                                  <p:stCondLst>
                                    <p:cond delay="0"/>
                                  </p:stCondLst>
                                  <p:childTnLst>
                                    <p:animEffect transition="out" filter="fade">
                                      <p:cBhvr>
                                        <p:cTn id="77" dur="500"/>
                                        <p:tgtEl>
                                          <p:spTgt spid="138"/>
                                        </p:tgtEl>
                                      </p:cBhvr>
                                    </p:animEffect>
                                    <p:set>
                                      <p:cBhvr>
                                        <p:cTn id="78" dur="1" fill="hold">
                                          <p:stCondLst>
                                            <p:cond delay="499"/>
                                          </p:stCondLst>
                                        </p:cTn>
                                        <p:tgtEl>
                                          <p:spTgt spid="138"/>
                                        </p:tgtEl>
                                        <p:attrNameLst>
                                          <p:attrName>style.visibility</p:attrName>
                                        </p:attrNameLst>
                                      </p:cBhvr>
                                      <p:to>
                                        <p:strVal val="hidden"/>
                                      </p:to>
                                    </p:set>
                                  </p:childTnLst>
                                </p:cTn>
                              </p:par>
                              <p:par>
                                <p:cTn id="79" presetID="53" presetClass="entr" presetSubtype="16" fill="hold" grpId="0" nodeType="withEffect">
                                  <p:stCondLst>
                                    <p:cond delay="0"/>
                                  </p:stCondLst>
                                  <p:childTnLst>
                                    <p:set>
                                      <p:cBhvr>
                                        <p:cTn id="80" dur="1" fill="hold">
                                          <p:stCondLst>
                                            <p:cond delay="0"/>
                                          </p:stCondLst>
                                        </p:cTn>
                                        <p:tgtEl>
                                          <p:spTgt spid="140"/>
                                        </p:tgtEl>
                                        <p:attrNameLst>
                                          <p:attrName>style.visibility</p:attrName>
                                        </p:attrNameLst>
                                      </p:cBhvr>
                                      <p:to>
                                        <p:strVal val="visible"/>
                                      </p:to>
                                    </p:set>
                                    <p:anim calcmode="lin" valueType="num">
                                      <p:cBhvr>
                                        <p:cTn id="81" dur="500" fill="hold"/>
                                        <p:tgtEl>
                                          <p:spTgt spid="140"/>
                                        </p:tgtEl>
                                        <p:attrNameLst>
                                          <p:attrName>ppt_w</p:attrName>
                                        </p:attrNameLst>
                                      </p:cBhvr>
                                      <p:tavLst>
                                        <p:tav tm="0">
                                          <p:val>
                                            <p:fltVal val="0"/>
                                          </p:val>
                                        </p:tav>
                                        <p:tav tm="100000">
                                          <p:val>
                                            <p:strVal val="#ppt_w"/>
                                          </p:val>
                                        </p:tav>
                                      </p:tavLst>
                                    </p:anim>
                                    <p:anim calcmode="lin" valueType="num">
                                      <p:cBhvr>
                                        <p:cTn id="82" dur="500" fill="hold"/>
                                        <p:tgtEl>
                                          <p:spTgt spid="140"/>
                                        </p:tgtEl>
                                        <p:attrNameLst>
                                          <p:attrName>ppt_h</p:attrName>
                                        </p:attrNameLst>
                                      </p:cBhvr>
                                      <p:tavLst>
                                        <p:tav tm="0">
                                          <p:val>
                                            <p:fltVal val="0"/>
                                          </p:val>
                                        </p:tav>
                                        <p:tav tm="100000">
                                          <p:val>
                                            <p:strVal val="#ppt_h"/>
                                          </p:val>
                                        </p:tav>
                                      </p:tavLst>
                                    </p:anim>
                                    <p:animEffect transition="in" filter="fade">
                                      <p:cBhvr>
                                        <p:cTn id="83" dur="500"/>
                                        <p:tgtEl>
                                          <p:spTgt spid="140"/>
                                        </p:tgtEl>
                                      </p:cBhvr>
                                    </p:animEffect>
                                  </p:childTnLst>
                                </p:cTn>
                              </p:par>
                            </p:childTnLst>
                          </p:cTn>
                        </p:par>
                      </p:childTnLst>
                    </p:cTn>
                  </p:par>
                </p:childTnLst>
              </p:cTn>
              <p:nextCondLst>
                <p:cond evt="onClick" delay="0">
                  <p:tgtEl>
                    <p:spTgt spid="139"/>
                  </p:tgtEl>
                </p:cond>
              </p:nextCondLst>
            </p:seq>
            <p:seq concurrent="1" nextAc="seek">
              <p:cTn id="84" restart="whenNotActive" fill="hold" evtFilter="cancelBubble" nodeType="interactiveSeq">
                <p:stCondLst>
                  <p:cond evt="onClick" delay="0">
                    <p:tgtEl>
                      <p:spTgt spid="142"/>
                    </p:tgtEl>
                  </p:cond>
                </p:stCondLst>
                <p:endSync evt="end" delay="0">
                  <p:rtn val="all"/>
                </p:endSync>
                <p:childTnLst>
                  <p:par>
                    <p:cTn id="85" fill="hold">
                      <p:stCondLst>
                        <p:cond delay="0"/>
                      </p:stCondLst>
                      <p:childTnLst>
                        <p:par>
                          <p:cTn id="86" fill="hold">
                            <p:stCondLst>
                              <p:cond delay="0"/>
                            </p:stCondLst>
                            <p:childTnLst>
                              <p:par>
                                <p:cTn id="87" presetID="63" presetClass="path" presetSubtype="0" accel="100000" fill="hold" grpId="1" nodeType="withEffect">
                                  <p:stCondLst>
                                    <p:cond delay="600"/>
                                  </p:stCondLst>
                                  <p:childTnLst>
                                    <p:animMotion origin="layout" path="M -0.33698 0 L 1.66667E-6 0 " pathEditMode="relative" rAng="0" ptsTypes="AA">
                                      <p:cBhvr>
                                        <p:cTn id="88" dur="500" fill="hold"/>
                                        <p:tgtEl>
                                          <p:spTgt spid="93"/>
                                        </p:tgtEl>
                                        <p:attrNameLst>
                                          <p:attrName>ppt_x</p:attrName>
                                          <p:attrName>ppt_y</p:attrName>
                                        </p:attrNameLst>
                                      </p:cBhvr>
                                      <p:rCtr x="16823" y="0"/>
                                    </p:animMotion>
                                  </p:childTnLst>
                                </p:cTn>
                              </p:par>
                              <p:par>
                                <p:cTn id="89" presetID="63" presetClass="path" presetSubtype="0" accel="100000" fill="hold" grpId="1" nodeType="withEffect" nodePh="1">
                                  <p:stCondLst>
                                    <p:cond delay="600"/>
                                  </p:stCondLst>
                                  <p:endCondLst>
                                    <p:cond evt="begin" delay="0">
                                      <p:tn val="89"/>
                                    </p:cond>
                                  </p:endCondLst>
                                  <p:childTnLst>
                                    <p:animMotion origin="layout" path="M -0.33698 0 L 1.66667E-6 0 " pathEditMode="relative" rAng="0" ptsTypes="AA">
                                      <p:cBhvr>
                                        <p:cTn id="90" dur="500" fill="hold"/>
                                        <p:tgtEl>
                                          <p:spTgt spid="110"/>
                                        </p:tgtEl>
                                        <p:attrNameLst>
                                          <p:attrName>ppt_x</p:attrName>
                                          <p:attrName>ppt_y</p:attrName>
                                        </p:attrNameLst>
                                      </p:cBhvr>
                                      <p:rCtr x="16823" y="0"/>
                                    </p:animMotion>
                                  </p:childTnLst>
                                </p:cTn>
                              </p:par>
                              <p:par>
                                <p:cTn id="91" presetID="63" presetClass="path" presetSubtype="0" accel="100000" fill="hold" nodeType="withEffect">
                                  <p:stCondLst>
                                    <p:cond delay="600"/>
                                  </p:stCondLst>
                                  <p:childTnLst>
                                    <p:animMotion origin="layout" path="M -0.33698 0 L 1.66667E-6 0 " pathEditMode="relative" rAng="0" ptsTypes="AA">
                                      <p:cBhvr>
                                        <p:cTn id="92" dur="500" fill="hold"/>
                                        <p:tgtEl>
                                          <p:spTgt spid="107"/>
                                        </p:tgtEl>
                                        <p:attrNameLst>
                                          <p:attrName>ppt_x</p:attrName>
                                          <p:attrName>ppt_y</p:attrName>
                                        </p:attrNameLst>
                                      </p:cBhvr>
                                      <p:rCtr x="16823" y="0"/>
                                    </p:animMotion>
                                  </p:childTnLst>
                                </p:cTn>
                              </p:par>
                              <p:par>
                                <p:cTn id="93" presetID="63" presetClass="path" presetSubtype="0" accel="100000" fill="hold" grpId="1" nodeType="withEffect">
                                  <p:stCondLst>
                                    <p:cond delay="500"/>
                                  </p:stCondLst>
                                  <p:childTnLst>
                                    <p:animMotion origin="layout" path="M -0.33698 0 L 1.66667E-6 0 " pathEditMode="relative" rAng="0" ptsTypes="AA">
                                      <p:cBhvr>
                                        <p:cTn id="94" dur="500" fill="hold"/>
                                        <p:tgtEl>
                                          <p:spTgt spid="94"/>
                                        </p:tgtEl>
                                        <p:attrNameLst>
                                          <p:attrName>ppt_x</p:attrName>
                                          <p:attrName>ppt_y</p:attrName>
                                        </p:attrNameLst>
                                      </p:cBhvr>
                                      <p:rCtr x="16823" y="0"/>
                                    </p:animMotion>
                                  </p:childTnLst>
                                </p:cTn>
                              </p:par>
                              <p:par>
                                <p:cTn id="95" presetID="63" presetClass="path" presetSubtype="0" accel="100000" fill="hold" grpId="1" nodeType="withEffect" nodePh="1">
                                  <p:stCondLst>
                                    <p:cond delay="500"/>
                                  </p:stCondLst>
                                  <p:endCondLst>
                                    <p:cond evt="begin" delay="0">
                                      <p:tn val="95"/>
                                    </p:cond>
                                  </p:endCondLst>
                                  <p:childTnLst>
                                    <p:animMotion origin="layout" path="M -0.33698 0 L 1.66667E-6 0 " pathEditMode="relative" rAng="0" ptsTypes="AA">
                                      <p:cBhvr>
                                        <p:cTn id="96" dur="500" fill="hold"/>
                                        <p:tgtEl>
                                          <p:spTgt spid="111"/>
                                        </p:tgtEl>
                                        <p:attrNameLst>
                                          <p:attrName>ppt_x</p:attrName>
                                          <p:attrName>ppt_y</p:attrName>
                                        </p:attrNameLst>
                                      </p:cBhvr>
                                      <p:rCtr x="16823" y="0"/>
                                    </p:animMotion>
                                  </p:childTnLst>
                                </p:cTn>
                              </p:par>
                              <p:par>
                                <p:cTn id="97" presetID="63" presetClass="path" presetSubtype="0" accel="100000" fill="hold" nodeType="withEffect">
                                  <p:stCondLst>
                                    <p:cond delay="500"/>
                                  </p:stCondLst>
                                  <p:childTnLst>
                                    <p:animMotion origin="layout" path="M -0.33698 0 L 1.66667E-6 0 " pathEditMode="relative" rAng="0" ptsTypes="AA">
                                      <p:cBhvr>
                                        <p:cTn id="98" dur="500" fill="hold"/>
                                        <p:tgtEl>
                                          <p:spTgt spid="106"/>
                                        </p:tgtEl>
                                        <p:attrNameLst>
                                          <p:attrName>ppt_x</p:attrName>
                                          <p:attrName>ppt_y</p:attrName>
                                        </p:attrNameLst>
                                      </p:cBhvr>
                                      <p:rCtr x="16823" y="0"/>
                                    </p:animMotion>
                                  </p:childTnLst>
                                </p:cTn>
                              </p:par>
                              <p:par>
                                <p:cTn id="99" presetID="63" presetClass="path" presetSubtype="0" accel="100000" fill="hold" grpId="1" nodeType="withEffect">
                                  <p:stCondLst>
                                    <p:cond delay="400"/>
                                  </p:stCondLst>
                                  <p:childTnLst>
                                    <p:animMotion origin="layout" path="M -0.33698 0 L 1.66667E-6 0 " pathEditMode="relative" rAng="0" ptsTypes="AA">
                                      <p:cBhvr>
                                        <p:cTn id="100" dur="500" fill="hold"/>
                                        <p:tgtEl>
                                          <p:spTgt spid="95"/>
                                        </p:tgtEl>
                                        <p:attrNameLst>
                                          <p:attrName>ppt_x</p:attrName>
                                          <p:attrName>ppt_y</p:attrName>
                                        </p:attrNameLst>
                                      </p:cBhvr>
                                      <p:rCtr x="16823" y="0"/>
                                    </p:animMotion>
                                  </p:childTnLst>
                                </p:cTn>
                              </p:par>
                              <p:par>
                                <p:cTn id="101" presetID="63" presetClass="path" presetSubtype="0" accel="100000" fill="hold" grpId="1" nodeType="withEffect" nodePh="1">
                                  <p:stCondLst>
                                    <p:cond delay="400"/>
                                  </p:stCondLst>
                                  <p:endCondLst>
                                    <p:cond evt="begin" delay="0">
                                      <p:tn val="101"/>
                                    </p:cond>
                                  </p:endCondLst>
                                  <p:childTnLst>
                                    <p:animMotion origin="layout" path="M -0.33698 0 L 1.66667E-6 0 " pathEditMode="relative" rAng="0" ptsTypes="AA">
                                      <p:cBhvr>
                                        <p:cTn id="102" dur="500" fill="hold"/>
                                        <p:tgtEl>
                                          <p:spTgt spid="112"/>
                                        </p:tgtEl>
                                        <p:attrNameLst>
                                          <p:attrName>ppt_x</p:attrName>
                                          <p:attrName>ppt_y</p:attrName>
                                        </p:attrNameLst>
                                      </p:cBhvr>
                                      <p:rCtr x="16823" y="0"/>
                                    </p:animMotion>
                                  </p:childTnLst>
                                </p:cTn>
                              </p:par>
                              <p:par>
                                <p:cTn id="103" presetID="63" presetClass="path" presetSubtype="0" accel="100000" fill="hold" nodeType="withEffect">
                                  <p:stCondLst>
                                    <p:cond delay="400"/>
                                  </p:stCondLst>
                                  <p:childTnLst>
                                    <p:animMotion origin="layout" path="M -0.33698 0 L 1.66667E-6 0 " pathEditMode="relative" rAng="0" ptsTypes="AA">
                                      <p:cBhvr>
                                        <p:cTn id="104" dur="500" fill="hold"/>
                                        <p:tgtEl>
                                          <p:spTgt spid="101"/>
                                        </p:tgtEl>
                                        <p:attrNameLst>
                                          <p:attrName>ppt_x</p:attrName>
                                          <p:attrName>ppt_y</p:attrName>
                                        </p:attrNameLst>
                                      </p:cBhvr>
                                      <p:rCtr x="16823" y="0"/>
                                    </p:animMotion>
                                  </p:childTnLst>
                                </p:cTn>
                              </p:par>
                              <p:par>
                                <p:cTn id="105" presetID="63" presetClass="path" presetSubtype="0" accel="100000" fill="hold" grpId="1" nodeType="withEffect">
                                  <p:stCondLst>
                                    <p:cond delay="300"/>
                                  </p:stCondLst>
                                  <p:childTnLst>
                                    <p:animMotion origin="layout" path="M -0.33698 0 L 1.66667E-6 0 " pathEditMode="relative" rAng="0" ptsTypes="AA">
                                      <p:cBhvr>
                                        <p:cTn id="106" dur="500" fill="hold"/>
                                        <p:tgtEl>
                                          <p:spTgt spid="96"/>
                                        </p:tgtEl>
                                        <p:attrNameLst>
                                          <p:attrName>ppt_x</p:attrName>
                                          <p:attrName>ppt_y</p:attrName>
                                        </p:attrNameLst>
                                      </p:cBhvr>
                                      <p:rCtr x="16823" y="0"/>
                                    </p:animMotion>
                                  </p:childTnLst>
                                </p:cTn>
                              </p:par>
                              <p:par>
                                <p:cTn id="107" presetID="63" presetClass="path" presetSubtype="0" accel="100000" fill="hold" grpId="1" nodeType="withEffect" nodePh="1">
                                  <p:stCondLst>
                                    <p:cond delay="300"/>
                                  </p:stCondLst>
                                  <p:endCondLst>
                                    <p:cond evt="begin" delay="0">
                                      <p:tn val="107"/>
                                    </p:cond>
                                  </p:endCondLst>
                                  <p:childTnLst>
                                    <p:animMotion origin="layout" path="M -0.33698 0 L 1.66667E-6 0 " pathEditMode="relative" rAng="0" ptsTypes="AA">
                                      <p:cBhvr>
                                        <p:cTn id="108" dur="500" fill="hold"/>
                                        <p:tgtEl>
                                          <p:spTgt spid="113"/>
                                        </p:tgtEl>
                                        <p:attrNameLst>
                                          <p:attrName>ppt_x</p:attrName>
                                          <p:attrName>ppt_y</p:attrName>
                                        </p:attrNameLst>
                                      </p:cBhvr>
                                      <p:rCtr x="16823" y="0"/>
                                    </p:animMotion>
                                  </p:childTnLst>
                                </p:cTn>
                              </p:par>
                              <p:par>
                                <p:cTn id="109" presetID="63" presetClass="path" presetSubtype="0" accel="100000" fill="hold" nodeType="withEffect">
                                  <p:stCondLst>
                                    <p:cond delay="300"/>
                                  </p:stCondLst>
                                  <p:childTnLst>
                                    <p:animMotion origin="layout" path="M -0.33698 0 L 1.66667E-6 0 " pathEditMode="relative" rAng="0" ptsTypes="AA">
                                      <p:cBhvr>
                                        <p:cTn id="110" dur="500" fill="hold"/>
                                        <p:tgtEl>
                                          <p:spTgt spid="100"/>
                                        </p:tgtEl>
                                        <p:attrNameLst>
                                          <p:attrName>ppt_x</p:attrName>
                                          <p:attrName>ppt_y</p:attrName>
                                        </p:attrNameLst>
                                      </p:cBhvr>
                                      <p:rCtr x="16823" y="0"/>
                                    </p:animMotion>
                                  </p:childTnLst>
                                </p:cTn>
                              </p:par>
                              <p:par>
                                <p:cTn id="111" presetID="63" presetClass="path" presetSubtype="0" accel="100000" fill="hold" grpId="1" nodeType="withEffect">
                                  <p:stCondLst>
                                    <p:cond delay="200"/>
                                  </p:stCondLst>
                                  <p:childTnLst>
                                    <p:animMotion origin="layout" path="M -0.33698 0 L 1.66667E-6 0 " pathEditMode="relative" rAng="0" ptsTypes="AA">
                                      <p:cBhvr>
                                        <p:cTn id="112" dur="500" fill="hold"/>
                                        <p:tgtEl>
                                          <p:spTgt spid="97"/>
                                        </p:tgtEl>
                                        <p:attrNameLst>
                                          <p:attrName>ppt_x</p:attrName>
                                          <p:attrName>ppt_y</p:attrName>
                                        </p:attrNameLst>
                                      </p:cBhvr>
                                      <p:rCtr x="16823" y="0"/>
                                    </p:animMotion>
                                  </p:childTnLst>
                                </p:cTn>
                              </p:par>
                              <p:par>
                                <p:cTn id="113" presetID="63" presetClass="path" presetSubtype="0" accel="100000" fill="hold" grpId="1" nodeType="withEffect" nodePh="1">
                                  <p:stCondLst>
                                    <p:cond delay="200"/>
                                  </p:stCondLst>
                                  <p:endCondLst>
                                    <p:cond evt="begin" delay="0">
                                      <p:tn val="113"/>
                                    </p:cond>
                                  </p:endCondLst>
                                  <p:childTnLst>
                                    <p:animMotion origin="layout" path="M -0.33698 0 L 1.66667E-6 0 " pathEditMode="relative" rAng="0" ptsTypes="AA">
                                      <p:cBhvr>
                                        <p:cTn id="114" dur="500" fill="hold"/>
                                        <p:tgtEl>
                                          <p:spTgt spid="131"/>
                                        </p:tgtEl>
                                        <p:attrNameLst>
                                          <p:attrName>ppt_x</p:attrName>
                                          <p:attrName>ppt_y</p:attrName>
                                        </p:attrNameLst>
                                      </p:cBhvr>
                                      <p:rCtr x="16823" y="0"/>
                                    </p:animMotion>
                                  </p:childTnLst>
                                </p:cTn>
                              </p:par>
                              <p:par>
                                <p:cTn id="115" presetID="63" presetClass="path" presetSubtype="0" accel="100000" fill="hold" nodeType="withEffect">
                                  <p:stCondLst>
                                    <p:cond delay="200"/>
                                  </p:stCondLst>
                                  <p:childTnLst>
                                    <p:animMotion origin="layout" path="M -0.33698 0 L 1.66667E-6 0 " pathEditMode="relative" rAng="0" ptsTypes="AA">
                                      <p:cBhvr>
                                        <p:cTn id="116" dur="500" fill="hold"/>
                                        <p:tgtEl>
                                          <p:spTgt spid="99"/>
                                        </p:tgtEl>
                                        <p:attrNameLst>
                                          <p:attrName>ppt_x</p:attrName>
                                          <p:attrName>ppt_y</p:attrName>
                                        </p:attrNameLst>
                                      </p:cBhvr>
                                      <p:rCtr x="16823" y="0"/>
                                    </p:animMotion>
                                  </p:childTnLst>
                                </p:cTn>
                              </p:par>
                              <p:par>
                                <p:cTn id="117" presetID="63" presetClass="path" presetSubtype="0" accel="100000" fill="hold" grpId="1" nodeType="withEffect">
                                  <p:stCondLst>
                                    <p:cond delay="100"/>
                                  </p:stCondLst>
                                  <p:childTnLst>
                                    <p:animMotion origin="layout" path="M -0.33698 0 L 1.66667E-6 0 " pathEditMode="relative" rAng="0" ptsTypes="AA">
                                      <p:cBhvr>
                                        <p:cTn id="118" dur="500" fill="hold"/>
                                        <p:tgtEl>
                                          <p:spTgt spid="98"/>
                                        </p:tgtEl>
                                        <p:attrNameLst>
                                          <p:attrName>ppt_x</p:attrName>
                                          <p:attrName>ppt_y</p:attrName>
                                        </p:attrNameLst>
                                      </p:cBhvr>
                                      <p:rCtr x="16823" y="0"/>
                                    </p:animMotion>
                                  </p:childTnLst>
                                </p:cTn>
                              </p:par>
                              <p:par>
                                <p:cTn id="119" presetID="63" presetClass="path" presetSubtype="0" accel="100000" fill="hold" grpId="1" nodeType="withEffect" nodePh="1">
                                  <p:stCondLst>
                                    <p:cond delay="100"/>
                                  </p:stCondLst>
                                  <p:endCondLst>
                                    <p:cond evt="begin" delay="0">
                                      <p:tn val="119"/>
                                    </p:cond>
                                  </p:endCondLst>
                                  <p:childTnLst>
                                    <p:animMotion origin="layout" path="M -0.33698 0 L 1.66667E-6 0 " pathEditMode="relative" rAng="0" ptsTypes="AA">
                                      <p:cBhvr>
                                        <p:cTn id="120" dur="500" fill="hold"/>
                                        <p:tgtEl>
                                          <p:spTgt spid="134"/>
                                        </p:tgtEl>
                                        <p:attrNameLst>
                                          <p:attrName>ppt_x</p:attrName>
                                          <p:attrName>ppt_y</p:attrName>
                                        </p:attrNameLst>
                                      </p:cBhvr>
                                      <p:rCtr x="16823" y="0"/>
                                    </p:animMotion>
                                  </p:childTnLst>
                                </p:cTn>
                              </p:par>
                              <p:par>
                                <p:cTn id="121" presetID="63" presetClass="path" presetSubtype="0" accel="100000" fill="hold" nodeType="withEffect">
                                  <p:stCondLst>
                                    <p:cond delay="100"/>
                                  </p:stCondLst>
                                  <p:childTnLst>
                                    <p:animMotion origin="layout" path="M -0.33698 0 L 1.66667E-6 0 " pathEditMode="relative" rAng="0" ptsTypes="AA">
                                      <p:cBhvr>
                                        <p:cTn id="122" dur="500" fill="hold"/>
                                        <p:tgtEl>
                                          <p:spTgt spid="109"/>
                                        </p:tgtEl>
                                        <p:attrNameLst>
                                          <p:attrName>ppt_x</p:attrName>
                                          <p:attrName>ppt_y</p:attrName>
                                        </p:attrNameLst>
                                      </p:cBhvr>
                                      <p:rCtr x="16823" y="0"/>
                                    </p:animMotion>
                                  </p:childTnLst>
                                </p:cTn>
                              </p:par>
                              <p:par>
                                <p:cTn id="123" presetID="63" presetClass="path" presetSubtype="0" accel="100000" fill="hold" grpId="1" nodeType="withEffect">
                                  <p:stCondLst>
                                    <p:cond delay="0"/>
                                  </p:stCondLst>
                                  <p:childTnLst>
                                    <p:animMotion origin="layout" path="M -0.33698 0 L 1.66667E-6 0 " pathEditMode="relative" rAng="0" ptsTypes="AA">
                                      <p:cBhvr>
                                        <p:cTn id="124" dur="500" fill="hold"/>
                                        <p:tgtEl>
                                          <p:spTgt spid="108"/>
                                        </p:tgtEl>
                                        <p:attrNameLst>
                                          <p:attrName>ppt_x</p:attrName>
                                          <p:attrName>ppt_y</p:attrName>
                                        </p:attrNameLst>
                                      </p:cBhvr>
                                      <p:rCtr x="16823" y="0"/>
                                    </p:animMotion>
                                  </p:childTnLst>
                                </p:cTn>
                              </p:par>
                              <p:par>
                                <p:cTn id="125" presetID="63" presetClass="path" presetSubtype="0" accel="100000" fill="hold" grpId="1" nodeType="withEffect" nodePh="1">
                                  <p:stCondLst>
                                    <p:cond delay="0"/>
                                  </p:stCondLst>
                                  <p:endCondLst>
                                    <p:cond evt="begin" delay="0">
                                      <p:tn val="125"/>
                                    </p:cond>
                                  </p:endCondLst>
                                  <p:childTnLst>
                                    <p:animMotion origin="layout" path="M -0.33698 0 L 1.66667E-6 0 " pathEditMode="relative" rAng="0" ptsTypes="AA">
                                      <p:cBhvr>
                                        <p:cTn id="126" dur="500" fill="hold"/>
                                        <p:tgtEl>
                                          <p:spTgt spid="135"/>
                                        </p:tgtEl>
                                        <p:attrNameLst>
                                          <p:attrName>ppt_x</p:attrName>
                                          <p:attrName>ppt_y</p:attrName>
                                        </p:attrNameLst>
                                      </p:cBhvr>
                                      <p:rCtr x="16823" y="0"/>
                                    </p:animMotion>
                                  </p:childTnLst>
                                </p:cTn>
                              </p:par>
                              <p:par>
                                <p:cTn id="127" presetID="10" presetClass="exit" presetSubtype="0" fill="hold" grpId="1" nodeType="withEffect">
                                  <p:stCondLst>
                                    <p:cond delay="0"/>
                                  </p:stCondLst>
                                  <p:childTnLst>
                                    <p:animEffect transition="out" filter="fade">
                                      <p:cBhvr>
                                        <p:cTn id="128" dur="500"/>
                                        <p:tgtEl>
                                          <p:spTgt spid="142"/>
                                        </p:tgtEl>
                                      </p:cBhvr>
                                    </p:animEffect>
                                    <p:set>
                                      <p:cBhvr>
                                        <p:cTn id="129" dur="1" fill="hold">
                                          <p:stCondLst>
                                            <p:cond delay="499"/>
                                          </p:stCondLst>
                                        </p:cTn>
                                        <p:tgtEl>
                                          <p:spTgt spid="142"/>
                                        </p:tgtEl>
                                        <p:attrNameLst>
                                          <p:attrName>style.visibility</p:attrName>
                                        </p:attrNameLst>
                                      </p:cBhvr>
                                      <p:to>
                                        <p:strVal val="hidden"/>
                                      </p:to>
                                    </p:set>
                                  </p:childTnLst>
                                </p:cTn>
                              </p:par>
                              <p:par>
                                <p:cTn id="130" presetID="53" presetClass="exit" presetSubtype="32" fill="hold" grpId="1" nodeType="withEffect">
                                  <p:stCondLst>
                                    <p:cond delay="0"/>
                                  </p:stCondLst>
                                  <p:childTnLst>
                                    <p:anim calcmode="lin" valueType="num">
                                      <p:cBhvr>
                                        <p:cTn id="131" dur="500"/>
                                        <p:tgtEl>
                                          <p:spTgt spid="140"/>
                                        </p:tgtEl>
                                        <p:attrNameLst>
                                          <p:attrName>ppt_w</p:attrName>
                                        </p:attrNameLst>
                                      </p:cBhvr>
                                      <p:tavLst>
                                        <p:tav tm="0">
                                          <p:val>
                                            <p:strVal val="ppt_w"/>
                                          </p:val>
                                        </p:tav>
                                        <p:tav tm="100000">
                                          <p:val>
                                            <p:fltVal val="0"/>
                                          </p:val>
                                        </p:tav>
                                      </p:tavLst>
                                    </p:anim>
                                    <p:anim calcmode="lin" valueType="num">
                                      <p:cBhvr>
                                        <p:cTn id="132" dur="500"/>
                                        <p:tgtEl>
                                          <p:spTgt spid="140"/>
                                        </p:tgtEl>
                                        <p:attrNameLst>
                                          <p:attrName>ppt_h</p:attrName>
                                        </p:attrNameLst>
                                      </p:cBhvr>
                                      <p:tavLst>
                                        <p:tav tm="0">
                                          <p:val>
                                            <p:strVal val="ppt_h"/>
                                          </p:val>
                                        </p:tav>
                                        <p:tav tm="100000">
                                          <p:val>
                                            <p:fltVal val="0"/>
                                          </p:val>
                                        </p:tav>
                                      </p:tavLst>
                                    </p:anim>
                                    <p:animEffect transition="out" filter="fade">
                                      <p:cBhvr>
                                        <p:cTn id="133" dur="500"/>
                                        <p:tgtEl>
                                          <p:spTgt spid="140"/>
                                        </p:tgtEl>
                                      </p:cBhvr>
                                    </p:animEffect>
                                    <p:set>
                                      <p:cBhvr>
                                        <p:cTn id="134" dur="1" fill="hold">
                                          <p:stCondLst>
                                            <p:cond delay="499"/>
                                          </p:stCondLst>
                                        </p:cTn>
                                        <p:tgtEl>
                                          <p:spTgt spid="140"/>
                                        </p:tgtEl>
                                        <p:attrNameLst>
                                          <p:attrName>style.visibility</p:attrName>
                                        </p:attrNameLst>
                                      </p:cBhvr>
                                      <p:to>
                                        <p:strVal val="hidden"/>
                                      </p:to>
                                    </p:set>
                                  </p:childTnLst>
                                </p:cTn>
                              </p:par>
                              <p:par>
                                <p:cTn id="135" presetID="10" presetClass="entr" presetSubtype="0" fill="hold" grpId="1" nodeType="withEffect">
                                  <p:stCondLst>
                                    <p:cond delay="0"/>
                                  </p:stCondLst>
                                  <p:childTnLst>
                                    <p:set>
                                      <p:cBhvr>
                                        <p:cTn id="136" dur="1" fill="hold">
                                          <p:stCondLst>
                                            <p:cond delay="0"/>
                                          </p:stCondLst>
                                        </p:cTn>
                                        <p:tgtEl>
                                          <p:spTgt spid="138"/>
                                        </p:tgtEl>
                                        <p:attrNameLst>
                                          <p:attrName>style.visibility</p:attrName>
                                        </p:attrNameLst>
                                      </p:cBhvr>
                                      <p:to>
                                        <p:strVal val="visible"/>
                                      </p:to>
                                    </p:set>
                                    <p:animEffect transition="in" filter="fade">
                                      <p:cBhvr>
                                        <p:cTn id="137" dur="500"/>
                                        <p:tgtEl>
                                          <p:spTgt spid="138"/>
                                        </p:tgtEl>
                                      </p:cBhvr>
                                    </p:animEffect>
                                  </p:childTnLst>
                                </p:cTn>
                              </p:par>
                            </p:childTnLst>
                          </p:cTn>
                        </p:par>
                        <p:par>
                          <p:cTn id="138" fill="hold">
                            <p:stCondLst>
                              <p:cond delay="1100"/>
                            </p:stCondLst>
                            <p:childTnLst>
                              <p:par>
                                <p:cTn id="139" presetID="63" presetClass="path" presetSubtype="0" accel="100000" fill="hold" grpId="1" nodeType="afterEffect">
                                  <p:stCondLst>
                                    <p:cond delay="0"/>
                                  </p:stCondLst>
                                  <p:childTnLst>
                                    <p:animMotion origin="layout" path="M -0.33698 0 L 1.66667E-6 0 " pathEditMode="relative" rAng="0" ptsTypes="AA">
                                      <p:cBhvr>
                                        <p:cTn id="140" dur="500" fill="hold"/>
                                        <p:tgtEl>
                                          <p:spTgt spid="92"/>
                                        </p:tgtEl>
                                        <p:attrNameLst>
                                          <p:attrName>ppt_x</p:attrName>
                                          <p:attrName>ppt_y</p:attrName>
                                        </p:attrNameLst>
                                      </p:cBhvr>
                                      <p:rCtr x="16823" y="0"/>
                                    </p:animMotion>
                                  </p:childTnLst>
                                </p:cTn>
                              </p:par>
                              <p:par>
                                <p:cTn id="141" presetID="63" presetClass="path" presetSubtype="0" accel="100000" fill="hold" grpId="1" nodeType="withEffect">
                                  <p:stCondLst>
                                    <p:cond delay="0"/>
                                  </p:stCondLst>
                                  <p:childTnLst>
                                    <p:animMotion origin="layout" path="M -0.33698 0 L 1.66667E-6 0 " pathEditMode="relative" rAng="0" ptsTypes="AA">
                                      <p:cBhvr>
                                        <p:cTn id="142" dur="750" fill="hold"/>
                                        <p:tgtEl>
                                          <p:spTgt spid="91"/>
                                        </p:tgtEl>
                                        <p:attrNameLst>
                                          <p:attrName>ppt_x</p:attrName>
                                          <p:attrName>ppt_y</p:attrName>
                                        </p:attrNameLst>
                                      </p:cBhvr>
                                      <p:rCtr x="16823" y="0"/>
                                    </p:animMotion>
                                  </p:childTnLst>
                                </p:cTn>
                              </p:par>
                              <p:par>
                                <p:cTn id="143" presetID="63" presetClass="path" presetSubtype="0" accel="100000" fill="hold" grpId="1" nodeType="withEffect">
                                  <p:stCondLst>
                                    <p:cond delay="0"/>
                                  </p:stCondLst>
                                  <p:childTnLst>
                                    <p:animMotion origin="layout" path="M -0.33698 0 L 1.66667E-6 0 " pathEditMode="relative" rAng="0" ptsTypes="AA">
                                      <p:cBhvr>
                                        <p:cTn id="144" dur="1000" fill="hold"/>
                                        <p:tgtEl>
                                          <p:spTgt spid="90"/>
                                        </p:tgtEl>
                                        <p:attrNameLst>
                                          <p:attrName>ppt_x</p:attrName>
                                          <p:attrName>ppt_y</p:attrName>
                                        </p:attrNameLst>
                                      </p:cBhvr>
                                      <p:rCtr x="16823" y="0"/>
                                    </p:animMotion>
                                  </p:childTnLst>
                                </p:cTn>
                              </p:par>
                              <p:par>
                                <p:cTn id="145" presetID="63" presetClass="path" presetSubtype="0" accel="100000" fill="hold" grpId="1" nodeType="withEffect">
                                  <p:stCondLst>
                                    <p:cond delay="0"/>
                                  </p:stCondLst>
                                  <p:childTnLst>
                                    <p:animMotion origin="layout" path="M -0.33698 0 L 1.66667E-6 0 " pathEditMode="relative" rAng="0" ptsTypes="AA">
                                      <p:cBhvr>
                                        <p:cTn id="146" dur="1250" fill="hold"/>
                                        <p:tgtEl>
                                          <p:spTgt spid="89"/>
                                        </p:tgtEl>
                                        <p:attrNameLst>
                                          <p:attrName>ppt_x</p:attrName>
                                          <p:attrName>ppt_y</p:attrName>
                                        </p:attrNameLst>
                                      </p:cBhvr>
                                      <p:rCtr x="16823" y="0"/>
                                    </p:animMotion>
                                  </p:childTnLst>
                                </p:cTn>
                              </p:par>
                            </p:childTnLst>
                          </p:cTn>
                        </p:par>
                      </p:childTnLst>
                    </p:cTn>
                  </p:par>
                </p:childTnLst>
              </p:cTn>
              <p:nextCondLst>
                <p:cond evt="onClick" delay="0">
                  <p:tgtEl>
                    <p:spTgt spid="142"/>
                  </p:tgtEl>
                </p:cond>
              </p:nextCondLst>
            </p:seq>
          </p:childTnLst>
        </p:cTn>
      </p:par>
    </p:tnLst>
    <p:bldLst>
      <p:bldP spid="175" grpId="0" animBg="1"/>
      <p:bldP spid="177" grpId="0" animBg="1"/>
      <p:bldP spid="178" grpId="0"/>
      <p:bldP spid="179" grpId="0"/>
      <p:bldP spid="180" grpId="0"/>
      <p:bldP spid="89" grpId="0" animBg="1"/>
      <p:bldP spid="89" grpId="1" animBg="1"/>
      <p:bldP spid="90" grpId="0" animBg="1"/>
      <p:bldP spid="90" grpId="1" animBg="1"/>
      <p:bldP spid="91" grpId="0" animBg="1"/>
      <p:bldP spid="91" grpId="1" animBg="1"/>
      <p:bldP spid="92" grpId="0" animBg="1"/>
      <p:bldP spid="92" grpId="1" animBg="1"/>
      <p:bldP spid="93" grpId="0"/>
      <p:bldP spid="93" grpId="1"/>
      <p:bldP spid="94" grpId="0"/>
      <p:bldP spid="94" grpId="1"/>
      <p:bldP spid="95" grpId="0"/>
      <p:bldP spid="95" grpId="1"/>
      <p:bldP spid="96" grpId="0"/>
      <p:bldP spid="96" grpId="1"/>
      <p:bldP spid="97" grpId="0"/>
      <p:bldP spid="97" grpId="1"/>
      <p:bldP spid="98" grpId="0"/>
      <p:bldP spid="98" grpId="1"/>
      <p:bldP spid="108" grpId="0"/>
      <p:bldP spid="108" grpId="1"/>
      <p:bldP spid="110" grpId="0"/>
      <p:bldP spid="110" grpId="1"/>
      <p:bldP spid="111" grpId="0"/>
      <p:bldP spid="111" grpId="1"/>
      <p:bldP spid="112" grpId="0"/>
      <p:bldP spid="112" grpId="1"/>
      <p:bldP spid="113" grpId="0"/>
      <p:bldP spid="113" grpId="1"/>
      <p:bldP spid="131" grpId="0"/>
      <p:bldP spid="131" grpId="1"/>
      <p:bldP spid="134" grpId="0"/>
      <p:bldP spid="134" grpId="1"/>
      <p:bldP spid="135" grpId="0"/>
      <p:bldP spid="135" grpId="1"/>
      <p:bldP spid="138" grpId="0"/>
      <p:bldP spid="138" grpId="1"/>
      <p:bldP spid="140" grpId="0" animBg="1"/>
      <p:bldP spid="140" grpId="1" animBg="1"/>
      <p:bldP spid="142" grpId="0" animBg="1"/>
      <p:bldP spid="142"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Rechthoek 72">
            <a:extLst>
              <a:ext uri="{FF2B5EF4-FFF2-40B4-BE49-F238E27FC236}">
                <a16:creationId xmlns:a16="http://schemas.microsoft.com/office/drawing/2014/main" id="{60B2CC26-584C-430E-B636-BB8EA4CC9147}"/>
              </a:ext>
            </a:extLst>
          </p:cNvPr>
          <p:cNvSpPr/>
          <p:nvPr/>
        </p:nvSpPr>
        <p:spPr>
          <a:xfrm>
            <a:off x="0" y="0"/>
            <a:ext cx="12192000" cy="6858000"/>
          </a:xfrm>
          <a:prstGeom prst="rect">
            <a:avLst/>
          </a:prstGeom>
          <a:gradFill flip="none" rotWithShape="1">
            <a:gsLst>
              <a:gs pos="0">
                <a:schemeClr val="accent4"/>
              </a:gs>
              <a:gs pos="100000">
                <a:schemeClr val="accent4">
                  <a:lumMod val="6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81" name="Afbeelding 80">
            <a:extLst>
              <a:ext uri="{FF2B5EF4-FFF2-40B4-BE49-F238E27FC236}">
                <a16:creationId xmlns:a16="http://schemas.microsoft.com/office/drawing/2014/main" id="{834C6313-EEC7-4B64-88AF-EA5762440AC4}"/>
              </a:ext>
            </a:extLst>
          </p:cNvPr>
          <p:cNvPicPr>
            <a:picLocks noChangeAspect="1"/>
          </p:cNvPicPr>
          <p:nvPr/>
        </p:nvPicPr>
        <p:blipFill rotWithShape="1">
          <a:blip r:embed="rId2">
            <a:extLst>
              <a:ext uri="{28A0092B-C50C-407E-A947-70E740481C1C}">
                <a14:useLocalDpi xmlns:a14="http://schemas.microsoft.com/office/drawing/2010/main" val="0"/>
              </a:ext>
            </a:extLst>
          </a:blip>
          <a:srcRect t="9202" b="9202"/>
          <a:stretch/>
        </p:blipFill>
        <p:spPr>
          <a:xfrm>
            <a:off x="-8036" y="0"/>
            <a:ext cx="12208072" cy="6858000"/>
          </a:xfrm>
          <a:prstGeom prst="rect">
            <a:avLst/>
          </a:prstGeom>
        </p:spPr>
      </p:pic>
      <p:pic>
        <p:nvPicPr>
          <p:cNvPr id="74" name="Graphic 73">
            <a:extLst>
              <a:ext uri="{FF2B5EF4-FFF2-40B4-BE49-F238E27FC236}">
                <a16:creationId xmlns:a16="http://schemas.microsoft.com/office/drawing/2014/main" id="{A3A1DC10-769B-4EF5-BB27-5DFAEAA8FA2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439763" y="-621"/>
            <a:ext cx="10760273" cy="6858000"/>
          </a:xfrm>
          <a:prstGeom prst="rect">
            <a:avLst/>
          </a:prstGeom>
        </p:spPr>
      </p:pic>
      <p:sp>
        <p:nvSpPr>
          <p:cNvPr id="82" name="!!Red">
            <a:extLst>
              <a:ext uri="{FF2B5EF4-FFF2-40B4-BE49-F238E27FC236}">
                <a16:creationId xmlns:a16="http://schemas.microsoft.com/office/drawing/2014/main" id="{A39B4CAF-A687-40DB-AFE3-4F8D8134A7D1}"/>
              </a:ext>
            </a:extLst>
          </p:cNvPr>
          <p:cNvSpPr/>
          <p:nvPr/>
        </p:nvSpPr>
        <p:spPr>
          <a:xfrm>
            <a:off x="46377" y="1032193"/>
            <a:ext cx="3312441"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3" name="!!Yellow">
            <a:extLst>
              <a:ext uri="{FF2B5EF4-FFF2-40B4-BE49-F238E27FC236}">
                <a16:creationId xmlns:a16="http://schemas.microsoft.com/office/drawing/2014/main" id="{2007BC7B-9708-4B58-81A6-D678C4A308DE}"/>
              </a:ext>
            </a:extLst>
          </p:cNvPr>
          <p:cNvSpPr/>
          <p:nvPr/>
        </p:nvSpPr>
        <p:spPr>
          <a:xfrm>
            <a:off x="33597" y="1032193"/>
            <a:ext cx="3226075"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4" name="!!Black">
            <a:extLst>
              <a:ext uri="{FF2B5EF4-FFF2-40B4-BE49-F238E27FC236}">
                <a16:creationId xmlns:a16="http://schemas.microsoft.com/office/drawing/2014/main" id="{F3299D39-8484-4FAD-8F69-783EEBAD51D5}"/>
              </a:ext>
            </a:extLst>
          </p:cNvPr>
          <p:cNvSpPr/>
          <p:nvPr/>
        </p:nvSpPr>
        <p:spPr>
          <a:xfrm>
            <a:off x="21641" y="1032193"/>
            <a:ext cx="3145285"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5" name="!!White">
            <a:extLst>
              <a:ext uri="{FF2B5EF4-FFF2-40B4-BE49-F238E27FC236}">
                <a16:creationId xmlns:a16="http://schemas.microsoft.com/office/drawing/2014/main" id="{297836E5-A4C7-440E-95C0-9D3D7D95B9F0}"/>
              </a:ext>
            </a:extLst>
          </p:cNvPr>
          <p:cNvSpPr/>
          <p:nvPr/>
        </p:nvSpPr>
        <p:spPr>
          <a:xfrm>
            <a:off x="0" y="1032193"/>
            <a:ext cx="3053349"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6" name="Tekstvak 85">
            <a:extLst>
              <a:ext uri="{FF2B5EF4-FFF2-40B4-BE49-F238E27FC236}">
                <a16:creationId xmlns:a16="http://schemas.microsoft.com/office/drawing/2014/main" id="{AF7A130B-0D35-424F-B810-5CC3613C9C5C}"/>
              </a:ext>
            </a:extLst>
          </p:cNvPr>
          <p:cNvSpPr txBox="1"/>
          <p:nvPr/>
        </p:nvSpPr>
        <p:spPr>
          <a:xfrm>
            <a:off x="0" y="1163605"/>
            <a:ext cx="3056145" cy="492443"/>
          </a:xfrm>
          <a:prstGeom prst="rect">
            <a:avLst/>
          </a:prstGeom>
          <a:noFill/>
        </p:spPr>
        <p:txBody>
          <a:bodyPr vert="horz" wrap="none" lIns="396000" tIns="0" rIns="216000" bIns="0" rtlCol="0">
            <a:spAutoFit/>
          </a:bodyPr>
          <a:lstStyle/>
          <a:p>
            <a:r>
              <a:rPr lang="nl-BE" sz="3200" b="1" dirty="0">
                <a:latin typeface="Candara" panose="020E0502030303020204" pitchFamily="34" charset="0"/>
              </a:rPr>
              <a:t>De scorekaart</a:t>
            </a:r>
          </a:p>
        </p:txBody>
      </p:sp>
      <p:sp>
        <p:nvSpPr>
          <p:cNvPr id="87" name="!!Scorecard">
            <a:extLst>
              <a:ext uri="{FF2B5EF4-FFF2-40B4-BE49-F238E27FC236}">
                <a16:creationId xmlns:a16="http://schemas.microsoft.com/office/drawing/2014/main" id="{2BB7980D-E97F-4136-9792-406B55B94DC6}"/>
              </a:ext>
            </a:extLst>
          </p:cNvPr>
          <p:cNvSpPr/>
          <p:nvPr/>
        </p:nvSpPr>
        <p:spPr>
          <a:xfrm>
            <a:off x="1028794" y="2860020"/>
            <a:ext cx="10181750" cy="2111043"/>
          </a:xfrm>
          <a:prstGeom prst="roundRect">
            <a:avLst>
              <a:gd name="adj" fmla="val 8982"/>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1" name="Tekstvak 10">
            <a:extLst>
              <a:ext uri="{FF2B5EF4-FFF2-40B4-BE49-F238E27FC236}">
                <a16:creationId xmlns:a16="http://schemas.microsoft.com/office/drawing/2014/main" id="{72912024-671B-43EE-B95C-D54396A29CBF}"/>
              </a:ext>
            </a:extLst>
          </p:cNvPr>
          <p:cNvSpPr txBox="1"/>
          <p:nvPr/>
        </p:nvSpPr>
        <p:spPr>
          <a:xfrm>
            <a:off x="1851486" y="3020081"/>
            <a:ext cx="2032000"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2400" b="1" dirty="0" err="1">
                <a:solidFill>
                  <a:schemeClr val="accent2"/>
                </a:solidFill>
                <a:latin typeface="Candara" panose="020E0502030303020204" pitchFamily="34" charset="0"/>
              </a:rPr>
              <a:t>Detry</a:t>
            </a:r>
            <a:endParaRPr lang="en-BE" sz="2400" b="1" dirty="0">
              <a:solidFill>
                <a:schemeClr val="accent2"/>
              </a:solidFill>
              <a:latin typeface="Candara" panose="020E0502030303020204" pitchFamily="34" charset="0"/>
            </a:endParaRPr>
          </a:p>
        </p:txBody>
      </p:sp>
      <p:sp>
        <p:nvSpPr>
          <p:cNvPr id="88" name="Tekstvak 87">
            <a:extLst>
              <a:ext uri="{FF2B5EF4-FFF2-40B4-BE49-F238E27FC236}">
                <a16:creationId xmlns:a16="http://schemas.microsoft.com/office/drawing/2014/main" id="{67650964-995E-4611-BCF2-4CD36B19DCBC}"/>
              </a:ext>
            </a:extLst>
          </p:cNvPr>
          <p:cNvSpPr txBox="1"/>
          <p:nvPr/>
        </p:nvSpPr>
        <p:spPr>
          <a:xfrm>
            <a:off x="1851486" y="3344290"/>
            <a:ext cx="2032000"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dirty="0">
                <a:solidFill>
                  <a:schemeClr val="accent4"/>
                </a:solidFill>
                <a:latin typeface="Candara" panose="020E0502030303020204" pitchFamily="34" charset="0"/>
              </a:rPr>
              <a:t>Thomas</a:t>
            </a:r>
            <a:endParaRPr lang="en-BE" dirty="0">
              <a:solidFill>
                <a:schemeClr val="accent4"/>
              </a:solidFill>
              <a:latin typeface="Candara" panose="020E0502030303020204" pitchFamily="34" charset="0"/>
            </a:endParaRPr>
          </a:p>
        </p:txBody>
      </p:sp>
      <p:grpSp>
        <p:nvGrpSpPr>
          <p:cNvPr id="16" name="Groep 15">
            <a:extLst>
              <a:ext uri="{FF2B5EF4-FFF2-40B4-BE49-F238E27FC236}">
                <a16:creationId xmlns:a16="http://schemas.microsoft.com/office/drawing/2014/main" id="{B78A0B87-CE5A-4BD8-8558-F4519D2E7AC2}"/>
              </a:ext>
            </a:extLst>
          </p:cNvPr>
          <p:cNvGrpSpPr/>
          <p:nvPr/>
        </p:nvGrpSpPr>
        <p:grpSpPr>
          <a:xfrm>
            <a:off x="1188936" y="3075568"/>
            <a:ext cx="516132" cy="522736"/>
            <a:chOff x="5461000" y="3175765"/>
            <a:chExt cx="516132" cy="522736"/>
          </a:xfrm>
        </p:grpSpPr>
        <p:sp>
          <p:nvSpPr>
            <p:cNvPr id="104" name="Vrije vorm: vorm 103">
              <a:extLst>
                <a:ext uri="{FF2B5EF4-FFF2-40B4-BE49-F238E27FC236}">
                  <a16:creationId xmlns:a16="http://schemas.microsoft.com/office/drawing/2014/main" id="{4844325B-DA57-4061-B10D-CBEED2AD6E99}"/>
                </a:ext>
              </a:extLst>
            </p:cNvPr>
            <p:cNvSpPr/>
            <p:nvPr/>
          </p:nvSpPr>
          <p:spPr>
            <a:xfrm>
              <a:off x="5634731" y="3175765"/>
              <a:ext cx="173432" cy="522736"/>
            </a:xfrm>
            <a:custGeom>
              <a:avLst/>
              <a:gdLst>
                <a:gd name="connsiteX0" fmla="*/ 85525 w 173432"/>
                <a:gd name="connsiteY0" fmla="*/ 0 h 522736"/>
                <a:gd name="connsiteX1" fmla="*/ 137774 w 173432"/>
                <a:gd name="connsiteY1" fmla="*/ 5310 h 522736"/>
                <a:gd name="connsiteX2" fmla="*/ 173432 w 173432"/>
                <a:gd name="connsiteY2" fmla="*/ 16469 h 522736"/>
                <a:gd name="connsiteX3" fmla="*/ 173432 w 173432"/>
                <a:gd name="connsiteY3" fmla="*/ 506267 h 522736"/>
                <a:gd name="connsiteX4" fmla="*/ 137774 w 173432"/>
                <a:gd name="connsiteY4" fmla="*/ 517426 h 522736"/>
                <a:gd name="connsiteX5" fmla="*/ 85525 w 173432"/>
                <a:gd name="connsiteY5" fmla="*/ 522736 h 522736"/>
                <a:gd name="connsiteX6" fmla="*/ 33276 w 173432"/>
                <a:gd name="connsiteY6" fmla="*/ 517426 h 522736"/>
                <a:gd name="connsiteX7" fmla="*/ 0 w 173432"/>
                <a:gd name="connsiteY7" fmla="*/ 507012 h 522736"/>
                <a:gd name="connsiteX8" fmla="*/ 0 w 173432"/>
                <a:gd name="connsiteY8" fmla="*/ 15724 h 522736"/>
                <a:gd name="connsiteX9" fmla="*/ 33276 w 173432"/>
                <a:gd name="connsiteY9" fmla="*/ 5310 h 522736"/>
                <a:gd name="connsiteX10" fmla="*/ 85525 w 173432"/>
                <a:gd name="connsiteY10" fmla="*/ 0 h 522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3432" h="522736">
                  <a:moveTo>
                    <a:pt x="85525" y="0"/>
                  </a:moveTo>
                  <a:cubicBezTo>
                    <a:pt x="103423" y="0"/>
                    <a:pt x="120897" y="1829"/>
                    <a:pt x="137774" y="5310"/>
                  </a:cubicBezTo>
                  <a:lnTo>
                    <a:pt x="173432" y="16469"/>
                  </a:lnTo>
                  <a:lnTo>
                    <a:pt x="173432" y="506267"/>
                  </a:lnTo>
                  <a:lnTo>
                    <a:pt x="137774" y="517426"/>
                  </a:lnTo>
                  <a:cubicBezTo>
                    <a:pt x="120897" y="520908"/>
                    <a:pt x="103423" y="522736"/>
                    <a:pt x="85525" y="522736"/>
                  </a:cubicBezTo>
                  <a:cubicBezTo>
                    <a:pt x="67627" y="522736"/>
                    <a:pt x="50152" y="520908"/>
                    <a:pt x="33276" y="517426"/>
                  </a:cubicBezTo>
                  <a:lnTo>
                    <a:pt x="0" y="507012"/>
                  </a:lnTo>
                  <a:lnTo>
                    <a:pt x="0" y="15724"/>
                  </a:lnTo>
                  <a:lnTo>
                    <a:pt x="33276" y="5310"/>
                  </a:lnTo>
                  <a:cubicBezTo>
                    <a:pt x="50152" y="1829"/>
                    <a:pt x="67627" y="0"/>
                    <a:pt x="85525"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3" name="Vrije vorm: vorm 102">
              <a:extLst>
                <a:ext uri="{FF2B5EF4-FFF2-40B4-BE49-F238E27FC236}">
                  <a16:creationId xmlns:a16="http://schemas.microsoft.com/office/drawing/2014/main" id="{548256D2-BBA2-4B11-B90C-9A2332B0C915}"/>
                </a:ext>
              </a:extLst>
            </p:cNvPr>
            <p:cNvSpPr/>
            <p:nvPr/>
          </p:nvSpPr>
          <p:spPr>
            <a:xfrm>
              <a:off x="5461000" y="3191582"/>
              <a:ext cx="173432" cy="491102"/>
            </a:xfrm>
            <a:custGeom>
              <a:avLst/>
              <a:gdLst>
                <a:gd name="connsiteX0" fmla="*/ 173432 w 173432"/>
                <a:gd name="connsiteY0" fmla="*/ 0 h 491102"/>
                <a:gd name="connsiteX1" fmla="*/ 173432 w 173432"/>
                <a:gd name="connsiteY1" fmla="*/ 491102 h 491102"/>
                <a:gd name="connsiteX2" fmla="*/ 158341 w 173432"/>
                <a:gd name="connsiteY2" fmla="*/ 486379 h 491102"/>
                <a:gd name="connsiteX3" fmla="*/ 5266 w 173432"/>
                <a:gd name="connsiteY3" fmla="*/ 298226 h 491102"/>
                <a:gd name="connsiteX4" fmla="*/ 0 w 173432"/>
                <a:gd name="connsiteY4" fmla="*/ 245561 h 491102"/>
                <a:gd name="connsiteX5" fmla="*/ 0 w 173432"/>
                <a:gd name="connsiteY5" fmla="*/ 245541 h 491102"/>
                <a:gd name="connsiteX6" fmla="*/ 5266 w 173432"/>
                <a:gd name="connsiteY6" fmla="*/ 192876 h 491102"/>
                <a:gd name="connsiteX7" fmla="*/ 158341 w 173432"/>
                <a:gd name="connsiteY7" fmla="*/ 4723 h 491102"/>
                <a:gd name="connsiteX8" fmla="*/ 173432 w 173432"/>
                <a:gd name="connsiteY8" fmla="*/ 0 h 491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3432" h="491102">
                  <a:moveTo>
                    <a:pt x="173432" y="0"/>
                  </a:moveTo>
                  <a:lnTo>
                    <a:pt x="173432" y="491102"/>
                  </a:lnTo>
                  <a:lnTo>
                    <a:pt x="158341" y="486379"/>
                  </a:lnTo>
                  <a:cubicBezTo>
                    <a:pt x="80798" y="453315"/>
                    <a:pt x="22534" y="383298"/>
                    <a:pt x="5266" y="298226"/>
                  </a:cubicBezTo>
                  <a:lnTo>
                    <a:pt x="0" y="245561"/>
                  </a:lnTo>
                  <a:lnTo>
                    <a:pt x="0" y="245541"/>
                  </a:lnTo>
                  <a:lnTo>
                    <a:pt x="5266" y="192876"/>
                  </a:lnTo>
                  <a:cubicBezTo>
                    <a:pt x="22534" y="107804"/>
                    <a:pt x="80798" y="37787"/>
                    <a:pt x="158341" y="4723"/>
                  </a:cubicBezTo>
                  <a:lnTo>
                    <a:pt x="173432"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2" name="Vrije vorm: vorm 101">
              <a:extLst>
                <a:ext uri="{FF2B5EF4-FFF2-40B4-BE49-F238E27FC236}">
                  <a16:creationId xmlns:a16="http://schemas.microsoft.com/office/drawing/2014/main" id="{DDC0228A-5E8C-4E09-A327-7526D4ED1FE4}"/>
                </a:ext>
              </a:extLst>
            </p:cNvPr>
            <p:cNvSpPr/>
            <p:nvPr/>
          </p:nvSpPr>
          <p:spPr>
            <a:xfrm>
              <a:off x="5808163" y="3192979"/>
              <a:ext cx="168969" cy="488308"/>
            </a:xfrm>
            <a:custGeom>
              <a:avLst/>
              <a:gdLst>
                <a:gd name="connsiteX0" fmla="*/ 0 w 168969"/>
                <a:gd name="connsiteY0" fmla="*/ 0 h 488308"/>
                <a:gd name="connsiteX1" fmla="*/ 10627 w 168969"/>
                <a:gd name="connsiteY1" fmla="*/ 3326 h 488308"/>
                <a:gd name="connsiteX2" fmla="*/ 168969 w 168969"/>
                <a:gd name="connsiteY2" fmla="*/ 244154 h 488308"/>
                <a:gd name="connsiteX3" fmla="*/ 10627 w 168969"/>
                <a:gd name="connsiteY3" fmla="*/ 484982 h 488308"/>
                <a:gd name="connsiteX4" fmla="*/ 0 w 168969"/>
                <a:gd name="connsiteY4" fmla="*/ 488308 h 488308"/>
                <a:gd name="connsiteX5" fmla="*/ 0 w 168969"/>
                <a:gd name="connsiteY5" fmla="*/ 0 h 488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969" h="488308">
                  <a:moveTo>
                    <a:pt x="0" y="0"/>
                  </a:moveTo>
                  <a:lnTo>
                    <a:pt x="10627" y="3326"/>
                  </a:lnTo>
                  <a:cubicBezTo>
                    <a:pt x="103678" y="43003"/>
                    <a:pt x="168969" y="135892"/>
                    <a:pt x="168969" y="244154"/>
                  </a:cubicBezTo>
                  <a:cubicBezTo>
                    <a:pt x="168969" y="352417"/>
                    <a:pt x="103678" y="445305"/>
                    <a:pt x="10627" y="484982"/>
                  </a:cubicBezTo>
                  <a:lnTo>
                    <a:pt x="0" y="488308"/>
                  </a:lnTo>
                  <a:lnTo>
                    <a:pt x="0"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grpSp>
      <p:cxnSp>
        <p:nvCxnSpPr>
          <p:cNvPr id="22" name="Rechte verbindingslijn 21">
            <a:extLst>
              <a:ext uri="{FF2B5EF4-FFF2-40B4-BE49-F238E27FC236}">
                <a16:creationId xmlns:a16="http://schemas.microsoft.com/office/drawing/2014/main" id="{50F33B9F-9538-4B66-BBCD-86DEF3C2C003}"/>
              </a:ext>
            </a:extLst>
          </p:cNvPr>
          <p:cNvCxnSpPr>
            <a:cxnSpLocks/>
          </p:cNvCxnSpPr>
          <p:nvPr/>
        </p:nvCxnSpPr>
        <p:spPr>
          <a:xfrm>
            <a:off x="1186590" y="4053387"/>
            <a:ext cx="9821964" cy="0"/>
          </a:xfrm>
          <a:prstGeom prst="line">
            <a:avLst/>
          </a:prstGeom>
        </p:spPr>
        <p:style>
          <a:lnRef idx="1">
            <a:schemeClr val="dk1"/>
          </a:lnRef>
          <a:fillRef idx="0">
            <a:schemeClr val="dk1"/>
          </a:fillRef>
          <a:effectRef idx="0">
            <a:schemeClr val="dk1"/>
          </a:effectRef>
          <a:fontRef idx="minor">
            <a:schemeClr val="tx1"/>
          </a:fontRef>
        </p:style>
      </p:cxnSp>
      <p:sp>
        <p:nvSpPr>
          <p:cNvPr id="26" name="Tekstvak 25">
            <a:extLst>
              <a:ext uri="{FF2B5EF4-FFF2-40B4-BE49-F238E27FC236}">
                <a16:creationId xmlns:a16="http://schemas.microsoft.com/office/drawing/2014/main" id="{9E852FDA-96AD-497D-BD91-0E5EAFC7052E}"/>
              </a:ext>
            </a:extLst>
          </p:cNvPr>
          <p:cNvSpPr txBox="1"/>
          <p:nvPr/>
        </p:nvSpPr>
        <p:spPr>
          <a:xfrm>
            <a:off x="1193036" y="3776288"/>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defPPr>
              <a:defRPr lang="en-BE"/>
            </a:defPPr>
            <a:lvl1pPr>
              <a:defRPr sz="1100">
                <a:latin typeface="Candara" panose="020E0502030303020204" pitchFamily="34" charset="0"/>
              </a:defRPr>
            </a:lvl1pPr>
          </a:lstStyle>
          <a:p>
            <a:r>
              <a:rPr lang="nl-BE" dirty="0"/>
              <a:t>Hole</a:t>
            </a:r>
            <a:endParaRPr lang="en-BE" dirty="0"/>
          </a:p>
        </p:txBody>
      </p:sp>
      <p:sp>
        <p:nvSpPr>
          <p:cNvPr id="105" name="Tekstvak 104">
            <a:extLst>
              <a:ext uri="{FF2B5EF4-FFF2-40B4-BE49-F238E27FC236}">
                <a16:creationId xmlns:a16="http://schemas.microsoft.com/office/drawing/2014/main" id="{0E2F12F3-CA27-4CCC-9CD7-A02EB02072D7}"/>
              </a:ext>
            </a:extLst>
          </p:cNvPr>
          <p:cNvSpPr txBox="1"/>
          <p:nvPr/>
        </p:nvSpPr>
        <p:spPr>
          <a:xfrm>
            <a:off x="1183194" y="4107226"/>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t">
            <a:spAutoFit/>
          </a:bodyPr>
          <a:lstStyle/>
          <a:p>
            <a:r>
              <a:rPr lang="nl-BE" sz="1100" dirty="0">
                <a:solidFill>
                  <a:schemeClr val="accent2">
                    <a:lumMod val="50000"/>
                    <a:lumOff val="50000"/>
                  </a:schemeClr>
                </a:solidFill>
                <a:latin typeface="Candara" panose="020E0502030303020204" pitchFamily="34" charset="0"/>
              </a:rPr>
              <a:t>Par</a:t>
            </a:r>
            <a:endParaRPr lang="en-BE" sz="1100" dirty="0">
              <a:solidFill>
                <a:schemeClr val="accent2">
                  <a:lumMod val="50000"/>
                  <a:lumOff val="50000"/>
                </a:schemeClr>
              </a:solidFill>
              <a:latin typeface="Candara" panose="020E0502030303020204" pitchFamily="34" charset="0"/>
            </a:endParaRPr>
          </a:p>
        </p:txBody>
      </p:sp>
      <p:sp>
        <p:nvSpPr>
          <p:cNvPr id="31" name="Tekstvak 30">
            <a:extLst>
              <a:ext uri="{FF2B5EF4-FFF2-40B4-BE49-F238E27FC236}">
                <a16:creationId xmlns:a16="http://schemas.microsoft.com/office/drawing/2014/main" id="{87B88784-1998-4D2A-ACE8-ADCF201166AA}"/>
              </a:ext>
            </a:extLst>
          </p:cNvPr>
          <p:cNvSpPr txBox="1"/>
          <p:nvPr/>
        </p:nvSpPr>
        <p:spPr>
          <a:xfrm>
            <a:off x="1787107"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a:t>
            </a:r>
            <a:endParaRPr lang="en-BE" b="1" dirty="0">
              <a:latin typeface="Candara" panose="020E0502030303020204" pitchFamily="34" charset="0"/>
            </a:endParaRPr>
          </a:p>
        </p:txBody>
      </p:sp>
      <p:sp>
        <p:nvSpPr>
          <p:cNvPr id="114" name="Tekstvak 113">
            <a:extLst>
              <a:ext uri="{FF2B5EF4-FFF2-40B4-BE49-F238E27FC236}">
                <a16:creationId xmlns:a16="http://schemas.microsoft.com/office/drawing/2014/main" id="{CA265B12-4843-4D79-8E94-52FB58943312}"/>
              </a:ext>
            </a:extLst>
          </p:cNvPr>
          <p:cNvSpPr txBox="1"/>
          <p:nvPr/>
        </p:nvSpPr>
        <p:spPr>
          <a:xfrm>
            <a:off x="2842212"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2</a:t>
            </a:r>
            <a:endParaRPr lang="en-BE" b="1" dirty="0">
              <a:latin typeface="Candara" panose="020E0502030303020204" pitchFamily="34" charset="0"/>
            </a:endParaRPr>
          </a:p>
        </p:txBody>
      </p:sp>
      <p:sp>
        <p:nvSpPr>
          <p:cNvPr id="115" name="Tekstvak 114">
            <a:extLst>
              <a:ext uri="{FF2B5EF4-FFF2-40B4-BE49-F238E27FC236}">
                <a16:creationId xmlns:a16="http://schemas.microsoft.com/office/drawing/2014/main" id="{40AC0C90-21B3-4C04-B7B2-E7EF85072754}"/>
              </a:ext>
            </a:extLst>
          </p:cNvPr>
          <p:cNvSpPr txBox="1"/>
          <p:nvPr/>
        </p:nvSpPr>
        <p:spPr>
          <a:xfrm>
            <a:off x="3897317"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116" name="Tekstvak 115">
            <a:extLst>
              <a:ext uri="{FF2B5EF4-FFF2-40B4-BE49-F238E27FC236}">
                <a16:creationId xmlns:a16="http://schemas.microsoft.com/office/drawing/2014/main" id="{F54C14A7-C4C2-4446-B9B8-DD63EA27AE26}"/>
              </a:ext>
            </a:extLst>
          </p:cNvPr>
          <p:cNvSpPr txBox="1"/>
          <p:nvPr/>
        </p:nvSpPr>
        <p:spPr>
          <a:xfrm>
            <a:off x="4952422"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117" name="Tekstvak 116">
            <a:extLst>
              <a:ext uri="{FF2B5EF4-FFF2-40B4-BE49-F238E27FC236}">
                <a16:creationId xmlns:a16="http://schemas.microsoft.com/office/drawing/2014/main" id="{DAC8CAB6-8BBA-4373-AB0A-B216E2F2478B}"/>
              </a:ext>
            </a:extLst>
          </p:cNvPr>
          <p:cNvSpPr txBox="1"/>
          <p:nvPr/>
        </p:nvSpPr>
        <p:spPr>
          <a:xfrm>
            <a:off x="6007527"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5</a:t>
            </a:r>
            <a:endParaRPr lang="en-BE" b="1" dirty="0">
              <a:latin typeface="Candara" panose="020E0502030303020204" pitchFamily="34" charset="0"/>
            </a:endParaRPr>
          </a:p>
        </p:txBody>
      </p:sp>
      <p:sp>
        <p:nvSpPr>
          <p:cNvPr id="118" name="Tekstvak 117">
            <a:extLst>
              <a:ext uri="{FF2B5EF4-FFF2-40B4-BE49-F238E27FC236}">
                <a16:creationId xmlns:a16="http://schemas.microsoft.com/office/drawing/2014/main" id="{700FF20E-320A-45BB-9953-E112C021AACD}"/>
              </a:ext>
            </a:extLst>
          </p:cNvPr>
          <p:cNvSpPr txBox="1"/>
          <p:nvPr/>
        </p:nvSpPr>
        <p:spPr>
          <a:xfrm>
            <a:off x="7062632"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6</a:t>
            </a:r>
            <a:endParaRPr lang="en-BE" b="1" dirty="0">
              <a:latin typeface="Candara" panose="020E0502030303020204" pitchFamily="34" charset="0"/>
            </a:endParaRPr>
          </a:p>
        </p:txBody>
      </p:sp>
      <p:sp>
        <p:nvSpPr>
          <p:cNvPr id="119" name="Tekstvak 118">
            <a:extLst>
              <a:ext uri="{FF2B5EF4-FFF2-40B4-BE49-F238E27FC236}">
                <a16:creationId xmlns:a16="http://schemas.microsoft.com/office/drawing/2014/main" id="{AC0B0A60-7776-4139-BADD-5F18D1A73926}"/>
              </a:ext>
            </a:extLst>
          </p:cNvPr>
          <p:cNvSpPr txBox="1"/>
          <p:nvPr/>
        </p:nvSpPr>
        <p:spPr>
          <a:xfrm>
            <a:off x="8117737"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7</a:t>
            </a:r>
            <a:endParaRPr lang="en-BE" b="1" dirty="0">
              <a:latin typeface="Candara" panose="020E0502030303020204" pitchFamily="34" charset="0"/>
            </a:endParaRPr>
          </a:p>
        </p:txBody>
      </p:sp>
      <p:sp>
        <p:nvSpPr>
          <p:cNvPr id="123" name="Tekstvak 122">
            <a:extLst>
              <a:ext uri="{FF2B5EF4-FFF2-40B4-BE49-F238E27FC236}">
                <a16:creationId xmlns:a16="http://schemas.microsoft.com/office/drawing/2014/main" id="{D5B7889E-BC64-48F8-A76E-04958BB1CAEA}"/>
              </a:ext>
            </a:extLst>
          </p:cNvPr>
          <p:cNvSpPr txBox="1"/>
          <p:nvPr/>
        </p:nvSpPr>
        <p:spPr>
          <a:xfrm>
            <a:off x="9172842"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8</a:t>
            </a:r>
            <a:endParaRPr lang="en-BE" b="1" dirty="0">
              <a:latin typeface="Candara" panose="020E0502030303020204" pitchFamily="34" charset="0"/>
            </a:endParaRPr>
          </a:p>
        </p:txBody>
      </p:sp>
      <p:sp>
        <p:nvSpPr>
          <p:cNvPr id="124" name="Tekstvak 123">
            <a:extLst>
              <a:ext uri="{FF2B5EF4-FFF2-40B4-BE49-F238E27FC236}">
                <a16:creationId xmlns:a16="http://schemas.microsoft.com/office/drawing/2014/main" id="{BBA4F339-F514-4393-BE33-EB9B17DC35CC}"/>
              </a:ext>
            </a:extLst>
          </p:cNvPr>
          <p:cNvSpPr txBox="1"/>
          <p:nvPr/>
        </p:nvSpPr>
        <p:spPr>
          <a:xfrm>
            <a:off x="10227945"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9</a:t>
            </a:r>
            <a:endParaRPr lang="en-BE" b="1" dirty="0">
              <a:latin typeface="Candara" panose="020E0502030303020204" pitchFamily="34" charset="0"/>
            </a:endParaRPr>
          </a:p>
        </p:txBody>
      </p:sp>
      <p:sp>
        <p:nvSpPr>
          <p:cNvPr id="125" name="Tekstvak 124">
            <a:extLst>
              <a:ext uri="{FF2B5EF4-FFF2-40B4-BE49-F238E27FC236}">
                <a16:creationId xmlns:a16="http://schemas.microsoft.com/office/drawing/2014/main" id="{3D15A702-5B3E-4B7B-B297-22C607EDF4AA}"/>
              </a:ext>
            </a:extLst>
          </p:cNvPr>
          <p:cNvSpPr txBox="1"/>
          <p:nvPr/>
        </p:nvSpPr>
        <p:spPr>
          <a:xfrm>
            <a:off x="1787282"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126" name="Tekstvak 125">
            <a:extLst>
              <a:ext uri="{FF2B5EF4-FFF2-40B4-BE49-F238E27FC236}">
                <a16:creationId xmlns:a16="http://schemas.microsoft.com/office/drawing/2014/main" id="{AF168253-B3BE-481D-B774-E87B22BDE88B}"/>
              </a:ext>
            </a:extLst>
          </p:cNvPr>
          <p:cNvSpPr txBox="1"/>
          <p:nvPr/>
        </p:nvSpPr>
        <p:spPr>
          <a:xfrm>
            <a:off x="2842387"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127" name="Tekstvak 126">
            <a:extLst>
              <a:ext uri="{FF2B5EF4-FFF2-40B4-BE49-F238E27FC236}">
                <a16:creationId xmlns:a16="http://schemas.microsoft.com/office/drawing/2014/main" id="{074BF0C7-7F4A-4180-B3F2-A171A489F507}"/>
              </a:ext>
            </a:extLst>
          </p:cNvPr>
          <p:cNvSpPr txBox="1"/>
          <p:nvPr/>
        </p:nvSpPr>
        <p:spPr>
          <a:xfrm>
            <a:off x="3897492"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128" name="Tekstvak 127">
            <a:extLst>
              <a:ext uri="{FF2B5EF4-FFF2-40B4-BE49-F238E27FC236}">
                <a16:creationId xmlns:a16="http://schemas.microsoft.com/office/drawing/2014/main" id="{9A9150BE-B508-4BB7-9059-FFB5B7EAAD57}"/>
              </a:ext>
            </a:extLst>
          </p:cNvPr>
          <p:cNvSpPr txBox="1"/>
          <p:nvPr/>
        </p:nvSpPr>
        <p:spPr>
          <a:xfrm>
            <a:off x="4952597"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3</a:t>
            </a:r>
            <a:endParaRPr lang="en-BE" sz="1200" b="1" dirty="0">
              <a:solidFill>
                <a:schemeClr val="accent2">
                  <a:lumMod val="50000"/>
                  <a:lumOff val="50000"/>
                </a:schemeClr>
              </a:solidFill>
              <a:latin typeface="Candara" panose="020E0502030303020204" pitchFamily="34" charset="0"/>
            </a:endParaRPr>
          </a:p>
        </p:txBody>
      </p:sp>
      <p:sp>
        <p:nvSpPr>
          <p:cNvPr id="129" name="Tekstvak 128">
            <a:extLst>
              <a:ext uri="{FF2B5EF4-FFF2-40B4-BE49-F238E27FC236}">
                <a16:creationId xmlns:a16="http://schemas.microsoft.com/office/drawing/2014/main" id="{5B4D50F1-C5FB-4239-AE93-E457FB70324E}"/>
              </a:ext>
            </a:extLst>
          </p:cNvPr>
          <p:cNvSpPr txBox="1"/>
          <p:nvPr/>
        </p:nvSpPr>
        <p:spPr>
          <a:xfrm>
            <a:off x="6007702"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5</a:t>
            </a:r>
            <a:endParaRPr lang="en-BE" sz="1200" b="1" dirty="0">
              <a:solidFill>
                <a:schemeClr val="accent2">
                  <a:lumMod val="50000"/>
                  <a:lumOff val="50000"/>
                </a:schemeClr>
              </a:solidFill>
              <a:latin typeface="Candara" panose="020E0502030303020204" pitchFamily="34" charset="0"/>
            </a:endParaRPr>
          </a:p>
        </p:txBody>
      </p:sp>
      <p:sp>
        <p:nvSpPr>
          <p:cNvPr id="130" name="Tekstvak 129">
            <a:extLst>
              <a:ext uri="{FF2B5EF4-FFF2-40B4-BE49-F238E27FC236}">
                <a16:creationId xmlns:a16="http://schemas.microsoft.com/office/drawing/2014/main" id="{B1C1A90A-B60F-4B97-BF94-968697EF9D3F}"/>
              </a:ext>
            </a:extLst>
          </p:cNvPr>
          <p:cNvSpPr txBox="1"/>
          <p:nvPr/>
        </p:nvSpPr>
        <p:spPr>
          <a:xfrm>
            <a:off x="7062807"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132" name="Tekstvak 131">
            <a:extLst>
              <a:ext uri="{FF2B5EF4-FFF2-40B4-BE49-F238E27FC236}">
                <a16:creationId xmlns:a16="http://schemas.microsoft.com/office/drawing/2014/main" id="{DDE09DC1-BB2A-405D-91B3-D29AD1F583C9}"/>
              </a:ext>
            </a:extLst>
          </p:cNvPr>
          <p:cNvSpPr txBox="1"/>
          <p:nvPr/>
        </p:nvSpPr>
        <p:spPr>
          <a:xfrm>
            <a:off x="8117912"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3</a:t>
            </a:r>
            <a:endParaRPr lang="en-BE" sz="1200" b="1" dirty="0">
              <a:solidFill>
                <a:schemeClr val="accent2">
                  <a:lumMod val="50000"/>
                  <a:lumOff val="50000"/>
                </a:schemeClr>
              </a:solidFill>
              <a:latin typeface="Candara" panose="020E0502030303020204" pitchFamily="34" charset="0"/>
            </a:endParaRPr>
          </a:p>
        </p:txBody>
      </p:sp>
      <p:sp>
        <p:nvSpPr>
          <p:cNvPr id="133" name="Tekstvak 132">
            <a:extLst>
              <a:ext uri="{FF2B5EF4-FFF2-40B4-BE49-F238E27FC236}">
                <a16:creationId xmlns:a16="http://schemas.microsoft.com/office/drawing/2014/main" id="{4A7FFF19-4127-4933-B312-F30B4D772F5D}"/>
              </a:ext>
            </a:extLst>
          </p:cNvPr>
          <p:cNvSpPr txBox="1"/>
          <p:nvPr/>
        </p:nvSpPr>
        <p:spPr>
          <a:xfrm>
            <a:off x="9173017"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5</a:t>
            </a:r>
            <a:endParaRPr lang="en-BE" sz="1200" b="1" dirty="0">
              <a:solidFill>
                <a:schemeClr val="accent2">
                  <a:lumMod val="50000"/>
                  <a:lumOff val="50000"/>
                </a:schemeClr>
              </a:solidFill>
              <a:latin typeface="Candara" panose="020E0502030303020204" pitchFamily="34" charset="0"/>
            </a:endParaRPr>
          </a:p>
        </p:txBody>
      </p:sp>
      <p:sp>
        <p:nvSpPr>
          <p:cNvPr id="141" name="Tekstvak 140">
            <a:extLst>
              <a:ext uri="{FF2B5EF4-FFF2-40B4-BE49-F238E27FC236}">
                <a16:creationId xmlns:a16="http://schemas.microsoft.com/office/drawing/2014/main" id="{8C2EBB11-B6D5-4D6B-8621-6672E0B0CF83}"/>
              </a:ext>
            </a:extLst>
          </p:cNvPr>
          <p:cNvSpPr txBox="1"/>
          <p:nvPr/>
        </p:nvSpPr>
        <p:spPr>
          <a:xfrm>
            <a:off x="10228120"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cxnSp>
        <p:nvCxnSpPr>
          <p:cNvPr id="143" name="Rechte verbindingslijn 142">
            <a:extLst>
              <a:ext uri="{FF2B5EF4-FFF2-40B4-BE49-F238E27FC236}">
                <a16:creationId xmlns:a16="http://schemas.microsoft.com/office/drawing/2014/main" id="{8F247483-B778-414D-825C-BCEF6DB94DFD}"/>
              </a:ext>
            </a:extLst>
          </p:cNvPr>
          <p:cNvCxnSpPr>
            <a:cxnSpLocks/>
          </p:cNvCxnSpPr>
          <p:nvPr/>
        </p:nvCxnSpPr>
        <p:spPr>
          <a:xfrm>
            <a:off x="1193036" y="4347318"/>
            <a:ext cx="9821964" cy="0"/>
          </a:xfrm>
          <a:prstGeom prst="line">
            <a:avLst/>
          </a:prstGeom>
        </p:spPr>
        <p:style>
          <a:lnRef idx="1">
            <a:schemeClr val="dk1"/>
          </a:lnRef>
          <a:fillRef idx="0">
            <a:schemeClr val="dk1"/>
          </a:fillRef>
          <a:effectRef idx="0">
            <a:schemeClr val="dk1"/>
          </a:effectRef>
          <a:fontRef idx="minor">
            <a:schemeClr val="tx1"/>
          </a:fontRef>
        </p:style>
      </p:cxnSp>
      <p:sp>
        <p:nvSpPr>
          <p:cNvPr id="144" name="Tekstvak 143">
            <a:extLst>
              <a:ext uri="{FF2B5EF4-FFF2-40B4-BE49-F238E27FC236}">
                <a16:creationId xmlns:a16="http://schemas.microsoft.com/office/drawing/2014/main" id="{BEDEB585-CCC1-4297-94E4-536C373CDEE0}"/>
              </a:ext>
            </a:extLst>
          </p:cNvPr>
          <p:cNvSpPr txBox="1"/>
          <p:nvPr/>
        </p:nvSpPr>
        <p:spPr>
          <a:xfrm>
            <a:off x="1189640" y="4463740"/>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ctr">
            <a:spAutoFit/>
          </a:bodyPr>
          <a:lstStyle/>
          <a:p>
            <a:r>
              <a:rPr lang="nl-BE" sz="1100" dirty="0">
                <a:latin typeface="Candara" panose="020E0502030303020204" pitchFamily="34" charset="0"/>
              </a:rPr>
              <a:t>Score</a:t>
            </a:r>
            <a:endParaRPr lang="en-BE" sz="1100" dirty="0">
              <a:latin typeface="Candara" panose="020E0502030303020204" pitchFamily="34" charset="0"/>
            </a:endParaRPr>
          </a:p>
        </p:txBody>
      </p:sp>
      <p:sp>
        <p:nvSpPr>
          <p:cNvPr id="145" name="Tekstvak 144">
            <a:extLst>
              <a:ext uri="{FF2B5EF4-FFF2-40B4-BE49-F238E27FC236}">
                <a16:creationId xmlns:a16="http://schemas.microsoft.com/office/drawing/2014/main" id="{4EA761E4-3686-4A55-825C-F829F8CD6771}"/>
              </a:ext>
            </a:extLst>
          </p:cNvPr>
          <p:cNvSpPr txBox="1"/>
          <p:nvPr/>
        </p:nvSpPr>
        <p:spPr>
          <a:xfrm>
            <a:off x="1793728"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146" name="Tekstvak 145">
            <a:extLst>
              <a:ext uri="{FF2B5EF4-FFF2-40B4-BE49-F238E27FC236}">
                <a16:creationId xmlns:a16="http://schemas.microsoft.com/office/drawing/2014/main" id="{34AE63DF-97AE-460A-BC22-ABAFC2664039}"/>
              </a:ext>
            </a:extLst>
          </p:cNvPr>
          <p:cNvSpPr txBox="1"/>
          <p:nvPr/>
        </p:nvSpPr>
        <p:spPr>
          <a:xfrm>
            <a:off x="2848833"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147" name="Tekstvak 146">
            <a:extLst>
              <a:ext uri="{FF2B5EF4-FFF2-40B4-BE49-F238E27FC236}">
                <a16:creationId xmlns:a16="http://schemas.microsoft.com/office/drawing/2014/main" id="{ED942542-DB39-4CF4-A53E-02CE4BC2BADD}"/>
              </a:ext>
            </a:extLst>
          </p:cNvPr>
          <p:cNvSpPr txBox="1"/>
          <p:nvPr/>
        </p:nvSpPr>
        <p:spPr>
          <a:xfrm>
            <a:off x="3903938"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148" name="Tekstvak 147">
            <a:extLst>
              <a:ext uri="{FF2B5EF4-FFF2-40B4-BE49-F238E27FC236}">
                <a16:creationId xmlns:a16="http://schemas.microsoft.com/office/drawing/2014/main" id="{7A8E6561-CF9C-4B7E-9031-CD22EDD3906A}"/>
              </a:ext>
            </a:extLst>
          </p:cNvPr>
          <p:cNvSpPr txBox="1"/>
          <p:nvPr/>
        </p:nvSpPr>
        <p:spPr>
          <a:xfrm>
            <a:off x="4959043"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149" name="Tekstvak 148">
            <a:extLst>
              <a:ext uri="{FF2B5EF4-FFF2-40B4-BE49-F238E27FC236}">
                <a16:creationId xmlns:a16="http://schemas.microsoft.com/office/drawing/2014/main" id="{89A0D718-0B3D-4BAC-B210-8EE4DB61279C}"/>
              </a:ext>
            </a:extLst>
          </p:cNvPr>
          <p:cNvSpPr txBox="1"/>
          <p:nvPr/>
        </p:nvSpPr>
        <p:spPr>
          <a:xfrm>
            <a:off x="6014148"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 </a:t>
            </a:r>
            <a:endParaRPr lang="en-BE" b="1" dirty="0">
              <a:latin typeface="Candara" panose="020E0502030303020204" pitchFamily="34" charset="0"/>
            </a:endParaRPr>
          </a:p>
        </p:txBody>
      </p:sp>
      <p:sp>
        <p:nvSpPr>
          <p:cNvPr id="150" name="Tekstvak 149">
            <a:extLst>
              <a:ext uri="{FF2B5EF4-FFF2-40B4-BE49-F238E27FC236}">
                <a16:creationId xmlns:a16="http://schemas.microsoft.com/office/drawing/2014/main" id="{02134CD8-780C-484A-B78E-D2CBB00E7A53}"/>
              </a:ext>
            </a:extLst>
          </p:cNvPr>
          <p:cNvSpPr txBox="1"/>
          <p:nvPr/>
        </p:nvSpPr>
        <p:spPr>
          <a:xfrm>
            <a:off x="7069253"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2</a:t>
            </a:r>
            <a:endParaRPr lang="en-BE" b="1" dirty="0">
              <a:latin typeface="Candara" panose="020E0502030303020204" pitchFamily="34" charset="0"/>
            </a:endParaRPr>
          </a:p>
        </p:txBody>
      </p:sp>
      <p:sp>
        <p:nvSpPr>
          <p:cNvPr id="151" name="Tekstvak 150">
            <a:extLst>
              <a:ext uri="{FF2B5EF4-FFF2-40B4-BE49-F238E27FC236}">
                <a16:creationId xmlns:a16="http://schemas.microsoft.com/office/drawing/2014/main" id="{F83CEFB3-6F8F-4936-93D5-EF24E5D721AB}"/>
              </a:ext>
            </a:extLst>
          </p:cNvPr>
          <p:cNvSpPr txBox="1"/>
          <p:nvPr/>
        </p:nvSpPr>
        <p:spPr>
          <a:xfrm>
            <a:off x="8124358"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5</a:t>
            </a:r>
            <a:endParaRPr lang="en-BE" b="1" dirty="0">
              <a:latin typeface="Candara" panose="020E0502030303020204" pitchFamily="34" charset="0"/>
            </a:endParaRPr>
          </a:p>
        </p:txBody>
      </p:sp>
      <p:sp>
        <p:nvSpPr>
          <p:cNvPr id="152" name="Tekstvak 151">
            <a:extLst>
              <a:ext uri="{FF2B5EF4-FFF2-40B4-BE49-F238E27FC236}">
                <a16:creationId xmlns:a16="http://schemas.microsoft.com/office/drawing/2014/main" id="{0046208C-8B54-4583-8BFC-86016C95E801}"/>
              </a:ext>
            </a:extLst>
          </p:cNvPr>
          <p:cNvSpPr txBox="1"/>
          <p:nvPr/>
        </p:nvSpPr>
        <p:spPr>
          <a:xfrm>
            <a:off x="9179463"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5</a:t>
            </a:r>
            <a:endParaRPr lang="en-BE" b="1" dirty="0">
              <a:latin typeface="Candara" panose="020E0502030303020204" pitchFamily="34" charset="0"/>
            </a:endParaRPr>
          </a:p>
        </p:txBody>
      </p:sp>
      <p:sp>
        <p:nvSpPr>
          <p:cNvPr id="153" name="Tekstvak 152">
            <a:extLst>
              <a:ext uri="{FF2B5EF4-FFF2-40B4-BE49-F238E27FC236}">
                <a16:creationId xmlns:a16="http://schemas.microsoft.com/office/drawing/2014/main" id="{4350A729-77A9-4E34-A440-EC2E577D77E8}"/>
              </a:ext>
            </a:extLst>
          </p:cNvPr>
          <p:cNvSpPr txBox="1"/>
          <p:nvPr/>
        </p:nvSpPr>
        <p:spPr>
          <a:xfrm>
            <a:off x="10234566"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32" name="Ovaal 31">
            <a:extLst>
              <a:ext uri="{FF2B5EF4-FFF2-40B4-BE49-F238E27FC236}">
                <a16:creationId xmlns:a16="http://schemas.microsoft.com/office/drawing/2014/main" id="{B8A3594A-F588-4370-9B16-606BB688C1C0}"/>
              </a:ext>
            </a:extLst>
          </p:cNvPr>
          <p:cNvSpPr/>
          <p:nvPr/>
        </p:nvSpPr>
        <p:spPr>
          <a:xfrm>
            <a:off x="3003206" y="4426639"/>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4" name="Ovaal 153">
            <a:extLst>
              <a:ext uri="{FF2B5EF4-FFF2-40B4-BE49-F238E27FC236}">
                <a16:creationId xmlns:a16="http://schemas.microsoft.com/office/drawing/2014/main" id="{8056D642-B215-4DE2-BE72-3A6E920D6E56}"/>
              </a:ext>
            </a:extLst>
          </p:cNvPr>
          <p:cNvSpPr/>
          <p:nvPr/>
        </p:nvSpPr>
        <p:spPr>
          <a:xfrm>
            <a:off x="4044180" y="4421026"/>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5" name="Ovaal 154">
            <a:extLst>
              <a:ext uri="{FF2B5EF4-FFF2-40B4-BE49-F238E27FC236}">
                <a16:creationId xmlns:a16="http://schemas.microsoft.com/office/drawing/2014/main" id="{CA67DD39-186E-47B5-A24F-343A48E19EE6}"/>
              </a:ext>
            </a:extLst>
          </p:cNvPr>
          <p:cNvSpPr/>
          <p:nvPr/>
        </p:nvSpPr>
        <p:spPr>
          <a:xfrm>
            <a:off x="6168521" y="4415413"/>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6" name="Ovaal 155">
            <a:extLst>
              <a:ext uri="{FF2B5EF4-FFF2-40B4-BE49-F238E27FC236}">
                <a16:creationId xmlns:a16="http://schemas.microsoft.com/office/drawing/2014/main" id="{44BB8758-3453-43D2-94FD-6F0967384C73}"/>
              </a:ext>
            </a:extLst>
          </p:cNvPr>
          <p:cNvSpPr/>
          <p:nvPr/>
        </p:nvSpPr>
        <p:spPr>
          <a:xfrm>
            <a:off x="7192808" y="4378982"/>
            <a:ext cx="380826" cy="38082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7" name="Ovaal 156">
            <a:extLst>
              <a:ext uri="{FF2B5EF4-FFF2-40B4-BE49-F238E27FC236}">
                <a16:creationId xmlns:a16="http://schemas.microsoft.com/office/drawing/2014/main" id="{AE8D2851-4E6F-4936-A6AE-AF874F322CDA}"/>
              </a:ext>
            </a:extLst>
          </p:cNvPr>
          <p:cNvSpPr/>
          <p:nvPr/>
        </p:nvSpPr>
        <p:spPr>
          <a:xfrm>
            <a:off x="7225043" y="4411217"/>
            <a:ext cx="316356" cy="31635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8" name="Rechthoek 157">
            <a:extLst>
              <a:ext uri="{FF2B5EF4-FFF2-40B4-BE49-F238E27FC236}">
                <a16:creationId xmlns:a16="http://schemas.microsoft.com/office/drawing/2014/main" id="{A64F70EC-545B-4E44-9857-7A31F7B7A8CB}"/>
              </a:ext>
            </a:extLst>
          </p:cNvPr>
          <p:cNvSpPr/>
          <p:nvPr/>
        </p:nvSpPr>
        <p:spPr>
          <a:xfrm>
            <a:off x="8247914" y="4397238"/>
            <a:ext cx="380826" cy="38082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9" name="Rechthoek 158">
            <a:extLst>
              <a:ext uri="{FF2B5EF4-FFF2-40B4-BE49-F238E27FC236}">
                <a16:creationId xmlns:a16="http://schemas.microsoft.com/office/drawing/2014/main" id="{C67992E5-47E0-42E0-B3CD-5CC4CF8B6279}"/>
              </a:ext>
            </a:extLst>
          </p:cNvPr>
          <p:cNvSpPr/>
          <p:nvPr/>
        </p:nvSpPr>
        <p:spPr>
          <a:xfrm>
            <a:off x="8280148" y="4429473"/>
            <a:ext cx="316356" cy="31635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60" name="Rechthoek 159">
            <a:extLst>
              <a:ext uri="{FF2B5EF4-FFF2-40B4-BE49-F238E27FC236}">
                <a16:creationId xmlns:a16="http://schemas.microsoft.com/office/drawing/2014/main" id="{AA98EB52-2BA9-43BA-90E1-A2A345647B49}"/>
              </a:ext>
            </a:extLst>
          </p:cNvPr>
          <p:cNvSpPr/>
          <p:nvPr/>
        </p:nvSpPr>
        <p:spPr>
          <a:xfrm>
            <a:off x="5108212" y="4418247"/>
            <a:ext cx="316356" cy="31635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169" name="Groep 168">
            <a:extLst>
              <a:ext uri="{FF2B5EF4-FFF2-40B4-BE49-F238E27FC236}">
                <a16:creationId xmlns:a16="http://schemas.microsoft.com/office/drawing/2014/main" id="{032BCB26-D2DE-45C5-BF1D-5FA82753C694}"/>
              </a:ext>
            </a:extLst>
          </p:cNvPr>
          <p:cNvGrpSpPr/>
          <p:nvPr/>
        </p:nvGrpSpPr>
        <p:grpSpPr>
          <a:xfrm>
            <a:off x="7999001" y="4861509"/>
            <a:ext cx="861085" cy="655005"/>
            <a:chOff x="2732260" y="4861509"/>
            <a:chExt cx="861085" cy="655005"/>
          </a:xfrm>
        </p:grpSpPr>
        <p:sp>
          <p:nvSpPr>
            <p:cNvPr id="170" name="Rechthoek: afgeronde hoeken 169">
              <a:extLst>
                <a:ext uri="{FF2B5EF4-FFF2-40B4-BE49-F238E27FC236}">
                  <a16:creationId xmlns:a16="http://schemas.microsoft.com/office/drawing/2014/main" id="{197853F8-E8B9-4BF5-A3E7-B5B3AEB3478B}"/>
                </a:ext>
              </a:extLst>
            </p:cNvPr>
            <p:cNvSpPr/>
            <p:nvPr/>
          </p:nvSpPr>
          <p:spPr>
            <a:xfrm>
              <a:off x="2732260" y="4971684"/>
              <a:ext cx="861085" cy="54483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Double </a:t>
              </a:r>
              <a:br>
                <a:rPr lang="en-GB" sz="1600" dirty="0">
                  <a:latin typeface="Candara" panose="020E0502030303020204" pitchFamily="34" charset="0"/>
                </a:rPr>
              </a:br>
              <a:r>
                <a:rPr lang="en-GB" sz="1600" dirty="0">
                  <a:latin typeface="Candara" panose="020E0502030303020204" pitchFamily="34" charset="0"/>
                </a:rPr>
                <a:t>bogey</a:t>
              </a:r>
              <a:endParaRPr lang="en-BE" sz="1600" dirty="0">
                <a:latin typeface="Candara" panose="020E0502030303020204" pitchFamily="34" charset="0"/>
              </a:endParaRPr>
            </a:p>
          </p:txBody>
        </p:sp>
        <p:sp>
          <p:nvSpPr>
            <p:cNvPr id="171" name="Vrije vorm: vorm 170">
              <a:extLst>
                <a:ext uri="{FF2B5EF4-FFF2-40B4-BE49-F238E27FC236}">
                  <a16:creationId xmlns:a16="http://schemas.microsoft.com/office/drawing/2014/main" id="{EF83CE2D-E10C-44F8-B8B1-FE97548A2269}"/>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sp>
        <p:nvSpPr>
          <p:cNvPr id="120" name="!!NextBG">
            <a:extLst>
              <a:ext uri="{FF2B5EF4-FFF2-40B4-BE49-F238E27FC236}">
                <a16:creationId xmlns:a16="http://schemas.microsoft.com/office/drawing/2014/main" id="{A9102675-28D3-4766-9963-791A35466712}"/>
              </a:ext>
            </a:extLst>
          </p:cNvPr>
          <p:cNvSpPr/>
          <p:nvPr/>
        </p:nvSpPr>
        <p:spPr>
          <a:xfrm>
            <a:off x="6206587" y="5929366"/>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1" name="!!NextArrow">
            <a:extLst>
              <a:ext uri="{FF2B5EF4-FFF2-40B4-BE49-F238E27FC236}">
                <a16:creationId xmlns:a16="http://schemas.microsoft.com/office/drawing/2014/main" id="{DC8F9C52-C926-436F-9B13-424D6D82D294}"/>
              </a:ext>
            </a:extLst>
          </p:cNvPr>
          <p:cNvSpPr/>
          <p:nvPr/>
        </p:nvSpPr>
        <p:spPr>
          <a:xfrm>
            <a:off x="6377711" y="6055735"/>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122" name="!!NextLabel">
            <a:extLst>
              <a:ext uri="{FF2B5EF4-FFF2-40B4-BE49-F238E27FC236}">
                <a16:creationId xmlns:a16="http://schemas.microsoft.com/office/drawing/2014/main" id="{2ED54D66-E83C-4B8C-A587-F7B2A352E4B3}"/>
              </a:ext>
            </a:extLst>
          </p:cNvPr>
          <p:cNvSpPr txBox="1"/>
          <p:nvPr/>
        </p:nvSpPr>
        <p:spPr>
          <a:xfrm>
            <a:off x="6206587" y="6470983"/>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latin typeface="Candara" panose="020E0502030303020204" pitchFamily="34" charset="0"/>
              </a:rPr>
              <a:t>Volgende</a:t>
            </a:r>
            <a:endParaRPr lang="en-BE" sz="800" dirty="0">
              <a:latin typeface="Candara" panose="020E0502030303020204" pitchFamily="34" charset="0"/>
            </a:endParaRPr>
          </a:p>
        </p:txBody>
      </p:sp>
      <p:sp>
        <p:nvSpPr>
          <p:cNvPr id="137" name="!!NextTrigger">
            <a:hlinkClick r:id="" action="ppaction://hlinkshowjump?jump=nextslide"/>
            <a:extLst>
              <a:ext uri="{FF2B5EF4-FFF2-40B4-BE49-F238E27FC236}">
                <a16:creationId xmlns:a16="http://schemas.microsoft.com/office/drawing/2014/main" id="{A7692905-1B47-4EDA-BDD7-714051E3B5CC}"/>
              </a:ext>
            </a:extLst>
          </p:cNvPr>
          <p:cNvSpPr/>
          <p:nvPr/>
        </p:nvSpPr>
        <p:spPr>
          <a:xfrm>
            <a:off x="6206586" y="5934877"/>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61" name="!!PrevBG">
            <a:extLst>
              <a:ext uri="{FF2B5EF4-FFF2-40B4-BE49-F238E27FC236}">
                <a16:creationId xmlns:a16="http://schemas.microsoft.com/office/drawing/2014/main" id="{20E0C107-D6AF-48B2-99B3-A90B0327BF23}"/>
              </a:ext>
            </a:extLst>
          </p:cNvPr>
          <p:cNvSpPr/>
          <p:nvPr/>
        </p:nvSpPr>
        <p:spPr>
          <a:xfrm>
            <a:off x="5519597" y="59240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72" name="!!PrevArrow">
            <a:extLst>
              <a:ext uri="{FF2B5EF4-FFF2-40B4-BE49-F238E27FC236}">
                <a16:creationId xmlns:a16="http://schemas.microsoft.com/office/drawing/2014/main" id="{F6F315F9-6ADF-452B-A2B2-BBBD3CED1116}"/>
              </a:ext>
            </a:extLst>
          </p:cNvPr>
          <p:cNvSpPr/>
          <p:nvPr/>
        </p:nvSpPr>
        <p:spPr>
          <a:xfrm flipH="1">
            <a:off x="5646270" y="6050400"/>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173" name="!!PrevLabel">
            <a:extLst>
              <a:ext uri="{FF2B5EF4-FFF2-40B4-BE49-F238E27FC236}">
                <a16:creationId xmlns:a16="http://schemas.microsoft.com/office/drawing/2014/main" id="{256CB0E2-2E4E-4A1A-8ABC-293E740AB9FA}"/>
              </a:ext>
            </a:extLst>
          </p:cNvPr>
          <p:cNvSpPr txBox="1"/>
          <p:nvPr/>
        </p:nvSpPr>
        <p:spPr>
          <a:xfrm>
            <a:off x="5519597" y="6465648"/>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latin typeface="Candara" panose="020E0502030303020204" pitchFamily="34" charset="0"/>
              </a:rPr>
              <a:t>Terug</a:t>
            </a:r>
            <a:endParaRPr lang="en-BE" sz="800" dirty="0">
              <a:latin typeface="Candara" panose="020E0502030303020204" pitchFamily="34" charset="0"/>
            </a:endParaRPr>
          </a:p>
        </p:txBody>
      </p:sp>
      <p:sp>
        <p:nvSpPr>
          <p:cNvPr id="176" name="!!PrevTrigger">
            <a:hlinkClick r:id="rId5" action="ppaction://hlinksldjump"/>
            <a:extLst>
              <a:ext uri="{FF2B5EF4-FFF2-40B4-BE49-F238E27FC236}">
                <a16:creationId xmlns:a16="http://schemas.microsoft.com/office/drawing/2014/main" id="{1FA49E46-7678-4C5A-AD72-949E704B4DCC}"/>
              </a:ext>
            </a:extLst>
          </p:cNvPr>
          <p:cNvSpPr/>
          <p:nvPr/>
        </p:nvSpPr>
        <p:spPr>
          <a:xfrm>
            <a:off x="5519596" y="5929542"/>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pic>
        <p:nvPicPr>
          <p:cNvPr id="234" name="Graphic 233">
            <a:hlinkClick r:id="rId6" action="ppaction://hlinksldjump"/>
            <a:extLst>
              <a:ext uri="{FF2B5EF4-FFF2-40B4-BE49-F238E27FC236}">
                <a16:creationId xmlns:a16="http://schemas.microsoft.com/office/drawing/2014/main" id="{A882F604-4E0C-44A0-9EB1-3A1AB524CFF9}"/>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p:blipFill>
        <p:spPr>
          <a:xfrm rot="10800000">
            <a:off x="149245" y="3977163"/>
            <a:ext cx="725578" cy="402052"/>
          </a:xfrm>
          <a:prstGeom prst="rect">
            <a:avLst/>
          </a:prstGeom>
        </p:spPr>
      </p:pic>
      <p:sp>
        <p:nvSpPr>
          <p:cNvPr id="174" name="Rechthoek: afgeronde hoeken 173">
            <a:extLst>
              <a:ext uri="{FF2B5EF4-FFF2-40B4-BE49-F238E27FC236}">
                <a16:creationId xmlns:a16="http://schemas.microsoft.com/office/drawing/2014/main" id="{B8D7FE91-5E4F-43F2-B87A-D49BB5373961}"/>
              </a:ext>
            </a:extLst>
          </p:cNvPr>
          <p:cNvSpPr/>
          <p:nvPr/>
        </p:nvSpPr>
        <p:spPr>
          <a:xfrm>
            <a:off x="9615177" y="5676285"/>
            <a:ext cx="2148038" cy="367873"/>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100" dirty="0">
                <a:solidFill>
                  <a:schemeClr val="tx1"/>
                </a:solidFill>
                <a:latin typeface="Candara" panose="020E0502030303020204" pitchFamily="34" charset="0"/>
              </a:rPr>
              <a:t>Klik op de labels voor meer info</a:t>
            </a:r>
            <a:endParaRPr lang="en-BE" sz="1100" dirty="0">
              <a:solidFill>
                <a:schemeClr val="tx1"/>
              </a:solidFill>
              <a:latin typeface="Candara" panose="020E0502030303020204" pitchFamily="34" charset="0"/>
            </a:endParaRPr>
          </a:p>
        </p:txBody>
      </p:sp>
      <p:grpSp>
        <p:nvGrpSpPr>
          <p:cNvPr id="163" name="Groep 162">
            <a:extLst>
              <a:ext uri="{FF2B5EF4-FFF2-40B4-BE49-F238E27FC236}">
                <a16:creationId xmlns:a16="http://schemas.microsoft.com/office/drawing/2014/main" id="{C1AD08B1-A638-4B31-B684-76FC04BB771E}"/>
              </a:ext>
            </a:extLst>
          </p:cNvPr>
          <p:cNvGrpSpPr/>
          <p:nvPr/>
        </p:nvGrpSpPr>
        <p:grpSpPr>
          <a:xfrm>
            <a:off x="4916200" y="4861509"/>
            <a:ext cx="713759" cy="327296"/>
            <a:chOff x="2805921" y="4861509"/>
            <a:chExt cx="713759" cy="327296"/>
          </a:xfrm>
        </p:grpSpPr>
        <p:sp>
          <p:nvSpPr>
            <p:cNvPr id="164" name="Rechthoek: afgeronde hoeken 163">
              <a:extLst>
                <a:ext uri="{FF2B5EF4-FFF2-40B4-BE49-F238E27FC236}">
                  <a16:creationId xmlns:a16="http://schemas.microsoft.com/office/drawing/2014/main" id="{1CCF70A5-117C-4BC0-83A1-29ADF528A424}"/>
                </a:ext>
              </a:extLst>
            </p:cNvPr>
            <p:cNvSpPr/>
            <p:nvPr/>
          </p:nvSpPr>
          <p:spPr>
            <a:xfrm>
              <a:off x="2805921" y="4916390"/>
              <a:ext cx="713759"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Bogey</a:t>
              </a:r>
              <a:endParaRPr lang="en-BE" sz="1600" dirty="0">
                <a:latin typeface="Candara" panose="020E0502030303020204" pitchFamily="34" charset="0"/>
              </a:endParaRPr>
            </a:p>
          </p:txBody>
        </p:sp>
        <p:sp>
          <p:nvSpPr>
            <p:cNvPr id="165" name="Vrije vorm: vorm 164">
              <a:extLst>
                <a:ext uri="{FF2B5EF4-FFF2-40B4-BE49-F238E27FC236}">
                  <a16:creationId xmlns:a16="http://schemas.microsoft.com/office/drawing/2014/main" id="{830608E6-6A9D-4DDF-8A45-F86BCDA95C3B}"/>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grpSp>
        <p:nvGrpSpPr>
          <p:cNvPr id="39" name="Groep 38">
            <a:extLst>
              <a:ext uri="{FF2B5EF4-FFF2-40B4-BE49-F238E27FC236}">
                <a16:creationId xmlns:a16="http://schemas.microsoft.com/office/drawing/2014/main" id="{5AF6DE8F-C90C-421C-B6C7-5F6F2FB03886}"/>
              </a:ext>
            </a:extLst>
          </p:cNvPr>
          <p:cNvGrpSpPr/>
          <p:nvPr/>
        </p:nvGrpSpPr>
        <p:grpSpPr>
          <a:xfrm>
            <a:off x="2827542" y="4861509"/>
            <a:ext cx="670516" cy="327296"/>
            <a:chOff x="2827542" y="4861509"/>
            <a:chExt cx="670516" cy="327296"/>
          </a:xfrm>
        </p:grpSpPr>
        <p:sp>
          <p:nvSpPr>
            <p:cNvPr id="35" name="Rechthoek: afgeronde hoeken 34">
              <a:extLst>
                <a:ext uri="{FF2B5EF4-FFF2-40B4-BE49-F238E27FC236}">
                  <a16:creationId xmlns:a16="http://schemas.microsoft.com/office/drawing/2014/main" id="{74D5A34A-7093-4647-82D6-1EC8B9240EB4}"/>
                </a:ext>
              </a:extLst>
            </p:cNvPr>
            <p:cNvSpPr/>
            <p:nvPr/>
          </p:nvSpPr>
          <p:spPr>
            <a:xfrm>
              <a:off x="2827542" y="4916390"/>
              <a:ext cx="670516"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Birdie</a:t>
              </a:r>
              <a:endParaRPr lang="en-BE" sz="1600" dirty="0">
                <a:latin typeface="Candara" panose="020E0502030303020204" pitchFamily="34" charset="0"/>
              </a:endParaRPr>
            </a:p>
          </p:txBody>
        </p:sp>
        <p:sp>
          <p:nvSpPr>
            <p:cNvPr id="162" name="Vrije vorm: vorm 161">
              <a:extLst>
                <a:ext uri="{FF2B5EF4-FFF2-40B4-BE49-F238E27FC236}">
                  <a16:creationId xmlns:a16="http://schemas.microsoft.com/office/drawing/2014/main" id="{1178072A-CE0F-4A63-B1B0-12C0FC24563D}"/>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sp>
        <p:nvSpPr>
          <p:cNvPr id="175" name="Rechthoek 174">
            <a:extLst>
              <a:ext uri="{FF2B5EF4-FFF2-40B4-BE49-F238E27FC236}">
                <a16:creationId xmlns:a16="http://schemas.microsoft.com/office/drawing/2014/main" id="{063FFDA9-2779-4876-B607-DE8B67A72BCB}"/>
              </a:ext>
            </a:extLst>
          </p:cNvPr>
          <p:cNvSpPr/>
          <p:nvPr/>
        </p:nvSpPr>
        <p:spPr>
          <a:xfrm>
            <a:off x="-10752" y="0"/>
            <a:ext cx="12209984" cy="6858000"/>
          </a:xfrm>
          <a:prstGeom prst="rect">
            <a:avLst/>
          </a:prstGeom>
          <a:gradFill>
            <a:gsLst>
              <a:gs pos="0">
                <a:schemeClr val="accent2">
                  <a:alpha val="70000"/>
                </a:schemeClr>
              </a:gs>
              <a:gs pos="100000">
                <a:schemeClr val="accent2">
                  <a:lumMod val="70000"/>
                  <a:lumOff val="3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77" name="!!Infobg">
            <a:extLst>
              <a:ext uri="{FF2B5EF4-FFF2-40B4-BE49-F238E27FC236}">
                <a16:creationId xmlns:a16="http://schemas.microsoft.com/office/drawing/2014/main" id="{161A1005-D45B-4DC5-95B6-FFE00E17E72C}"/>
              </a:ext>
            </a:extLst>
          </p:cNvPr>
          <p:cNvSpPr/>
          <p:nvPr/>
        </p:nvSpPr>
        <p:spPr>
          <a:xfrm>
            <a:off x="2860189" y="4479562"/>
            <a:ext cx="3978243" cy="1108581"/>
          </a:xfrm>
          <a:prstGeom prst="roundRect">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78" name="!!Infotitle">
            <a:extLst>
              <a:ext uri="{FF2B5EF4-FFF2-40B4-BE49-F238E27FC236}">
                <a16:creationId xmlns:a16="http://schemas.microsoft.com/office/drawing/2014/main" id="{9C545FCD-E561-4FC8-AD02-4F3AF48AD673}"/>
              </a:ext>
            </a:extLst>
          </p:cNvPr>
          <p:cNvSpPr txBox="1"/>
          <p:nvPr/>
        </p:nvSpPr>
        <p:spPr>
          <a:xfrm>
            <a:off x="2960907" y="4512873"/>
            <a:ext cx="2032000" cy="43088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2800" b="1" dirty="0" err="1">
                <a:latin typeface="Candara" panose="020E0502030303020204" pitchFamily="34" charset="0"/>
              </a:rPr>
              <a:t>Eagle</a:t>
            </a:r>
            <a:endParaRPr lang="en-BE" sz="2800" b="1" dirty="0">
              <a:latin typeface="Candara" panose="020E0502030303020204" pitchFamily="34" charset="0"/>
            </a:endParaRPr>
          </a:p>
        </p:txBody>
      </p:sp>
      <p:sp>
        <p:nvSpPr>
          <p:cNvPr id="179" name="!!Infotext">
            <a:extLst>
              <a:ext uri="{FF2B5EF4-FFF2-40B4-BE49-F238E27FC236}">
                <a16:creationId xmlns:a16="http://schemas.microsoft.com/office/drawing/2014/main" id="{28C3BE4C-093F-4532-9CF0-C4315CE0E7C7}"/>
              </a:ext>
            </a:extLst>
          </p:cNvPr>
          <p:cNvSpPr txBox="1"/>
          <p:nvPr/>
        </p:nvSpPr>
        <p:spPr>
          <a:xfrm>
            <a:off x="2970286" y="4950578"/>
            <a:ext cx="3692535" cy="553998"/>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NL" sz="1200" dirty="0">
                <a:latin typeface="Candara" panose="020E0502030303020204" pitchFamily="34" charset="0"/>
              </a:rPr>
              <a:t>Score die 2 slagen beter is dan par. Een score die 3 slagen beter is, is een albatros, maar komt eigenlijk quasi nooit voor.  </a:t>
            </a:r>
          </a:p>
        </p:txBody>
      </p:sp>
      <p:sp>
        <p:nvSpPr>
          <p:cNvPr id="180" name="!!Info-close">
            <a:hlinkClick r:id="rId9" action="ppaction://hlinksldjump"/>
            <a:extLst>
              <a:ext uri="{FF2B5EF4-FFF2-40B4-BE49-F238E27FC236}">
                <a16:creationId xmlns:a16="http://schemas.microsoft.com/office/drawing/2014/main" id="{55E2E341-EB1E-4D29-891B-B5A53FCAD698}"/>
              </a:ext>
            </a:extLst>
          </p:cNvPr>
          <p:cNvSpPr txBox="1"/>
          <p:nvPr/>
        </p:nvSpPr>
        <p:spPr>
          <a:xfrm>
            <a:off x="6120363" y="4480679"/>
            <a:ext cx="718069" cy="288147"/>
          </a:xfrm>
          <a:prstGeom prst="rect">
            <a:avLst/>
          </a:prstGeom>
          <a:noFill/>
          <a:extLst>
            <a:ext uri="{909E8E84-426E-40DD-AFC4-6F175D3DCCD1}">
              <a14:hiddenFill xmlns:a14="http://schemas.microsoft.com/office/drawing/2010/main">
                <a:solidFill>
                  <a:scrgbClr r="0" g="0" b="0"/>
                </a:solidFill>
              </a14:hiddenFill>
            </a:ext>
          </a:extLst>
        </p:spPr>
        <p:txBody>
          <a:bodyPr vert="horz" wrap="none" lIns="0" tIns="72000" rIns="108000" bIns="0" rtlCol="0">
            <a:spAutoFit/>
          </a:bodyPr>
          <a:lstStyle/>
          <a:p>
            <a:pPr algn="r"/>
            <a:r>
              <a:rPr lang="nl-BE" sz="1400" dirty="0">
                <a:solidFill>
                  <a:schemeClr val="accent4"/>
                </a:solidFill>
                <a:latin typeface="Calibri Light" panose="020F0302020204030204" pitchFamily="34" charset="0"/>
              </a:rPr>
              <a:t>Sluiten x</a:t>
            </a:r>
            <a:endParaRPr lang="en-BE" sz="1400" dirty="0">
              <a:solidFill>
                <a:schemeClr val="accent4"/>
              </a:solidFill>
              <a:latin typeface="Calibri Light" panose="020F0302020204030204" pitchFamily="34" charset="0"/>
            </a:endParaRPr>
          </a:p>
        </p:txBody>
      </p:sp>
      <p:grpSp>
        <p:nvGrpSpPr>
          <p:cNvPr id="166" name="Groep 165">
            <a:extLst>
              <a:ext uri="{FF2B5EF4-FFF2-40B4-BE49-F238E27FC236}">
                <a16:creationId xmlns:a16="http://schemas.microsoft.com/office/drawing/2014/main" id="{C360C58B-CE3B-415A-9541-9DF37EE3E74D}"/>
              </a:ext>
            </a:extLst>
          </p:cNvPr>
          <p:cNvGrpSpPr/>
          <p:nvPr/>
        </p:nvGrpSpPr>
        <p:grpSpPr>
          <a:xfrm>
            <a:off x="7048279" y="4861509"/>
            <a:ext cx="640546" cy="327296"/>
            <a:chOff x="2842528" y="4861509"/>
            <a:chExt cx="640546" cy="327296"/>
          </a:xfrm>
        </p:grpSpPr>
        <p:sp>
          <p:nvSpPr>
            <p:cNvPr id="167" name="Rechthoek: afgeronde hoeken 166">
              <a:extLst>
                <a:ext uri="{FF2B5EF4-FFF2-40B4-BE49-F238E27FC236}">
                  <a16:creationId xmlns:a16="http://schemas.microsoft.com/office/drawing/2014/main" id="{CCC181FA-E0C1-45AC-9473-F98B1B5DDAFB}"/>
                </a:ext>
              </a:extLst>
            </p:cNvPr>
            <p:cNvSpPr/>
            <p:nvPr/>
          </p:nvSpPr>
          <p:spPr>
            <a:xfrm>
              <a:off x="2842528" y="4916390"/>
              <a:ext cx="640546"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Eagle</a:t>
              </a:r>
              <a:endParaRPr lang="en-BE" sz="1600" dirty="0">
                <a:latin typeface="Candara" panose="020E0502030303020204" pitchFamily="34" charset="0"/>
              </a:endParaRPr>
            </a:p>
          </p:txBody>
        </p:sp>
        <p:sp>
          <p:nvSpPr>
            <p:cNvPr id="168" name="Vrije vorm: vorm 167">
              <a:extLst>
                <a:ext uri="{FF2B5EF4-FFF2-40B4-BE49-F238E27FC236}">
                  <a16:creationId xmlns:a16="http://schemas.microsoft.com/office/drawing/2014/main" id="{10C011CD-0F8E-41E9-B8B9-F9D46C3A0135}"/>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sp>
        <p:nvSpPr>
          <p:cNvPr id="89" name="!!MenuBlack">
            <a:extLst>
              <a:ext uri="{FF2B5EF4-FFF2-40B4-BE49-F238E27FC236}">
                <a16:creationId xmlns:a16="http://schemas.microsoft.com/office/drawing/2014/main" id="{7AAB6B63-38B2-437A-9E72-5470AAD1B802}"/>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90" name="!!MenuYellow">
            <a:extLst>
              <a:ext uri="{FF2B5EF4-FFF2-40B4-BE49-F238E27FC236}">
                <a16:creationId xmlns:a16="http://schemas.microsoft.com/office/drawing/2014/main" id="{1E2C210A-1D62-4C6D-83E1-F8E9E64B2902}"/>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91" name="!!MenuRed">
            <a:extLst>
              <a:ext uri="{FF2B5EF4-FFF2-40B4-BE49-F238E27FC236}">
                <a16:creationId xmlns:a16="http://schemas.microsoft.com/office/drawing/2014/main" id="{3FC341B4-C21A-4B58-A801-17C3E51662BD}"/>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92" name="!!MenuWhite">
            <a:extLst>
              <a:ext uri="{FF2B5EF4-FFF2-40B4-BE49-F238E27FC236}">
                <a16:creationId xmlns:a16="http://schemas.microsoft.com/office/drawing/2014/main" id="{D055583D-7B49-4E2A-8E49-103E059C2A97}"/>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93" name="!!Menu-1">
            <a:extLst>
              <a:ext uri="{FF2B5EF4-FFF2-40B4-BE49-F238E27FC236}">
                <a16:creationId xmlns:a16="http://schemas.microsoft.com/office/drawing/2014/main" id="{E5A70841-76AB-48E2-94B7-C4A3E8899A43}"/>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94" name="!!Menu-2">
            <a:extLst>
              <a:ext uri="{FF2B5EF4-FFF2-40B4-BE49-F238E27FC236}">
                <a16:creationId xmlns:a16="http://schemas.microsoft.com/office/drawing/2014/main" id="{125AFC0A-B7F7-4922-A6B7-79F904D830BF}"/>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95" name="!!Menu-3">
            <a:extLst>
              <a:ext uri="{FF2B5EF4-FFF2-40B4-BE49-F238E27FC236}">
                <a16:creationId xmlns:a16="http://schemas.microsoft.com/office/drawing/2014/main" id="{23ED7921-5118-461A-A1DB-6768E1C249C8}"/>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96" name="!!Menu-4">
            <a:extLst>
              <a:ext uri="{FF2B5EF4-FFF2-40B4-BE49-F238E27FC236}">
                <a16:creationId xmlns:a16="http://schemas.microsoft.com/office/drawing/2014/main" id="{DA07D215-A01F-4AB4-9B55-2F6B8C7133BF}"/>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97" name="!!Menu-5">
            <a:extLst>
              <a:ext uri="{FF2B5EF4-FFF2-40B4-BE49-F238E27FC236}">
                <a16:creationId xmlns:a16="http://schemas.microsoft.com/office/drawing/2014/main" id="{F270940D-4712-4BEF-986A-8948841E9670}"/>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98" name="!!Menu-6">
            <a:extLst>
              <a:ext uri="{FF2B5EF4-FFF2-40B4-BE49-F238E27FC236}">
                <a16:creationId xmlns:a16="http://schemas.microsoft.com/office/drawing/2014/main" id="{90EA5ECE-BF97-4880-A6BB-65D8E9BD8A07}"/>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99" name="!!Menu-Line5">
            <a:extLst>
              <a:ext uri="{FF2B5EF4-FFF2-40B4-BE49-F238E27FC236}">
                <a16:creationId xmlns:a16="http://schemas.microsoft.com/office/drawing/2014/main" id="{633B7C67-025E-4D4F-B7BF-56EE3CC9A04F}"/>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0" name="!!Menu-Line4">
            <a:extLst>
              <a:ext uri="{FF2B5EF4-FFF2-40B4-BE49-F238E27FC236}">
                <a16:creationId xmlns:a16="http://schemas.microsoft.com/office/drawing/2014/main" id="{ED3C61B2-924F-4570-9712-E6F3F2368D9B}"/>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1" name="!!Menu-Line3">
            <a:extLst>
              <a:ext uri="{FF2B5EF4-FFF2-40B4-BE49-F238E27FC236}">
                <a16:creationId xmlns:a16="http://schemas.microsoft.com/office/drawing/2014/main" id="{DEC74710-2E0E-440A-902F-5ADB13F448E4}"/>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6" name="!!Menu-Line2">
            <a:extLst>
              <a:ext uri="{FF2B5EF4-FFF2-40B4-BE49-F238E27FC236}">
                <a16:creationId xmlns:a16="http://schemas.microsoft.com/office/drawing/2014/main" id="{EFF0049D-71E9-46A0-B2CD-A1D890574087}"/>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7" name="!!Menu-Line1">
            <a:extLst>
              <a:ext uri="{FF2B5EF4-FFF2-40B4-BE49-F238E27FC236}">
                <a16:creationId xmlns:a16="http://schemas.microsoft.com/office/drawing/2014/main" id="{E23163B5-D2BB-4DC7-988B-D4F340EF330D}"/>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08" name="!!Menu-7">
            <a:extLst>
              <a:ext uri="{FF2B5EF4-FFF2-40B4-BE49-F238E27FC236}">
                <a16:creationId xmlns:a16="http://schemas.microsoft.com/office/drawing/2014/main" id="{AED26374-41BC-444E-A108-48F4CF1BBF78}"/>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109" name="!!Menu-Line6">
            <a:extLst>
              <a:ext uri="{FF2B5EF4-FFF2-40B4-BE49-F238E27FC236}">
                <a16:creationId xmlns:a16="http://schemas.microsoft.com/office/drawing/2014/main" id="{DF5990EE-8500-45FF-A27F-83E0025B45AD}"/>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10" name="!!MenuTrigger1">
            <a:hlinkClick r:id="rId10" action="ppaction://hlinksldjump"/>
            <a:extLst>
              <a:ext uri="{FF2B5EF4-FFF2-40B4-BE49-F238E27FC236}">
                <a16:creationId xmlns:a16="http://schemas.microsoft.com/office/drawing/2014/main" id="{1A7602EA-3C1D-43C1-9FB5-CB9F1DDB0D61}"/>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1" name="!!MenuTrigger2">
            <a:hlinkClick r:id="rId11" action="ppaction://hlinksldjump"/>
            <a:extLst>
              <a:ext uri="{FF2B5EF4-FFF2-40B4-BE49-F238E27FC236}">
                <a16:creationId xmlns:a16="http://schemas.microsoft.com/office/drawing/2014/main" id="{F0DE6CD5-23AE-4BAC-8D40-2BDC64136CB8}"/>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2" name="!!MenuTrigger3">
            <a:hlinkClick r:id="rId12" action="ppaction://hlinksldjump"/>
            <a:extLst>
              <a:ext uri="{FF2B5EF4-FFF2-40B4-BE49-F238E27FC236}">
                <a16:creationId xmlns:a16="http://schemas.microsoft.com/office/drawing/2014/main" id="{F268864A-193F-4A33-B136-010885BCFD78}"/>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3" name="!!MenuTrigger4">
            <a:hlinkClick r:id="rId13" action="ppaction://hlinksldjump"/>
            <a:extLst>
              <a:ext uri="{FF2B5EF4-FFF2-40B4-BE49-F238E27FC236}">
                <a16:creationId xmlns:a16="http://schemas.microsoft.com/office/drawing/2014/main" id="{F3BDB388-8A7B-410E-9886-A0AE2B1D3A87}"/>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1" name="!!MenuTrigger5">
            <a:hlinkClick r:id="rId5" action="ppaction://hlinksldjump"/>
            <a:extLst>
              <a:ext uri="{FF2B5EF4-FFF2-40B4-BE49-F238E27FC236}">
                <a16:creationId xmlns:a16="http://schemas.microsoft.com/office/drawing/2014/main" id="{3B49EC07-C377-4F85-9E5E-EDA159F6306F}"/>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4" name="!!MenuTrigger6">
            <a:hlinkClick r:id="rId14" action="ppaction://hlinksldjump"/>
            <a:extLst>
              <a:ext uri="{FF2B5EF4-FFF2-40B4-BE49-F238E27FC236}">
                <a16:creationId xmlns:a16="http://schemas.microsoft.com/office/drawing/2014/main" id="{9A210194-B5CB-4181-B297-D064A5331E30}"/>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5" name="!!MenuTrigger7">
            <a:hlinkClick r:id="rId15" action="ppaction://hlinksldjump"/>
            <a:extLst>
              <a:ext uri="{FF2B5EF4-FFF2-40B4-BE49-F238E27FC236}">
                <a16:creationId xmlns:a16="http://schemas.microsoft.com/office/drawing/2014/main" id="{8C6802C7-6438-4FCB-9ECE-1F283A617BFA}"/>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6" name="!!MenuBG">
            <a:extLst>
              <a:ext uri="{FF2B5EF4-FFF2-40B4-BE49-F238E27FC236}">
                <a16:creationId xmlns:a16="http://schemas.microsoft.com/office/drawing/2014/main" id="{18343C5D-82A7-4579-9F62-0694D3951DBF}"/>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38" name="!!MenuLabel">
            <a:extLst>
              <a:ext uri="{FF2B5EF4-FFF2-40B4-BE49-F238E27FC236}">
                <a16:creationId xmlns:a16="http://schemas.microsoft.com/office/drawing/2014/main" id="{C994AAF0-398D-491D-8FD4-CAFD1C6D6D06}"/>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139" name="!!MenuTriggerComplete">
            <a:extLst>
              <a:ext uri="{FF2B5EF4-FFF2-40B4-BE49-F238E27FC236}">
                <a16:creationId xmlns:a16="http://schemas.microsoft.com/office/drawing/2014/main" id="{C18F5931-98C0-489D-97B5-1098D4F54778}"/>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40" name="!!MenuCloseButton">
            <a:extLst>
              <a:ext uri="{FF2B5EF4-FFF2-40B4-BE49-F238E27FC236}">
                <a16:creationId xmlns:a16="http://schemas.microsoft.com/office/drawing/2014/main" id="{0163F08E-9798-4362-A897-3C5FD1E93A5B}"/>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42" name="!!MenuCloseTriggerComplete">
            <a:extLst>
              <a:ext uri="{FF2B5EF4-FFF2-40B4-BE49-F238E27FC236}">
                <a16:creationId xmlns:a16="http://schemas.microsoft.com/office/drawing/2014/main" id="{739F254B-62CB-40FD-8083-61A5D7C264C5}"/>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13977641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75"/>
                                        </p:tgtEl>
                                        <p:attrNameLst>
                                          <p:attrName>style.visibility</p:attrName>
                                        </p:attrNameLst>
                                      </p:cBhvr>
                                      <p:to>
                                        <p:strVal val="visible"/>
                                      </p:to>
                                    </p:set>
                                    <p:animEffect transition="in" filter="wipe(down)">
                                      <p:cBhvr>
                                        <p:cTn id="7" dur="500"/>
                                        <p:tgtEl>
                                          <p:spTgt spid="17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7"/>
                                        </p:tgtEl>
                                        <p:attrNameLst>
                                          <p:attrName>style.visibility</p:attrName>
                                        </p:attrNameLst>
                                      </p:cBhvr>
                                      <p:to>
                                        <p:strVal val="visible"/>
                                      </p:to>
                                    </p:set>
                                    <p:animEffect transition="in" filter="fade">
                                      <p:cBhvr>
                                        <p:cTn id="10" dur="500"/>
                                        <p:tgtEl>
                                          <p:spTgt spid="177"/>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78"/>
                                        </p:tgtEl>
                                        <p:attrNameLst>
                                          <p:attrName>style.visibility</p:attrName>
                                        </p:attrNameLst>
                                      </p:cBhvr>
                                      <p:to>
                                        <p:strVal val="visible"/>
                                      </p:to>
                                    </p:set>
                                    <p:animEffect transition="in" filter="fade">
                                      <p:cBhvr>
                                        <p:cTn id="14" dur="500"/>
                                        <p:tgtEl>
                                          <p:spTgt spid="178"/>
                                        </p:tgtEl>
                                      </p:cBhvr>
                                    </p:animEffect>
                                  </p:childTnLst>
                                </p:cTn>
                              </p:par>
                              <p:par>
                                <p:cTn id="15" presetID="10" presetClass="entr" presetSubtype="0" fill="hold" grpId="0" nodeType="withEffect">
                                  <p:stCondLst>
                                    <p:cond delay="250"/>
                                  </p:stCondLst>
                                  <p:childTnLst>
                                    <p:set>
                                      <p:cBhvr>
                                        <p:cTn id="16" dur="1" fill="hold">
                                          <p:stCondLst>
                                            <p:cond delay="0"/>
                                          </p:stCondLst>
                                        </p:cTn>
                                        <p:tgtEl>
                                          <p:spTgt spid="179"/>
                                        </p:tgtEl>
                                        <p:attrNameLst>
                                          <p:attrName>style.visibility</p:attrName>
                                        </p:attrNameLst>
                                      </p:cBhvr>
                                      <p:to>
                                        <p:strVal val="visible"/>
                                      </p:to>
                                    </p:set>
                                    <p:animEffect transition="in" filter="fade">
                                      <p:cBhvr>
                                        <p:cTn id="17" dur="500"/>
                                        <p:tgtEl>
                                          <p:spTgt spid="179"/>
                                        </p:tgtEl>
                                      </p:cBhvr>
                                    </p:animEffect>
                                  </p:childTnLst>
                                </p:cTn>
                              </p:par>
                            </p:childTnLst>
                          </p:cTn>
                        </p:par>
                        <p:par>
                          <p:cTn id="18" fill="hold">
                            <p:stCondLst>
                              <p:cond delay="1250"/>
                            </p:stCondLst>
                            <p:childTnLst>
                              <p:par>
                                <p:cTn id="19" presetID="10" presetClass="entr" presetSubtype="0" fill="hold" grpId="0" nodeType="afterEffect">
                                  <p:stCondLst>
                                    <p:cond delay="0"/>
                                  </p:stCondLst>
                                  <p:childTnLst>
                                    <p:set>
                                      <p:cBhvr>
                                        <p:cTn id="20" dur="1" fill="hold">
                                          <p:stCondLst>
                                            <p:cond delay="0"/>
                                          </p:stCondLst>
                                        </p:cTn>
                                        <p:tgtEl>
                                          <p:spTgt spid="180"/>
                                        </p:tgtEl>
                                        <p:attrNameLst>
                                          <p:attrName>style.visibility</p:attrName>
                                        </p:attrNameLst>
                                      </p:cBhvr>
                                      <p:to>
                                        <p:strVal val="visible"/>
                                      </p:to>
                                    </p:set>
                                    <p:animEffect transition="in" filter="fade">
                                      <p:cBhvr>
                                        <p:cTn id="21" dur="500"/>
                                        <p:tgtEl>
                                          <p:spTgt spid="18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139"/>
                    </p:tgtEl>
                  </p:cond>
                </p:stCondLst>
                <p:endSync evt="end" delay="0">
                  <p:rtn val="all"/>
                </p:endSync>
                <p:childTnLst>
                  <p:par>
                    <p:cTn id="23" fill="hold">
                      <p:stCondLst>
                        <p:cond delay="0"/>
                      </p:stCondLst>
                      <p:childTnLst>
                        <p:par>
                          <p:cTn id="24" fill="hold">
                            <p:stCondLst>
                              <p:cond delay="0"/>
                            </p:stCondLst>
                            <p:childTnLst>
                              <p:par>
                                <p:cTn id="25" presetID="35" presetClass="path" presetSubtype="0" decel="100000" fill="hold" grpId="0" nodeType="withEffect">
                                  <p:stCondLst>
                                    <p:cond delay="0"/>
                                  </p:stCondLst>
                                  <p:childTnLst>
                                    <p:animMotion origin="layout" path="M 8.33333E-7 0 L -0.33698 0 " pathEditMode="relative" rAng="0" ptsTypes="AA">
                                      <p:cBhvr>
                                        <p:cTn id="26" dur="500" fill="hold"/>
                                        <p:tgtEl>
                                          <p:spTgt spid="89"/>
                                        </p:tgtEl>
                                        <p:attrNameLst>
                                          <p:attrName>ppt_x</p:attrName>
                                          <p:attrName>ppt_y</p:attrName>
                                        </p:attrNameLst>
                                      </p:cBhvr>
                                      <p:rCtr x="-16849" y="0"/>
                                    </p:animMotion>
                                  </p:childTnLst>
                                </p:cTn>
                              </p:par>
                              <p:par>
                                <p:cTn id="27" presetID="35" presetClass="path" presetSubtype="0" decel="100000" fill="hold" grpId="0" nodeType="withEffect">
                                  <p:stCondLst>
                                    <p:cond delay="0"/>
                                  </p:stCondLst>
                                  <p:childTnLst>
                                    <p:animMotion origin="layout" path="M 8.33333E-7 0 L -0.33698 0 " pathEditMode="relative" rAng="0" ptsTypes="AA">
                                      <p:cBhvr>
                                        <p:cTn id="28" dur="750" fill="hold"/>
                                        <p:tgtEl>
                                          <p:spTgt spid="90"/>
                                        </p:tgtEl>
                                        <p:attrNameLst>
                                          <p:attrName>ppt_x</p:attrName>
                                          <p:attrName>ppt_y</p:attrName>
                                        </p:attrNameLst>
                                      </p:cBhvr>
                                      <p:rCtr x="-16849" y="0"/>
                                    </p:animMotion>
                                  </p:childTnLst>
                                </p:cTn>
                              </p:par>
                              <p:par>
                                <p:cTn id="29" presetID="35" presetClass="path" presetSubtype="0" decel="100000" fill="hold" grpId="0" nodeType="withEffect">
                                  <p:stCondLst>
                                    <p:cond delay="0"/>
                                  </p:stCondLst>
                                  <p:childTnLst>
                                    <p:animMotion origin="layout" path="M 8.33333E-7 0 L -0.33698 0 " pathEditMode="relative" rAng="0" ptsTypes="AA">
                                      <p:cBhvr>
                                        <p:cTn id="30" dur="1000" fill="hold"/>
                                        <p:tgtEl>
                                          <p:spTgt spid="91"/>
                                        </p:tgtEl>
                                        <p:attrNameLst>
                                          <p:attrName>ppt_x</p:attrName>
                                          <p:attrName>ppt_y</p:attrName>
                                        </p:attrNameLst>
                                      </p:cBhvr>
                                      <p:rCtr x="-16849" y="0"/>
                                    </p:animMotion>
                                  </p:childTnLst>
                                </p:cTn>
                              </p:par>
                              <p:par>
                                <p:cTn id="31" presetID="35" presetClass="path" presetSubtype="0" decel="100000" fill="hold" grpId="0" nodeType="withEffect">
                                  <p:stCondLst>
                                    <p:cond delay="0"/>
                                  </p:stCondLst>
                                  <p:childTnLst>
                                    <p:animMotion origin="layout" path="M 8.33333E-7 0 L -0.33698 0 " pathEditMode="relative" rAng="0" ptsTypes="AA">
                                      <p:cBhvr>
                                        <p:cTn id="32" dur="1250" fill="hold"/>
                                        <p:tgtEl>
                                          <p:spTgt spid="92"/>
                                        </p:tgtEl>
                                        <p:attrNameLst>
                                          <p:attrName>ppt_x</p:attrName>
                                          <p:attrName>ppt_y</p:attrName>
                                        </p:attrNameLst>
                                      </p:cBhvr>
                                      <p:rCtr x="-16849" y="0"/>
                                    </p:animMotion>
                                  </p:childTnLst>
                                </p:cTn>
                              </p:par>
                              <p:par>
                                <p:cTn id="33" presetID="35" presetClass="path" presetSubtype="0" decel="100000" fill="hold" grpId="0" nodeType="withEffect">
                                  <p:stCondLst>
                                    <p:cond delay="750"/>
                                  </p:stCondLst>
                                  <p:childTnLst>
                                    <p:animMotion origin="layout" path="M 8.33333E-7 0 L -0.33698 0 " pathEditMode="relative" rAng="0" ptsTypes="AA">
                                      <p:cBhvr>
                                        <p:cTn id="34" dur="500" fill="hold"/>
                                        <p:tgtEl>
                                          <p:spTgt spid="93"/>
                                        </p:tgtEl>
                                        <p:attrNameLst>
                                          <p:attrName>ppt_x</p:attrName>
                                          <p:attrName>ppt_y</p:attrName>
                                        </p:attrNameLst>
                                      </p:cBhvr>
                                      <p:rCtr x="-16849" y="0"/>
                                    </p:animMotion>
                                  </p:childTnLst>
                                </p:cTn>
                              </p:par>
                              <p:par>
                                <p:cTn id="35" presetID="35" presetClass="path" presetSubtype="0" decel="100000" fill="hold" grpId="0" nodeType="withEffect" nodePh="1">
                                  <p:stCondLst>
                                    <p:cond delay="750"/>
                                  </p:stCondLst>
                                  <p:endCondLst>
                                    <p:cond evt="begin" delay="0">
                                      <p:tn val="35"/>
                                    </p:cond>
                                  </p:endCondLst>
                                  <p:childTnLst>
                                    <p:animMotion origin="layout" path="M 8.33333E-7 0 L -0.33698 0 " pathEditMode="relative" rAng="0" ptsTypes="AA">
                                      <p:cBhvr>
                                        <p:cTn id="36" dur="500" fill="hold"/>
                                        <p:tgtEl>
                                          <p:spTgt spid="110"/>
                                        </p:tgtEl>
                                        <p:attrNameLst>
                                          <p:attrName>ppt_x</p:attrName>
                                          <p:attrName>ppt_y</p:attrName>
                                        </p:attrNameLst>
                                      </p:cBhvr>
                                      <p:rCtr x="-16849" y="0"/>
                                    </p:animMotion>
                                  </p:childTnLst>
                                </p:cTn>
                              </p:par>
                              <p:par>
                                <p:cTn id="37" presetID="35" presetClass="path" presetSubtype="0" decel="100000" fill="hold" nodeType="withEffect">
                                  <p:stCondLst>
                                    <p:cond delay="850"/>
                                  </p:stCondLst>
                                  <p:childTnLst>
                                    <p:animMotion origin="layout" path="M 8.33333E-7 0 L -0.33698 0 " pathEditMode="relative" rAng="0" ptsTypes="AA">
                                      <p:cBhvr>
                                        <p:cTn id="38" dur="500" fill="hold"/>
                                        <p:tgtEl>
                                          <p:spTgt spid="107"/>
                                        </p:tgtEl>
                                        <p:attrNameLst>
                                          <p:attrName>ppt_x</p:attrName>
                                          <p:attrName>ppt_y</p:attrName>
                                        </p:attrNameLst>
                                      </p:cBhvr>
                                      <p:rCtr x="-16849" y="0"/>
                                    </p:animMotion>
                                  </p:childTnLst>
                                </p:cTn>
                              </p:par>
                              <p:par>
                                <p:cTn id="39" presetID="35" presetClass="path" presetSubtype="0" decel="100000" fill="hold" grpId="0" nodeType="withEffect">
                                  <p:stCondLst>
                                    <p:cond delay="850"/>
                                  </p:stCondLst>
                                  <p:childTnLst>
                                    <p:animMotion origin="layout" path="M 8.33333E-7 0 L -0.33698 0 " pathEditMode="relative" rAng="0" ptsTypes="AA">
                                      <p:cBhvr>
                                        <p:cTn id="40" dur="500" fill="hold"/>
                                        <p:tgtEl>
                                          <p:spTgt spid="94"/>
                                        </p:tgtEl>
                                        <p:attrNameLst>
                                          <p:attrName>ppt_x</p:attrName>
                                          <p:attrName>ppt_y</p:attrName>
                                        </p:attrNameLst>
                                      </p:cBhvr>
                                      <p:rCtr x="-16849" y="0"/>
                                    </p:animMotion>
                                  </p:childTnLst>
                                </p:cTn>
                              </p:par>
                              <p:par>
                                <p:cTn id="41" presetID="35" presetClass="path" presetSubtype="0" decel="100000" fill="hold" grpId="0" nodeType="withEffect" nodePh="1">
                                  <p:stCondLst>
                                    <p:cond delay="850"/>
                                  </p:stCondLst>
                                  <p:endCondLst>
                                    <p:cond evt="begin" delay="0">
                                      <p:tn val="41"/>
                                    </p:cond>
                                  </p:endCondLst>
                                  <p:childTnLst>
                                    <p:animMotion origin="layout" path="M 8.33333E-7 0 L -0.33698 0 " pathEditMode="relative" rAng="0" ptsTypes="AA">
                                      <p:cBhvr>
                                        <p:cTn id="42" dur="500" fill="hold"/>
                                        <p:tgtEl>
                                          <p:spTgt spid="111"/>
                                        </p:tgtEl>
                                        <p:attrNameLst>
                                          <p:attrName>ppt_x</p:attrName>
                                          <p:attrName>ppt_y</p:attrName>
                                        </p:attrNameLst>
                                      </p:cBhvr>
                                      <p:rCtr x="-16849" y="0"/>
                                    </p:animMotion>
                                  </p:childTnLst>
                                </p:cTn>
                              </p:par>
                              <p:par>
                                <p:cTn id="43" presetID="35" presetClass="path" presetSubtype="0" decel="100000" fill="hold" nodeType="withEffect">
                                  <p:stCondLst>
                                    <p:cond delay="950"/>
                                  </p:stCondLst>
                                  <p:childTnLst>
                                    <p:animMotion origin="layout" path="M 8.33333E-7 0 L -0.33698 0 " pathEditMode="relative" rAng="0" ptsTypes="AA">
                                      <p:cBhvr>
                                        <p:cTn id="44" dur="500" fill="hold"/>
                                        <p:tgtEl>
                                          <p:spTgt spid="106"/>
                                        </p:tgtEl>
                                        <p:attrNameLst>
                                          <p:attrName>ppt_x</p:attrName>
                                          <p:attrName>ppt_y</p:attrName>
                                        </p:attrNameLst>
                                      </p:cBhvr>
                                      <p:rCtr x="-16849" y="0"/>
                                    </p:animMotion>
                                  </p:childTnLst>
                                </p:cTn>
                              </p:par>
                              <p:par>
                                <p:cTn id="45" presetID="35" presetClass="path" presetSubtype="0" decel="100000" fill="hold" grpId="0" nodeType="withEffect">
                                  <p:stCondLst>
                                    <p:cond delay="950"/>
                                  </p:stCondLst>
                                  <p:childTnLst>
                                    <p:animMotion origin="layout" path="M 8.33333E-7 0 L -0.33698 0 " pathEditMode="relative" rAng="0" ptsTypes="AA">
                                      <p:cBhvr>
                                        <p:cTn id="46" dur="500" fill="hold"/>
                                        <p:tgtEl>
                                          <p:spTgt spid="95"/>
                                        </p:tgtEl>
                                        <p:attrNameLst>
                                          <p:attrName>ppt_x</p:attrName>
                                          <p:attrName>ppt_y</p:attrName>
                                        </p:attrNameLst>
                                      </p:cBhvr>
                                      <p:rCtr x="-16849" y="0"/>
                                    </p:animMotion>
                                  </p:childTnLst>
                                </p:cTn>
                              </p:par>
                              <p:par>
                                <p:cTn id="47" presetID="35" presetClass="path" presetSubtype="0" decel="100000" fill="hold" grpId="0" nodeType="withEffect" nodePh="1">
                                  <p:stCondLst>
                                    <p:cond delay="950"/>
                                  </p:stCondLst>
                                  <p:endCondLst>
                                    <p:cond evt="begin" delay="0">
                                      <p:tn val="47"/>
                                    </p:cond>
                                  </p:endCondLst>
                                  <p:childTnLst>
                                    <p:animMotion origin="layout" path="M 8.33333E-7 0 L -0.33698 0 " pathEditMode="relative" rAng="0" ptsTypes="AA">
                                      <p:cBhvr>
                                        <p:cTn id="48" dur="500" fill="hold"/>
                                        <p:tgtEl>
                                          <p:spTgt spid="112"/>
                                        </p:tgtEl>
                                        <p:attrNameLst>
                                          <p:attrName>ppt_x</p:attrName>
                                          <p:attrName>ppt_y</p:attrName>
                                        </p:attrNameLst>
                                      </p:cBhvr>
                                      <p:rCtr x="-16849" y="0"/>
                                    </p:animMotion>
                                  </p:childTnLst>
                                </p:cTn>
                              </p:par>
                              <p:par>
                                <p:cTn id="49" presetID="35" presetClass="path" presetSubtype="0" decel="100000" fill="hold" nodeType="withEffect">
                                  <p:stCondLst>
                                    <p:cond delay="1050"/>
                                  </p:stCondLst>
                                  <p:childTnLst>
                                    <p:animMotion origin="layout" path="M 8.33333E-7 0 L -0.33698 0 " pathEditMode="relative" rAng="0" ptsTypes="AA">
                                      <p:cBhvr>
                                        <p:cTn id="50" dur="500" fill="hold"/>
                                        <p:tgtEl>
                                          <p:spTgt spid="101"/>
                                        </p:tgtEl>
                                        <p:attrNameLst>
                                          <p:attrName>ppt_x</p:attrName>
                                          <p:attrName>ppt_y</p:attrName>
                                        </p:attrNameLst>
                                      </p:cBhvr>
                                      <p:rCtr x="-16849" y="0"/>
                                    </p:animMotion>
                                  </p:childTnLst>
                                </p:cTn>
                              </p:par>
                              <p:par>
                                <p:cTn id="51" presetID="35" presetClass="path" presetSubtype="0" decel="100000" fill="hold" grpId="0" nodeType="withEffect">
                                  <p:stCondLst>
                                    <p:cond delay="1050"/>
                                  </p:stCondLst>
                                  <p:childTnLst>
                                    <p:animMotion origin="layout" path="M 8.33333E-7 0 L -0.33698 0 " pathEditMode="relative" rAng="0" ptsTypes="AA">
                                      <p:cBhvr>
                                        <p:cTn id="52" dur="500" fill="hold"/>
                                        <p:tgtEl>
                                          <p:spTgt spid="96"/>
                                        </p:tgtEl>
                                        <p:attrNameLst>
                                          <p:attrName>ppt_x</p:attrName>
                                          <p:attrName>ppt_y</p:attrName>
                                        </p:attrNameLst>
                                      </p:cBhvr>
                                      <p:rCtr x="-16849" y="0"/>
                                    </p:animMotion>
                                  </p:childTnLst>
                                </p:cTn>
                              </p:par>
                              <p:par>
                                <p:cTn id="53" presetID="35" presetClass="path" presetSubtype="0" decel="100000" fill="hold" grpId="0" nodeType="withEffect" nodePh="1">
                                  <p:stCondLst>
                                    <p:cond delay="1050"/>
                                  </p:stCondLst>
                                  <p:endCondLst>
                                    <p:cond evt="begin" delay="0">
                                      <p:tn val="53"/>
                                    </p:cond>
                                  </p:endCondLst>
                                  <p:childTnLst>
                                    <p:animMotion origin="layout" path="M 8.33333E-7 0 L -0.33698 0 " pathEditMode="relative" rAng="0" ptsTypes="AA">
                                      <p:cBhvr>
                                        <p:cTn id="54" dur="500" fill="hold"/>
                                        <p:tgtEl>
                                          <p:spTgt spid="113"/>
                                        </p:tgtEl>
                                        <p:attrNameLst>
                                          <p:attrName>ppt_x</p:attrName>
                                          <p:attrName>ppt_y</p:attrName>
                                        </p:attrNameLst>
                                      </p:cBhvr>
                                      <p:rCtr x="-16849" y="0"/>
                                    </p:animMotion>
                                  </p:childTnLst>
                                </p:cTn>
                              </p:par>
                              <p:par>
                                <p:cTn id="55" presetID="35" presetClass="path" presetSubtype="0" decel="100000" fill="hold" nodeType="withEffect">
                                  <p:stCondLst>
                                    <p:cond delay="1150"/>
                                  </p:stCondLst>
                                  <p:childTnLst>
                                    <p:animMotion origin="layout" path="M 8.33333E-7 0 L -0.33698 0 " pathEditMode="relative" rAng="0" ptsTypes="AA">
                                      <p:cBhvr>
                                        <p:cTn id="56" dur="500" fill="hold"/>
                                        <p:tgtEl>
                                          <p:spTgt spid="100"/>
                                        </p:tgtEl>
                                        <p:attrNameLst>
                                          <p:attrName>ppt_x</p:attrName>
                                          <p:attrName>ppt_y</p:attrName>
                                        </p:attrNameLst>
                                      </p:cBhvr>
                                      <p:rCtr x="-16849" y="0"/>
                                    </p:animMotion>
                                  </p:childTnLst>
                                </p:cTn>
                              </p:par>
                              <p:par>
                                <p:cTn id="57" presetID="35" presetClass="path" presetSubtype="0" decel="100000" fill="hold" grpId="0" nodeType="withEffect">
                                  <p:stCondLst>
                                    <p:cond delay="1150"/>
                                  </p:stCondLst>
                                  <p:childTnLst>
                                    <p:animMotion origin="layout" path="M 8.33333E-7 0 L -0.33698 0 " pathEditMode="relative" rAng="0" ptsTypes="AA">
                                      <p:cBhvr>
                                        <p:cTn id="58" dur="500" fill="hold"/>
                                        <p:tgtEl>
                                          <p:spTgt spid="97"/>
                                        </p:tgtEl>
                                        <p:attrNameLst>
                                          <p:attrName>ppt_x</p:attrName>
                                          <p:attrName>ppt_y</p:attrName>
                                        </p:attrNameLst>
                                      </p:cBhvr>
                                      <p:rCtr x="-16849" y="0"/>
                                    </p:animMotion>
                                  </p:childTnLst>
                                </p:cTn>
                              </p:par>
                              <p:par>
                                <p:cTn id="59" presetID="35" presetClass="path" presetSubtype="0" decel="100000" fill="hold" grpId="0" nodeType="withEffect" nodePh="1">
                                  <p:stCondLst>
                                    <p:cond delay="1150"/>
                                  </p:stCondLst>
                                  <p:endCondLst>
                                    <p:cond evt="begin" delay="0">
                                      <p:tn val="59"/>
                                    </p:cond>
                                  </p:endCondLst>
                                  <p:childTnLst>
                                    <p:animMotion origin="layout" path="M 8.33333E-7 0 L -0.33698 0 " pathEditMode="relative" rAng="0" ptsTypes="AA">
                                      <p:cBhvr>
                                        <p:cTn id="60" dur="500" fill="hold"/>
                                        <p:tgtEl>
                                          <p:spTgt spid="131"/>
                                        </p:tgtEl>
                                        <p:attrNameLst>
                                          <p:attrName>ppt_x</p:attrName>
                                          <p:attrName>ppt_y</p:attrName>
                                        </p:attrNameLst>
                                      </p:cBhvr>
                                      <p:rCtr x="-16849" y="0"/>
                                    </p:animMotion>
                                  </p:childTnLst>
                                </p:cTn>
                              </p:par>
                              <p:par>
                                <p:cTn id="61" presetID="35" presetClass="path" presetSubtype="0" decel="100000" fill="hold" nodeType="withEffect">
                                  <p:stCondLst>
                                    <p:cond delay="1250"/>
                                  </p:stCondLst>
                                  <p:childTnLst>
                                    <p:animMotion origin="layout" path="M 8.33333E-7 0 L -0.33698 0 " pathEditMode="relative" rAng="0" ptsTypes="AA">
                                      <p:cBhvr>
                                        <p:cTn id="62" dur="500" fill="hold"/>
                                        <p:tgtEl>
                                          <p:spTgt spid="99"/>
                                        </p:tgtEl>
                                        <p:attrNameLst>
                                          <p:attrName>ppt_x</p:attrName>
                                          <p:attrName>ppt_y</p:attrName>
                                        </p:attrNameLst>
                                      </p:cBhvr>
                                      <p:rCtr x="-16849" y="0"/>
                                    </p:animMotion>
                                  </p:childTnLst>
                                </p:cTn>
                              </p:par>
                              <p:par>
                                <p:cTn id="63" presetID="35" presetClass="path" presetSubtype="0" decel="100000" fill="hold" grpId="0" nodeType="withEffect">
                                  <p:stCondLst>
                                    <p:cond delay="1250"/>
                                  </p:stCondLst>
                                  <p:childTnLst>
                                    <p:animMotion origin="layout" path="M 8.33333E-7 0 L -0.33698 0 " pathEditMode="relative" rAng="0" ptsTypes="AA">
                                      <p:cBhvr>
                                        <p:cTn id="64" dur="500" fill="hold"/>
                                        <p:tgtEl>
                                          <p:spTgt spid="98"/>
                                        </p:tgtEl>
                                        <p:attrNameLst>
                                          <p:attrName>ppt_x</p:attrName>
                                          <p:attrName>ppt_y</p:attrName>
                                        </p:attrNameLst>
                                      </p:cBhvr>
                                      <p:rCtr x="-16849" y="0"/>
                                    </p:animMotion>
                                  </p:childTnLst>
                                </p:cTn>
                              </p:par>
                              <p:par>
                                <p:cTn id="65" presetID="35" presetClass="path" presetSubtype="0" decel="100000" fill="hold" grpId="0" nodeType="withEffect" nodePh="1">
                                  <p:stCondLst>
                                    <p:cond delay="1250"/>
                                  </p:stCondLst>
                                  <p:endCondLst>
                                    <p:cond evt="begin" delay="0">
                                      <p:tn val="65"/>
                                    </p:cond>
                                  </p:endCondLst>
                                  <p:childTnLst>
                                    <p:animMotion origin="layout" path="M 8.33333E-7 0 L -0.33698 0 " pathEditMode="relative" rAng="0" ptsTypes="AA">
                                      <p:cBhvr>
                                        <p:cTn id="66" dur="500" fill="hold"/>
                                        <p:tgtEl>
                                          <p:spTgt spid="134"/>
                                        </p:tgtEl>
                                        <p:attrNameLst>
                                          <p:attrName>ppt_x</p:attrName>
                                          <p:attrName>ppt_y</p:attrName>
                                        </p:attrNameLst>
                                      </p:cBhvr>
                                      <p:rCtr x="-16849" y="0"/>
                                    </p:animMotion>
                                  </p:childTnLst>
                                </p:cTn>
                              </p:par>
                              <p:par>
                                <p:cTn id="67" presetID="35" presetClass="path" presetSubtype="0" decel="100000" fill="hold" nodeType="withEffect">
                                  <p:stCondLst>
                                    <p:cond delay="1350"/>
                                  </p:stCondLst>
                                  <p:childTnLst>
                                    <p:animMotion origin="layout" path="M 8.33333E-7 0 L -0.33698 0 " pathEditMode="relative" rAng="0" ptsTypes="AA">
                                      <p:cBhvr>
                                        <p:cTn id="68" dur="500" fill="hold"/>
                                        <p:tgtEl>
                                          <p:spTgt spid="109"/>
                                        </p:tgtEl>
                                        <p:attrNameLst>
                                          <p:attrName>ppt_x</p:attrName>
                                          <p:attrName>ppt_y</p:attrName>
                                        </p:attrNameLst>
                                      </p:cBhvr>
                                      <p:rCtr x="-16849" y="0"/>
                                    </p:animMotion>
                                  </p:childTnLst>
                                </p:cTn>
                              </p:par>
                              <p:par>
                                <p:cTn id="69" presetID="35" presetClass="path" presetSubtype="0" decel="100000" fill="hold" grpId="0" nodeType="withEffect">
                                  <p:stCondLst>
                                    <p:cond delay="1350"/>
                                  </p:stCondLst>
                                  <p:childTnLst>
                                    <p:animMotion origin="layout" path="M 8.33333E-7 0 L -0.33698 0 " pathEditMode="relative" rAng="0" ptsTypes="AA">
                                      <p:cBhvr>
                                        <p:cTn id="70" dur="500" fill="hold"/>
                                        <p:tgtEl>
                                          <p:spTgt spid="108"/>
                                        </p:tgtEl>
                                        <p:attrNameLst>
                                          <p:attrName>ppt_x</p:attrName>
                                          <p:attrName>ppt_y</p:attrName>
                                        </p:attrNameLst>
                                      </p:cBhvr>
                                      <p:rCtr x="-16849" y="0"/>
                                    </p:animMotion>
                                  </p:childTnLst>
                                </p:cTn>
                              </p:par>
                              <p:par>
                                <p:cTn id="71" presetID="35" presetClass="path" presetSubtype="0" decel="100000" fill="hold" grpId="0" nodeType="withEffect" nodePh="1">
                                  <p:stCondLst>
                                    <p:cond delay="1350"/>
                                  </p:stCondLst>
                                  <p:endCondLst>
                                    <p:cond evt="begin" delay="0">
                                      <p:tn val="71"/>
                                    </p:cond>
                                  </p:endCondLst>
                                  <p:childTnLst>
                                    <p:animMotion origin="layout" path="M 8.33333E-7 0 L -0.33698 0 " pathEditMode="relative" rAng="0" ptsTypes="AA">
                                      <p:cBhvr>
                                        <p:cTn id="72" dur="500" fill="hold"/>
                                        <p:tgtEl>
                                          <p:spTgt spid="135"/>
                                        </p:tgtEl>
                                        <p:attrNameLst>
                                          <p:attrName>ppt_x</p:attrName>
                                          <p:attrName>ppt_y</p:attrName>
                                        </p:attrNameLst>
                                      </p:cBhvr>
                                      <p:rCtr x="-16849" y="0"/>
                                    </p:animMotion>
                                  </p:childTnLst>
                                </p:cTn>
                              </p:par>
                              <p:par>
                                <p:cTn id="73" presetID="10" presetClass="entr" presetSubtype="0" fill="hold" grpId="0" nodeType="withEffect" nodePh="1">
                                  <p:stCondLst>
                                    <p:cond delay="0"/>
                                  </p:stCondLst>
                                  <p:endCondLst>
                                    <p:cond evt="begin" delay="0">
                                      <p:tn val="73"/>
                                    </p:cond>
                                  </p:endCondLst>
                                  <p:childTnLst>
                                    <p:set>
                                      <p:cBhvr>
                                        <p:cTn id="74" dur="1" fill="hold">
                                          <p:stCondLst>
                                            <p:cond delay="0"/>
                                          </p:stCondLst>
                                        </p:cTn>
                                        <p:tgtEl>
                                          <p:spTgt spid="142"/>
                                        </p:tgtEl>
                                        <p:attrNameLst>
                                          <p:attrName>style.visibility</p:attrName>
                                        </p:attrNameLst>
                                      </p:cBhvr>
                                      <p:to>
                                        <p:strVal val="visible"/>
                                      </p:to>
                                    </p:set>
                                    <p:animEffect transition="in" filter="fade">
                                      <p:cBhvr>
                                        <p:cTn id="75" dur="1000"/>
                                        <p:tgtEl>
                                          <p:spTgt spid="142"/>
                                        </p:tgtEl>
                                      </p:cBhvr>
                                    </p:animEffect>
                                  </p:childTnLst>
                                </p:cTn>
                              </p:par>
                              <p:par>
                                <p:cTn id="76" presetID="10" presetClass="exit" presetSubtype="0" fill="hold" grpId="0" nodeType="withEffect">
                                  <p:stCondLst>
                                    <p:cond delay="0"/>
                                  </p:stCondLst>
                                  <p:childTnLst>
                                    <p:animEffect transition="out" filter="fade">
                                      <p:cBhvr>
                                        <p:cTn id="77" dur="500"/>
                                        <p:tgtEl>
                                          <p:spTgt spid="138"/>
                                        </p:tgtEl>
                                      </p:cBhvr>
                                    </p:animEffect>
                                    <p:set>
                                      <p:cBhvr>
                                        <p:cTn id="78" dur="1" fill="hold">
                                          <p:stCondLst>
                                            <p:cond delay="499"/>
                                          </p:stCondLst>
                                        </p:cTn>
                                        <p:tgtEl>
                                          <p:spTgt spid="138"/>
                                        </p:tgtEl>
                                        <p:attrNameLst>
                                          <p:attrName>style.visibility</p:attrName>
                                        </p:attrNameLst>
                                      </p:cBhvr>
                                      <p:to>
                                        <p:strVal val="hidden"/>
                                      </p:to>
                                    </p:set>
                                  </p:childTnLst>
                                </p:cTn>
                              </p:par>
                              <p:par>
                                <p:cTn id="79" presetID="53" presetClass="entr" presetSubtype="16" fill="hold" grpId="0" nodeType="withEffect">
                                  <p:stCondLst>
                                    <p:cond delay="0"/>
                                  </p:stCondLst>
                                  <p:childTnLst>
                                    <p:set>
                                      <p:cBhvr>
                                        <p:cTn id="80" dur="1" fill="hold">
                                          <p:stCondLst>
                                            <p:cond delay="0"/>
                                          </p:stCondLst>
                                        </p:cTn>
                                        <p:tgtEl>
                                          <p:spTgt spid="140"/>
                                        </p:tgtEl>
                                        <p:attrNameLst>
                                          <p:attrName>style.visibility</p:attrName>
                                        </p:attrNameLst>
                                      </p:cBhvr>
                                      <p:to>
                                        <p:strVal val="visible"/>
                                      </p:to>
                                    </p:set>
                                    <p:anim calcmode="lin" valueType="num">
                                      <p:cBhvr>
                                        <p:cTn id="81" dur="500" fill="hold"/>
                                        <p:tgtEl>
                                          <p:spTgt spid="140"/>
                                        </p:tgtEl>
                                        <p:attrNameLst>
                                          <p:attrName>ppt_w</p:attrName>
                                        </p:attrNameLst>
                                      </p:cBhvr>
                                      <p:tavLst>
                                        <p:tav tm="0">
                                          <p:val>
                                            <p:fltVal val="0"/>
                                          </p:val>
                                        </p:tav>
                                        <p:tav tm="100000">
                                          <p:val>
                                            <p:strVal val="#ppt_w"/>
                                          </p:val>
                                        </p:tav>
                                      </p:tavLst>
                                    </p:anim>
                                    <p:anim calcmode="lin" valueType="num">
                                      <p:cBhvr>
                                        <p:cTn id="82" dur="500" fill="hold"/>
                                        <p:tgtEl>
                                          <p:spTgt spid="140"/>
                                        </p:tgtEl>
                                        <p:attrNameLst>
                                          <p:attrName>ppt_h</p:attrName>
                                        </p:attrNameLst>
                                      </p:cBhvr>
                                      <p:tavLst>
                                        <p:tav tm="0">
                                          <p:val>
                                            <p:fltVal val="0"/>
                                          </p:val>
                                        </p:tav>
                                        <p:tav tm="100000">
                                          <p:val>
                                            <p:strVal val="#ppt_h"/>
                                          </p:val>
                                        </p:tav>
                                      </p:tavLst>
                                    </p:anim>
                                    <p:animEffect transition="in" filter="fade">
                                      <p:cBhvr>
                                        <p:cTn id="83" dur="500"/>
                                        <p:tgtEl>
                                          <p:spTgt spid="140"/>
                                        </p:tgtEl>
                                      </p:cBhvr>
                                    </p:animEffect>
                                  </p:childTnLst>
                                </p:cTn>
                              </p:par>
                            </p:childTnLst>
                          </p:cTn>
                        </p:par>
                      </p:childTnLst>
                    </p:cTn>
                  </p:par>
                </p:childTnLst>
              </p:cTn>
              <p:nextCondLst>
                <p:cond evt="onClick" delay="0">
                  <p:tgtEl>
                    <p:spTgt spid="139"/>
                  </p:tgtEl>
                </p:cond>
              </p:nextCondLst>
            </p:seq>
            <p:seq concurrent="1" nextAc="seek">
              <p:cTn id="84" restart="whenNotActive" fill="hold" evtFilter="cancelBubble" nodeType="interactiveSeq">
                <p:stCondLst>
                  <p:cond evt="onClick" delay="0">
                    <p:tgtEl>
                      <p:spTgt spid="142"/>
                    </p:tgtEl>
                  </p:cond>
                </p:stCondLst>
                <p:endSync evt="end" delay="0">
                  <p:rtn val="all"/>
                </p:endSync>
                <p:childTnLst>
                  <p:par>
                    <p:cTn id="85" fill="hold">
                      <p:stCondLst>
                        <p:cond delay="0"/>
                      </p:stCondLst>
                      <p:childTnLst>
                        <p:par>
                          <p:cTn id="86" fill="hold">
                            <p:stCondLst>
                              <p:cond delay="0"/>
                            </p:stCondLst>
                            <p:childTnLst>
                              <p:par>
                                <p:cTn id="87" presetID="63" presetClass="path" presetSubtype="0" accel="100000" fill="hold" grpId="1" nodeType="withEffect">
                                  <p:stCondLst>
                                    <p:cond delay="600"/>
                                  </p:stCondLst>
                                  <p:childTnLst>
                                    <p:animMotion origin="layout" path="M -0.33698 0 L 1.66667E-6 0 " pathEditMode="relative" rAng="0" ptsTypes="AA">
                                      <p:cBhvr>
                                        <p:cTn id="88" dur="500" fill="hold"/>
                                        <p:tgtEl>
                                          <p:spTgt spid="93"/>
                                        </p:tgtEl>
                                        <p:attrNameLst>
                                          <p:attrName>ppt_x</p:attrName>
                                          <p:attrName>ppt_y</p:attrName>
                                        </p:attrNameLst>
                                      </p:cBhvr>
                                      <p:rCtr x="16823" y="0"/>
                                    </p:animMotion>
                                  </p:childTnLst>
                                </p:cTn>
                              </p:par>
                              <p:par>
                                <p:cTn id="89" presetID="63" presetClass="path" presetSubtype="0" accel="100000" fill="hold" grpId="1" nodeType="withEffect" nodePh="1">
                                  <p:stCondLst>
                                    <p:cond delay="600"/>
                                  </p:stCondLst>
                                  <p:endCondLst>
                                    <p:cond evt="begin" delay="0">
                                      <p:tn val="89"/>
                                    </p:cond>
                                  </p:endCondLst>
                                  <p:childTnLst>
                                    <p:animMotion origin="layout" path="M -0.33698 0 L 1.66667E-6 0 " pathEditMode="relative" rAng="0" ptsTypes="AA">
                                      <p:cBhvr>
                                        <p:cTn id="90" dur="500" fill="hold"/>
                                        <p:tgtEl>
                                          <p:spTgt spid="110"/>
                                        </p:tgtEl>
                                        <p:attrNameLst>
                                          <p:attrName>ppt_x</p:attrName>
                                          <p:attrName>ppt_y</p:attrName>
                                        </p:attrNameLst>
                                      </p:cBhvr>
                                      <p:rCtr x="16823" y="0"/>
                                    </p:animMotion>
                                  </p:childTnLst>
                                </p:cTn>
                              </p:par>
                              <p:par>
                                <p:cTn id="91" presetID="63" presetClass="path" presetSubtype="0" accel="100000" fill="hold" nodeType="withEffect">
                                  <p:stCondLst>
                                    <p:cond delay="600"/>
                                  </p:stCondLst>
                                  <p:childTnLst>
                                    <p:animMotion origin="layout" path="M -0.33698 0 L 1.66667E-6 0 " pathEditMode="relative" rAng="0" ptsTypes="AA">
                                      <p:cBhvr>
                                        <p:cTn id="92" dur="500" fill="hold"/>
                                        <p:tgtEl>
                                          <p:spTgt spid="107"/>
                                        </p:tgtEl>
                                        <p:attrNameLst>
                                          <p:attrName>ppt_x</p:attrName>
                                          <p:attrName>ppt_y</p:attrName>
                                        </p:attrNameLst>
                                      </p:cBhvr>
                                      <p:rCtr x="16823" y="0"/>
                                    </p:animMotion>
                                  </p:childTnLst>
                                </p:cTn>
                              </p:par>
                              <p:par>
                                <p:cTn id="93" presetID="63" presetClass="path" presetSubtype="0" accel="100000" fill="hold" grpId="1" nodeType="withEffect">
                                  <p:stCondLst>
                                    <p:cond delay="500"/>
                                  </p:stCondLst>
                                  <p:childTnLst>
                                    <p:animMotion origin="layout" path="M -0.33698 0 L 1.66667E-6 0 " pathEditMode="relative" rAng="0" ptsTypes="AA">
                                      <p:cBhvr>
                                        <p:cTn id="94" dur="500" fill="hold"/>
                                        <p:tgtEl>
                                          <p:spTgt spid="94"/>
                                        </p:tgtEl>
                                        <p:attrNameLst>
                                          <p:attrName>ppt_x</p:attrName>
                                          <p:attrName>ppt_y</p:attrName>
                                        </p:attrNameLst>
                                      </p:cBhvr>
                                      <p:rCtr x="16823" y="0"/>
                                    </p:animMotion>
                                  </p:childTnLst>
                                </p:cTn>
                              </p:par>
                              <p:par>
                                <p:cTn id="95" presetID="63" presetClass="path" presetSubtype="0" accel="100000" fill="hold" grpId="1" nodeType="withEffect" nodePh="1">
                                  <p:stCondLst>
                                    <p:cond delay="500"/>
                                  </p:stCondLst>
                                  <p:endCondLst>
                                    <p:cond evt="begin" delay="0">
                                      <p:tn val="95"/>
                                    </p:cond>
                                  </p:endCondLst>
                                  <p:childTnLst>
                                    <p:animMotion origin="layout" path="M -0.33698 0 L 1.66667E-6 0 " pathEditMode="relative" rAng="0" ptsTypes="AA">
                                      <p:cBhvr>
                                        <p:cTn id="96" dur="500" fill="hold"/>
                                        <p:tgtEl>
                                          <p:spTgt spid="111"/>
                                        </p:tgtEl>
                                        <p:attrNameLst>
                                          <p:attrName>ppt_x</p:attrName>
                                          <p:attrName>ppt_y</p:attrName>
                                        </p:attrNameLst>
                                      </p:cBhvr>
                                      <p:rCtr x="16823" y="0"/>
                                    </p:animMotion>
                                  </p:childTnLst>
                                </p:cTn>
                              </p:par>
                              <p:par>
                                <p:cTn id="97" presetID="63" presetClass="path" presetSubtype="0" accel="100000" fill="hold" nodeType="withEffect">
                                  <p:stCondLst>
                                    <p:cond delay="500"/>
                                  </p:stCondLst>
                                  <p:childTnLst>
                                    <p:animMotion origin="layout" path="M -0.33698 0 L 1.66667E-6 0 " pathEditMode="relative" rAng="0" ptsTypes="AA">
                                      <p:cBhvr>
                                        <p:cTn id="98" dur="500" fill="hold"/>
                                        <p:tgtEl>
                                          <p:spTgt spid="106"/>
                                        </p:tgtEl>
                                        <p:attrNameLst>
                                          <p:attrName>ppt_x</p:attrName>
                                          <p:attrName>ppt_y</p:attrName>
                                        </p:attrNameLst>
                                      </p:cBhvr>
                                      <p:rCtr x="16823" y="0"/>
                                    </p:animMotion>
                                  </p:childTnLst>
                                </p:cTn>
                              </p:par>
                              <p:par>
                                <p:cTn id="99" presetID="63" presetClass="path" presetSubtype="0" accel="100000" fill="hold" grpId="1" nodeType="withEffect">
                                  <p:stCondLst>
                                    <p:cond delay="400"/>
                                  </p:stCondLst>
                                  <p:childTnLst>
                                    <p:animMotion origin="layout" path="M -0.33698 0 L 1.66667E-6 0 " pathEditMode="relative" rAng="0" ptsTypes="AA">
                                      <p:cBhvr>
                                        <p:cTn id="100" dur="500" fill="hold"/>
                                        <p:tgtEl>
                                          <p:spTgt spid="95"/>
                                        </p:tgtEl>
                                        <p:attrNameLst>
                                          <p:attrName>ppt_x</p:attrName>
                                          <p:attrName>ppt_y</p:attrName>
                                        </p:attrNameLst>
                                      </p:cBhvr>
                                      <p:rCtr x="16823" y="0"/>
                                    </p:animMotion>
                                  </p:childTnLst>
                                </p:cTn>
                              </p:par>
                              <p:par>
                                <p:cTn id="101" presetID="63" presetClass="path" presetSubtype="0" accel="100000" fill="hold" grpId="1" nodeType="withEffect" nodePh="1">
                                  <p:stCondLst>
                                    <p:cond delay="400"/>
                                  </p:stCondLst>
                                  <p:endCondLst>
                                    <p:cond evt="begin" delay="0">
                                      <p:tn val="101"/>
                                    </p:cond>
                                  </p:endCondLst>
                                  <p:childTnLst>
                                    <p:animMotion origin="layout" path="M -0.33698 0 L 1.66667E-6 0 " pathEditMode="relative" rAng="0" ptsTypes="AA">
                                      <p:cBhvr>
                                        <p:cTn id="102" dur="500" fill="hold"/>
                                        <p:tgtEl>
                                          <p:spTgt spid="112"/>
                                        </p:tgtEl>
                                        <p:attrNameLst>
                                          <p:attrName>ppt_x</p:attrName>
                                          <p:attrName>ppt_y</p:attrName>
                                        </p:attrNameLst>
                                      </p:cBhvr>
                                      <p:rCtr x="16823" y="0"/>
                                    </p:animMotion>
                                  </p:childTnLst>
                                </p:cTn>
                              </p:par>
                              <p:par>
                                <p:cTn id="103" presetID="63" presetClass="path" presetSubtype="0" accel="100000" fill="hold" nodeType="withEffect">
                                  <p:stCondLst>
                                    <p:cond delay="400"/>
                                  </p:stCondLst>
                                  <p:childTnLst>
                                    <p:animMotion origin="layout" path="M -0.33698 0 L 1.66667E-6 0 " pathEditMode="relative" rAng="0" ptsTypes="AA">
                                      <p:cBhvr>
                                        <p:cTn id="104" dur="500" fill="hold"/>
                                        <p:tgtEl>
                                          <p:spTgt spid="101"/>
                                        </p:tgtEl>
                                        <p:attrNameLst>
                                          <p:attrName>ppt_x</p:attrName>
                                          <p:attrName>ppt_y</p:attrName>
                                        </p:attrNameLst>
                                      </p:cBhvr>
                                      <p:rCtr x="16823" y="0"/>
                                    </p:animMotion>
                                  </p:childTnLst>
                                </p:cTn>
                              </p:par>
                              <p:par>
                                <p:cTn id="105" presetID="63" presetClass="path" presetSubtype="0" accel="100000" fill="hold" grpId="1" nodeType="withEffect">
                                  <p:stCondLst>
                                    <p:cond delay="300"/>
                                  </p:stCondLst>
                                  <p:childTnLst>
                                    <p:animMotion origin="layout" path="M -0.33698 0 L 1.66667E-6 0 " pathEditMode="relative" rAng="0" ptsTypes="AA">
                                      <p:cBhvr>
                                        <p:cTn id="106" dur="500" fill="hold"/>
                                        <p:tgtEl>
                                          <p:spTgt spid="96"/>
                                        </p:tgtEl>
                                        <p:attrNameLst>
                                          <p:attrName>ppt_x</p:attrName>
                                          <p:attrName>ppt_y</p:attrName>
                                        </p:attrNameLst>
                                      </p:cBhvr>
                                      <p:rCtr x="16823" y="0"/>
                                    </p:animMotion>
                                  </p:childTnLst>
                                </p:cTn>
                              </p:par>
                              <p:par>
                                <p:cTn id="107" presetID="63" presetClass="path" presetSubtype="0" accel="100000" fill="hold" grpId="1" nodeType="withEffect" nodePh="1">
                                  <p:stCondLst>
                                    <p:cond delay="300"/>
                                  </p:stCondLst>
                                  <p:endCondLst>
                                    <p:cond evt="begin" delay="0">
                                      <p:tn val="107"/>
                                    </p:cond>
                                  </p:endCondLst>
                                  <p:childTnLst>
                                    <p:animMotion origin="layout" path="M -0.33698 0 L 1.66667E-6 0 " pathEditMode="relative" rAng="0" ptsTypes="AA">
                                      <p:cBhvr>
                                        <p:cTn id="108" dur="500" fill="hold"/>
                                        <p:tgtEl>
                                          <p:spTgt spid="113"/>
                                        </p:tgtEl>
                                        <p:attrNameLst>
                                          <p:attrName>ppt_x</p:attrName>
                                          <p:attrName>ppt_y</p:attrName>
                                        </p:attrNameLst>
                                      </p:cBhvr>
                                      <p:rCtr x="16823" y="0"/>
                                    </p:animMotion>
                                  </p:childTnLst>
                                </p:cTn>
                              </p:par>
                              <p:par>
                                <p:cTn id="109" presetID="63" presetClass="path" presetSubtype="0" accel="100000" fill="hold" nodeType="withEffect">
                                  <p:stCondLst>
                                    <p:cond delay="300"/>
                                  </p:stCondLst>
                                  <p:childTnLst>
                                    <p:animMotion origin="layout" path="M -0.33698 0 L 1.66667E-6 0 " pathEditMode="relative" rAng="0" ptsTypes="AA">
                                      <p:cBhvr>
                                        <p:cTn id="110" dur="500" fill="hold"/>
                                        <p:tgtEl>
                                          <p:spTgt spid="100"/>
                                        </p:tgtEl>
                                        <p:attrNameLst>
                                          <p:attrName>ppt_x</p:attrName>
                                          <p:attrName>ppt_y</p:attrName>
                                        </p:attrNameLst>
                                      </p:cBhvr>
                                      <p:rCtr x="16823" y="0"/>
                                    </p:animMotion>
                                  </p:childTnLst>
                                </p:cTn>
                              </p:par>
                              <p:par>
                                <p:cTn id="111" presetID="63" presetClass="path" presetSubtype="0" accel="100000" fill="hold" grpId="1" nodeType="withEffect">
                                  <p:stCondLst>
                                    <p:cond delay="200"/>
                                  </p:stCondLst>
                                  <p:childTnLst>
                                    <p:animMotion origin="layout" path="M -0.33698 0 L 1.66667E-6 0 " pathEditMode="relative" rAng="0" ptsTypes="AA">
                                      <p:cBhvr>
                                        <p:cTn id="112" dur="500" fill="hold"/>
                                        <p:tgtEl>
                                          <p:spTgt spid="97"/>
                                        </p:tgtEl>
                                        <p:attrNameLst>
                                          <p:attrName>ppt_x</p:attrName>
                                          <p:attrName>ppt_y</p:attrName>
                                        </p:attrNameLst>
                                      </p:cBhvr>
                                      <p:rCtr x="16823" y="0"/>
                                    </p:animMotion>
                                  </p:childTnLst>
                                </p:cTn>
                              </p:par>
                              <p:par>
                                <p:cTn id="113" presetID="63" presetClass="path" presetSubtype="0" accel="100000" fill="hold" grpId="1" nodeType="withEffect" nodePh="1">
                                  <p:stCondLst>
                                    <p:cond delay="200"/>
                                  </p:stCondLst>
                                  <p:endCondLst>
                                    <p:cond evt="begin" delay="0">
                                      <p:tn val="113"/>
                                    </p:cond>
                                  </p:endCondLst>
                                  <p:childTnLst>
                                    <p:animMotion origin="layout" path="M -0.33698 0 L 1.66667E-6 0 " pathEditMode="relative" rAng="0" ptsTypes="AA">
                                      <p:cBhvr>
                                        <p:cTn id="114" dur="500" fill="hold"/>
                                        <p:tgtEl>
                                          <p:spTgt spid="131"/>
                                        </p:tgtEl>
                                        <p:attrNameLst>
                                          <p:attrName>ppt_x</p:attrName>
                                          <p:attrName>ppt_y</p:attrName>
                                        </p:attrNameLst>
                                      </p:cBhvr>
                                      <p:rCtr x="16823" y="0"/>
                                    </p:animMotion>
                                  </p:childTnLst>
                                </p:cTn>
                              </p:par>
                              <p:par>
                                <p:cTn id="115" presetID="63" presetClass="path" presetSubtype="0" accel="100000" fill="hold" nodeType="withEffect">
                                  <p:stCondLst>
                                    <p:cond delay="200"/>
                                  </p:stCondLst>
                                  <p:childTnLst>
                                    <p:animMotion origin="layout" path="M -0.33698 0 L 1.66667E-6 0 " pathEditMode="relative" rAng="0" ptsTypes="AA">
                                      <p:cBhvr>
                                        <p:cTn id="116" dur="500" fill="hold"/>
                                        <p:tgtEl>
                                          <p:spTgt spid="99"/>
                                        </p:tgtEl>
                                        <p:attrNameLst>
                                          <p:attrName>ppt_x</p:attrName>
                                          <p:attrName>ppt_y</p:attrName>
                                        </p:attrNameLst>
                                      </p:cBhvr>
                                      <p:rCtr x="16823" y="0"/>
                                    </p:animMotion>
                                  </p:childTnLst>
                                </p:cTn>
                              </p:par>
                              <p:par>
                                <p:cTn id="117" presetID="63" presetClass="path" presetSubtype="0" accel="100000" fill="hold" grpId="1" nodeType="withEffect">
                                  <p:stCondLst>
                                    <p:cond delay="100"/>
                                  </p:stCondLst>
                                  <p:childTnLst>
                                    <p:animMotion origin="layout" path="M -0.33698 0 L 1.66667E-6 0 " pathEditMode="relative" rAng="0" ptsTypes="AA">
                                      <p:cBhvr>
                                        <p:cTn id="118" dur="500" fill="hold"/>
                                        <p:tgtEl>
                                          <p:spTgt spid="98"/>
                                        </p:tgtEl>
                                        <p:attrNameLst>
                                          <p:attrName>ppt_x</p:attrName>
                                          <p:attrName>ppt_y</p:attrName>
                                        </p:attrNameLst>
                                      </p:cBhvr>
                                      <p:rCtr x="16823" y="0"/>
                                    </p:animMotion>
                                  </p:childTnLst>
                                </p:cTn>
                              </p:par>
                              <p:par>
                                <p:cTn id="119" presetID="63" presetClass="path" presetSubtype="0" accel="100000" fill="hold" grpId="1" nodeType="withEffect" nodePh="1">
                                  <p:stCondLst>
                                    <p:cond delay="100"/>
                                  </p:stCondLst>
                                  <p:endCondLst>
                                    <p:cond evt="begin" delay="0">
                                      <p:tn val="119"/>
                                    </p:cond>
                                  </p:endCondLst>
                                  <p:childTnLst>
                                    <p:animMotion origin="layout" path="M -0.33698 0 L 1.66667E-6 0 " pathEditMode="relative" rAng="0" ptsTypes="AA">
                                      <p:cBhvr>
                                        <p:cTn id="120" dur="500" fill="hold"/>
                                        <p:tgtEl>
                                          <p:spTgt spid="134"/>
                                        </p:tgtEl>
                                        <p:attrNameLst>
                                          <p:attrName>ppt_x</p:attrName>
                                          <p:attrName>ppt_y</p:attrName>
                                        </p:attrNameLst>
                                      </p:cBhvr>
                                      <p:rCtr x="16823" y="0"/>
                                    </p:animMotion>
                                  </p:childTnLst>
                                </p:cTn>
                              </p:par>
                              <p:par>
                                <p:cTn id="121" presetID="63" presetClass="path" presetSubtype="0" accel="100000" fill="hold" nodeType="withEffect">
                                  <p:stCondLst>
                                    <p:cond delay="100"/>
                                  </p:stCondLst>
                                  <p:childTnLst>
                                    <p:animMotion origin="layout" path="M -0.33698 0 L 1.66667E-6 0 " pathEditMode="relative" rAng="0" ptsTypes="AA">
                                      <p:cBhvr>
                                        <p:cTn id="122" dur="500" fill="hold"/>
                                        <p:tgtEl>
                                          <p:spTgt spid="109"/>
                                        </p:tgtEl>
                                        <p:attrNameLst>
                                          <p:attrName>ppt_x</p:attrName>
                                          <p:attrName>ppt_y</p:attrName>
                                        </p:attrNameLst>
                                      </p:cBhvr>
                                      <p:rCtr x="16823" y="0"/>
                                    </p:animMotion>
                                  </p:childTnLst>
                                </p:cTn>
                              </p:par>
                              <p:par>
                                <p:cTn id="123" presetID="63" presetClass="path" presetSubtype="0" accel="100000" fill="hold" grpId="1" nodeType="withEffect">
                                  <p:stCondLst>
                                    <p:cond delay="0"/>
                                  </p:stCondLst>
                                  <p:childTnLst>
                                    <p:animMotion origin="layout" path="M -0.33698 0 L 1.66667E-6 0 " pathEditMode="relative" rAng="0" ptsTypes="AA">
                                      <p:cBhvr>
                                        <p:cTn id="124" dur="500" fill="hold"/>
                                        <p:tgtEl>
                                          <p:spTgt spid="108"/>
                                        </p:tgtEl>
                                        <p:attrNameLst>
                                          <p:attrName>ppt_x</p:attrName>
                                          <p:attrName>ppt_y</p:attrName>
                                        </p:attrNameLst>
                                      </p:cBhvr>
                                      <p:rCtr x="16823" y="0"/>
                                    </p:animMotion>
                                  </p:childTnLst>
                                </p:cTn>
                              </p:par>
                              <p:par>
                                <p:cTn id="125" presetID="63" presetClass="path" presetSubtype="0" accel="100000" fill="hold" grpId="1" nodeType="withEffect" nodePh="1">
                                  <p:stCondLst>
                                    <p:cond delay="0"/>
                                  </p:stCondLst>
                                  <p:endCondLst>
                                    <p:cond evt="begin" delay="0">
                                      <p:tn val="125"/>
                                    </p:cond>
                                  </p:endCondLst>
                                  <p:childTnLst>
                                    <p:animMotion origin="layout" path="M -0.33698 0 L 1.66667E-6 0 " pathEditMode="relative" rAng="0" ptsTypes="AA">
                                      <p:cBhvr>
                                        <p:cTn id="126" dur="500" fill="hold"/>
                                        <p:tgtEl>
                                          <p:spTgt spid="135"/>
                                        </p:tgtEl>
                                        <p:attrNameLst>
                                          <p:attrName>ppt_x</p:attrName>
                                          <p:attrName>ppt_y</p:attrName>
                                        </p:attrNameLst>
                                      </p:cBhvr>
                                      <p:rCtr x="16823" y="0"/>
                                    </p:animMotion>
                                  </p:childTnLst>
                                </p:cTn>
                              </p:par>
                              <p:par>
                                <p:cTn id="127" presetID="10" presetClass="exit" presetSubtype="0" fill="hold" grpId="1" nodeType="withEffect">
                                  <p:stCondLst>
                                    <p:cond delay="0"/>
                                  </p:stCondLst>
                                  <p:childTnLst>
                                    <p:animEffect transition="out" filter="fade">
                                      <p:cBhvr>
                                        <p:cTn id="128" dur="500"/>
                                        <p:tgtEl>
                                          <p:spTgt spid="142"/>
                                        </p:tgtEl>
                                      </p:cBhvr>
                                    </p:animEffect>
                                    <p:set>
                                      <p:cBhvr>
                                        <p:cTn id="129" dur="1" fill="hold">
                                          <p:stCondLst>
                                            <p:cond delay="499"/>
                                          </p:stCondLst>
                                        </p:cTn>
                                        <p:tgtEl>
                                          <p:spTgt spid="142"/>
                                        </p:tgtEl>
                                        <p:attrNameLst>
                                          <p:attrName>style.visibility</p:attrName>
                                        </p:attrNameLst>
                                      </p:cBhvr>
                                      <p:to>
                                        <p:strVal val="hidden"/>
                                      </p:to>
                                    </p:set>
                                  </p:childTnLst>
                                </p:cTn>
                              </p:par>
                              <p:par>
                                <p:cTn id="130" presetID="53" presetClass="exit" presetSubtype="32" fill="hold" grpId="1" nodeType="withEffect">
                                  <p:stCondLst>
                                    <p:cond delay="0"/>
                                  </p:stCondLst>
                                  <p:childTnLst>
                                    <p:anim calcmode="lin" valueType="num">
                                      <p:cBhvr>
                                        <p:cTn id="131" dur="500"/>
                                        <p:tgtEl>
                                          <p:spTgt spid="140"/>
                                        </p:tgtEl>
                                        <p:attrNameLst>
                                          <p:attrName>ppt_w</p:attrName>
                                        </p:attrNameLst>
                                      </p:cBhvr>
                                      <p:tavLst>
                                        <p:tav tm="0">
                                          <p:val>
                                            <p:strVal val="ppt_w"/>
                                          </p:val>
                                        </p:tav>
                                        <p:tav tm="100000">
                                          <p:val>
                                            <p:fltVal val="0"/>
                                          </p:val>
                                        </p:tav>
                                      </p:tavLst>
                                    </p:anim>
                                    <p:anim calcmode="lin" valueType="num">
                                      <p:cBhvr>
                                        <p:cTn id="132" dur="500"/>
                                        <p:tgtEl>
                                          <p:spTgt spid="140"/>
                                        </p:tgtEl>
                                        <p:attrNameLst>
                                          <p:attrName>ppt_h</p:attrName>
                                        </p:attrNameLst>
                                      </p:cBhvr>
                                      <p:tavLst>
                                        <p:tav tm="0">
                                          <p:val>
                                            <p:strVal val="ppt_h"/>
                                          </p:val>
                                        </p:tav>
                                        <p:tav tm="100000">
                                          <p:val>
                                            <p:fltVal val="0"/>
                                          </p:val>
                                        </p:tav>
                                      </p:tavLst>
                                    </p:anim>
                                    <p:animEffect transition="out" filter="fade">
                                      <p:cBhvr>
                                        <p:cTn id="133" dur="500"/>
                                        <p:tgtEl>
                                          <p:spTgt spid="140"/>
                                        </p:tgtEl>
                                      </p:cBhvr>
                                    </p:animEffect>
                                    <p:set>
                                      <p:cBhvr>
                                        <p:cTn id="134" dur="1" fill="hold">
                                          <p:stCondLst>
                                            <p:cond delay="499"/>
                                          </p:stCondLst>
                                        </p:cTn>
                                        <p:tgtEl>
                                          <p:spTgt spid="140"/>
                                        </p:tgtEl>
                                        <p:attrNameLst>
                                          <p:attrName>style.visibility</p:attrName>
                                        </p:attrNameLst>
                                      </p:cBhvr>
                                      <p:to>
                                        <p:strVal val="hidden"/>
                                      </p:to>
                                    </p:set>
                                  </p:childTnLst>
                                </p:cTn>
                              </p:par>
                              <p:par>
                                <p:cTn id="135" presetID="10" presetClass="entr" presetSubtype="0" fill="hold" grpId="1" nodeType="withEffect">
                                  <p:stCondLst>
                                    <p:cond delay="0"/>
                                  </p:stCondLst>
                                  <p:childTnLst>
                                    <p:set>
                                      <p:cBhvr>
                                        <p:cTn id="136" dur="1" fill="hold">
                                          <p:stCondLst>
                                            <p:cond delay="0"/>
                                          </p:stCondLst>
                                        </p:cTn>
                                        <p:tgtEl>
                                          <p:spTgt spid="138"/>
                                        </p:tgtEl>
                                        <p:attrNameLst>
                                          <p:attrName>style.visibility</p:attrName>
                                        </p:attrNameLst>
                                      </p:cBhvr>
                                      <p:to>
                                        <p:strVal val="visible"/>
                                      </p:to>
                                    </p:set>
                                    <p:animEffect transition="in" filter="fade">
                                      <p:cBhvr>
                                        <p:cTn id="137" dur="500"/>
                                        <p:tgtEl>
                                          <p:spTgt spid="138"/>
                                        </p:tgtEl>
                                      </p:cBhvr>
                                    </p:animEffect>
                                  </p:childTnLst>
                                </p:cTn>
                              </p:par>
                            </p:childTnLst>
                          </p:cTn>
                        </p:par>
                        <p:par>
                          <p:cTn id="138" fill="hold">
                            <p:stCondLst>
                              <p:cond delay="1100"/>
                            </p:stCondLst>
                            <p:childTnLst>
                              <p:par>
                                <p:cTn id="139" presetID="63" presetClass="path" presetSubtype="0" accel="100000" fill="hold" grpId="1" nodeType="afterEffect">
                                  <p:stCondLst>
                                    <p:cond delay="0"/>
                                  </p:stCondLst>
                                  <p:childTnLst>
                                    <p:animMotion origin="layout" path="M -0.33698 0 L 1.66667E-6 0 " pathEditMode="relative" rAng="0" ptsTypes="AA">
                                      <p:cBhvr>
                                        <p:cTn id="140" dur="500" fill="hold"/>
                                        <p:tgtEl>
                                          <p:spTgt spid="92"/>
                                        </p:tgtEl>
                                        <p:attrNameLst>
                                          <p:attrName>ppt_x</p:attrName>
                                          <p:attrName>ppt_y</p:attrName>
                                        </p:attrNameLst>
                                      </p:cBhvr>
                                      <p:rCtr x="16823" y="0"/>
                                    </p:animMotion>
                                  </p:childTnLst>
                                </p:cTn>
                              </p:par>
                              <p:par>
                                <p:cTn id="141" presetID="63" presetClass="path" presetSubtype="0" accel="100000" fill="hold" grpId="1" nodeType="withEffect">
                                  <p:stCondLst>
                                    <p:cond delay="0"/>
                                  </p:stCondLst>
                                  <p:childTnLst>
                                    <p:animMotion origin="layout" path="M -0.33698 0 L 1.66667E-6 0 " pathEditMode="relative" rAng="0" ptsTypes="AA">
                                      <p:cBhvr>
                                        <p:cTn id="142" dur="750" fill="hold"/>
                                        <p:tgtEl>
                                          <p:spTgt spid="91"/>
                                        </p:tgtEl>
                                        <p:attrNameLst>
                                          <p:attrName>ppt_x</p:attrName>
                                          <p:attrName>ppt_y</p:attrName>
                                        </p:attrNameLst>
                                      </p:cBhvr>
                                      <p:rCtr x="16823" y="0"/>
                                    </p:animMotion>
                                  </p:childTnLst>
                                </p:cTn>
                              </p:par>
                              <p:par>
                                <p:cTn id="143" presetID="63" presetClass="path" presetSubtype="0" accel="100000" fill="hold" grpId="1" nodeType="withEffect">
                                  <p:stCondLst>
                                    <p:cond delay="0"/>
                                  </p:stCondLst>
                                  <p:childTnLst>
                                    <p:animMotion origin="layout" path="M -0.33698 0 L 1.66667E-6 0 " pathEditMode="relative" rAng="0" ptsTypes="AA">
                                      <p:cBhvr>
                                        <p:cTn id="144" dur="1000" fill="hold"/>
                                        <p:tgtEl>
                                          <p:spTgt spid="90"/>
                                        </p:tgtEl>
                                        <p:attrNameLst>
                                          <p:attrName>ppt_x</p:attrName>
                                          <p:attrName>ppt_y</p:attrName>
                                        </p:attrNameLst>
                                      </p:cBhvr>
                                      <p:rCtr x="16823" y="0"/>
                                    </p:animMotion>
                                  </p:childTnLst>
                                </p:cTn>
                              </p:par>
                              <p:par>
                                <p:cTn id="145" presetID="63" presetClass="path" presetSubtype="0" accel="100000" fill="hold" grpId="1" nodeType="withEffect">
                                  <p:stCondLst>
                                    <p:cond delay="0"/>
                                  </p:stCondLst>
                                  <p:childTnLst>
                                    <p:animMotion origin="layout" path="M -0.33698 0 L 1.66667E-6 0 " pathEditMode="relative" rAng="0" ptsTypes="AA">
                                      <p:cBhvr>
                                        <p:cTn id="146" dur="1250" fill="hold"/>
                                        <p:tgtEl>
                                          <p:spTgt spid="89"/>
                                        </p:tgtEl>
                                        <p:attrNameLst>
                                          <p:attrName>ppt_x</p:attrName>
                                          <p:attrName>ppt_y</p:attrName>
                                        </p:attrNameLst>
                                      </p:cBhvr>
                                      <p:rCtr x="16823" y="0"/>
                                    </p:animMotion>
                                  </p:childTnLst>
                                </p:cTn>
                              </p:par>
                            </p:childTnLst>
                          </p:cTn>
                        </p:par>
                      </p:childTnLst>
                    </p:cTn>
                  </p:par>
                </p:childTnLst>
              </p:cTn>
              <p:nextCondLst>
                <p:cond evt="onClick" delay="0">
                  <p:tgtEl>
                    <p:spTgt spid="142"/>
                  </p:tgtEl>
                </p:cond>
              </p:nextCondLst>
            </p:seq>
          </p:childTnLst>
        </p:cTn>
      </p:par>
    </p:tnLst>
    <p:bldLst>
      <p:bldP spid="175" grpId="0" animBg="1"/>
      <p:bldP spid="177" grpId="0" animBg="1"/>
      <p:bldP spid="178" grpId="0"/>
      <p:bldP spid="179" grpId="0"/>
      <p:bldP spid="180" grpId="0"/>
      <p:bldP spid="89" grpId="0" animBg="1"/>
      <p:bldP spid="89" grpId="1" animBg="1"/>
      <p:bldP spid="90" grpId="0" animBg="1"/>
      <p:bldP spid="90" grpId="1" animBg="1"/>
      <p:bldP spid="91" grpId="0" animBg="1"/>
      <p:bldP spid="91" grpId="1" animBg="1"/>
      <p:bldP spid="92" grpId="0" animBg="1"/>
      <p:bldP spid="92" grpId="1" animBg="1"/>
      <p:bldP spid="93" grpId="0"/>
      <p:bldP spid="93" grpId="1"/>
      <p:bldP spid="94" grpId="0"/>
      <p:bldP spid="94" grpId="1"/>
      <p:bldP spid="95" grpId="0"/>
      <p:bldP spid="95" grpId="1"/>
      <p:bldP spid="96" grpId="0"/>
      <p:bldP spid="96" grpId="1"/>
      <p:bldP spid="97" grpId="0"/>
      <p:bldP spid="97" grpId="1"/>
      <p:bldP spid="98" grpId="0"/>
      <p:bldP spid="98" grpId="1"/>
      <p:bldP spid="108" grpId="0"/>
      <p:bldP spid="108" grpId="1"/>
      <p:bldP spid="110" grpId="0"/>
      <p:bldP spid="110" grpId="1"/>
      <p:bldP spid="111" grpId="0"/>
      <p:bldP spid="111" grpId="1"/>
      <p:bldP spid="112" grpId="0"/>
      <p:bldP spid="112" grpId="1"/>
      <p:bldP spid="113" grpId="0"/>
      <p:bldP spid="113" grpId="1"/>
      <p:bldP spid="131" grpId="0"/>
      <p:bldP spid="131" grpId="1"/>
      <p:bldP spid="134" grpId="0"/>
      <p:bldP spid="134" grpId="1"/>
      <p:bldP spid="135" grpId="0"/>
      <p:bldP spid="135" grpId="1"/>
      <p:bldP spid="138" grpId="0"/>
      <p:bldP spid="138" grpId="1"/>
      <p:bldP spid="140" grpId="0" animBg="1"/>
      <p:bldP spid="140" grpId="1" animBg="1"/>
      <p:bldP spid="142" grpId="0" animBg="1"/>
      <p:bldP spid="142"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Rechthoek 72">
            <a:extLst>
              <a:ext uri="{FF2B5EF4-FFF2-40B4-BE49-F238E27FC236}">
                <a16:creationId xmlns:a16="http://schemas.microsoft.com/office/drawing/2014/main" id="{60B2CC26-584C-430E-B636-BB8EA4CC9147}"/>
              </a:ext>
            </a:extLst>
          </p:cNvPr>
          <p:cNvSpPr/>
          <p:nvPr/>
        </p:nvSpPr>
        <p:spPr>
          <a:xfrm>
            <a:off x="0" y="0"/>
            <a:ext cx="12192000" cy="6858000"/>
          </a:xfrm>
          <a:prstGeom prst="rect">
            <a:avLst/>
          </a:prstGeom>
          <a:gradFill flip="none" rotWithShape="1">
            <a:gsLst>
              <a:gs pos="0">
                <a:schemeClr val="accent4"/>
              </a:gs>
              <a:gs pos="100000">
                <a:schemeClr val="accent4">
                  <a:lumMod val="6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81" name="Afbeelding 80">
            <a:extLst>
              <a:ext uri="{FF2B5EF4-FFF2-40B4-BE49-F238E27FC236}">
                <a16:creationId xmlns:a16="http://schemas.microsoft.com/office/drawing/2014/main" id="{834C6313-EEC7-4B64-88AF-EA5762440AC4}"/>
              </a:ext>
            </a:extLst>
          </p:cNvPr>
          <p:cNvPicPr>
            <a:picLocks noChangeAspect="1"/>
          </p:cNvPicPr>
          <p:nvPr/>
        </p:nvPicPr>
        <p:blipFill rotWithShape="1">
          <a:blip r:embed="rId2">
            <a:extLst>
              <a:ext uri="{28A0092B-C50C-407E-A947-70E740481C1C}">
                <a14:useLocalDpi xmlns:a14="http://schemas.microsoft.com/office/drawing/2010/main" val="0"/>
              </a:ext>
            </a:extLst>
          </a:blip>
          <a:srcRect t="9202" b="9202"/>
          <a:stretch/>
        </p:blipFill>
        <p:spPr>
          <a:xfrm>
            <a:off x="-8036" y="0"/>
            <a:ext cx="12208072" cy="6858000"/>
          </a:xfrm>
          <a:prstGeom prst="rect">
            <a:avLst/>
          </a:prstGeom>
        </p:spPr>
      </p:pic>
      <p:pic>
        <p:nvPicPr>
          <p:cNvPr id="74" name="Graphic 73">
            <a:extLst>
              <a:ext uri="{FF2B5EF4-FFF2-40B4-BE49-F238E27FC236}">
                <a16:creationId xmlns:a16="http://schemas.microsoft.com/office/drawing/2014/main" id="{A3A1DC10-769B-4EF5-BB27-5DFAEAA8FA2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439763" y="-621"/>
            <a:ext cx="10760273" cy="6858000"/>
          </a:xfrm>
          <a:prstGeom prst="rect">
            <a:avLst/>
          </a:prstGeom>
        </p:spPr>
      </p:pic>
      <p:sp>
        <p:nvSpPr>
          <p:cNvPr id="82" name="!!Red">
            <a:extLst>
              <a:ext uri="{FF2B5EF4-FFF2-40B4-BE49-F238E27FC236}">
                <a16:creationId xmlns:a16="http://schemas.microsoft.com/office/drawing/2014/main" id="{A39B4CAF-A687-40DB-AFE3-4F8D8134A7D1}"/>
              </a:ext>
            </a:extLst>
          </p:cNvPr>
          <p:cNvSpPr/>
          <p:nvPr/>
        </p:nvSpPr>
        <p:spPr>
          <a:xfrm>
            <a:off x="46377" y="1032193"/>
            <a:ext cx="3312441"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3" name="!!Yellow">
            <a:extLst>
              <a:ext uri="{FF2B5EF4-FFF2-40B4-BE49-F238E27FC236}">
                <a16:creationId xmlns:a16="http://schemas.microsoft.com/office/drawing/2014/main" id="{2007BC7B-9708-4B58-81A6-D678C4A308DE}"/>
              </a:ext>
            </a:extLst>
          </p:cNvPr>
          <p:cNvSpPr/>
          <p:nvPr/>
        </p:nvSpPr>
        <p:spPr>
          <a:xfrm>
            <a:off x="33597" y="1032193"/>
            <a:ext cx="3226075"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4" name="!!Black">
            <a:extLst>
              <a:ext uri="{FF2B5EF4-FFF2-40B4-BE49-F238E27FC236}">
                <a16:creationId xmlns:a16="http://schemas.microsoft.com/office/drawing/2014/main" id="{F3299D39-8484-4FAD-8F69-783EEBAD51D5}"/>
              </a:ext>
            </a:extLst>
          </p:cNvPr>
          <p:cNvSpPr/>
          <p:nvPr/>
        </p:nvSpPr>
        <p:spPr>
          <a:xfrm>
            <a:off x="21641" y="1032193"/>
            <a:ext cx="3145285"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5" name="!!White">
            <a:extLst>
              <a:ext uri="{FF2B5EF4-FFF2-40B4-BE49-F238E27FC236}">
                <a16:creationId xmlns:a16="http://schemas.microsoft.com/office/drawing/2014/main" id="{297836E5-A4C7-440E-95C0-9D3D7D95B9F0}"/>
              </a:ext>
            </a:extLst>
          </p:cNvPr>
          <p:cNvSpPr/>
          <p:nvPr/>
        </p:nvSpPr>
        <p:spPr>
          <a:xfrm>
            <a:off x="0" y="1032193"/>
            <a:ext cx="3053349"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6" name="Tekstvak 85">
            <a:extLst>
              <a:ext uri="{FF2B5EF4-FFF2-40B4-BE49-F238E27FC236}">
                <a16:creationId xmlns:a16="http://schemas.microsoft.com/office/drawing/2014/main" id="{AF7A130B-0D35-424F-B810-5CC3613C9C5C}"/>
              </a:ext>
            </a:extLst>
          </p:cNvPr>
          <p:cNvSpPr txBox="1"/>
          <p:nvPr/>
        </p:nvSpPr>
        <p:spPr>
          <a:xfrm>
            <a:off x="0" y="1163605"/>
            <a:ext cx="3056145" cy="492443"/>
          </a:xfrm>
          <a:prstGeom prst="rect">
            <a:avLst/>
          </a:prstGeom>
          <a:noFill/>
        </p:spPr>
        <p:txBody>
          <a:bodyPr vert="horz" wrap="none" lIns="396000" tIns="0" rIns="216000" bIns="0" rtlCol="0">
            <a:spAutoFit/>
          </a:bodyPr>
          <a:lstStyle/>
          <a:p>
            <a:r>
              <a:rPr lang="nl-BE" sz="3200" b="1" dirty="0">
                <a:latin typeface="Candara" panose="020E0502030303020204" pitchFamily="34" charset="0"/>
              </a:rPr>
              <a:t>De scorekaart</a:t>
            </a:r>
          </a:p>
        </p:txBody>
      </p:sp>
      <p:sp>
        <p:nvSpPr>
          <p:cNvPr id="87" name="!!Scorecard">
            <a:extLst>
              <a:ext uri="{FF2B5EF4-FFF2-40B4-BE49-F238E27FC236}">
                <a16:creationId xmlns:a16="http://schemas.microsoft.com/office/drawing/2014/main" id="{2BB7980D-E97F-4136-9792-406B55B94DC6}"/>
              </a:ext>
            </a:extLst>
          </p:cNvPr>
          <p:cNvSpPr/>
          <p:nvPr/>
        </p:nvSpPr>
        <p:spPr>
          <a:xfrm>
            <a:off x="1028794" y="2860020"/>
            <a:ext cx="10181750" cy="2111043"/>
          </a:xfrm>
          <a:prstGeom prst="roundRect">
            <a:avLst>
              <a:gd name="adj" fmla="val 8982"/>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1" name="Tekstvak 10">
            <a:extLst>
              <a:ext uri="{FF2B5EF4-FFF2-40B4-BE49-F238E27FC236}">
                <a16:creationId xmlns:a16="http://schemas.microsoft.com/office/drawing/2014/main" id="{72912024-671B-43EE-B95C-D54396A29CBF}"/>
              </a:ext>
            </a:extLst>
          </p:cNvPr>
          <p:cNvSpPr txBox="1"/>
          <p:nvPr/>
        </p:nvSpPr>
        <p:spPr>
          <a:xfrm>
            <a:off x="1851486" y="3020081"/>
            <a:ext cx="2032000"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2400" b="1" dirty="0" err="1">
                <a:solidFill>
                  <a:schemeClr val="accent2"/>
                </a:solidFill>
                <a:latin typeface="Candara" panose="020E0502030303020204" pitchFamily="34" charset="0"/>
              </a:rPr>
              <a:t>Detry</a:t>
            </a:r>
            <a:endParaRPr lang="en-BE" sz="2400" b="1" dirty="0">
              <a:solidFill>
                <a:schemeClr val="accent2"/>
              </a:solidFill>
              <a:latin typeface="Candara" panose="020E0502030303020204" pitchFamily="34" charset="0"/>
            </a:endParaRPr>
          </a:p>
        </p:txBody>
      </p:sp>
      <p:sp>
        <p:nvSpPr>
          <p:cNvPr id="88" name="Tekstvak 87">
            <a:extLst>
              <a:ext uri="{FF2B5EF4-FFF2-40B4-BE49-F238E27FC236}">
                <a16:creationId xmlns:a16="http://schemas.microsoft.com/office/drawing/2014/main" id="{67650964-995E-4611-BCF2-4CD36B19DCBC}"/>
              </a:ext>
            </a:extLst>
          </p:cNvPr>
          <p:cNvSpPr txBox="1"/>
          <p:nvPr/>
        </p:nvSpPr>
        <p:spPr>
          <a:xfrm>
            <a:off x="1851486" y="3344290"/>
            <a:ext cx="2032000"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dirty="0">
                <a:solidFill>
                  <a:schemeClr val="accent4"/>
                </a:solidFill>
                <a:latin typeface="Candara" panose="020E0502030303020204" pitchFamily="34" charset="0"/>
              </a:rPr>
              <a:t>Thomas</a:t>
            </a:r>
            <a:endParaRPr lang="en-BE" dirty="0">
              <a:solidFill>
                <a:schemeClr val="accent4"/>
              </a:solidFill>
              <a:latin typeface="Candara" panose="020E0502030303020204" pitchFamily="34" charset="0"/>
            </a:endParaRPr>
          </a:p>
        </p:txBody>
      </p:sp>
      <p:grpSp>
        <p:nvGrpSpPr>
          <p:cNvPr id="16" name="Groep 15">
            <a:extLst>
              <a:ext uri="{FF2B5EF4-FFF2-40B4-BE49-F238E27FC236}">
                <a16:creationId xmlns:a16="http://schemas.microsoft.com/office/drawing/2014/main" id="{B78A0B87-CE5A-4BD8-8558-F4519D2E7AC2}"/>
              </a:ext>
            </a:extLst>
          </p:cNvPr>
          <p:cNvGrpSpPr/>
          <p:nvPr/>
        </p:nvGrpSpPr>
        <p:grpSpPr>
          <a:xfrm>
            <a:off x="1188936" y="3075568"/>
            <a:ext cx="516132" cy="522736"/>
            <a:chOff x="5461000" y="3175765"/>
            <a:chExt cx="516132" cy="522736"/>
          </a:xfrm>
        </p:grpSpPr>
        <p:sp>
          <p:nvSpPr>
            <p:cNvPr id="104" name="Vrije vorm: vorm 103">
              <a:extLst>
                <a:ext uri="{FF2B5EF4-FFF2-40B4-BE49-F238E27FC236}">
                  <a16:creationId xmlns:a16="http://schemas.microsoft.com/office/drawing/2014/main" id="{4844325B-DA57-4061-B10D-CBEED2AD6E99}"/>
                </a:ext>
              </a:extLst>
            </p:cNvPr>
            <p:cNvSpPr/>
            <p:nvPr/>
          </p:nvSpPr>
          <p:spPr>
            <a:xfrm>
              <a:off x="5634731" y="3175765"/>
              <a:ext cx="173432" cy="522736"/>
            </a:xfrm>
            <a:custGeom>
              <a:avLst/>
              <a:gdLst>
                <a:gd name="connsiteX0" fmla="*/ 85525 w 173432"/>
                <a:gd name="connsiteY0" fmla="*/ 0 h 522736"/>
                <a:gd name="connsiteX1" fmla="*/ 137774 w 173432"/>
                <a:gd name="connsiteY1" fmla="*/ 5310 h 522736"/>
                <a:gd name="connsiteX2" fmla="*/ 173432 w 173432"/>
                <a:gd name="connsiteY2" fmla="*/ 16469 h 522736"/>
                <a:gd name="connsiteX3" fmla="*/ 173432 w 173432"/>
                <a:gd name="connsiteY3" fmla="*/ 506267 h 522736"/>
                <a:gd name="connsiteX4" fmla="*/ 137774 w 173432"/>
                <a:gd name="connsiteY4" fmla="*/ 517426 h 522736"/>
                <a:gd name="connsiteX5" fmla="*/ 85525 w 173432"/>
                <a:gd name="connsiteY5" fmla="*/ 522736 h 522736"/>
                <a:gd name="connsiteX6" fmla="*/ 33276 w 173432"/>
                <a:gd name="connsiteY6" fmla="*/ 517426 h 522736"/>
                <a:gd name="connsiteX7" fmla="*/ 0 w 173432"/>
                <a:gd name="connsiteY7" fmla="*/ 507012 h 522736"/>
                <a:gd name="connsiteX8" fmla="*/ 0 w 173432"/>
                <a:gd name="connsiteY8" fmla="*/ 15724 h 522736"/>
                <a:gd name="connsiteX9" fmla="*/ 33276 w 173432"/>
                <a:gd name="connsiteY9" fmla="*/ 5310 h 522736"/>
                <a:gd name="connsiteX10" fmla="*/ 85525 w 173432"/>
                <a:gd name="connsiteY10" fmla="*/ 0 h 522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3432" h="522736">
                  <a:moveTo>
                    <a:pt x="85525" y="0"/>
                  </a:moveTo>
                  <a:cubicBezTo>
                    <a:pt x="103423" y="0"/>
                    <a:pt x="120897" y="1829"/>
                    <a:pt x="137774" y="5310"/>
                  </a:cubicBezTo>
                  <a:lnTo>
                    <a:pt x="173432" y="16469"/>
                  </a:lnTo>
                  <a:lnTo>
                    <a:pt x="173432" y="506267"/>
                  </a:lnTo>
                  <a:lnTo>
                    <a:pt x="137774" y="517426"/>
                  </a:lnTo>
                  <a:cubicBezTo>
                    <a:pt x="120897" y="520908"/>
                    <a:pt x="103423" y="522736"/>
                    <a:pt x="85525" y="522736"/>
                  </a:cubicBezTo>
                  <a:cubicBezTo>
                    <a:pt x="67627" y="522736"/>
                    <a:pt x="50152" y="520908"/>
                    <a:pt x="33276" y="517426"/>
                  </a:cubicBezTo>
                  <a:lnTo>
                    <a:pt x="0" y="507012"/>
                  </a:lnTo>
                  <a:lnTo>
                    <a:pt x="0" y="15724"/>
                  </a:lnTo>
                  <a:lnTo>
                    <a:pt x="33276" y="5310"/>
                  </a:lnTo>
                  <a:cubicBezTo>
                    <a:pt x="50152" y="1829"/>
                    <a:pt x="67627" y="0"/>
                    <a:pt x="85525"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3" name="Vrije vorm: vorm 102">
              <a:extLst>
                <a:ext uri="{FF2B5EF4-FFF2-40B4-BE49-F238E27FC236}">
                  <a16:creationId xmlns:a16="http://schemas.microsoft.com/office/drawing/2014/main" id="{548256D2-BBA2-4B11-B90C-9A2332B0C915}"/>
                </a:ext>
              </a:extLst>
            </p:cNvPr>
            <p:cNvSpPr/>
            <p:nvPr/>
          </p:nvSpPr>
          <p:spPr>
            <a:xfrm>
              <a:off x="5461000" y="3191582"/>
              <a:ext cx="173432" cy="491102"/>
            </a:xfrm>
            <a:custGeom>
              <a:avLst/>
              <a:gdLst>
                <a:gd name="connsiteX0" fmla="*/ 173432 w 173432"/>
                <a:gd name="connsiteY0" fmla="*/ 0 h 491102"/>
                <a:gd name="connsiteX1" fmla="*/ 173432 w 173432"/>
                <a:gd name="connsiteY1" fmla="*/ 491102 h 491102"/>
                <a:gd name="connsiteX2" fmla="*/ 158341 w 173432"/>
                <a:gd name="connsiteY2" fmla="*/ 486379 h 491102"/>
                <a:gd name="connsiteX3" fmla="*/ 5266 w 173432"/>
                <a:gd name="connsiteY3" fmla="*/ 298226 h 491102"/>
                <a:gd name="connsiteX4" fmla="*/ 0 w 173432"/>
                <a:gd name="connsiteY4" fmla="*/ 245561 h 491102"/>
                <a:gd name="connsiteX5" fmla="*/ 0 w 173432"/>
                <a:gd name="connsiteY5" fmla="*/ 245541 h 491102"/>
                <a:gd name="connsiteX6" fmla="*/ 5266 w 173432"/>
                <a:gd name="connsiteY6" fmla="*/ 192876 h 491102"/>
                <a:gd name="connsiteX7" fmla="*/ 158341 w 173432"/>
                <a:gd name="connsiteY7" fmla="*/ 4723 h 491102"/>
                <a:gd name="connsiteX8" fmla="*/ 173432 w 173432"/>
                <a:gd name="connsiteY8" fmla="*/ 0 h 491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3432" h="491102">
                  <a:moveTo>
                    <a:pt x="173432" y="0"/>
                  </a:moveTo>
                  <a:lnTo>
                    <a:pt x="173432" y="491102"/>
                  </a:lnTo>
                  <a:lnTo>
                    <a:pt x="158341" y="486379"/>
                  </a:lnTo>
                  <a:cubicBezTo>
                    <a:pt x="80798" y="453315"/>
                    <a:pt x="22534" y="383298"/>
                    <a:pt x="5266" y="298226"/>
                  </a:cubicBezTo>
                  <a:lnTo>
                    <a:pt x="0" y="245561"/>
                  </a:lnTo>
                  <a:lnTo>
                    <a:pt x="0" y="245541"/>
                  </a:lnTo>
                  <a:lnTo>
                    <a:pt x="5266" y="192876"/>
                  </a:lnTo>
                  <a:cubicBezTo>
                    <a:pt x="22534" y="107804"/>
                    <a:pt x="80798" y="37787"/>
                    <a:pt x="158341" y="4723"/>
                  </a:cubicBezTo>
                  <a:lnTo>
                    <a:pt x="173432"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2" name="Vrije vorm: vorm 101">
              <a:extLst>
                <a:ext uri="{FF2B5EF4-FFF2-40B4-BE49-F238E27FC236}">
                  <a16:creationId xmlns:a16="http://schemas.microsoft.com/office/drawing/2014/main" id="{DDC0228A-5E8C-4E09-A327-7526D4ED1FE4}"/>
                </a:ext>
              </a:extLst>
            </p:cNvPr>
            <p:cNvSpPr/>
            <p:nvPr/>
          </p:nvSpPr>
          <p:spPr>
            <a:xfrm>
              <a:off x="5808163" y="3192979"/>
              <a:ext cx="168969" cy="488308"/>
            </a:xfrm>
            <a:custGeom>
              <a:avLst/>
              <a:gdLst>
                <a:gd name="connsiteX0" fmla="*/ 0 w 168969"/>
                <a:gd name="connsiteY0" fmla="*/ 0 h 488308"/>
                <a:gd name="connsiteX1" fmla="*/ 10627 w 168969"/>
                <a:gd name="connsiteY1" fmla="*/ 3326 h 488308"/>
                <a:gd name="connsiteX2" fmla="*/ 168969 w 168969"/>
                <a:gd name="connsiteY2" fmla="*/ 244154 h 488308"/>
                <a:gd name="connsiteX3" fmla="*/ 10627 w 168969"/>
                <a:gd name="connsiteY3" fmla="*/ 484982 h 488308"/>
                <a:gd name="connsiteX4" fmla="*/ 0 w 168969"/>
                <a:gd name="connsiteY4" fmla="*/ 488308 h 488308"/>
                <a:gd name="connsiteX5" fmla="*/ 0 w 168969"/>
                <a:gd name="connsiteY5" fmla="*/ 0 h 488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969" h="488308">
                  <a:moveTo>
                    <a:pt x="0" y="0"/>
                  </a:moveTo>
                  <a:lnTo>
                    <a:pt x="10627" y="3326"/>
                  </a:lnTo>
                  <a:cubicBezTo>
                    <a:pt x="103678" y="43003"/>
                    <a:pt x="168969" y="135892"/>
                    <a:pt x="168969" y="244154"/>
                  </a:cubicBezTo>
                  <a:cubicBezTo>
                    <a:pt x="168969" y="352417"/>
                    <a:pt x="103678" y="445305"/>
                    <a:pt x="10627" y="484982"/>
                  </a:cubicBezTo>
                  <a:lnTo>
                    <a:pt x="0" y="488308"/>
                  </a:lnTo>
                  <a:lnTo>
                    <a:pt x="0"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grpSp>
      <p:cxnSp>
        <p:nvCxnSpPr>
          <p:cNvPr id="22" name="Rechte verbindingslijn 21">
            <a:extLst>
              <a:ext uri="{FF2B5EF4-FFF2-40B4-BE49-F238E27FC236}">
                <a16:creationId xmlns:a16="http://schemas.microsoft.com/office/drawing/2014/main" id="{50F33B9F-9538-4B66-BBCD-86DEF3C2C003}"/>
              </a:ext>
            </a:extLst>
          </p:cNvPr>
          <p:cNvCxnSpPr>
            <a:cxnSpLocks/>
          </p:cNvCxnSpPr>
          <p:nvPr/>
        </p:nvCxnSpPr>
        <p:spPr>
          <a:xfrm>
            <a:off x="1186590" y="4053387"/>
            <a:ext cx="9821964" cy="0"/>
          </a:xfrm>
          <a:prstGeom prst="line">
            <a:avLst/>
          </a:prstGeom>
        </p:spPr>
        <p:style>
          <a:lnRef idx="1">
            <a:schemeClr val="dk1"/>
          </a:lnRef>
          <a:fillRef idx="0">
            <a:schemeClr val="dk1"/>
          </a:fillRef>
          <a:effectRef idx="0">
            <a:schemeClr val="dk1"/>
          </a:effectRef>
          <a:fontRef idx="minor">
            <a:schemeClr val="tx1"/>
          </a:fontRef>
        </p:style>
      </p:cxnSp>
      <p:sp>
        <p:nvSpPr>
          <p:cNvPr id="26" name="Tekstvak 25">
            <a:extLst>
              <a:ext uri="{FF2B5EF4-FFF2-40B4-BE49-F238E27FC236}">
                <a16:creationId xmlns:a16="http://schemas.microsoft.com/office/drawing/2014/main" id="{9E852FDA-96AD-497D-BD91-0E5EAFC7052E}"/>
              </a:ext>
            </a:extLst>
          </p:cNvPr>
          <p:cNvSpPr txBox="1"/>
          <p:nvPr/>
        </p:nvSpPr>
        <p:spPr>
          <a:xfrm>
            <a:off x="1193036" y="3776288"/>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defPPr>
              <a:defRPr lang="en-BE"/>
            </a:defPPr>
            <a:lvl1pPr>
              <a:defRPr sz="1100">
                <a:latin typeface="Candara" panose="020E0502030303020204" pitchFamily="34" charset="0"/>
              </a:defRPr>
            </a:lvl1pPr>
          </a:lstStyle>
          <a:p>
            <a:r>
              <a:rPr lang="nl-BE" dirty="0"/>
              <a:t>Hole</a:t>
            </a:r>
            <a:endParaRPr lang="en-BE" dirty="0"/>
          </a:p>
        </p:txBody>
      </p:sp>
      <p:sp>
        <p:nvSpPr>
          <p:cNvPr id="105" name="Tekstvak 104">
            <a:extLst>
              <a:ext uri="{FF2B5EF4-FFF2-40B4-BE49-F238E27FC236}">
                <a16:creationId xmlns:a16="http://schemas.microsoft.com/office/drawing/2014/main" id="{0E2F12F3-CA27-4CCC-9CD7-A02EB02072D7}"/>
              </a:ext>
            </a:extLst>
          </p:cNvPr>
          <p:cNvSpPr txBox="1"/>
          <p:nvPr/>
        </p:nvSpPr>
        <p:spPr>
          <a:xfrm>
            <a:off x="1183194" y="4107226"/>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t">
            <a:spAutoFit/>
          </a:bodyPr>
          <a:lstStyle/>
          <a:p>
            <a:r>
              <a:rPr lang="nl-BE" sz="1100" dirty="0">
                <a:solidFill>
                  <a:schemeClr val="accent2">
                    <a:lumMod val="50000"/>
                    <a:lumOff val="50000"/>
                  </a:schemeClr>
                </a:solidFill>
                <a:latin typeface="Candara" panose="020E0502030303020204" pitchFamily="34" charset="0"/>
              </a:rPr>
              <a:t>Par</a:t>
            </a:r>
            <a:endParaRPr lang="en-BE" sz="1100" dirty="0">
              <a:solidFill>
                <a:schemeClr val="accent2">
                  <a:lumMod val="50000"/>
                  <a:lumOff val="50000"/>
                </a:schemeClr>
              </a:solidFill>
              <a:latin typeface="Candara" panose="020E0502030303020204" pitchFamily="34" charset="0"/>
            </a:endParaRPr>
          </a:p>
        </p:txBody>
      </p:sp>
      <p:sp>
        <p:nvSpPr>
          <p:cNvPr id="31" name="Tekstvak 30">
            <a:extLst>
              <a:ext uri="{FF2B5EF4-FFF2-40B4-BE49-F238E27FC236}">
                <a16:creationId xmlns:a16="http://schemas.microsoft.com/office/drawing/2014/main" id="{87B88784-1998-4D2A-ACE8-ADCF201166AA}"/>
              </a:ext>
            </a:extLst>
          </p:cNvPr>
          <p:cNvSpPr txBox="1"/>
          <p:nvPr/>
        </p:nvSpPr>
        <p:spPr>
          <a:xfrm>
            <a:off x="1787107"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a:t>
            </a:r>
            <a:endParaRPr lang="en-BE" b="1" dirty="0">
              <a:latin typeface="Candara" panose="020E0502030303020204" pitchFamily="34" charset="0"/>
            </a:endParaRPr>
          </a:p>
        </p:txBody>
      </p:sp>
      <p:sp>
        <p:nvSpPr>
          <p:cNvPr id="114" name="Tekstvak 113">
            <a:extLst>
              <a:ext uri="{FF2B5EF4-FFF2-40B4-BE49-F238E27FC236}">
                <a16:creationId xmlns:a16="http://schemas.microsoft.com/office/drawing/2014/main" id="{CA265B12-4843-4D79-8E94-52FB58943312}"/>
              </a:ext>
            </a:extLst>
          </p:cNvPr>
          <p:cNvSpPr txBox="1"/>
          <p:nvPr/>
        </p:nvSpPr>
        <p:spPr>
          <a:xfrm>
            <a:off x="2842212"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2</a:t>
            </a:r>
            <a:endParaRPr lang="en-BE" b="1" dirty="0">
              <a:latin typeface="Candara" panose="020E0502030303020204" pitchFamily="34" charset="0"/>
            </a:endParaRPr>
          </a:p>
        </p:txBody>
      </p:sp>
      <p:sp>
        <p:nvSpPr>
          <p:cNvPr id="115" name="Tekstvak 114">
            <a:extLst>
              <a:ext uri="{FF2B5EF4-FFF2-40B4-BE49-F238E27FC236}">
                <a16:creationId xmlns:a16="http://schemas.microsoft.com/office/drawing/2014/main" id="{40AC0C90-21B3-4C04-B7B2-E7EF85072754}"/>
              </a:ext>
            </a:extLst>
          </p:cNvPr>
          <p:cNvSpPr txBox="1"/>
          <p:nvPr/>
        </p:nvSpPr>
        <p:spPr>
          <a:xfrm>
            <a:off x="3897317"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116" name="Tekstvak 115">
            <a:extLst>
              <a:ext uri="{FF2B5EF4-FFF2-40B4-BE49-F238E27FC236}">
                <a16:creationId xmlns:a16="http://schemas.microsoft.com/office/drawing/2014/main" id="{F54C14A7-C4C2-4446-B9B8-DD63EA27AE26}"/>
              </a:ext>
            </a:extLst>
          </p:cNvPr>
          <p:cNvSpPr txBox="1"/>
          <p:nvPr/>
        </p:nvSpPr>
        <p:spPr>
          <a:xfrm>
            <a:off x="4952422"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117" name="Tekstvak 116">
            <a:extLst>
              <a:ext uri="{FF2B5EF4-FFF2-40B4-BE49-F238E27FC236}">
                <a16:creationId xmlns:a16="http://schemas.microsoft.com/office/drawing/2014/main" id="{DAC8CAB6-8BBA-4373-AB0A-B216E2F2478B}"/>
              </a:ext>
            </a:extLst>
          </p:cNvPr>
          <p:cNvSpPr txBox="1"/>
          <p:nvPr/>
        </p:nvSpPr>
        <p:spPr>
          <a:xfrm>
            <a:off x="6007527"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5</a:t>
            </a:r>
            <a:endParaRPr lang="en-BE" b="1" dirty="0">
              <a:latin typeface="Candara" panose="020E0502030303020204" pitchFamily="34" charset="0"/>
            </a:endParaRPr>
          </a:p>
        </p:txBody>
      </p:sp>
      <p:sp>
        <p:nvSpPr>
          <p:cNvPr id="118" name="Tekstvak 117">
            <a:extLst>
              <a:ext uri="{FF2B5EF4-FFF2-40B4-BE49-F238E27FC236}">
                <a16:creationId xmlns:a16="http://schemas.microsoft.com/office/drawing/2014/main" id="{700FF20E-320A-45BB-9953-E112C021AACD}"/>
              </a:ext>
            </a:extLst>
          </p:cNvPr>
          <p:cNvSpPr txBox="1"/>
          <p:nvPr/>
        </p:nvSpPr>
        <p:spPr>
          <a:xfrm>
            <a:off x="7062632"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6</a:t>
            </a:r>
            <a:endParaRPr lang="en-BE" b="1" dirty="0">
              <a:latin typeface="Candara" panose="020E0502030303020204" pitchFamily="34" charset="0"/>
            </a:endParaRPr>
          </a:p>
        </p:txBody>
      </p:sp>
      <p:sp>
        <p:nvSpPr>
          <p:cNvPr id="119" name="Tekstvak 118">
            <a:extLst>
              <a:ext uri="{FF2B5EF4-FFF2-40B4-BE49-F238E27FC236}">
                <a16:creationId xmlns:a16="http://schemas.microsoft.com/office/drawing/2014/main" id="{AC0B0A60-7776-4139-BADD-5F18D1A73926}"/>
              </a:ext>
            </a:extLst>
          </p:cNvPr>
          <p:cNvSpPr txBox="1"/>
          <p:nvPr/>
        </p:nvSpPr>
        <p:spPr>
          <a:xfrm>
            <a:off x="8117737"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7</a:t>
            </a:r>
            <a:endParaRPr lang="en-BE" b="1" dirty="0">
              <a:latin typeface="Candara" panose="020E0502030303020204" pitchFamily="34" charset="0"/>
            </a:endParaRPr>
          </a:p>
        </p:txBody>
      </p:sp>
      <p:sp>
        <p:nvSpPr>
          <p:cNvPr id="123" name="Tekstvak 122">
            <a:extLst>
              <a:ext uri="{FF2B5EF4-FFF2-40B4-BE49-F238E27FC236}">
                <a16:creationId xmlns:a16="http://schemas.microsoft.com/office/drawing/2014/main" id="{D5B7889E-BC64-48F8-A76E-04958BB1CAEA}"/>
              </a:ext>
            </a:extLst>
          </p:cNvPr>
          <p:cNvSpPr txBox="1"/>
          <p:nvPr/>
        </p:nvSpPr>
        <p:spPr>
          <a:xfrm>
            <a:off x="9172842"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8</a:t>
            </a:r>
            <a:endParaRPr lang="en-BE" b="1" dirty="0">
              <a:latin typeface="Candara" panose="020E0502030303020204" pitchFamily="34" charset="0"/>
            </a:endParaRPr>
          </a:p>
        </p:txBody>
      </p:sp>
      <p:sp>
        <p:nvSpPr>
          <p:cNvPr id="124" name="Tekstvak 123">
            <a:extLst>
              <a:ext uri="{FF2B5EF4-FFF2-40B4-BE49-F238E27FC236}">
                <a16:creationId xmlns:a16="http://schemas.microsoft.com/office/drawing/2014/main" id="{BBA4F339-F514-4393-BE33-EB9B17DC35CC}"/>
              </a:ext>
            </a:extLst>
          </p:cNvPr>
          <p:cNvSpPr txBox="1"/>
          <p:nvPr/>
        </p:nvSpPr>
        <p:spPr>
          <a:xfrm>
            <a:off x="10227945"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9</a:t>
            </a:r>
            <a:endParaRPr lang="en-BE" b="1" dirty="0">
              <a:latin typeface="Candara" panose="020E0502030303020204" pitchFamily="34" charset="0"/>
            </a:endParaRPr>
          </a:p>
        </p:txBody>
      </p:sp>
      <p:sp>
        <p:nvSpPr>
          <p:cNvPr id="125" name="Tekstvak 124">
            <a:extLst>
              <a:ext uri="{FF2B5EF4-FFF2-40B4-BE49-F238E27FC236}">
                <a16:creationId xmlns:a16="http://schemas.microsoft.com/office/drawing/2014/main" id="{3D15A702-5B3E-4B7B-B297-22C607EDF4AA}"/>
              </a:ext>
            </a:extLst>
          </p:cNvPr>
          <p:cNvSpPr txBox="1"/>
          <p:nvPr/>
        </p:nvSpPr>
        <p:spPr>
          <a:xfrm>
            <a:off x="1787282"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126" name="Tekstvak 125">
            <a:extLst>
              <a:ext uri="{FF2B5EF4-FFF2-40B4-BE49-F238E27FC236}">
                <a16:creationId xmlns:a16="http://schemas.microsoft.com/office/drawing/2014/main" id="{AF168253-B3BE-481D-B774-E87B22BDE88B}"/>
              </a:ext>
            </a:extLst>
          </p:cNvPr>
          <p:cNvSpPr txBox="1"/>
          <p:nvPr/>
        </p:nvSpPr>
        <p:spPr>
          <a:xfrm>
            <a:off x="2842387"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127" name="Tekstvak 126">
            <a:extLst>
              <a:ext uri="{FF2B5EF4-FFF2-40B4-BE49-F238E27FC236}">
                <a16:creationId xmlns:a16="http://schemas.microsoft.com/office/drawing/2014/main" id="{074BF0C7-7F4A-4180-B3F2-A171A489F507}"/>
              </a:ext>
            </a:extLst>
          </p:cNvPr>
          <p:cNvSpPr txBox="1"/>
          <p:nvPr/>
        </p:nvSpPr>
        <p:spPr>
          <a:xfrm>
            <a:off x="3897492"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128" name="Tekstvak 127">
            <a:extLst>
              <a:ext uri="{FF2B5EF4-FFF2-40B4-BE49-F238E27FC236}">
                <a16:creationId xmlns:a16="http://schemas.microsoft.com/office/drawing/2014/main" id="{9A9150BE-B508-4BB7-9059-FFB5B7EAAD57}"/>
              </a:ext>
            </a:extLst>
          </p:cNvPr>
          <p:cNvSpPr txBox="1"/>
          <p:nvPr/>
        </p:nvSpPr>
        <p:spPr>
          <a:xfrm>
            <a:off x="4952597"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3</a:t>
            </a:r>
            <a:endParaRPr lang="en-BE" sz="1200" b="1" dirty="0">
              <a:solidFill>
                <a:schemeClr val="accent2">
                  <a:lumMod val="50000"/>
                  <a:lumOff val="50000"/>
                </a:schemeClr>
              </a:solidFill>
              <a:latin typeface="Candara" panose="020E0502030303020204" pitchFamily="34" charset="0"/>
            </a:endParaRPr>
          </a:p>
        </p:txBody>
      </p:sp>
      <p:sp>
        <p:nvSpPr>
          <p:cNvPr id="129" name="Tekstvak 128">
            <a:extLst>
              <a:ext uri="{FF2B5EF4-FFF2-40B4-BE49-F238E27FC236}">
                <a16:creationId xmlns:a16="http://schemas.microsoft.com/office/drawing/2014/main" id="{5B4D50F1-C5FB-4239-AE93-E457FB70324E}"/>
              </a:ext>
            </a:extLst>
          </p:cNvPr>
          <p:cNvSpPr txBox="1"/>
          <p:nvPr/>
        </p:nvSpPr>
        <p:spPr>
          <a:xfrm>
            <a:off x="6007702"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5</a:t>
            </a:r>
            <a:endParaRPr lang="en-BE" sz="1200" b="1" dirty="0">
              <a:solidFill>
                <a:schemeClr val="accent2">
                  <a:lumMod val="50000"/>
                  <a:lumOff val="50000"/>
                </a:schemeClr>
              </a:solidFill>
              <a:latin typeface="Candara" panose="020E0502030303020204" pitchFamily="34" charset="0"/>
            </a:endParaRPr>
          </a:p>
        </p:txBody>
      </p:sp>
      <p:sp>
        <p:nvSpPr>
          <p:cNvPr id="130" name="Tekstvak 129">
            <a:extLst>
              <a:ext uri="{FF2B5EF4-FFF2-40B4-BE49-F238E27FC236}">
                <a16:creationId xmlns:a16="http://schemas.microsoft.com/office/drawing/2014/main" id="{B1C1A90A-B60F-4B97-BF94-968697EF9D3F}"/>
              </a:ext>
            </a:extLst>
          </p:cNvPr>
          <p:cNvSpPr txBox="1"/>
          <p:nvPr/>
        </p:nvSpPr>
        <p:spPr>
          <a:xfrm>
            <a:off x="7062807"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132" name="Tekstvak 131">
            <a:extLst>
              <a:ext uri="{FF2B5EF4-FFF2-40B4-BE49-F238E27FC236}">
                <a16:creationId xmlns:a16="http://schemas.microsoft.com/office/drawing/2014/main" id="{DDE09DC1-BB2A-405D-91B3-D29AD1F583C9}"/>
              </a:ext>
            </a:extLst>
          </p:cNvPr>
          <p:cNvSpPr txBox="1"/>
          <p:nvPr/>
        </p:nvSpPr>
        <p:spPr>
          <a:xfrm>
            <a:off x="8117912"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3</a:t>
            </a:r>
            <a:endParaRPr lang="en-BE" sz="1200" b="1" dirty="0">
              <a:solidFill>
                <a:schemeClr val="accent2">
                  <a:lumMod val="50000"/>
                  <a:lumOff val="50000"/>
                </a:schemeClr>
              </a:solidFill>
              <a:latin typeface="Candara" panose="020E0502030303020204" pitchFamily="34" charset="0"/>
            </a:endParaRPr>
          </a:p>
        </p:txBody>
      </p:sp>
      <p:sp>
        <p:nvSpPr>
          <p:cNvPr id="133" name="Tekstvak 132">
            <a:extLst>
              <a:ext uri="{FF2B5EF4-FFF2-40B4-BE49-F238E27FC236}">
                <a16:creationId xmlns:a16="http://schemas.microsoft.com/office/drawing/2014/main" id="{4A7FFF19-4127-4933-B312-F30B4D772F5D}"/>
              </a:ext>
            </a:extLst>
          </p:cNvPr>
          <p:cNvSpPr txBox="1"/>
          <p:nvPr/>
        </p:nvSpPr>
        <p:spPr>
          <a:xfrm>
            <a:off x="9173017"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5</a:t>
            </a:r>
            <a:endParaRPr lang="en-BE" sz="1200" b="1" dirty="0">
              <a:solidFill>
                <a:schemeClr val="accent2">
                  <a:lumMod val="50000"/>
                  <a:lumOff val="50000"/>
                </a:schemeClr>
              </a:solidFill>
              <a:latin typeface="Candara" panose="020E0502030303020204" pitchFamily="34" charset="0"/>
            </a:endParaRPr>
          </a:p>
        </p:txBody>
      </p:sp>
      <p:sp>
        <p:nvSpPr>
          <p:cNvPr id="141" name="Tekstvak 140">
            <a:extLst>
              <a:ext uri="{FF2B5EF4-FFF2-40B4-BE49-F238E27FC236}">
                <a16:creationId xmlns:a16="http://schemas.microsoft.com/office/drawing/2014/main" id="{8C2EBB11-B6D5-4D6B-8621-6672E0B0CF83}"/>
              </a:ext>
            </a:extLst>
          </p:cNvPr>
          <p:cNvSpPr txBox="1"/>
          <p:nvPr/>
        </p:nvSpPr>
        <p:spPr>
          <a:xfrm>
            <a:off x="10228120"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cxnSp>
        <p:nvCxnSpPr>
          <p:cNvPr id="143" name="Rechte verbindingslijn 142">
            <a:extLst>
              <a:ext uri="{FF2B5EF4-FFF2-40B4-BE49-F238E27FC236}">
                <a16:creationId xmlns:a16="http://schemas.microsoft.com/office/drawing/2014/main" id="{8F247483-B778-414D-825C-BCEF6DB94DFD}"/>
              </a:ext>
            </a:extLst>
          </p:cNvPr>
          <p:cNvCxnSpPr>
            <a:cxnSpLocks/>
          </p:cNvCxnSpPr>
          <p:nvPr/>
        </p:nvCxnSpPr>
        <p:spPr>
          <a:xfrm>
            <a:off x="1193036" y="4347318"/>
            <a:ext cx="9821964" cy="0"/>
          </a:xfrm>
          <a:prstGeom prst="line">
            <a:avLst/>
          </a:prstGeom>
        </p:spPr>
        <p:style>
          <a:lnRef idx="1">
            <a:schemeClr val="dk1"/>
          </a:lnRef>
          <a:fillRef idx="0">
            <a:schemeClr val="dk1"/>
          </a:fillRef>
          <a:effectRef idx="0">
            <a:schemeClr val="dk1"/>
          </a:effectRef>
          <a:fontRef idx="minor">
            <a:schemeClr val="tx1"/>
          </a:fontRef>
        </p:style>
      </p:cxnSp>
      <p:sp>
        <p:nvSpPr>
          <p:cNvPr id="144" name="Tekstvak 143">
            <a:extLst>
              <a:ext uri="{FF2B5EF4-FFF2-40B4-BE49-F238E27FC236}">
                <a16:creationId xmlns:a16="http://schemas.microsoft.com/office/drawing/2014/main" id="{BEDEB585-CCC1-4297-94E4-536C373CDEE0}"/>
              </a:ext>
            </a:extLst>
          </p:cNvPr>
          <p:cNvSpPr txBox="1"/>
          <p:nvPr/>
        </p:nvSpPr>
        <p:spPr>
          <a:xfrm>
            <a:off x="1189640" y="4463740"/>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ctr">
            <a:spAutoFit/>
          </a:bodyPr>
          <a:lstStyle/>
          <a:p>
            <a:r>
              <a:rPr lang="nl-BE" sz="1100" dirty="0">
                <a:latin typeface="Candara" panose="020E0502030303020204" pitchFamily="34" charset="0"/>
              </a:rPr>
              <a:t>Score</a:t>
            </a:r>
            <a:endParaRPr lang="en-BE" sz="1100" dirty="0">
              <a:latin typeface="Candara" panose="020E0502030303020204" pitchFamily="34" charset="0"/>
            </a:endParaRPr>
          </a:p>
        </p:txBody>
      </p:sp>
      <p:sp>
        <p:nvSpPr>
          <p:cNvPr id="145" name="Tekstvak 144">
            <a:extLst>
              <a:ext uri="{FF2B5EF4-FFF2-40B4-BE49-F238E27FC236}">
                <a16:creationId xmlns:a16="http://schemas.microsoft.com/office/drawing/2014/main" id="{4EA761E4-3686-4A55-825C-F829F8CD6771}"/>
              </a:ext>
            </a:extLst>
          </p:cNvPr>
          <p:cNvSpPr txBox="1"/>
          <p:nvPr/>
        </p:nvSpPr>
        <p:spPr>
          <a:xfrm>
            <a:off x="1793728"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146" name="Tekstvak 145">
            <a:extLst>
              <a:ext uri="{FF2B5EF4-FFF2-40B4-BE49-F238E27FC236}">
                <a16:creationId xmlns:a16="http://schemas.microsoft.com/office/drawing/2014/main" id="{34AE63DF-97AE-460A-BC22-ABAFC2664039}"/>
              </a:ext>
            </a:extLst>
          </p:cNvPr>
          <p:cNvSpPr txBox="1"/>
          <p:nvPr/>
        </p:nvSpPr>
        <p:spPr>
          <a:xfrm>
            <a:off x="2848833"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147" name="Tekstvak 146">
            <a:extLst>
              <a:ext uri="{FF2B5EF4-FFF2-40B4-BE49-F238E27FC236}">
                <a16:creationId xmlns:a16="http://schemas.microsoft.com/office/drawing/2014/main" id="{ED942542-DB39-4CF4-A53E-02CE4BC2BADD}"/>
              </a:ext>
            </a:extLst>
          </p:cNvPr>
          <p:cNvSpPr txBox="1"/>
          <p:nvPr/>
        </p:nvSpPr>
        <p:spPr>
          <a:xfrm>
            <a:off x="3903938"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148" name="Tekstvak 147">
            <a:extLst>
              <a:ext uri="{FF2B5EF4-FFF2-40B4-BE49-F238E27FC236}">
                <a16:creationId xmlns:a16="http://schemas.microsoft.com/office/drawing/2014/main" id="{7A8E6561-CF9C-4B7E-9031-CD22EDD3906A}"/>
              </a:ext>
            </a:extLst>
          </p:cNvPr>
          <p:cNvSpPr txBox="1"/>
          <p:nvPr/>
        </p:nvSpPr>
        <p:spPr>
          <a:xfrm>
            <a:off x="4959043"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149" name="Tekstvak 148">
            <a:extLst>
              <a:ext uri="{FF2B5EF4-FFF2-40B4-BE49-F238E27FC236}">
                <a16:creationId xmlns:a16="http://schemas.microsoft.com/office/drawing/2014/main" id="{89A0D718-0B3D-4BAC-B210-8EE4DB61279C}"/>
              </a:ext>
            </a:extLst>
          </p:cNvPr>
          <p:cNvSpPr txBox="1"/>
          <p:nvPr/>
        </p:nvSpPr>
        <p:spPr>
          <a:xfrm>
            <a:off x="6014148"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 </a:t>
            </a:r>
            <a:endParaRPr lang="en-BE" b="1" dirty="0">
              <a:latin typeface="Candara" panose="020E0502030303020204" pitchFamily="34" charset="0"/>
            </a:endParaRPr>
          </a:p>
        </p:txBody>
      </p:sp>
      <p:sp>
        <p:nvSpPr>
          <p:cNvPr id="150" name="Tekstvak 149">
            <a:extLst>
              <a:ext uri="{FF2B5EF4-FFF2-40B4-BE49-F238E27FC236}">
                <a16:creationId xmlns:a16="http://schemas.microsoft.com/office/drawing/2014/main" id="{02134CD8-780C-484A-B78E-D2CBB00E7A53}"/>
              </a:ext>
            </a:extLst>
          </p:cNvPr>
          <p:cNvSpPr txBox="1"/>
          <p:nvPr/>
        </p:nvSpPr>
        <p:spPr>
          <a:xfrm>
            <a:off x="7069253"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2</a:t>
            </a:r>
            <a:endParaRPr lang="en-BE" b="1" dirty="0">
              <a:latin typeface="Candara" panose="020E0502030303020204" pitchFamily="34" charset="0"/>
            </a:endParaRPr>
          </a:p>
        </p:txBody>
      </p:sp>
      <p:sp>
        <p:nvSpPr>
          <p:cNvPr id="151" name="Tekstvak 150">
            <a:extLst>
              <a:ext uri="{FF2B5EF4-FFF2-40B4-BE49-F238E27FC236}">
                <a16:creationId xmlns:a16="http://schemas.microsoft.com/office/drawing/2014/main" id="{F83CEFB3-6F8F-4936-93D5-EF24E5D721AB}"/>
              </a:ext>
            </a:extLst>
          </p:cNvPr>
          <p:cNvSpPr txBox="1"/>
          <p:nvPr/>
        </p:nvSpPr>
        <p:spPr>
          <a:xfrm>
            <a:off x="8124358"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5</a:t>
            </a:r>
            <a:endParaRPr lang="en-BE" b="1" dirty="0">
              <a:latin typeface="Candara" panose="020E0502030303020204" pitchFamily="34" charset="0"/>
            </a:endParaRPr>
          </a:p>
        </p:txBody>
      </p:sp>
      <p:sp>
        <p:nvSpPr>
          <p:cNvPr id="152" name="Tekstvak 151">
            <a:extLst>
              <a:ext uri="{FF2B5EF4-FFF2-40B4-BE49-F238E27FC236}">
                <a16:creationId xmlns:a16="http://schemas.microsoft.com/office/drawing/2014/main" id="{0046208C-8B54-4583-8BFC-86016C95E801}"/>
              </a:ext>
            </a:extLst>
          </p:cNvPr>
          <p:cNvSpPr txBox="1"/>
          <p:nvPr/>
        </p:nvSpPr>
        <p:spPr>
          <a:xfrm>
            <a:off x="9179463"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5</a:t>
            </a:r>
            <a:endParaRPr lang="en-BE" b="1" dirty="0">
              <a:latin typeface="Candara" panose="020E0502030303020204" pitchFamily="34" charset="0"/>
            </a:endParaRPr>
          </a:p>
        </p:txBody>
      </p:sp>
      <p:sp>
        <p:nvSpPr>
          <p:cNvPr id="153" name="Tekstvak 152">
            <a:extLst>
              <a:ext uri="{FF2B5EF4-FFF2-40B4-BE49-F238E27FC236}">
                <a16:creationId xmlns:a16="http://schemas.microsoft.com/office/drawing/2014/main" id="{4350A729-77A9-4E34-A440-EC2E577D77E8}"/>
              </a:ext>
            </a:extLst>
          </p:cNvPr>
          <p:cNvSpPr txBox="1"/>
          <p:nvPr/>
        </p:nvSpPr>
        <p:spPr>
          <a:xfrm>
            <a:off x="10234566"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32" name="Ovaal 31">
            <a:extLst>
              <a:ext uri="{FF2B5EF4-FFF2-40B4-BE49-F238E27FC236}">
                <a16:creationId xmlns:a16="http://schemas.microsoft.com/office/drawing/2014/main" id="{B8A3594A-F588-4370-9B16-606BB688C1C0}"/>
              </a:ext>
            </a:extLst>
          </p:cNvPr>
          <p:cNvSpPr/>
          <p:nvPr/>
        </p:nvSpPr>
        <p:spPr>
          <a:xfrm>
            <a:off x="3003206" y="4426639"/>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4" name="Ovaal 153">
            <a:extLst>
              <a:ext uri="{FF2B5EF4-FFF2-40B4-BE49-F238E27FC236}">
                <a16:creationId xmlns:a16="http://schemas.microsoft.com/office/drawing/2014/main" id="{8056D642-B215-4DE2-BE72-3A6E920D6E56}"/>
              </a:ext>
            </a:extLst>
          </p:cNvPr>
          <p:cNvSpPr/>
          <p:nvPr/>
        </p:nvSpPr>
        <p:spPr>
          <a:xfrm>
            <a:off x="4044180" y="4421026"/>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5" name="Ovaal 154">
            <a:extLst>
              <a:ext uri="{FF2B5EF4-FFF2-40B4-BE49-F238E27FC236}">
                <a16:creationId xmlns:a16="http://schemas.microsoft.com/office/drawing/2014/main" id="{CA67DD39-186E-47B5-A24F-343A48E19EE6}"/>
              </a:ext>
            </a:extLst>
          </p:cNvPr>
          <p:cNvSpPr/>
          <p:nvPr/>
        </p:nvSpPr>
        <p:spPr>
          <a:xfrm>
            <a:off x="6168521" y="4415413"/>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6" name="Ovaal 155">
            <a:extLst>
              <a:ext uri="{FF2B5EF4-FFF2-40B4-BE49-F238E27FC236}">
                <a16:creationId xmlns:a16="http://schemas.microsoft.com/office/drawing/2014/main" id="{44BB8758-3453-43D2-94FD-6F0967384C73}"/>
              </a:ext>
            </a:extLst>
          </p:cNvPr>
          <p:cNvSpPr/>
          <p:nvPr/>
        </p:nvSpPr>
        <p:spPr>
          <a:xfrm>
            <a:off x="7192808" y="4378982"/>
            <a:ext cx="380826" cy="38082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7" name="Ovaal 156">
            <a:extLst>
              <a:ext uri="{FF2B5EF4-FFF2-40B4-BE49-F238E27FC236}">
                <a16:creationId xmlns:a16="http://schemas.microsoft.com/office/drawing/2014/main" id="{AE8D2851-4E6F-4936-A6AE-AF874F322CDA}"/>
              </a:ext>
            </a:extLst>
          </p:cNvPr>
          <p:cNvSpPr/>
          <p:nvPr/>
        </p:nvSpPr>
        <p:spPr>
          <a:xfrm>
            <a:off x="7225043" y="4411217"/>
            <a:ext cx="316356" cy="31635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8" name="Rechthoek 157">
            <a:extLst>
              <a:ext uri="{FF2B5EF4-FFF2-40B4-BE49-F238E27FC236}">
                <a16:creationId xmlns:a16="http://schemas.microsoft.com/office/drawing/2014/main" id="{A64F70EC-545B-4E44-9857-7A31F7B7A8CB}"/>
              </a:ext>
            </a:extLst>
          </p:cNvPr>
          <p:cNvSpPr/>
          <p:nvPr/>
        </p:nvSpPr>
        <p:spPr>
          <a:xfrm>
            <a:off x="8247914" y="4397238"/>
            <a:ext cx="380826" cy="38082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9" name="Rechthoek 158">
            <a:extLst>
              <a:ext uri="{FF2B5EF4-FFF2-40B4-BE49-F238E27FC236}">
                <a16:creationId xmlns:a16="http://schemas.microsoft.com/office/drawing/2014/main" id="{C67992E5-47E0-42E0-B3CD-5CC4CF8B6279}"/>
              </a:ext>
            </a:extLst>
          </p:cNvPr>
          <p:cNvSpPr/>
          <p:nvPr/>
        </p:nvSpPr>
        <p:spPr>
          <a:xfrm>
            <a:off x="8280148" y="4429473"/>
            <a:ext cx="316356" cy="31635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60" name="Rechthoek 159">
            <a:extLst>
              <a:ext uri="{FF2B5EF4-FFF2-40B4-BE49-F238E27FC236}">
                <a16:creationId xmlns:a16="http://schemas.microsoft.com/office/drawing/2014/main" id="{AA98EB52-2BA9-43BA-90E1-A2A345647B49}"/>
              </a:ext>
            </a:extLst>
          </p:cNvPr>
          <p:cNvSpPr/>
          <p:nvPr/>
        </p:nvSpPr>
        <p:spPr>
          <a:xfrm>
            <a:off x="5108212" y="4418247"/>
            <a:ext cx="316356" cy="31635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0" name="!!NextBG">
            <a:extLst>
              <a:ext uri="{FF2B5EF4-FFF2-40B4-BE49-F238E27FC236}">
                <a16:creationId xmlns:a16="http://schemas.microsoft.com/office/drawing/2014/main" id="{A9102675-28D3-4766-9963-791A35466712}"/>
              </a:ext>
            </a:extLst>
          </p:cNvPr>
          <p:cNvSpPr/>
          <p:nvPr/>
        </p:nvSpPr>
        <p:spPr>
          <a:xfrm>
            <a:off x="6206587" y="5929366"/>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1" name="!!NextArrow">
            <a:extLst>
              <a:ext uri="{FF2B5EF4-FFF2-40B4-BE49-F238E27FC236}">
                <a16:creationId xmlns:a16="http://schemas.microsoft.com/office/drawing/2014/main" id="{DC8F9C52-C926-436F-9B13-424D6D82D294}"/>
              </a:ext>
            </a:extLst>
          </p:cNvPr>
          <p:cNvSpPr/>
          <p:nvPr/>
        </p:nvSpPr>
        <p:spPr>
          <a:xfrm>
            <a:off x="6377711" y="6055735"/>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122" name="!!NextLabel">
            <a:extLst>
              <a:ext uri="{FF2B5EF4-FFF2-40B4-BE49-F238E27FC236}">
                <a16:creationId xmlns:a16="http://schemas.microsoft.com/office/drawing/2014/main" id="{2ED54D66-E83C-4B8C-A587-F7B2A352E4B3}"/>
              </a:ext>
            </a:extLst>
          </p:cNvPr>
          <p:cNvSpPr txBox="1"/>
          <p:nvPr/>
        </p:nvSpPr>
        <p:spPr>
          <a:xfrm>
            <a:off x="6206587" y="6470983"/>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latin typeface="Candara" panose="020E0502030303020204" pitchFamily="34" charset="0"/>
              </a:rPr>
              <a:t>Volgende</a:t>
            </a:r>
            <a:endParaRPr lang="en-BE" sz="800" dirty="0">
              <a:latin typeface="Candara" panose="020E0502030303020204" pitchFamily="34" charset="0"/>
            </a:endParaRPr>
          </a:p>
        </p:txBody>
      </p:sp>
      <p:sp>
        <p:nvSpPr>
          <p:cNvPr id="137" name="!!NextTrigger">
            <a:hlinkClick r:id="" action="ppaction://hlinkshowjump?jump=nextslide"/>
            <a:extLst>
              <a:ext uri="{FF2B5EF4-FFF2-40B4-BE49-F238E27FC236}">
                <a16:creationId xmlns:a16="http://schemas.microsoft.com/office/drawing/2014/main" id="{A7692905-1B47-4EDA-BDD7-714051E3B5CC}"/>
              </a:ext>
            </a:extLst>
          </p:cNvPr>
          <p:cNvSpPr/>
          <p:nvPr/>
        </p:nvSpPr>
        <p:spPr>
          <a:xfrm>
            <a:off x="6206586" y="5934877"/>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61" name="!!PrevBG">
            <a:extLst>
              <a:ext uri="{FF2B5EF4-FFF2-40B4-BE49-F238E27FC236}">
                <a16:creationId xmlns:a16="http://schemas.microsoft.com/office/drawing/2014/main" id="{20E0C107-D6AF-48B2-99B3-A90B0327BF23}"/>
              </a:ext>
            </a:extLst>
          </p:cNvPr>
          <p:cNvSpPr/>
          <p:nvPr/>
        </p:nvSpPr>
        <p:spPr>
          <a:xfrm>
            <a:off x="5519597" y="59240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72" name="!!PrevArrow">
            <a:extLst>
              <a:ext uri="{FF2B5EF4-FFF2-40B4-BE49-F238E27FC236}">
                <a16:creationId xmlns:a16="http://schemas.microsoft.com/office/drawing/2014/main" id="{F6F315F9-6ADF-452B-A2B2-BBBD3CED1116}"/>
              </a:ext>
            </a:extLst>
          </p:cNvPr>
          <p:cNvSpPr/>
          <p:nvPr/>
        </p:nvSpPr>
        <p:spPr>
          <a:xfrm flipH="1">
            <a:off x="5646270" y="6050400"/>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173" name="!!PrevLabel">
            <a:extLst>
              <a:ext uri="{FF2B5EF4-FFF2-40B4-BE49-F238E27FC236}">
                <a16:creationId xmlns:a16="http://schemas.microsoft.com/office/drawing/2014/main" id="{256CB0E2-2E4E-4A1A-8ABC-293E740AB9FA}"/>
              </a:ext>
            </a:extLst>
          </p:cNvPr>
          <p:cNvSpPr txBox="1"/>
          <p:nvPr/>
        </p:nvSpPr>
        <p:spPr>
          <a:xfrm>
            <a:off x="5519597" y="6465648"/>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latin typeface="Candara" panose="020E0502030303020204" pitchFamily="34" charset="0"/>
              </a:rPr>
              <a:t>Terug</a:t>
            </a:r>
            <a:endParaRPr lang="en-BE" sz="800" dirty="0">
              <a:latin typeface="Candara" panose="020E0502030303020204" pitchFamily="34" charset="0"/>
            </a:endParaRPr>
          </a:p>
        </p:txBody>
      </p:sp>
      <p:sp>
        <p:nvSpPr>
          <p:cNvPr id="176" name="!!PrevTrigger">
            <a:hlinkClick r:id="rId5" action="ppaction://hlinksldjump"/>
            <a:extLst>
              <a:ext uri="{FF2B5EF4-FFF2-40B4-BE49-F238E27FC236}">
                <a16:creationId xmlns:a16="http://schemas.microsoft.com/office/drawing/2014/main" id="{1FA49E46-7678-4C5A-AD72-949E704B4DCC}"/>
              </a:ext>
            </a:extLst>
          </p:cNvPr>
          <p:cNvSpPr/>
          <p:nvPr/>
        </p:nvSpPr>
        <p:spPr>
          <a:xfrm>
            <a:off x="5519596" y="5929542"/>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pic>
        <p:nvPicPr>
          <p:cNvPr id="234" name="Graphic 233">
            <a:hlinkClick r:id="rId6" action="ppaction://hlinksldjump"/>
            <a:extLst>
              <a:ext uri="{FF2B5EF4-FFF2-40B4-BE49-F238E27FC236}">
                <a16:creationId xmlns:a16="http://schemas.microsoft.com/office/drawing/2014/main" id="{A882F604-4E0C-44A0-9EB1-3A1AB524CFF9}"/>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p:blipFill>
        <p:spPr>
          <a:xfrm rot="10800000">
            <a:off x="149245" y="3977163"/>
            <a:ext cx="725578" cy="402052"/>
          </a:xfrm>
          <a:prstGeom prst="rect">
            <a:avLst/>
          </a:prstGeom>
        </p:spPr>
      </p:pic>
      <p:sp>
        <p:nvSpPr>
          <p:cNvPr id="174" name="Rechthoek: afgeronde hoeken 173">
            <a:extLst>
              <a:ext uri="{FF2B5EF4-FFF2-40B4-BE49-F238E27FC236}">
                <a16:creationId xmlns:a16="http://schemas.microsoft.com/office/drawing/2014/main" id="{B8D7FE91-5E4F-43F2-B87A-D49BB5373961}"/>
              </a:ext>
            </a:extLst>
          </p:cNvPr>
          <p:cNvSpPr/>
          <p:nvPr/>
        </p:nvSpPr>
        <p:spPr>
          <a:xfrm>
            <a:off x="9615177" y="5676285"/>
            <a:ext cx="2148038" cy="367873"/>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100" dirty="0">
                <a:solidFill>
                  <a:schemeClr val="tx1"/>
                </a:solidFill>
                <a:latin typeface="Candara" panose="020E0502030303020204" pitchFamily="34" charset="0"/>
              </a:rPr>
              <a:t>Klik op de labels voor meer info</a:t>
            </a:r>
            <a:endParaRPr lang="en-BE" sz="1100" dirty="0">
              <a:solidFill>
                <a:schemeClr val="tx1"/>
              </a:solidFill>
              <a:latin typeface="Candara" panose="020E0502030303020204" pitchFamily="34" charset="0"/>
            </a:endParaRPr>
          </a:p>
        </p:txBody>
      </p:sp>
      <p:grpSp>
        <p:nvGrpSpPr>
          <p:cNvPr id="163" name="Groep 162">
            <a:extLst>
              <a:ext uri="{FF2B5EF4-FFF2-40B4-BE49-F238E27FC236}">
                <a16:creationId xmlns:a16="http://schemas.microsoft.com/office/drawing/2014/main" id="{C1AD08B1-A638-4B31-B684-76FC04BB771E}"/>
              </a:ext>
            </a:extLst>
          </p:cNvPr>
          <p:cNvGrpSpPr/>
          <p:nvPr/>
        </p:nvGrpSpPr>
        <p:grpSpPr>
          <a:xfrm>
            <a:off x="4916200" y="4861509"/>
            <a:ext cx="713759" cy="327296"/>
            <a:chOff x="2805921" y="4861509"/>
            <a:chExt cx="713759" cy="327296"/>
          </a:xfrm>
        </p:grpSpPr>
        <p:sp>
          <p:nvSpPr>
            <p:cNvPr id="164" name="Rechthoek: afgeronde hoeken 163">
              <a:extLst>
                <a:ext uri="{FF2B5EF4-FFF2-40B4-BE49-F238E27FC236}">
                  <a16:creationId xmlns:a16="http://schemas.microsoft.com/office/drawing/2014/main" id="{1CCF70A5-117C-4BC0-83A1-29ADF528A424}"/>
                </a:ext>
              </a:extLst>
            </p:cNvPr>
            <p:cNvSpPr/>
            <p:nvPr/>
          </p:nvSpPr>
          <p:spPr>
            <a:xfrm>
              <a:off x="2805921" y="4916390"/>
              <a:ext cx="713759"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Bogey</a:t>
              </a:r>
              <a:endParaRPr lang="en-BE" sz="1600" dirty="0">
                <a:latin typeface="Candara" panose="020E0502030303020204" pitchFamily="34" charset="0"/>
              </a:endParaRPr>
            </a:p>
          </p:txBody>
        </p:sp>
        <p:sp>
          <p:nvSpPr>
            <p:cNvPr id="165" name="Vrije vorm: vorm 164">
              <a:extLst>
                <a:ext uri="{FF2B5EF4-FFF2-40B4-BE49-F238E27FC236}">
                  <a16:creationId xmlns:a16="http://schemas.microsoft.com/office/drawing/2014/main" id="{830608E6-6A9D-4DDF-8A45-F86BCDA95C3B}"/>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grpSp>
        <p:nvGrpSpPr>
          <p:cNvPr id="39" name="Groep 38">
            <a:extLst>
              <a:ext uri="{FF2B5EF4-FFF2-40B4-BE49-F238E27FC236}">
                <a16:creationId xmlns:a16="http://schemas.microsoft.com/office/drawing/2014/main" id="{5AF6DE8F-C90C-421C-B6C7-5F6F2FB03886}"/>
              </a:ext>
            </a:extLst>
          </p:cNvPr>
          <p:cNvGrpSpPr/>
          <p:nvPr/>
        </p:nvGrpSpPr>
        <p:grpSpPr>
          <a:xfrm>
            <a:off x="2827542" y="4861509"/>
            <a:ext cx="670516" cy="327296"/>
            <a:chOff x="2827542" y="4861509"/>
            <a:chExt cx="670516" cy="327296"/>
          </a:xfrm>
        </p:grpSpPr>
        <p:sp>
          <p:nvSpPr>
            <p:cNvPr id="35" name="Rechthoek: afgeronde hoeken 34">
              <a:extLst>
                <a:ext uri="{FF2B5EF4-FFF2-40B4-BE49-F238E27FC236}">
                  <a16:creationId xmlns:a16="http://schemas.microsoft.com/office/drawing/2014/main" id="{74D5A34A-7093-4647-82D6-1EC8B9240EB4}"/>
                </a:ext>
              </a:extLst>
            </p:cNvPr>
            <p:cNvSpPr/>
            <p:nvPr/>
          </p:nvSpPr>
          <p:spPr>
            <a:xfrm>
              <a:off x="2827542" y="4916390"/>
              <a:ext cx="670516"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Birdie</a:t>
              </a:r>
              <a:endParaRPr lang="en-BE" sz="1600" dirty="0">
                <a:latin typeface="Candara" panose="020E0502030303020204" pitchFamily="34" charset="0"/>
              </a:endParaRPr>
            </a:p>
          </p:txBody>
        </p:sp>
        <p:sp>
          <p:nvSpPr>
            <p:cNvPr id="162" name="Vrije vorm: vorm 161">
              <a:extLst>
                <a:ext uri="{FF2B5EF4-FFF2-40B4-BE49-F238E27FC236}">
                  <a16:creationId xmlns:a16="http://schemas.microsoft.com/office/drawing/2014/main" id="{1178072A-CE0F-4A63-B1B0-12C0FC24563D}"/>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grpSp>
        <p:nvGrpSpPr>
          <p:cNvPr id="166" name="Groep 165">
            <a:extLst>
              <a:ext uri="{FF2B5EF4-FFF2-40B4-BE49-F238E27FC236}">
                <a16:creationId xmlns:a16="http://schemas.microsoft.com/office/drawing/2014/main" id="{C360C58B-CE3B-415A-9541-9DF37EE3E74D}"/>
              </a:ext>
            </a:extLst>
          </p:cNvPr>
          <p:cNvGrpSpPr/>
          <p:nvPr/>
        </p:nvGrpSpPr>
        <p:grpSpPr>
          <a:xfrm>
            <a:off x="7048279" y="4861509"/>
            <a:ext cx="640546" cy="327296"/>
            <a:chOff x="2842528" y="4861509"/>
            <a:chExt cx="640546" cy="327296"/>
          </a:xfrm>
        </p:grpSpPr>
        <p:sp>
          <p:nvSpPr>
            <p:cNvPr id="167" name="Rechthoek: afgeronde hoeken 166">
              <a:extLst>
                <a:ext uri="{FF2B5EF4-FFF2-40B4-BE49-F238E27FC236}">
                  <a16:creationId xmlns:a16="http://schemas.microsoft.com/office/drawing/2014/main" id="{CCC181FA-E0C1-45AC-9473-F98B1B5DDAFB}"/>
                </a:ext>
              </a:extLst>
            </p:cNvPr>
            <p:cNvSpPr/>
            <p:nvPr/>
          </p:nvSpPr>
          <p:spPr>
            <a:xfrm>
              <a:off x="2842528" y="4916390"/>
              <a:ext cx="640546"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Eagle</a:t>
              </a:r>
              <a:endParaRPr lang="en-BE" sz="1600" dirty="0">
                <a:latin typeface="Candara" panose="020E0502030303020204" pitchFamily="34" charset="0"/>
              </a:endParaRPr>
            </a:p>
          </p:txBody>
        </p:sp>
        <p:sp>
          <p:nvSpPr>
            <p:cNvPr id="168" name="Vrije vorm: vorm 167">
              <a:extLst>
                <a:ext uri="{FF2B5EF4-FFF2-40B4-BE49-F238E27FC236}">
                  <a16:creationId xmlns:a16="http://schemas.microsoft.com/office/drawing/2014/main" id="{10C011CD-0F8E-41E9-B8B9-F9D46C3A0135}"/>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sp>
        <p:nvSpPr>
          <p:cNvPr id="175" name="Rechthoek 174">
            <a:extLst>
              <a:ext uri="{FF2B5EF4-FFF2-40B4-BE49-F238E27FC236}">
                <a16:creationId xmlns:a16="http://schemas.microsoft.com/office/drawing/2014/main" id="{063FFDA9-2779-4876-B607-DE8B67A72BCB}"/>
              </a:ext>
            </a:extLst>
          </p:cNvPr>
          <p:cNvSpPr/>
          <p:nvPr/>
        </p:nvSpPr>
        <p:spPr>
          <a:xfrm>
            <a:off x="-10752" y="0"/>
            <a:ext cx="12209984" cy="6858000"/>
          </a:xfrm>
          <a:prstGeom prst="rect">
            <a:avLst/>
          </a:prstGeom>
          <a:gradFill>
            <a:gsLst>
              <a:gs pos="0">
                <a:schemeClr val="accent2">
                  <a:alpha val="70000"/>
                </a:schemeClr>
              </a:gs>
              <a:gs pos="100000">
                <a:schemeClr val="accent2">
                  <a:lumMod val="70000"/>
                  <a:lumOff val="3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77" name="!!Infobg">
            <a:extLst>
              <a:ext uri="{FF2B5EF4-FFF2-40B4-BE49-F238E27FC236}">
                <a16:creationId xmlns:a16="http://schemas.microsoft.com/office/drawing/2014/main" id="{161A1005-D45B-4DC5-95B6-FFE00E17E72C}"/>
              </a:ext>
            </a:extLst>
          </p:cNvPr>
          <p:cNvSpPr/>
          <p:nvPr/>
        </p:nvSpPr>
        <p:spPr>
          <a:xfrm>
            <a:off x="3921179" y="4683869"/>
            <a:ext cx="3978243" cy="1108581"/>
          </a:xfrm>
          <a:prstGeom prst="roundRect">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78" name="!!Infotitle">
            <a:extLst>
              <a:ext uri="{FF2B5EF4-FFF2-40B4-BE49-F238E27FC236}">
                <a16:creationId xmlns:a16="http://schemas.microsoft.com/office/drawing/2014/main" id="{9C545FCD-E561-4FC8-AD02-4F3AF48AD673}"/>
              </a:ext>
            </a:extLst>
          </p:cNvPr>
          <p:cNvSpPr txBox="1"/>
          <p:nvPr/>
        </p:nvSpPr>
        <p:spPr>
          <a:xfrm>
            <a:off x="4021896" y="4717180"/>
            <a:ext cx="2272855" cy="43088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2800" b="1" dirty="0">
                <a:latin typeface="Candara" panose="020E0502030303020204" pitchFamily="34" charset="0"/>
              </a:rPr>
              <a:t>Double </a:t>
            </a:r>
            <a:r>
              <a:rPr lang="nl-BE" sz="2800" b="1" dirty="0" err="1">
                <a:latin typeface="Candara" panose="020E0502030303020204" pitchFamily="34" charset="0"/>
              </a:rPr>
              <a:t>bogey</a:t>
            </a:r>
            <a:endParaRPr lang="en-BE" sz="2800" b="1" dirty="0">
              <a:latin typeface="Candara" panose="020E0502030303020204" pitchFamily="34" charset="0"/>
            </a:endParaRPr>
          </a:p>
        </p:txBody>
      </p:sp>
      <p:sp>
        <p:nvSpPr>
          <p:cNvPr id="179" name="!!Infotext">
            <a:extLst>
              <a:ext uri="{FF2B5EF4-FFF2-40B4-BE49-F238E27FC236}">
                <a16:creationId xmlns:a16="http://schemas.microsoft.com/office/drawing/2014/main" id="{28C3BE4C-093F-4532-9CF0-C4315CE0E7C7}"/>
              </a:ext>
            </a:extLst>
          </p:cNvPr>
          <p:cNvSpPr txBox="1"/>
          <p:nvPr/>
        </p:nvSpPr>
        <p:spPr>
          <a:xfrm>
            <a:off x="4031276" y="5154885"/>
            <a:ext cx="3692535" cy="553998"/>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NL" sz="1200" dirty="0">
                <a:latin typeface="Candara" panose="020E0502030303020204" pitchFamily="34" charset="0"/>
              </a:rPr>
              <a:t>Score die 2 slagen slechter is dan par. Scores die nog slechter zijn dan double, worden achtereenvolgens triple, </a:t>
            </a:r>
            <a:r>
              <a:rPr lang="nl-NL" sz="1200" dirty="0" err="1">
                <a:latin typeface="Candara" panose="020E0502030303020204" pitchFamily="34" charset="0"/>
              </a:rPr>
              <a:t>quadruple</a:t>
            </a:r>
            <a:r>
              <a:rPr lang="nl-NL" sz="1200" dirty="0">
                <a:latin typeface="Candara" panose="020E0502030303020204" pitchFamily="34" charset="0"/>
              </a:rPr>
              <a:t>,… genoemd.</a:t>
            </a:r>
          </a:p>
        </p:txBody>
      </p:sp>
      <p:sp>
        <p:nvSpPr>
          <p:cNvPr id="180" name="!!Info-close">
            <a:hlinkClick r:id="rId9" action="ppaction://hlinksldjump"/>
            <a:extLst>
              <a:ext uri="{FF2B5EF4-FFF2-40B4-BE49-F238E27FC236}">
                <a16:creationId xmlns:a16="http://schemas.microsoft.com/office/drawing/2014/main" id="{55E2E341-EB1E-4D29-891B-B5A53FCAD698}"/>
              </a:ext>
            </a:extLst>
          </p:cNvPr>
          <p:cNvSpPr txBox="1"/>
          <p:nvPr/>
        </p:nvSpPr>
        <p:spPr>
          <a:xfrm>
            <a:off x="7181353" y="4684986"/>
            <a:ext cx="718069" cy="288147"/>
          </a:xfrm>
          <a:prstGeom prst="rect">
            <a:avLst/>
          </a:prstGeom>
          <a:noFill/>
          <a:extLst>
            <a:ext uri="{909E8E84-426E-40DD-AFC4-6F175D3DCCD1}">
              <a14:hiddenFill xmlns:a14="http://schemas.microsoft.com/office/drawing/2010/main">
                <a:solidFill>
                  <a:scrgbClr r="0" g="0" b="0"/>
                </a:solidFill>
              </a14:hiddenFill>
            </a:ext>
          </a:extLst>
        </p:spPr>
        <p:txBody>
          <a:bodyPr vert="horz" wrap="none" lIns="0" tIns="72000" rIns="108000" bIns="0" rtlCol="0">
            <a:spAutoFit/>
          </a:bodyPr>
          <a:lstStyle/>
          <a:p>
            <a:pPr algn="r"/>
            <a:r>
              <a:rPr lang="nl-BE" sz="1400" dirty="0">
                <a:solidFill>
                  <a:schemeClr val="accent4"/>
                </a:solidFill>
                <a:latin typeface="Calibri Light" panose="020F0302020204030204" pitchFamily="34" charset="0"/>
              </a:rPr>
              <a:t>Sluiten x</a:t>
            </a:r>
            <a:endParaRPr lang="en-BE" sz="1400" dirty="0">
              <a:solidFill>
                <a:schemeClr val="accent4"/>
              </a:solidFill>
              <a:latin typeface="Calibri Light" panose="020F0302020204030204" pitchFamily="34" charset="0"/>
            </a:endParaRPr>
          </a:p>
        </p:txBody>
      </p:sp>
      <p:grpSp>
        <p:nvGrpSpPr>
          <p:cNvPr id="169" name="Groep 168">
            <a:extLst>
              <a:ext uri="{FF2B5EF4-FFF2-40B4-BE49-F238E27FC236}">
                <a16:creationId xmlns:a16="http://schemas.microsoft.com/office/drawing/2014/main" id="{032BCB26-D2DE-45C5-BF1D-5FA82753C694}"/>
              </a:ext>
            </a:extLst>
          </p:cNvPr>
          <p:cNvGrpSpPr/>
          <p:nvPr/>
        </p:nvGrpSpPr>
        <p:grpSpPr>
          <a:xfrm>
            <a:off x="7999001" y="4861509"/>
            <a:ext cx="861085" cy="655005"/>
            <a:chOff x="2732260" y="4861509"/>
            <a:chExt cx="861085" cy="655005"/>
          </a:xfrm>
        </p:grpSpPr>
        <p:sp>
          <p:nvSpPr>
            <p:cNvPr id="170" name="Rechthoek: afgeronde hoeken 169">
              <a:extLst>
                <a:ext uri="{FF2B5EF4-FFF2-40B4-BE49-F238E27FC236}">
                  <a16:creationId xmlns:a16="http://schemas.microsoft.com/office/drawing/2014/main" id="{197853F8-E8B9-4BF5-A3E7-B5B3AEB3478B}"/>
                </a:ext>
              </a:extLst>
            </p:cNvPr>
            <p:cNvSpPr/>
            <p:nvPr/>
          </p:nvSpPr>
          <p:spPr>
            <a:xfrm>
              <a:off x="2732260" y="4971684"/>
              <a:ext cx="861085" cy="54483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Double </a:t>
              </a:r>
              <a:br>
                <a:rPr lang="en-GB" sz="1600" dirty="0">
                  <a:latin typeface="Candara" panose="020E0502030303020204" pitchFamily="34" charset="0"/>
                </a:rPr>
              </a:br>
              <a:r>
                <a:rPr lang="en-GB" sz="1600" dirty="0">
                  <a:latin typeface="Candara" panose="020E0502030303020204" pitchFamily="34" charset="0"/>
                </a:rPr>
                <a:t>bogey</a:t>
              </a:r>
              <a:endParaRPr lang="en-BE" sz="1600" dirty="0">
                <a:latin typeface="Candara" panose="020E0502030303020204" pitchFamily="34" charset="0"/>
              </a:endParaRPr>
            </a:p>
          </p:txBody>
        </p:sp>
        <p:sp>
          <p:nvSpPr>
            <p:cNvPr id="171" name="Vrije vorm: vorm 170">
              <a:extLst>
                <a:ext uri="{FF2B5EF4-FFF2-40B4-BE49-F238E27FC236}">
                  <a16:creationId xmlns:a16="http://schemas.microsoft.com/office/drawing/2014/main" id="{EF83CE2D-E10C-44F8-B8B1-FE97548A2269}"/>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sp>
        <p:nvSpPr>
          <p:cNvPr id="89" name="!!MenuBlack">
            <a:extLst>
              <a:ext uri="{FF2B5EF4-FFF2-40B4-BE49-F238E27FC236}">
                <a16:creationId xmlns:a16="http://schemas.microsoft.com/office/drawing/2014/main" id="{F8A2BD6A-E605-45AC-A773-1B790D09D09E}"/>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90" name="!!MenuYellow">
            <a:extLst>
              <a:ext uri="{FF2B5EF4-FFF2-40B4-BE49-F238E27FC236}">
                <a16:creationId xmlns:a16="http://schemas.microsoft.com/office/drawing/2014/main" id="{C7EC7C2E-40D3-4A04-AA63-35089130E0B9}"/>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91" name="!!MenuRed">
            <a:extLst>
              <a:ext uri="{FF2B5EF4-FFF2-40B4-BE49-F238E27FC236}">
                <a16:creationId xmlns:a16="http://schemas.microsoft.com/office/drawing/2014/main" id="{B696CDEE-9C76-4408-A9DE-17F6D076DCE6}"/>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92" name="!!MenuWhite">
            <a:extLst>
              <a:ext uri="{FF2B5EF4-FFF2-40B4-BE49-F238E27FC236}">
                <a16:creationId xmlns:a16="http://schemas.microsoft.com/office/drawing/2014/main" id="{0602929F-2532-4E8F-9E3F-74582EEEBA46}"/>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93" name="!!Menu-1">
            <a:extLst>
              <a:ext uri="{FF2B5EF4-FFF2-40B4-BE49-F238E27FC236}">
                <a16:creationId xmlns:a16="http://schemas.microsoft.com/office/drawing/2014/main" id="{7844CDD0-153E-4C9C-A2AE-24ED845389F9}"/>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94" name="!!Menu-2">
            <a:extLst>
              <a:ext uri="{FF2B5EF4-FFF2-40B4-BE49-F238E27FC236}">
                <a16:creationId xmlns:a16="http://schemas.microsoft.com/office/drawing/2014/main" id="{758F5E3E-CB92-4BCB-ABC5-CFE9FEA1FEE2}"/>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95" name="!!Menu-3">
            <a:extLst>
              <a:ext uri="{FF2B5EF4-FFF2-40B4-BE49-F238E27FC236}">
                <a16:creationId xmlns:a16="http://schemas.microsoft.com/office/drawing/2014/main" id="{8C182D8A-70C9-417B-827C-478A15DD51A8}"/>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96" name="!!Menu-4">
            <a:extLst>
              <a:ext uri="{FF2B5EF4-FFF2-40B4-BE49-F238E27FC236}">
                <a16:creationId xmlns:a16="http://schemas.microsoft.com/office/drawing/2014/main" id="{FBB74316-5380-478A-B43A-8BFEFCE7E8F3}"/>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97" name="!!Menu-5">
            <a:extLst>
              <a:ext uri="{FF2B5EF4-FFF2-40B4-BE49-F238E27FC236}">
                <a16:creationId xmlns:a16="http://schemas.microsoft.com/office/drawing/2014/main" id="{804D64AC-7E34-464F-A114-54E8EE3F5813}"/>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98" name="!!Menu-6">
            <a:extLst>
              <a:ext uri="{FF2B5EF4-FFF2-40B4-BE49-F238E27FC236}">
                <a16:creationId xmlns:a16="http://schemas.microsoft.com/office/drawing/2014/main" id="{7817D122-87C5-4EB3-B49B-D718929D52A3}"/>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99" name="!!Menu-Line5">
            <a:extLst>
              <a:ext uri="{FF2B5EF4-FFF2-40B4-BE49-F238E27FC236}">
                <a16:creationId xmlns:a16="http://schemas.microsoft.com/office/drawing/2014/main" id="{94BE4599-11DA-4A14-A072-099E2801F93D}"/>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0" name="!!Menu-Line4">
            <a:extLst>
              <a:ext uri="{FF2B5EF4-FFF2-40B4-BE49-F238E27FC236}">
                <a16:creationId xmlns:a16="http://schemas.microsoft.com/office/drawing/2014/main" id="{97EF3BDF-3D47-4BEB-B859-238A6FF6A69E}"/>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1" name="!!Menu-Line3">
            <a:extLst>
              <a:ext uri="{FF2B5EF4-FFF2-40B4-BE49-F238E27FC236}">
                <a16:creationId xmlns:a16="http://schemas.microsoft.com/office/drawing/2014/main" id="{B06E3C64-5895-46F6-A9BE-1D61E6D489C5}"/>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6" name="!!Menu-Line2">
            <a:extLst>
              <a:ext uri="{FF2B5EF4-FFF2-40B4-BE49-F238E27FC236}">
                <a16:creationId xmlns:a16="http://schemas.microsoft.com/office/drawing/2014/main" id="{5DD98799-1239-4A1C-83E0-E1A6A6DC45B5}"/>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7" name="!!Menu-Line1">
            <a:extLst>
              <a:ext uri="{FF2B5EF4-FFF2-40B4-BE49-F238E27FC236}">
                <a16:creationId xmlns:a16="http://schemas.microsoft.com/office/drawing/2014/main" id="{845A99A8-9DCC-4D78-8A32-2407287DB860}"/>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08" name="!!Menu-7">
            <a:extLst>
              <a:ext uri="{FF2B5EF4-FFF2-40B4-BE49-F238E27FC236}">
                <a16:creationId xmlns:a16="http://schemas.microsoft.com/office/drawing/2014/main" id="{689F0D2A-AC8D-4BD2-A05E-8FEFACF9BD72}"/>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109" name="!!Menu-Line6">
            <a:extLst>
              <a:ext uri="{FF2B5EF4-FFF2-40B4-BE49-F238E27FC236}">
                <a16:creationId xmlns:a16="http://schemas.microsoft.com/office/drawing/2014/main" id="{91F86557-8553-4C0D-A0FA-01CC0CEBB7B7}"/>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10" name="!!MenuTrigger1">
            <a:hlinkClick r:id="rId10" action="ppaction://hlinksldjump"/>
            <a:extLst>
              <a:ext uri="{FF2B5EF4-FFF2-40B4-BE49-F238E27FC236}">
                <a16:creationId xmlns:a16="http://schemas.microsoft.com/office/drawing/2014/main" id="{F605C80A-1780-4114-9A08-FDD13B535D7D}"/>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1" name="!!MenuTrigger2">
            <a:hlinkClick r:id="rId11" action="ppaction://hlinksldjump"/>
            <a:extLst>
              <a:ext uri="{FF2B5EF4-FFF2-40B4-BE49-F238E27FC236}">
                <a16:creationId xmlns:a16="http://schemas.microsoft.com/office/drawing/2014/main" id="{04735FAE-53F7-4DE6-9509-E25981574796}"/>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2" name="!!MenuTrigger3">
            <a:hlinkClick r:id="rId12" action="ppaction://hlinksldjump"/>
            <a:extLst>
              <a:ext uri="{FF2B5EF4-FFF2-40B4-BE49-F238E27FC236}">
                <a16:creationId xmlns:a16="http://schemas.microsoft.com/office/drawing/2014/main" id="{5EE7E619-F61E-4692-BBA7-A0CFF0415E66}"/>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3" name="!!MenuTrigger4">
            <a:hlinkClick r:id="rId13" action="ppaction://hlinksldjump"/>
            <a:extLst>
              <a:ext uri="{FF2B5EF4-FFF2-40B4-BE49-F238E27FC236}">
                <a16:creationId xmlns:a16="http://schemas.microsoft.com/office/drawing/2014/main" id="{555BA675-167A-4A84-BC08-F332364368BD}"/>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1" name="!!MenuTrigger5">
            <a:hlinkClick r:id="rId5" action="ppaction://hlinksldjump"/>
            <a:extLst>
              <a:ext uri="{FF2B5EF4-FFF2-40B4-BE49-F238E27FC236}">
                <a16:creationId xmlns:a16="http://schemas.microsoft.com/office/drawing/2014/main" id="{DFA7CAA3-22FB-469F-A2D2-9FD612D9407E}"/>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4" name="!!MenuTrigger6">
            <a:hlinkClick r:id="rId14" action="ppaction://hlinksldjump"/>
            <a:extLst>
              <a:ext uri="{FF2B5EF4-FFF2-40B4-BE49-F238E27FC236}">
                <a16:creationId xmlns:a16="http://schemas.microsoft.com/office/drawing/2014/main" id="{0905C7BE-EEBF-4AFD-8EBC-A2CCE8237817}"/>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5" name="!!MenuTrigger7">
            <a:hlinkClick r:id="rId15" action="ppaction://hlinksldjump"/>
            <a:extLst>
              <a:ext uri="{FF2B5EF4-FFF2-40B4-BE49-F238E27FC236}">
                <a16:creationId xmlns:a16="http://schemas.microsoft.com/office/drawing/2014/main" id="{CD78187A-CEC9-4CC3-8D46-1C72E0F75342}"/>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6" name="!!MenuBG">
            <a:extLst>
              <a:ext uri="{FF2B5EF4-FFF2-40B4-BE49-F238E27FC236}">
                <a16:creationId xmlns:a16="http://schemas.microsoft.com/office/drawing/2014/main" id="{5FC887D0-D952-4A3B-A3CF-99833F84D7C3}"/>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38" name="!!MenuLabel">
            <a:extLst>
              <a:ext uri="{FF2B5EF4-FFF2-40B4-BE49-F238E27FC236}">
                <a16:creationId xmlns:a16="http://schemas.microsoft.com/office/drawing/2014/main" id="{7967FA58-C26C-4927-8BEF-EE90B1878D14}"/>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139" name="!!MenuTriggerComplete">
            <a:extLst>
              <a:ext uri="{FF2B5EF4-FFF2-40B4-BE49-F238E27FC236}">
                <a16:creationId xmlns:a16="http://schemas.microsoft.com/office/drawing/2014/main" id="{8D4C7E07-B2AB-41B7-B363-A1D0B2C251EE}"/>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40" name="!!MenuCloseButton">
            <a:extLst>
              <a:ext uri="{FF2B5EF4-FFF2-40B4-BE49-F238E27FC236}">
                <a16:creationId xmlns:a16="http://schemas.microsoft.com/office/drawing/2014/main" id="{48FA55E5-0252-41B0-8A62-0C5FAADA869E}"/>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42" name="!!MenuCloseTriggerComplete">
            <a:extLst>
              <a:ext uri="{FF2B5EF4-FFF2-40B4-BE49-F238E27FC236}">
                <a16:creationId xmlns:a16="http://schemas.microsoft.com/office/drawing/2014/main" id="{838CD3D3-D9AE-4241-8FF7-75CA563D75E4}"/>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15606236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75"/>
                                        </p:tgtEl>
                                        <p:attrNameLst>
                                          <p:attrName>style.visibility</p:attrName>
                                        </p:attrNameLst>
                                      </p:cBhvr>
                                      <p:to>
                                        <p:strVal val="visible"/>
                                      </p:to>
                                    </p:set>
                                    <p:animEffect transition="in" filter="wipe(down)">
                                      <p:cBhvr>
                                        <p:cTn id="7" dur="500"/>
                                        <p:tgtEl>
                                          <p:spTgt spid="17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7"/>
                                        </p:tgtEl>
                                        <p:attrNameLst>
                                          <p:attrName>style.visibility</p:attrName>
                                        </p:attrNameLst>
                                      </p:cBhvr>
                                      <p:to>
                                        <p:strVal val="visible"/>
                                      </p:to>
                                    </p:set>
                                    <p:animEffect transition="in" filter="fade">
                                      <p:cBhvr>
                                        <p:cTn id="10" dur="500"/>
                                        <p:tgtEl>
                                          <p:spTgt spid="177"/>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78"/>
                                        </p:tgtEl>
                                        <p:attrNameLst>
                                          <p:attrName>style.visibility</p:attrName>
                                        </p:attrNameLst>
                                      </p:cBhvr>
                                      <p:to>
                                        <p:strVal val="visible"/>
                                      </p:to>
                                    </p:set>
                                    <p:animEffect transition="in" filter="fade">
                                      <p:cBhvr>
                                        <p:cTn id="14" dur="500"/>
                                        <p:tgtEl>
                                          <p:spTgt spid="178"/>
                                        </p:tgtEl>
                                      </p:cBhvr>
                                    </p:animEffect>
                                  </p:childTnLst>
                                </p:cTn>
                              </p:par>
                              <p:par>
                                <p:cTn id="15" presetID="10" presetClass="entr" presetSubtype="0" fill="hold" grpId="0" nodeType="withEffect">
                                  <p:stCondLst>
                                    <p:cond delay="250"/>
                                  </p:stCondLst>
                                  <p:childTnLst>
                                    <p:set>
                                      <p:cBhvr>
                                        <p:cTn id="16" dur="1" fill="hold">
                                          <p:stCondLst>
                                            <p:cond delay="0"/>
                                          </p:stCondLst>
                                        </p:cTn>
                                        <p:tgtEl>
                                          <p:spTgt spid="179"/>
                                        </p:tgtEl>
                                        <p:attrNameLst>
                                          <p:attrName>style.visibility</p:attrName>
                                        </p:attrNameLst>
                                      </p:cBhvr>
                                      <p:to>
                                        <p:strVal val="visible"/>
                                      </p:to>
                                    </p:set>
                                    <p:animEffect transition="in" filter="fade">
                                      <p:cBhvr>
                                        <p:cTn id="17" dur="500"/>
                                        <p:tgtEl>
                                          <p:spTgt spid="179"/>
                                        </p:tgtEl>
                                      </p:cBhvr>
                                    </p:animEffect>
                                  </p:childTnLst>
                                </p:cTn>
                              </p:par>
                            </p:childTnLst>
                          </p:cTn>
                        </p:par>
                        <p:par>
                          <p:cTn id="18" fill="hold">
                            <p:stCondLst>
                              <p:cond delay="1250"/>
                            </p:stCondLst>
                            <p:childTnLst>
                              <p:par>
                                <p:cTn id="19" presetID="10" presetClass="entr" presetSubtype="0" fill="hold" grpId="0" nodeType="afterEffect">
                                  <p:stCondLst>
                                    <p:cond delay="0"/>
                                  </p:stCondLst>
                                  <p:childTnLst>
                                    <p:set>
                                      <p:cBhvr>
                                        <p:cTn id="20" dur="1" fill="hold">
                                          <p:stCondLst>
                                            <p:cond delay="0"/>
                                          </p:stCondLst>
                                        </p:cTn>
                                        <p:tgtEl>
                                          <p:spTgt spid="180"/>
                                        </p:tgtEl>
                                        <p:attrNameLst>
                                          <p:attrName>style.visibility</p:attrName>
                                        </p:attrNameLst>
                                      </p:cBhvr>
                                      <p:to>
                                        <p:strVal val="visible"/>
                                      </p:to>
                                    </p:set>
                                    <p:animEffect transition="in" filter="fade">
                                      <p:cBhvr>
                                        <p:cTn id="21" dur="500"/>
                                        <p:tgtEl>
                                          <p:spTgt spid="18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139"/>
                    </p:tgtEl>
                  </p:cond>
                </p:stCondLst>
                <p:endSync evt="end" delay="0">
                  <p:rtn val="all"/>
                </p:endSync>
                <p:childTnLst>
                  <p:par>
                    <p:cTn id="23" fill="hold">
                      <p:stCondLst>
                        <p:cond delay="0"/>
                      </p:stCondLst>
                      <p:childTnLst>
                        <p:par>
                          <p:cTn id="24" fill="hold">
                            <p:stCondLst>
                              <p:cond delay="0"/>
                            </p:stCondLst>
                            <p:childTnLst>
                              <p:par>
                                <p:cTn id="25" presetID="35" presetClass="path" presetSubtype="0" decel="100000" fill="hold" grpId="0" nodeType="withEffect">
                                  <p:stCondLst>
                                    <p:cond delay="0"/>
                                  </p:stCondLst>
                                  <p:childTnLst>
                                    <p:animMotion origin="layout" path="M 8.33333E-7 0 L -0.33698 0 " pathEditMode="relative" rAng="0" ptsTypes="AA">
                                      <p:cBhvr>
                                        <p:cTn id="26" dur="500" fill="hold"/>
                                        <p:tgtEl>
                                          <p:spTgt spid="89"/>
                                        </p:tgtEl>
                                        <p:attrNameLst>
                                          <p:attrName>ppt_x</p:attrName>
                                          <p:attrName>ppt_y</p:attrName>
                                        </p:attrNameLst>
                                      </p:cBhvr>
                                      <p:rCtr x="-16849" y="0"/>
                                    </p:animMotion>
                                  </p:childTnLst>
                                </p:cTn>
                              </p:par>
                              <p:par>
                                <p:cTn id="27" presetID="35" presetClass="path" presetSubtype="0" decel="100000" fill="hold" grpId="0" nodeType="withEffect">
                                  <p:stCondLst>
                                    <p:cond delay="0"/>
                                  </p:stCondLst>
                                  <p:childTnLst>
                                    <p:animMotion origin="layout" path="M 8.33333E-7 0 L -0.33698 0 " pathEditMode="relative" rAng="0" ptsTypes="AA">
                                      <p:cBhvr>
                                        <p:cTn id="28" dur="750" fill="hold"/>
                                        <p:tgtEl>
                                          <p:spTgt spid="90"/>
                                        </p:tgtEl>
                                        <p:attrNameLst>
                                          <p:attrName>ppt_x</p:attrName>
                                          <p:attrName>ppt_y</p:attrName>
                                        </p:attrNameLst>
                                      </p:cBhvr>
                                      <p:rCtr x="-16849" y="0"/>
                                    </p:animMotion>
                                  </p:childTnLst>
                                </p:cTn>
                              </p:par>
                              <p:par>
                                <p:cTn id="29" presetID="35" presetClass="path" presetSubtype="0" decel="100000" fill="hold" grpId="0" nodeType="withEffect">
                                  <p:stCondLst>
                                    <p:cond delay="0"/>
                                  </p:stCondLst>
                                  <p:childTnLst>
                                    <p:animMotion origin="layout" path="M 8.33333E-7 0 L -0.33698 0 " pathEditMode="relative" rAng="0" ptsTypes="AA">
                                      <p:cBhvr>
                                        <p:cTn id="30" dur="1000" fill="hold"/>
                                        <p:tgtEl>
                                          <p:spTgt spid="91"/>
                                        </p:tgtEl>
                                        <p:attrNameLst>
                                          <p:attrName>ppt_x</p:attrName>
                                          <p:attrName>ppt_y</p:attrName>
                                        </p:attrNameLst>
                                      </p:cBhvr>
                                      <p:rCtr x="-16849" y="0"/>
                                    </p:animMotion>
                                  </p:childTnLst>
                                </p:cTn>
                              </p:par>
                              <p:par>
                                <p:cTn id="31" presetID="35" presetClass="path" presetSubtype="0" decel="100000" fill="hold" grpId="0" nodeType="withEffect">
                                  <p:stCondLst>
                                    <p:cond delay="0"/>
                                  </p:stCondLst>
                                  <p:childTnLst>
                                    <p:animMotion origin="layout" path="M 8.33333E-7 0 L -0.33698 0 " pathEditMode="relative" rAng="0" ptsTypes="AA">
                                      <p:cBhvr>
                                        <p:cTn id="32" dur="1250" fill="hold"/>
                                        <p:tgtEl>
                                          <p:spTgt spid="92"/>
                                        </p:tgtEl>
                                        <p:attrNameLst>
                                          <p:attrName>ppt_x</p:attrName>
                                          <p:attrName>ppt_y</p:attrName>
                                        </p:attrNameLst>
                                      </p:cBhvr>
                                      <p:rCtr x="-16849" y="0"/>
                                    </p:animMotion>
                                  </p:childTnLst>
                                </p:cTn>
                              </p:par>
                              <p:par>
                                <p:cTn id="33" presetID="35" presetClass="path" presetSubtype="0" decel="100000" fill="hold" grpId="0" nodeType="withEffect">
                                  <p:stCondLst>
                                    <p:cond delay="750"/>
                                  </p:stCondLst>
                                  <p:childTnLst>
                                    <p:animMotion origin="layout" path="M 8.33333E-7 0 L -0.33698 0 " pathEditMode="relative" rAng="0" ptsTypes="AA">
                                      <p:cBhvr>
                                        <p:cTn id="34" dur="500" fill="hold"/>
                                        <p:tgtEl>
                                          <p:spTgt spid="93"/>
                                        </p:tgtEl>
                                        <p:attrNameLst>
                                          <p:attrName>ppt_x</p:attrName>
                                          <p:attrName>ppt_y</p:attrName>
                                        </p:attrNameLst>
                                      </p:cBhvr>
                                      <p:rCtr x="-16849" y="0"/>
                                    </p:animMotion>
                                  </p:childTnLst>
                                </p:cTn>
                              </p:par>
                              <p:par>
                                <p:cTn id="35" presetID="35" presetClass="path" presetSubtype="0" decel="100000" fill="hold" grpId="0" nodeType="withEffect" nodePh="1">
                                  <p:stCondLst>
                                    <p:cond delay="750"/>
                                  </p:stCondLst>
                                  <p:endCondLst>
                                    <p:cond evt="begin" delay="0">
                                      <p:tn val="35"/>
                                    </p:cond>
                                  </p:endCondLst>
                                  <p:childTnLst>
                                    <p:animMotion origin="layout" path="M 8.33333E-7 0 L -0.33698 0 " pathEditMode="relative" rAng="0" ptsTypes="AA">
                                      <p:cBhvr>
                                        <p:cTn id="36" dur="500" fill="hold"/>
                                        <p:tgtEl>
                                          <p:spTgt spid="110"/>
                                        </p:tgtEl>
                                        <p:attrNameLst>
                                          <p:attrName>ppt_x</p:attrName>
                                          <p:attrName>ppt_y</p:attrName>
                                        </p:attrNameLst>
                                      </p:cBhvr>
                                      <p:rCtr x="-16849" y="0"/>
                                    </p:animMotion>
                                  </p:childTnLst>
                                </p:cTn>
                              </p:par>
                              <p:par>
                                <p:cTn id="37" presetID="35" presetClass="path" presetSubtype="0" decel="100000" fill="hold" nodeType="withEffect">
                                  <p:stCondLst>
                                    <p:cond delay="850"/>
                                  </p:stCondLst>
                                  <p:childTnLst>
                                    <p:animMotion origin="layout" path="M 8.33333E-7 0 L -0.33698 0 " pathEditMode="relative" rAng="0" ptsTypes="AA">
                                      <p:cBhvr>
                                        <p:cTn id="38" dur="500" fill="hold"/>
                                        <p:tgtEl>
                                          <p:spTgt spid="107"/>
                                        </p:tgtEl>
                                        <p:attrNameLst>
                                          <p:attrName>ppt_x</p:attrName>
                                          <p:attrName>ppt_y</p:attrName>
                                        </p:attrNameLst>
                                      </p:cBhvr>
                                      <p:rCtr x="-16849" y="0"/>
                                    </p:animMotion>
                                  </p:childTnLst>
                                </p:cTn>
                              </p:par>
                              <p:par>
                                <p:cTn id="39" presetID="35" presetClass="path" presetSubtype="0" decel="100000" fill="hold" grpId="0" nodeType="withEffect">
                                  <p:stCondLst>
                                    <p:cond delay="850"/>
                                  </p:stCondLst>
                                  <p:childTnLst>
                                    <p:animMotion origin="layout" path="M 8.33333E-7 0 L -0.33698 0 " pathEditMode="relative" rAng="0" ptsTypes="AA">
                                      <p:cBhvr>
                                        <p:cTn id="40" dur="500" fill="hold"/>
                                        <p:tgtEl>
                                          <p:spTgt spid="94"/>
                                        </p:tgtEl>
                                        <p:attrNameLst>
                                          <p:attrName>ppt_x</p:attrName>
                                          <p:attrName>ppt_y</p:attrName>
                                        </p:attrNameLst>
                                      </p:cBhvr>
                                      <p:rCtr x="-16849" y="0"/>
                                    </p:animMotion>
                                  </p:childTnLst>
                                </p:cTn>
                              </p:par>
                              <p:par>
                                <p:cTn id="41" presetID="35" presetClass="path" presetSubtype="0" decel="100000" fill="hold" grpId="0" nodeType="withEffect" nodePh="1">
                                  <p:stCondLst>
                                    <p:cond delay="850"/>
                                  </p:stCondLst>
                                  <p:endCondLst>
                                    <p:cond evt="begin" delay="0">
                                      <p:tn val="41"/>
                                    </p:cond>
                                  </p:endCondLst>
                                  <p:childTnLst>
                                    <p:animMotion origin="layout" path="M 8.33333E-7 0 L -0.33698 0 " pathEditMode="relative" rAng="0" ptsTypes="AA">
                                      <p:cBhvr>
                                        <p:cTn id="42" dur="500" fill="hold"/>
                                        <p:tgtEl>
                                          <p:spTgt spid="111"/>
                                        </p:tgtEl>
                                        <p:attrNameLst>
                                          <p:attrName>ppt_x</p:attrName>
                                          <p:attrName>ppt_y</p:attrName>
                                        </p:attrNameLst>
                                      </p:cBhvr>
                                      <p:rCtr x="-16849" y="0"/>
                                    </p:animMotion>
                                  </p:childTnLst>
                                </p:cTn>
                              </p:par>
                              <p:par>
                                <p:cTn id="43" presetID="35" presetClass="path" presetSubtype="0" decel="100000" fill="hold" nodeType="withEffect">
                                  <p:stCondLst>
                                    <p:cond delay="950"/>
                                  </p:stCondLst>
                                  <p:childTnLst>
                                    <p:animMotion origin="layout" path="M 8.33333E-7 0 L -0.33698 0 " pathEditMode="relative" rAng="0" ptsTypes="AA">
                                      <p:cBhvr>
                                        <p:cTn id="44" dur="500" fill="hold"/>
                                        <p:tgtEl>
                                          <p:spTgt spid="106"/>
                                        </p:tgtEl>
                                        <p:attrNameLst>
                                          <p:attrName>ppt_x</p:attrName>
                                          <p:attrName>ppt_y</p:attrName>
                                        </p:attrNameLst>
                                      </p:cBhvr>
                                      <p:rCtr x="-16849" y="0"/>
                                    </p:animMotion>
                                  </p:childTnLst>
                                </p:cTn>
                              </p:par>
                              <p:par>
                                <p:cTn id="45" presetID="35" presetClass="path" presetSubtype="0" decel="100000" fill="hold" grpId="0" nodeType="withEffect">
                                  <p:stCondLst>
                                    <p:cond delay="950"/>
                                  </p:stCondLst>
                                  <p:childTnLst>
                                    <p:animMotion origin="layout" path="M 8.33333E-7 0 L -0.33698 0 " pathEditMode="relative" rAng="0" ptsTypes="AA">
                                      <p:cBhvr>
                                        <p:cTn id="46" dur="500" fill="hold"/>
                                        <p:tgtEl>
                                          <p:spTgt spid="95"/>
                                        </p:tgtEl>
                                        <p:attrNameLst>
                                          <p:attrName>ppt_x</p:attrName>
                                          <p:attrName>ppt_y</p:attrName>
                                        </p:attrNameLst>
                                      </p:cBhvr>
                                      <p:rCtr x="-16849" y="0"/>
                                    </p:animMotion>
                                  </p:childTnLst>
                                </p:cTn>
                              </p:par>
                              <p:par>
                                <p:cTn id="47" presetID="35" presetClass="path" presetSubtype="0" decel="100000" fill="hold" grpId="0" nodeType="withEffect" nodePh="1">
                                  <p:stCondLst>
                                    <p:cond delay="950"/>
                                  </p:stCondLst>
                                  <p:endCondLst>
                                    <p:cond evt="begin" delay="0">
                                      <p:tn val="47"/>
                                    </p:cond>
                                  </p:endCondLst>
                                  <p:childTnLst>
                                    <p:animMotion origin="layout" path="M 8.33333E-7 0 L -0.33698 0 " pathEditMode="relative" rAng="0" ptsTypes="AA">
                                      <p:cBhvr>
                                        <p:cTn id="48" dur="500" fill="hold"/>
                                        <p:tgtEl>
                                          <p:spTgt spid="112"/>
                                        </p:tgtEl>
                                        <p:attrNameLst>
                                          <p:attrName>ppt_x</p:attrName>
                                          <p:attrName>ppt_y</p:attrName>
                                        </p:attrNameLst>
                                      </p:cBhvr>
                                      <p:rCtr x="-16849" y="0"/>
                                    </p:animMotion>
                                  </p:childTnLst>
                                </p:cTn>
                              </p:par>
                              <p:par>
                                <p:cTn id="49" presetID="35" presetClass="path" presetSubtype="0" decel="100000" fill="hold" nodeType="withEffect">
                                  <p:stCondLst>
                                    <p:cond delay="1050"/>
                                  </p:stCondLst>
                                  <p:childTnLst>
                                    <p:animMotion origin="layout" path="M 8.33333E-7 0 L -0.33698 0 " pathEditMode="relative" rAng="0" ptsTypes="AA">
                                      <p:cBhvr>
                                        <p:cTn id="50" dur="500" fill="hold"/>
                                        <p:tgtEl>
                                          <p:spTgt spid="101"/>
                                        </p:tgtEl>
                                        <p:attrNameLst>
                                          <p:attrName>ppt_x</p:attrName>
                                          <p:attrName>ppt_y</p:attrName>
                                        </p:attrNameLst>
                                      </p:cBhvr>
                                      <p:rCtr x="-16849" y="0"/>
                                    </p:animMotion>
                                  </p:childTnLst>
                                </p:cTn>
                              </p:par>
                              <p:par>
                                <p:cTn id="51" presetID="35" presetClass="path" presetSubtype="0" decel="100000" fill="hold" grpId="0" nodeType="withEffect">
                                  <p:stCondLst>
                                    <p:cond delay="1050"/>
                                  </p:stCondLst>
                                  <p:childTnLst>
                                    <p:animMotion origin="layout" path="M 8.33333E-7 0 L -0.33698 0 " pathEditMode="relative" rAng="0" ptsTypes="AA">
                                      <p:cBhvr>
                                        <p:cTn id="52" dur="500" fill="hold"/>
                                        <p:tgtEl>
                                          <p:spTgt spid="96"/>
                                        </p:tgtEl>
                                        <p:attrNameLst>
                                          <p:attrName>ppt_x</p:attrName>
                                          <p:attrName>ppt_y</p:attrName>
                                        </p:attrNameLst>
                                      </p:cBhvr>
                                      <p:rCtr x="-16849" y="0"/>
                                    </p:animMotion>
                                  </p:childTnLst>
                                </p:cTn>
                              </p:par>
                              <p:par>
                                <p:cTn id="53" presetID="35" presetClass="path" presetSubtype="0" decel="100000" fill="hold" grpId="0" nodeType="withEffect" nodePh="1">
                                  <p:stCondLst>
                                    <p:cond delay="1050"/>
                                  </p:stCondLst>
                                  <p:endCondLst>
                                    <p:cond evt="begin" delay="0">
                                      <p:tn val="53"/>
                                    </p:cond>
                                  </p:endCondLst>
                                  <p:childTnLst>
                                    <p:animMotion origin="layout" path="M 8.33333E-7 0 L -0.33698 0 " pathEditMode="relative" rAng="0" ptsTypes="AA">
                                      <p:cBhvr>
                                        <p:cTn id="54" dur="500" fill="hold"/>
                                        <p:tgtEl>
                                          <p:spTgt spid="113"/>
                                        </p:tgtEl>
                                        <p:attrNameLst>
                                          <p:attrName>ppt_x</p:attrName>
                                          <p:attrName>ppt_y</p:attrName>
                                        </p:attrNameLst>
                                      </p:cBhvr>
                                      <p:rCtr x="-16849" y="0"/>
                                    </p:animMotion>
                                  </p:childTnLst>
                                </p:cTn>
                              </p:par>
                              <p:par>
                                <p:cTn id="55" presetID="35" presetClass="path" presetSubtype="0" decel="100000" fill="hold" nodeType="withEffect">
                                  <p:stCondLst>
                                    <p:cond delay="1150"/>
                                  </p:stCondLst>
                                  <p:childTnLst>
                                    <p:animMotion origin="layout" path="M 8.33333E-7 0 L -0.33698 0 " pathEditMode="relative" rAng="0" ptsTypes="AA">
                                      <p:cBhvr>
                                        <p:cTn id="56" dur="500" fill="hold"/>
                                        <p:tgtEl>
                                          <p:spTgt spid="100"/>
                                        </p:tgtEl>
                                        <p:attrNameLst>
                                          <p:attrName>ppt_x</p:attrName>
                                          <p:attrName>ppt_y</p:attrName>
                                        </p:attrNameLst>
                                      </p:cBhvr>
                                      <p:rCtr x="-16849" y="0"/>
                                    </p:animMotion>
                                  </p:childTnLst>
                                </p:cTn>
                              </p:par>
                              <p:par>
                                <p:cTn id="57" presetID="35" presetClass="path" presetSubtype="0" decel="100000" fill="hold" grpId="0" nodeType="withEffect">
                                  <p:stCondLst>
                                    <p:cond delay="1150"/>
                                  </p:stCondLst>
                                  <p:childTnLst>
                                    <p:animMotion origin="layout" path="M 8.33333E-7 0 L -0.33698 0 " pathEditMode="relative" rAng="0" ptsTypes="AA">
                                      <p:cBhvr>
                                        <p:cTn id="58" dur="500" fill="hold"/>
                                        <p:tgtEl>
                                          <p:spTgt spid="97"/>
                                        </p:tgtEl>
                                        <p:attrNameLst>
                                          <p:attrName>ppt_x</p:attrName>
                                          <p:attrName>ppt_y</p:attrName>
                                        </p:attrNameLst>
                                      </p:cBhvr>
                                      <p:rCtr x="-16849" y="0"/>
                                    </p:animMotion>
                                  </p:childTnLst>
                                </p:cTn>
                              </p:par>
                              <p:par>
                                <p:cTn id="59" presetID="35" presetClass="path" presetSubtype="0" decel="100000" fill="hold" grpId="0" nodeType="withEffect" nodePh="1">
                                  <p:stCondLst>
                                    <p:cond delay="1150"/>
                                  </p:stCondLst>
                                  <p:endCondLst>
                                    <p:cond evt="begin" delay="0">
                                      <p:tn val="59"/>
                                    </p:cond>
                                  </p:endCondLst>
                                  <p:childTnLst>
                                    <p:animMotion origin="layout" path="M 8.33333E-7 0 L -0.33698 0 " pathEditMode="relative" rAng="0" ptsTypes="AA">
                                      <p:cBhvr>
                                        <p:cTn id="60" dur="500" fill="hold"/>
                                        <p:tgtEl>
                                          <p:spTgt spid="131"/>
                                        </p:tgtEl>
                                        <p:attrNameLst>
                                          <p:attrName>ppt_x</p:attrName>
                                          <p:attrName>ppt_y</p:attrName>
                                        </p:attrNameLst>
                                      </p:cBhvr>
                                      <p:rCtr x="-16849" y="0"/>
                                    </p:animMotion>
                                  </p:childTnLst>
                                </p:cTn>
                              </p:par>
                              <p:par>
                                <p:cTn id="61" presetID="35" presetClass="path" presetSubtype="0" decel="100000" fill="hold" nodeType="withEffect">
                                  <p:stCondLst>
                                    <p:cond delay="1250"/>
                                  </p:stCondLst>
                                  <p:childTnLst>
                                    <p:animMotion origin="layout" path="M 8.33333E-7 0 L -0.33698 0 " pathEditMode="relative" rAng="0" ptsTypes="AA">
                                      <p:cBhvr>
                                        <p:cTn id="62" dur="500" fill="hold"/>
                                        <p:tgtEl>
                                          <p:spTgt spid="99"/>
                                        </p:tgtEl>
                                        <p:attrNameLst>
                                          <p:attrName>ppt_x</p:attrName>
                                          <p:attrName>ppt_y</p:attrName>
                                        </p:attrNameLst>
                                      </p:cBhvr>
                                      <p:rCtr x="-16849" y="0"/>
                                    </p:animMotion>
                                  </p:childTnLst>
                                </p:cTn>
                              </p:par>
                              <p:par>
                                <p:cTn id="63" presetID="35" presetClass="path" presetSubtype="0" decel="100000" fill="hold" grpId="0" nodeType="withEffect">
                                  <p:stCondLst>
                                    <p:cond delay="1250"/>
                                  </p:stCondLst>
                                  <p:childTnLst>
                                    <p:animMotion origin="layout" path="M 8.33333E-7 0 L -0.33698 0 " pathEditMode="relative" rAng="0" ptsTypes="AA">
                                      <p:cBhvr>
                                        <p:cTn id="64" dur="500" fill="hold"/>
                                        <p:tgtEl>
                                          <p:spTgt spid="98"/>
                                        </p:tgtEl>
                                        <p:attrNameLst>
                                          <p:attrName>ppt_x</p:attrName>
                                          <p:attrName>ppt_y</p:attrName>
                                        </p:attrNameLst>
                                      </p:cBhvr>
                                      <p:rCtr x="-16849" y="0"/>
                                    </p:animMotion>
                                  </p:childTnLst>
                                </p:cTn>
                              </p:par>
                              <p:par>
                                <p:cTn id="65" presetID="35" presetClass="path" presetSubtype="0" decel="100000" fill="hold" grpId="0" nodeType="withEffect" nodePh="1">
                                  <p:stCondLst>
                                    <p:cond delay="1250"/>
                                  </p:stCondLst>
                                  <p:endCondLst>
                                    <p:cond evt="begin" delay="0">
                                      <p:tn val="65"/>
                                    </p:cond>
                                  </p:endCondLst>
                                  <p:childTnLst>
                                    <p:animMotion origin="layout" path="M 8.33333E-7 0 L -0.33698 0 " pathEditMode="relative" rAng="0" ptsTypes="AA">
                                      <p:cBhvr>
                                        <p:cTn id="66" dur="500" fill="hold"/>
                                        <p:tgtEl>
                                          <p:spTgt spid="134"/>
                                        </p:tgtEl>
                                        <p:attrNameLst>
                                          <p:attrName>ppt_x</p:attrName>
                                          <p:attrName>ppt_y</p:attrName>
                                        </p:attrNameLst>
                                      </p:cBhvr>
                                      <p:rCtr x="-16849" y="0"/>
                                    </p:animMotion>
                                  </p:childTnLst>
                                </p:cTn>
                              </p:par>
                              <p:par>
                                <p:cTn id="67" presetID="35" presetClass="path" presetSubtype="0" decel="100000" fill="hold" nodeType="withEffect">
                                  <p:stCondLst>
                                    <p:cond delay="1350"/>
                                  </p:stCondLst>
                                  <p:childTnLst>
                                    <p:animMotion origin="layout" path="M 8.33333E-7 0 L -0.33698 0 " pathEditMode="relative" rAng="0" ptsTypes="AA">
                                      <p:cBhvr>
                                        <p:cTn id="68" dur="500" fill="hold"/>
                                        <p:tgtEl>
                                          <p:spTgt spid="109"/>
                                        </p:tgtEl>
                                        <p:attrNameLst>
                                          <p:attrName>ppt_x</p:attrName>
                                          <p:attrName>ppt_y</p:attrName>
                                        </p:attrNameLst>
                                      </p:cBhvr>
                                      <p:rCtr x="-16849" y="0"/>
                                    </p:animMotion>
                                  </p:childTnLst>
                                </p:cTn>
                              </p:par>
                              <p:par>
                                <p:cTn id="69" presetID="35" presetClass="path" presetSubtype="0" decel="100000" fill="hold" grpId="0" nodeType="withEffect">
                                  <p:stCondLst>
                                    <p:cond delay="1350"/>
                                  </p:stCondLst>
                                  <p:childTnLst>
                                    <p:animMotion origin="layout" path="M 8.33333E-7 0 L -0.33698 0 " pathEditMode="relative" rAng="0" ptsTypes="AA">
                                      <p:cBhvr>
                                        <p:cTn id="70" dur="500" fill="hold"/>
                                        <p:tgtEl>
                                          <p:spTgt spid="108"/>
                                        </p:tgtEl>
                                        <p:attrNameLst>
                                          <p:attrName>ppt_x</p:attrName>
                                          <p:attrName>ppt_y</p:attrName>
                                        </p:attrNameLst>
                                      </p:cBhvr>
                                      <p:rCtr x="-16849" y="0"/>
                                    </p:animMotion>
                                  </p:childTnLst>
                                </p:cTn>
                              </p:par>
                              <p:par>
                                <p:cTn id="71" presetID="35" presetClass="path" presetSubtype="0" decel="100000" fill="hold" grpId="0" nodeType="withEffect" nodePh="1">
                                  <p:stCondLst>
                                    <p:cond delay="1350"/>
                                  </p:stCondLst>
                                  <p:endCondLst>
                                    <p:cond evt="begin" delay="0">
                                      <p:tn val="71"/>
                                    </p:cond>
                                  </p:endCondLst>
                                  <p:childTnLst>
                                    <p:animMotion origin="layout" path="M 8.33333E-7 0 L -0.33698 0 " pathEditMode="relative" rAng="0" ptsTypes="AA">
                                      <p:cBhvr>
                                        <p:cTn id="72" dur="500" fill="hold"/>
                                        <p:tgtEl>
                                          <p:spTgt spid="135"/>
                                        </p:tgtEl>
                                        <p:attrNameLst>
                                          <p:attrName>ppt_x</p:attrName>
                                          <p:attrName>ppt_y</p:attrName>
                                        </p:attrNameLst>
                                      </p:cBhvr>
                                      <p:rCtr x="-16849" y="0"/>
                                    </p:animMotion>
                                  </p:childTnLst>
                                </p:cTn>
                              </p:par>
                              <p:par>
                                <p:cTn id="73" presetID="10" presetClass="entr" presetSubtype="0" fill="hold" grpId="0" nodeType="withEffect" nodePh="1">
                                  <p:stCondLst>
                                    <p:cond delay="0"/>
                                  </p:stCondLst>
                                  <p:endCondLst>
                                    <p:cond evt="begin" delay="0">
                                      <p:tn val="73"/>
                                    </p:cond>
                                  </p:endCondLst>
                                  <p:childTnLst>
                                    <p:set>
                                      <p:cBhvr>
                                        <p:cTn id="74" dur="1" fill="hold">
                                          <p:stCondLst>
                                            <p:cond delay="0"/>
                                          </p:stCondLst>
                                        </p:cTn>
                                        <p:tgtEl>
                                          <p:spTgt spid="142"/>
                                        </p:tgtEl>
                                        <p:attrNameLst>
                                          <p:attrName>style.visibility</p:attrName>
                                        </p:attrNameLst>
                                      </p:cBhvr>
                                      <p:to>
                                        <p:strVal val="visible"/>
                                      </p:to>
                                    </p:set>
                                    <p:animEffect transition="in" filter="fade">
                                      <p:cBhvr>
                                        <p:cTn id="75" dur="1000"/>
                                        <p:tgtEl>
                                          <p:spTgt spid="142"/>
                                        </p:tgtEl>
                                      </p:cBhvr>
                                    </p:animEffect>
                                  </p:childTnLst>
                                </p:cTn>
                              </p:par>
                              <p:par>
                                <p:cTn id="76" presetID="10" presetClass="exit" presetSubtype="0" fill="hold" grpId="0" nodeType="withEffect">
                                  <p:stCondLst>
                                    <p:cond delay="0"/>
                                  </p:stCondLst>
                                  <p:childTnLst>
                                    <p:animEffect transition="out" filter="fade">
                                      <p:cBhvr>
                                        <p:cTn id="77" dur="500"/>
                                        <p:tgtEl>
                                          <p:spTgt spid="138"/>
                                        </p:tgtEl>
                                      </p:cBhvr>
                                    </p:animEffect>
                                    <p:set>
                                      <p:cBhvr>
                                        <p:cTn id="78" dur="1" fill="hold">
                                          <p:stCondLst>
                                            <p:cond delay="499"/>
                                          </p:stCondLst>
                                        </p:cTn>
                                        <p:tgtEl>
                                          <p:spTgt spid="138"/>
                                        </p:tgtEl>
                                        <p:attrNameLst>
                                          <p:attrName>style.visibility</p:attrName>
                                        </p:attrNameLst>
                                      </p:cBhvr>
                                      <p:to>
                                        <p:strVal val="hidden"/>
                                      </p:to>
                                    </p:set>
                                  </p:childTnLst>
                                </p:cTn>
                              </p:par>
                              <p:par>
                                <p:cTn id="79" presetID="53" presetClass="entr" presetSubtype="16" fill="hold" grpId="0" nodeType="withEffect">
                                  <p:stCondLst>
                                    <p:cond delay="0"/>
                                  </p:stCondLst>
                                  <p:childTnLst>
                                    <p:set>
                                      <p:cBhvr>
                                        <p:cTn id="80" dur="1" fill="hold">
                                          <p:stCondLst>
                                            <p:cond delay="0"/>
                                          </p:stCondLst>
                                        </p:cTn>
                                        <p:tgtEl>
                                          <p:spTgt spid="140"/>
                                        </p:tgtEl>
                                        <p:attrNameLst>
                                          <p:attrName>style.visibility</p:attrName>
                                        </p:attrNameLst>
                                      </p:cBhvr>
                                      <p:to>
                                        <p:strVal val="visible"/>
                                      </p:to>
                                    </p:set>
                                    <p:anim calcmode="lin" valueType="num">
                                      <p:cBhvr>
                                        <p:cTn id="81" dur="500" fill="hold"/>
                                        <p:tgtEl>
                                          <p:spTgt spid="140"/>
                                        </p:tgtEl>
                                        <p:attrNameLst>
                                          <p:attrName>ppt_w</p:attrName>
                                        </p:attrNameLst>
                                      </p:cBhvr>
                                      <p:tavLst>
                                        <p:tav tm="0">
                                          <p:val>
                                            <p:fltVal val="0"/>
                                          </p:val>
                                        </p:tav>
                                        <p:tav tm="100000">
                                          <p:val>
                                            <p:strVal val="#ppt_w"/>
                                          </p:val>
                                        </p:tav>
                                      </p:tavLst>
                                    </p:anim>
                                    <p:anim calcmode="lin" valueType="num">
                                      <p:cBhvr>
                                        <p:cTn id="82" dur="500" fill="hold"/>
                                        <p:tgtEl>
                                          <p:spTgt spid="140"/>
                                        </p:tgtEl>
                                        <p:attrNameLst>
                                          <p:attrName>ppt_h</p:attrName>
                                        </p:attrNameLst>
                                      </p:cBhvr>
                                      <p:tavLst>
                                        <p:tav tm="0">
                                          <p:val>
                                            <p:fltVal val="0"/>
                                          </p:val>
                                        </p:tav>
                                        <p:tav tm="100000">
                                          <p:val>
                                            <p:strVal val="#ppt_h"/>
                                          </p:val>
                                        </p:tav>
                                      </p:tavLst>
                                    </p:anim>
                                    <p:animEffect transition="in" filter="fade">
                                      <p:cBhvr>
                                        <p:cTn id="83" dur="500"/>
                                        <p:tgtEl>
                                          <p:spTgt spid="140"/>
                                        </p:tgtEl>
                                      </p:cBhvr>
                                    </p:animEffect>
                                  </p:childTnLst>
                                </p:cTn>
                              </p:par>
                            </p:childTnLst>
                          </p:cTn>
                        </p:par>
                      </p:childTnLst>
                    </p:cTn>
                  </p:par>
                </p:childTnLst>
              </p:cTn>
              <p:nextCondLst>
                <p:cond evt="onClick" delay="0">
                  <p:tgtEl>
                    <p:spTgt spid="139"/>
                  </p:tgtEl>
                </p:cond>
              </p:nextCondLst>
            </p:seq>
            <p:seq concurrent="1" nextAc="seek">
              <p:cTn id="84" restart="whenNotActive" fill="hold" evtFilter="cancelBubble" nodeType="interactiveSeq">
                <p:stCondLst>
                  <p:cond evt="onClick" delay="0">
                    <p:tgtEl>
                      <p:spTgt spid="142"/>
                    </p:tgtEl>
                  </p:cond>
                </p:stCondLst>
                <p:endSync evt="end" delay="0">
                  <p:rtn val="all"/>
                </p:endSync>
                <p:childTnLst>
                  <p:par>
                    <p:cTn id="85" fill="hold">
                      <p:stCondLst>
                        <p:cond delay="0"/>
                      </p:stCondLst>
                      <p:childTnLst>
                        <p:par>
                          <p:cTn id="86" fill="hold">
                            <p:stCondLst>
                              <p:cond delay="0"/>
                            </p:stCondLst>
                            <p:childTnLst>
                              <p:par>
                                <p:cTn id="87" presetID="63" presetClass="path" presetSubtype="0" accel="100000" fill="hold" grpId="1" nodeType="withEffect">
                                  <p:stCondLst>
                                    <p:cond delay="600"/>
                                  </p:stCondLst>
                                  <p:childTnLst>
                                    <p:animMotion origin="layout" path="M -0.33698 0 L 1.66667E-6 0 " pathEditMode="relative" rAng="0" ptsTypes="AA">
                                      <p:cBhvr>
                                        <p:cTn id="88" dur="500" fill="hold"/>
                                        <p:tgtEl>
                                          <p:spTgt spid="93"/>
                                        </p:tgtEl>
                                        <p:attrNameLst>
                                          <p:attrName>ppt_x</p:attrName>
                                          <p:attrName>ppt_y</p:attrName>
                                        </p:attrNameLst>
                                      </p:cBhvr>
                                      <p:rCtr x="16823" y="0"/>
                                    </p:animMotion>
                                  </p:childTnLst>
                                </p:cTn>
                              </p:par>
                              <p:par>
                                <p:cTn id="89" presetID="63" presetClass="path" presetSubtype="0" accel="100000" fill="hold" grpId="1" nodeType="withEffect" nodePh="1">
                                  <p:stCondLst>
                                    <p:cond delay="600"/>
                                  </p:stCondLst>
                                  <p:endCondLst>
                                    <p:cond evt="begin" delay="0">
                                      <p:tn val="89"/>
                                    </p:cond>
                                  </p:endCondLst>
                                  <p:childTnLst>
                                    <p:animMotion origin="layout" path="M -0.33698 0 L 1.66667E-6 0 " pathEditMode="relative" rAng="0" ptsTypes="AA">
                                      <p:cBhvr>
                                        <p:cTn id="90" dur="500" fill="hold"/>
                                        <p:tgtEl>
                                          <p:spTgt spid="110"/>
                                        </p:tgtEl>
                                        <p:attrNameLst>
                                          <p:attrName>ppt_x</p:attrName>
                                          <p:attrName>ppt_y</p:attrName>
                                        </p:attrNameLst>
                                      </p:cBhvr>
                                      <p:rCtr x="16823" y="0"/>
                                    </p:animMotion>
                                  </p:childTnLst>
                                </p:cTn>
                              </p:par>
                              <p:par>
                                <p:cTn id="91" presetID="63" presetClass="path" presetSubtype="0" accel="100000" fill="hold" nodeType="withEffect">
                                  <p:stCondLst>
                                    <p:cond delay="600"/>
                                  </p:stCondLst>
                                  <p:childTnLst>
                                    <p:animMotion origin="layout" path="M -0.33698 0 L 1.66667E-6 0 " pathEditMode="relative" rAng="0" ptsTypes="AA">
                                      <p:cBhvr>
                                        <p:cTn id="92" dur="500" fill="hold"/>
                                        <p:tgtEl>
                                          <p:spTgt spid="107"/>
                                        </p:tgtEl>
                                        <p:attrNameLst>
                                          <p:attrName>ppt_x</p:attrName>
                                          <p:attrName>ppt_y</p:attrName>
                                        </p:attrNameLst>
                                      </p:cBhvr>
                                      <p:rCtr x="16823" y="0"/>
                                    </p:animMotion>
                                  </p:childTnLst>
                                </p:cTn>
                              </p:par>
                              <p:par>
                                <p:cTn id="93" presetID="63" presetClass="path" presetSubtype="0" accel="100000" fill="hold" grpId="1" nodeType="withEffect">
                                  <p:stCondLst>
                                    <p:cond delay="500"/>
                                  </p:stCondLst>
                                  <p:childTnLst>
                                    <p:animMotion origin="layout" path="M -0.33698 0 L 1.66667E-6 0 " pathEditMode="relative" rAng="0" ptsTypes="AA">
                                      <p:cBhvr>
                                        <p:cTn id="94" dur="500" fill="hold"/>
                                        <p:tgtEl>
                                          <p:spTgt spid="94"/>
                                        </p:tgtEl>
                                        <p:attrNameLst>
                                          <p:attrName>ppt_x</p:attrName>
                                          <p:attrName>ppt_y</p:attrName>
                                        </p:attrNameLst>
                                      </p:cBhvr>
                                      <p:rCtr x="16823" y="0"/>
                                    </p:animMotion>
                                  </p:childTnLst>
                                </p:cTn>
                              </p:par>
                              <p:par>
                                <p:cTn id="95" presetID="63" presetClass="path" presetSubtype="0" accel="100000" fill="hold" grpId="1" nodeType="withEffect" nodePh="1">
                                  <p:stCondLst>
                                    <p:cond delay="500"/>
                                  </p:stCondLst>
                                  <p:endCondLst>
                                    <p:cond evt="begin" delay="0">
                                      <p:tn val="95"/>
                                    </p:cond>
                                  </p:endCondLst>
                                  <p:childTnLst>
                                    <p:animMotion origin="layout" path="M -0.33698 0 L 1.66667E-6 0 " pathEditMode="relative" rAng="0" ptsTypes="AA">
                                      <p:cBhvr>
                                        <p:cTn id="96" dur="500" fill="hold"/>
                                        <p:tgtEl>
                                          <p:spTgt spid="111"/>
                                        </p:tgtEl>
                                        <p:attrNameLst>
                                          <p:attrName>ppt_x</p:attrName>
                                          <p:attrName>ppt_y</p:attrName>
                                        </p:attrNameLst>
                                      </p:cBhvr>
                                      <p:rCtr x="16823" y="0"/>
                                    </p:animMotion>
                                  </p:childTnLst>
                                </p:cTn>
                              </p:par>
                              <p:par>
                                <p:cTn id="97" presetID="63" presetClass="path" presetSubtype="0" accel="100000" fill="hold" nodeType="withEffect">
                                  <p:stCondLst>
                                    <p:cond delay="500"/>
                                  </p:stCondLst>
                                  <p:childTnLst>
                                    <p:animMotion origin="layout" path="M -0.33698 0 L 1.66667E-6 0 " pathEditMode="relative" rAng="0" ptsTypes="AA">
                                      <p:cBhvr>
                                        <p:cTn id="98" dur="500" fill="hold"/>
                                        <p:tgtEl>
                                          <p:spTgt spid="106"/>
                                        </p:tgtEl>
                                        <p:attrNameLst>
                                          <p:attrName>ppt_x</p:attrName>
                                          <p:attrName>ppt_y</p:attrName>
                                        </p:attrNameLst>
                                      </p:cBhvr>
                                      <p:rCtr x="16823" y="0"/>
                                    </p:animMotion>
                                  </p:childTnLst>
                                </p:cTn>
                              </p:par>
                              <p:par>
                                <p:cTn id="99" presetID="63" presetClass="path" presetSubtype="0" accel="100000" fill="hold" grpId="1" nodeType="withEffect">
                                  <p:stCondLst>
                                    <p:cond delay="400"/>
                                  </p:stCondLst>
                                  <p:childTnLst>
                                    <p:animMotion origin="layout" path="M -0.33698 0 L 1.66667E-6 0 " pathEditMode="relative" rAng="0" ptsTypes="AA">
                                      <p:cBhvr>
                                        <p:cTn id="100" dur="500" fill="hold"/>
                                        <p:tgtEl>
                                          <p:spTgt spid="95"/>
                                        </p:tgtEl>
                                        <p:attrNameLst>
                                          <p:attrName>ppt_x</p:attrName>
                                          <p:attrName>ppt_y</p:attrName>
                                        </p:attrNameLst>
                                      </p:cBhvr>
                                      <p:rCtr x="16823" y="0"/>
                                    </p:animMotion>
                                  </p:childTnLst>
                                </p:cTn>
                              </p:par>
                              <p:par>
                                <p:cTn id="101" presetID="63" presetClass="path" presetSubtype="0" accel="100000" fill="hold" grpId="1" nodeType="withEffect" nodePh="1">
                                  <p:stCondLst>
                                    <p:cond delay="400"/>
                                  </p:stCondLst>
                                  <p:endCondLst>
                                    <p:cond evt="begin" delay="0">
                                      <p:tn val="101"/>
                                    </p:cond>
                                  </p:endCondLst>
                                  <p:childTnLst>
                                    <p:animMotion origin="layout" path="M -0.33698 0 L 1.66667E-6 0 " pathEditMode="relative" rAng="0" ptsTypes="AA">
                                      <p:cBhvr>
                                        <p:cTn id="102" dur="500" fill="hold"/>
                                        <p:tgtEl>
                                          <p:spTgt spid="112"/>
                                        </p:tgtEl>
                                        <p:attrNameLst>
                                          <p:attrName>ppt_x</p:attrName>
                                          <p:attrName>ppt_y</p:attrName>
                                        </p:attrNameLst>
                                      </p:cBhvr>
                                      <p:rCtr x="16823" y="0"/>
                                    </p:animMotion>
                                  </p:childTnLst>
                                </p:cTn>
                              </p:par>
                              <p:par>
                                <p:cTn id="103" presetID="63" presetClass="path" presetSubtype="0" accel="100000" fill="hold" nodeType="withEffect">
                                  <p:stCondLst>
                                    <p:cond delay="400"/>
                                  </p:stCondLst>
                                  <p:childTnLst>
                                    <p:animMotion origin="layout" path="M -0.33698 0 L 1.66667E-6 0 " pathEditMode="relative" rAng="0" ptsTypes="AA">
                                      <p:cBhvr>
                                        <p:cTn id="104" dur="500" fill="hold"/>
                                        <p:tgtEl>
                                          <p:spTgt spid="101"/>
                                        </p:tgtEl>
                                        <p:attrNameLst>
                                          <p:attrName>ppt_x</p:attrName>
                                          <p:attrName>ppt_y</p:attrName>
                                        </p:attrNameLst>
                                      </p:cBhvr>
                                      <p:rCtr x="16823" y="0"/>
                                    </p:animMotion>
                                  </p:childTnLst>
                                </p:cTn>
                              </p:par>
                              <p:par>
                                <p:cTn id="105" presetID="63" presetClass="path" presetSubtype="0" accel="100000" fill="hold" grpId="1" nodeType="withEffect">
                                  <p:stCondLst>
                                    <p:cond delay="300"/>
                                  </p:stCondLst>
                                  <p:childTnLst>
                                    <p:animMotion origin="layout" path="M -0.33698 0 L 1.66667E-6 0 " pathEditMode="relative" rAng="0" ptsTypes="AA">
                                      <p:cBhvr>
                                        <p:cTn id="106" dur="500" fill="hold"/>
                                        <p:tgtEl>
                                          <p:spTgt spid="96"/>
                                        </p:tgtEl>
                                        <p:attrNameLst>
                                          <p:attrName>ppt_x</p:attrName>
                                          <p:attrName>ppt_y</p:attrName>
                                        </p:attrNameLst>
                                      </p:cBhvr>
                                      <p:rCtr x="16823" y="0"/>
                                    </p:animMotion>
                                  </p:childTnLst>
                                </p:cTn>
                              </p:par>
                              <p:par>
                                <p:cTn id="107" presetID="63" presetClass="path" presetSubtype="0" accel="100000" fill="hold" grpId="1" nodeType="withEffect" nodePh="1">
                                  <p:stCondLst>
                                    <p:cond delay="300"/>
                                  </p:stCondLst>
                                  <p:endCondLst>
                                    <p:cond evt="begin" delay="0">
                                      <p:tn val="107"/>
                                    </p:cond>
                                  </p:endCondLst>
                                  <p:childTnLst>
                                    <p:animMotion origin="layout" path="M -0.33698 0 L 1.66667E-6 0 " pathEditMode="relative" rAng="0" ptsTypes="AA">
                                      <p:cBhvr>
                                        <p:cTn id="108" dur="500" fill="hold"/>
                                        <p:tgtEl>
                                          <p:spTgt spid="113"/>
                                        </p:tgtEl>
                                        <p:attrNameLst>
                                          <p:attrName>ppt_x</p:attrName>
                                          <p:attrName>ppt_y</p:attrName>
                                        </p:attrNameLst>
                                      </p:cBhvr>
                                      <p:rCtr x="16823" y="0"/>
                                    </p:animMotion>
                                  </p:childTnLst>
                                </p:cTn>
                              </p:par>
                              <p:par>
                                <p:cTn id="109" presetID="63" presetClass="path" presetSubtype="0" accel="100000" fill="hold" nodeType="withEffect">
                                  <p:stCondLst>
                                    <p:cond delay="300"/>
                                  </p:stCondLst>
                                  <p:childTnLst>
                                    <p:animMotion origin="layout" path="M -0.33698 0 L 1.66667E-6 0 " pathEditMode="relative" rAng="0" ptsTypes="AA">
                                      <p:cBhvr>
                                        <p:cTn id="110" dur="500" fill="hold"/>
                                        <p:tgtEl>
                                          <p:spTgt spid="100"/>
                                        </p:tgtEl>
                                        <p:attrNameLst>
                                          <p:attrName>ppt_x</p:attrName>
                                          <p:attrName>ppt_y</p:attrName>
                                        </p:attrNameLst>
                                      </p:cBhvr>
                                      <p:rCtr x="16823" y="0"/>
                                    </p:animMotion>
                                  </p:childTnLst>
                                </p:cTn>
                              </p:par>
                              <p:par>
                                <p:cTn id="111" presetID="63" presetClass="path" presetSubtype="0" accel="100000" fill="hold" grpId="1" nodeType="withEffect">
                                  <p:stCondLst>
                                    <p:cond delay="200"/>
                                  </p:stCondLst>
                                  <p:childTnLst>
                                    <p:animMotion origin="layout" path="M -0.33698 0 L 1.66667E-6 0 " pathEditMode="relative" rAng="0" ptsTypes="AA">
                                      <p:cBhvr>
                                        <p:cTn id="112" dur="500" fill="hold"/>
                                        <p:tgtEl>
                                          <p:spTgt spid="97"/>
                                        </p:tgtEl>
                                        <p:attrNameLst>
                                          <p:attrName>ppt_x</p:attrName>
                                          <p:attrName>ppt_y</p:attrName>
                                        </p:attrNameLst>
                                      </p:cBhvr>
                                      <p:rCtr x="16823" y="0"/>
                                    </p:animMotion>
                                  </p:childTnLst>
                                </p:cTn>
                              </p:par>
                              <p:par>
                                <p:cTn id="113" presetID="63" presetClass="path" presetSubtype="0" accel="100000" fill="hold" grpId="1" nodeType="withEffect" nodePh="1">
                                  <p:stCondLst>
                                    <p:cond delay="200"/>
                                  </p:stCondLst>
                                  <p:endCondLst>
                                    <p:cond evt="begin" delay="0">
                                      <p:tn val="113"/>
                                    </p:cond>
                                  </p:endCondLst>
                                  <p:childTnLst>
                                    <p:animMotion origin="layout" path="M -0.33698 0 L 1.66667E-6 0 " pathEditMode="relative" rAng="0" ptsTypes="AA">
                                      <p:cBhvr>
                                        <p:cTn id="114" dur="500" fill="hold"/>
                                        <p:tgtEl>
                                          <p:spTgt spid="131"/>
                                        </p:tgtEl>
                                        <p:attrNameLst>
                                          <p:attrName>ppt_x</p:attrName>
                                          <p:attrName>ppt_y</p:attrName>
                                        </p:attrNameLst>
                                      </p:cBhvr>
                                      <p:rCtr x="16823" y="0"/>
                                    </p:animMotion>
                                  </p:childTnLst>
                                </p:cTn>
                              </p:par>
                              <p:par>
                                <p:cTn id="115" presetID="63" presetClass="path" presetSubtype="0" accel="100000" fill="hold" nodeType="withEffect">
                                  <p:stCondLst>
                                    <p:cond delay="200"/>
                                  </p:stCondLst>
                                  <p:childTnLst>
                                    <p:animMotion origin="layout" path="M -0.33698 0 L 1.66667E-6 0 " pathEditMode="relative" rAng="0" ptsTypes="AA">
                                      <p:cBhvr>
                                        <p:cTn id="116" dur="500" fill="hold"/>
                                        <p:tgtEl>
                                          <p:spTgt spid="99"/>
                                        </p:tgtEl>
                                        <p:attrNameLst>
                                          <p:attrName>ppt_x</p:attrName>
                                          <p:attrName>ppt_y</p:attrName>
                                        </p:attrNameLst>
                                      </p:cBhvr>
                                      <p:rCtr x="16823" y="0"/>
                                    </p:animMotion>
                                  </p:childTnLst>
                                </p:cTn>
                              </p:par>
                              <p:par>
                                <p:cTn id="117" presetID="63" presetClass="path" presetSubtype="0" accel="100000" fill="hold" grpId="1" nodeType="withEffect">
                                  <p:stCondLst>
                                    <p:cond delay="100"/>
                                  </p:stCondLst>
                                  <p:childTnLst>
                                    <p:animMotion origin="layout" path="M -0.33698 0 L 1.66667E-6 0 " pathEditMode="relative" rAng="0" ptsTypes="AA">
                                      <p:cBhvr>
                                        <p:cTn id="118" dur="500" fill="hold"/>
                                        <p:tgtEl>
                                          <p:spTgt spid="98"/>
                                        </p:tgtEl>
                                        <p:attrNameLst>
                                          <p:attrName>ppt_x</p:attrName>
                                          <p:attrName>ppt_y</p:attrName>
                                        </p:attrNameLst>
                                      </p:cBhvr>
                                      <p:rCtr x="16823" y="0"/>
                                    </p:animMotion>
                                  </p:childTnLst>
                                </p:cTn>
                              </p:par>
                              <p:par>
                                <p:cTn id="119" presetID="63" presetClass="path" presetSubtype="0" accel="100000" fill="hold" grpId="1" nodeType="withEffect" nodePh="1">
                                  <p:stCondLst>
                                    <p:cond delay="100"/>
                                  </p:stCondLst>
                                  <p:endCondLst>
                                    <p:cond evt="begin" delay="0">
                                      <p:tn val="119"/>
                                    </p:cond>
                                  </p:endCondLst>
                                  <p:childTnLst>
                                    <p:animMotion origin="layout" path="M -0.33698 0 L 1.66667E-6 0 " pathEditMode="relative" rAng="0" ptsTypes="AA">
                                      <p:cBhvr>
                                        <p:cTn id="120" dur="500" fill="hold"/>
                                        <p:tgtEl>
                                          <p:spTgt spid="134"/>
                                        </p:tgtEl>
                                        <p:attrNameLst>
                                          <p:attrName>ppt_x</p:attrName>
                                          <p:attrName>ppt_y</p:attrName>
                                        </p:attrNameLst>
                                      </p:cBhvr>
                                      <p:rCtr x="16823" y="0"/>
                                    </p:animMotion>
                                  </p:childTnLst>
                                </p:cTn>
                              </p:par>
                              <p:par>
                                <p:cTn id="121" presetID="63" presetClass="path" presetSubtype="0" accel="100000" fill="hold" nodeType="withEffect">
                                  <p:stCondLst>
                                    <p:cond delay="100"/>
                                  </p:stCondLst>
                                  <p:childTnLst>
                                    <p:animMotion origin="layout" path="M -0.33698 0 L 1.66667E-6 0 " pathEditMode="relative" rAng="0" ptsTypes="AA">
                                      <p:cBhvr>
                                        <p:cTn id="122" dur="500" fill="hold"/>
                                        <p:tgtEl>
                                          <p:spTgt spid="109"/>
                                        </p:tgtEl>
                                        <p:attrNameLst>
                                          <p:attrName>ppt_x</p:attrName>
                                          <p:attrName>ppt_y</p:attrName>
                                        </p:attrNameLst>
                                      </p:cBhvr>
                                      <p:rCtr x="16823" y="0"/>
                                    </p:animMotion>
                                  </p:childTnLst>
                                </p:cTn>
                              </p:par>
                              <p:par>
                                <p:cTn id="123" presetID="63" presetClass="path" presetSubtype="0" accel="100000" fill="hold" grpId="1" nodeType="withEffect">
                                  <p:stCondLst>
                                    <p:cond delay="0"/>
                                  </p:stCondLst>
                                  <p:childTnLst>
                                    <p:animMotion origin="layout" path="M -0.33698 0 L 1.66667E-6 0 " pathEditMode="relative" rAng="0" ptsTypes="AA">
                                      <p:cBhvr>
                                        <p:cTn id="124" dur="500" fill="hold"/>
                                        <p:tgtEl>
                                          <p:spTgt spid="108"/>
                                        </p:tgtEl>
                                        <p:attrNameLst>
                                          <p:attrName>ppt_x</p:attrName>
                                          <p:attrName>ppt_y</p:attrName>
                                        </p:attrNameLst>
                                      </p:cBhvr>
                                      <p:rCtr x="16823" y="0"/>
                                    </p:animMotion>
                                  </p:childTnLst>
                                </p:cTn>
                              </p:par>
                              <p:par>
                                <p:cTn id="125" presetID="63" presetClass="path" presetSubtype="0" accel="100000" fill="hold" grpId="1" nodeType="withEffect" nodePh="1">
                                  <p:stCondLst>
                                    <p:cond delay="0"/>
                                  </p:stCondLst>
                                  <p:endCondLst>
                                    <p:cond evt="begin" delay="0">
                                      <p:tn val="125"/>
                                    </p:cond>
                                  </p:endCondLst>
                                  <p:childTnLst>
                                    <p:animMotion origin="layout" path="M -0.33698 0 L 1.66667E-6 0 " pathEditMode="relative" rAng="0" ptsTypes="AA">
                                      <p:cBhvr>
                                        <p:cTn id="126" dur="500" fill="hold"/>
                                        <p:tgtEl>
                                          <p:spTgt spid="135"/>
                                        </p:tgtEl>
                                        <p:attrNameLst>
                                          <p:attrName>ppt_x</p:attrName>
                                          <p:attrName>ppt_y</p:attrName>
                                        </p:attrNameLst>
                                      </p:cBhvr>
                                      <p:rCtr x="16823" y="0"/>
                                    </p:animMotion>
                                  </p:childTnLst>
                                </p:cTn>
                              </p:par>
                              <p:par>
                                <p:cTn id="127" presetID="10" presetClass="exit" presetSubtype="0" fill="hold" grpId="1" nodeType="withEffect">
                                  <p:stCondLst>
                                    <p:cond delay="0"/>
                                  </p:stCondLst>
                                  <p:childTnLst>
                                    <p:animEffect transition="out" filter="fade">
                                      <p:cBhvr>
                                        <p:cTn id="128" dur="500"/>
                                        <p:tgtEl>
                                          <p:spTgt spid="142"/>
                                        </p:tgtEl>
                                      </p:cBhvr>
                                    </p:animEffect>
                                    <p:set>
                                      <p:cBhvr>
                                        <p:cTn id="129" dur="1" fill="hold">
                                          <p:stCondLst>
                                            <p:cond delay="499"/>
                                          </p:stCondLst>
                                        </p:cTn>
                                        <p:tgtEl>
                                          <p:spTgt spid="142"/>
                                        </p:tgtEl>
                                        <p:attrNameLst>
                                          <p:attrName>style.visibility</p:attrName>
                                        </p:attrNameLst>
                                      </p:cBhvr>
                                      <p:to>
                                        <p:strVal val="hidden"/>
                                      </p:to>
                                    </p:set>
                                  </p:childTnLst>
                                </p:cTn>
                              </p:par>
                              <p:par>
                                <p:cTn id="130" presetID="53" presetClass="exit" presetSubtype="32" fill="hold" grpId="1" nodeType="withEffect">
                                  <p:stCondLst>
                                    <p:cond delay="0"/>
                                  </p:stCondLst>
                                  <p:childTnLst>
                                    <p:anim calcmode="lin" valueType="num">
                                      <p:cBhvr>
                                        <p:cTn id="131" dur="500"/>
                                        <p:tgtEl>
                                          <p:spTgt spid="140"/>
                                        </p:tgtEl>
                                        <p:attrNameLst>
                                          <p:attrName>ppt_w</p:attrName>
                                        </p:attrNameLst>
                                      </p:cBhvr>
                                      <p:tavLst>
                                        <p:tav tm="0">
                                          <p:val>
                                            <p:strVal val="ppt_w"/>
                                          </p:val>
                                        </p:tav>
                                        <p:tav tm="100000">
                                          <p:val>
                                            <p:fltVal val="0"/>
                                          </p:val>
                                        </p:tav>
                                      </p:tavLst>
                                    </p:anim>
                                    <p:anim calcmode="lin" valueType="num">
                                      <p:cBhvr>
                                        <p:cTn id="132" dur="500"/>
                                        <p:tgtEl>
                                          <p:spTgt spid="140"/>
                                        </p:tgtEl>
                                        <p:attrNameLst>
                                          <p:attrName>ppt_h</p:attrName>
                                        </p:attrNameLst>
                                      </p:cBhvr>
                                      <p:tavLst>
                                        <p:tav tm="0">
                                          <p:val>
                                            <p:strVal val="ppt_h"/>
                                          </p:val>
                                        </p:tav>
                                        <p:tav tm="100000">
                                          <p:val>
                                            <p:fltVal val="0"/>
                                          </p:val>
                                        </p:tav>
                                      </p:tavLst>
                                    </p:anim>
                                    <p:animEffect transition="out" filter="fade">
                                      <p:cBhvr>
                                        <p:cTn id="133" dur="500"/>
                                        <p:tgtEl>
                                          <p:spTgt spid="140"/>
                                        </p:tgtEl>
                                      </p:cBhvr>
                                    </p:animEffect>
                                    <p:set>
                                      <p:cBhvr>
                                        <p:cTn id="134" dur="1" fill="hold">
                                          <p:stCondLst>
                                            <p:cond delay="499"/>
                                          </p:stCondLst>
                                        </p:cTn>
                                        <p:tgtEl>
                                          <p:spTgt spid="140"/>
                                        </p:tgtEl>
                                        <p:attrNameLst>
                                          <p:attrName>style.visibility</p:attrName>
                                        </p:attrNameLst>
                                      </p:cBhvr>
                                      <p:to>
                                        <p:strVal val="hidden"/>
                                      </p:to>
                                    </p:set>
                                  </p:childTnLst>
                                </p:cTn>
                              </p:par>
                              <p:par>
                                <p:cTn id="135" presetID="10" presetClass="entr" presetSubtype="0" fill="hold" grpId="1" nodeType="withEffect">
                                  <p:stCondLst>
                                    <p:cond delay="0"/>
                                  </p:stCondLst>
                                  <p:childTnLst>
                                    <p:set>
                                      <p:cBhvr>
                                        <p:cTn id="136" dur="1" fill="hold">
                                          <p:stCondLst>
                                            <p:cond delay="0"/>
                                          </p:stCondLst>
                                        </p:cTn>
                                        <p:tgtEl>
                                          <p:spTgt spid="138"/>
                                        </p:tgtEl>
                                        <p:attrNameLst>
                                          <p:attrName>style.visibility</p:attrName>
                                        </p:attrNameLst>
                                      </p:cBhvr>
                                      <p:to>
                                        <p:strVal val="visible"/>
                                      </p:to>
                                    </p:set>
                                    <p:animEffect transition="in" filter="fade">
                                      <p:cBhvr>
                                        <p:cTn id="137" dur="500"/>
                                        <p:tgtEl>
                                          <p:spTgt spid="138"/>
                                        </p:tgtEl>
                                      </p:cBhvr>
                                    </p:animEffect>
                                  </p:childTnLst>
                                </p:cTn>
                              </p:par>
                            </p:childTnLst>
                          </p:cTn>
                        </p:par>
                        <p:par>
                          <p:cTn id="138" fill="hold">
                            <p:stCondLst>
                              <p:cond delay="1100"/>
                            </p:stCondLst>
                            <p:childTnLst>
                              <p:par>
                                <p:cTn id="139" presetID="63" presetClass="path" presetSubtype="0" accel="100000" fill="hold" grpId="1" nodeType="afterEffect">
                                  <p:stCondLst>
                                    <p:cond delay="0"/>
                                  </p:stCondLst>
                                  <p:childTnLst>
                                    <p:animMotion origin="layout" path="M -0.33698 0 L 1.66667E-6 0 " pathEditMode="relative" rAng="0" ptsTypes="AA">
                                      <p:cBhvr>
                                        <p:cTn id="140" dur="500" fill="hold"/>
                                        <p:tgtEl>
                                          <p:spTgt spid="92"/>
                                        </p:tgtEl>
                                        <p:attrNameLst>
                                          <p:attrName>ppt_x</p:attrName>
                                          <p:attrName>ppt_y</p:attrName>
                                        </p:attrNameLst>
                                      </p:cBhvr>
                                      <p:rCtr x="16823" y="0"/>
                                    </p:animMotion>
                                  </p:childTnLst>
                                </p:cTn>
                              </p:par>
                              <p:par>
                                <p:cTn id="141" presetID="63" presetClass="path" presetSubtype="0" accel="100000" fill="hold" grpId="1" nodeType="withEffect">
                                  <p:stCondLst>
                                    <p:cond delay="0"/>
                                  </p:stCondLst>
                                  <p:childTnLst>
                                    <p:animMotion origin="layout" path="M -0.33698 0 L 1.66667E-6 0 " pathEditMode="relative" rAng="0" ptsTypes="AA">
                                      <p:cBhvr>
                                        <p:cTn id="142" dur="750" fill="hold"/>
                                        <p:tgtEl>
                                          <p:spTgt spid="91"/>
                                        </p:tgtEl>
                                        <p:attrNameLst>
                                          <p:attrName>ppt_x</p:attrName>
                                          <p:attrName>ppt_y</p:attrName>
                                        </p:attrNameLst>
                                      </p:cBhvr>
                                      <p:rCtr x="16823" y="0"/>
                                    </p:animMotion>
                                  </p:childTnLst>
                                </p:cTn>
                              </p:par>
                              <p:par>
                                <p:cTn id="143" presetID="63" presetClass="path" presetSubtype="0" accel="100000" fill="hold" grpId="1" nodeType="withEffect">
                                  <p:stCondLst>
                                    <p:cond delay="0"/>
                                  </p:stCondLst>
                                  <p:childTnLst>
                                    <p:animMotion origin="layout" path="M -0.33698 0 L 1.66667E-6 0 " pathEditMode="relative" rAng="0" ptsTypes="AA">
                                      <p:cBhvr>
                                        <p:cTn id="144" dur="1000" fill="hold"/>
                                        <p:tgtEl>
                                          <p:spTgt spid="90"/>
                                        </p:tgtEl>
                                        <p:attrNameLst>
                                          <p:attrName>ppt_x</p:attrName>
                                          <p:attrName>ppt_y</p:attrName>
                                        </p:attrNameLst>
                                      </p:cBhvr>
                                      <p:rCtr x="16823" y="0"/>
                                    </p:animMotion>
                                  </p:childTnLst>
                                </p:cTn>
                              </p:par>
                              <p:par>
                                <p:cTn id="145" presetID="63" presetClass="path" presetSubtype="0" accel="100000" fill="hold" grpId="1" nodeType="withEffect">
                                  <p:stCondLst>
                                    <p:cond delay="0"/>
                                  </p:stCondLst>
                                  <p:childTnLst>
                                    <p:animMotion origin="layout" path="M -0.33698 0 L 1.66667E-6 0 " pathEditMode="relative" rAng="0" ptsTypes="AA">
                                      <p:cBhvr>
                                        <p:cTn id="146" dur="1250" fill="hold"/>
                                        <p:tgtEl>
                                          <p:spTgt spid="89"/>
                                        </p:tgtEl>
                                        <p:attrNameLst>
                                          <p:attrName>ppt_x</p:attrName>
                                          <p:attrName>ppt_y</p:attrName>
                                        </p:attrNameLst>
                                      </p:cBhvr>
                                      <p:rCtr x="16823" y="0"/>
                                    </p:animMotion>
                                  </p:childTnLst>
                                </p:cTn>
                              </p:par>
                            </p:childTnLst>
                          </p:cTn>
                        </p:par>
                      </p:childTnLst>
                    </p:cTn>
                  </p:par>
                </p:childTnLst>
              </p:cTn>
              <p:nextCondLst>
                <p:cond evt="onClick" delay="0">
                  <p:tgtEl>
                    <p:spTgt spid="142"/>
                  </p:tgtEl>
                </p:cond>
              </p:nextCondLst>
            </p:seq>
          </p:childTnLst>
        </p:cTn>
      </p:par>
    </p:tnLst>
    <p:bldLst>
      <p:bldP spid="175" grpId="0" animBg="1"/>
      <p:bldP spid="177" grpId="0" animBg="1"/>
      <p:bldP spid="178" grpId="0"/>
      <p:bldP spid="179" grpId="0"/>
      <p:bldP spid="180" grpId="0"/>
      <p:bldP spid="89" grpId="0" animBg="1"/>
      <p:bldP spid="89" grpId="1" animBg="1"/>
      <p:bldP spid="90" grpId="0" animBg="1"/>
      <p:bldP spid="90" grpId="1" animBg="1"/>
      <p:bldP spid="91" grpId="0" animBg="1"/>
      <p:bldP spid="91" grpId="1" animBg="1"/>
      <p:bldP spid="92" grpId="0" animBg="1"/>
      <p:bldP spid="92" grpId="1" animBg="1"/>
      <p:bldP spid="93" grpId="0"/>
      <p:bldP spid="93" grpId="1"/>
      <p:bldP spid="94" grpId="0"/>
      <p:bldP spid="94" grpId="1"/>
      <p:bldP spid="95" grpId="0"/>
      <p:bldP spid="95" grpId="1"/>
      <p:bldP spid="96" grpId="0"/>
      <p:bldP spid="96" grpId="1"/>
      <p:bldP spid="97" grpId="0"/>
      <p:bldP spid="97" grpId="1"/>
      <p:bldP spid="98" grpId="0"/>
      <p:bldP spid="98" grpId="1"/>
      <p:bldP spid="108" grpId="0"/>
      <p:bldP spid="108" grpId="1"/>
      <p:bldP spid="110" grpId="0"/>
      <p:bldP spid="110" grpId="1"/>
      <p:bldP spid="111" grpId="0"/>
      <p:bldP spid="111" grpId="1"/>
      <p:bldP spid="112" grpId="0"/>
      <p:bldP spid="112" grpId="1"/>
      <p:bldP spid="113" grpId="0"/>
      <p:bldP spid="113" grpId="1"/>
      <p:bldP spid="131" grpId="0"/>
      <p:bldP spid="131" grpId="1"/>
      <p:bldP spid="134" grpId="0"/>
      <p:bldP spid="134" grpId="1"/>
      <p:bldP spid="135" grpId="0"/>
      <p:bldP spid="135" grpId="1"/>
      <p:bldP spid="138" grpId="0"/>
      <p:bldP spid="138" grpId="1"/>
      <p:bldP spid="140" grpId="0" animBg="1"/>
      <p:bldP spid="140" grpId="1" animBg="1"/>
      <p:bldP spid="142" grpId="0" animBg="1"/>
      <p:bldP spid="142" grpId="1" animBg="1"/>
    </p:bldLst>
  </p:timing>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3" name="Rechthoek 72">
            <a:extLst>
              <a:ext uri="{FF2B5EF4-FFF2-40B4-BE49-F238E27FC236}">
                <a16:creationId xmlns:a16="http://schemas.microsoft.com/office/drawing/2014/main" id="{60B2CC26-584C-430E-B636-BB8EA4CC9147}"/>
              </a:ext>
            </a:extLst>
          </p:cNvPr>
          <p:cNvSpPr/>
          <p:nvPr/>
        </p:nvSpPr>
        <p:spPr>
          <a:xfrm>
            <a:off x="0" y="0"/>
            <a:ext cx="12192000" cy="6858000"/>
          </a:xfrm>
          <a:prstGeom prst="rect">
            <a:avLst/>
          </a:prstGeom>
          <a:gradFill flip="none" rotWithShape="1">
            <a:gsLst>
              <a:gs pos="0">
                <a:schemeClr val="accent4"/>
              </a:gs>
              <a:gs pos="100000">
                <a:schemeClr val="accent4">
                  <a:lumMod val="6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81" name="Afbeelding 80">
            <a:extLst>
              <a:ext uri="{FF2B5EF4-FFF2-40B4-BE49-F238E27FC236}">
                <a16:creationId xmlns:a16="http://schemas.microsoft.com/office/drawing/2014/main" id="{834C6313-EEC7-4B64-88AF-EA5762440AC4}"/>
              </a:ext>
            </a:extLst>
          </p:cNvPr>
          <p:cNvPicPr>
            <a:picLocks noChangeAspect="1"/>
          </p:cNvPicPr>
          <p:nvPr/>
        </p:nvPicPr>
        <p:blipFill rotWithShape="1">
          <a:blip r:embed="rId2">
            <a:extLst>
              <a:ext uri="{28A0092B-C50C-407E-A947-70E740481C1C}">
                <a14:useLocalDpi xmlns:a14="http://schemas.microsoft.com/office/drawing/2010/main" val="0"/>
              </a:ext>
            </a:extLst>
          </a:blip>
          <a:srcRect t="9202" b="9202"/>
          <a:stretch/>
        </p:blipFill>
        <p:spPr>
          <a:xfrm>
            <a:off x="-8036" y="0"/>
            <a:ext cx="12208072" cy="6858000"/>
          </a:xfrm>
          <a:prstGeom prst="rect">
            <a:avLst/>
          </a:prstGeom>
        </p:spPr>
      </p:pic>
      <p:pic>
        <p:nvPicPr>
          <p:cNvPr id="74" name="Graphic 73">
            <a:extLst>
              <a:ext uri="{FF2B5EF4-FFF2-40B4-BE49-F238E27FC236}">
                <a16:creationId xmlns:a16="http://schemas.microsoft.com/office/drawing/2014/main" id="{A3A1DC10-769B-4EF5-BB27-5DFAEAA8FA2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439763" y="-621"/>
            <a:ext cx="10760273" cy="6858000"/>
          </a:xfrm>
          <a:prstGeom prst="rect">
            <a:avLst/>
          </a:prstGeom>
        </p:spPr>
      </p:pic>
      <p:sp>
        <p:nvSpPr>
          <p:cNvPr id="59" name="!!Red">
            <a:extLst>
              <a:ext uri="{FF2B5EF4-FFF2-40B4-BE49-F238E27FC236}">
                <a16:creationId xmlns:a16="http://schemas.microsoft.com/office/drawing/2014/main" id="{85A06D86-92C2-41B9-B2C8-4FD6BFDEB9B5}"/>
              </a:ext>
            </a:extLst>
          </p:cNvPr>
          <p:cNvSpPr/>
          <p:nvPr/>
        </p:nvSpPr>
        <p:spPr>
          <a:xfrm>
            <a:off x="20329203" y="589325"/>
            <a:ext cx="2953583" cy="774655"/>
          </a:xfrm>
          <a:prstGeom prst="rect">
            <a:avLst/>
          </a:prstGeom>
          <a:solidFill>
            <a:schemeClr val="tx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0" name="!!Yellow">
            <a:extLst>
              <a:ext uri="{FF2B5EF4-FFF2-40B4-BE49-F238E27FC236}">
                <a16:creationId xmlns:a16="http://schemas.microsoft.com/office/drawing/2014/main" id="{0E4646EE-9643-4A7B-A514-B3D249E0BAEF}"/>
              </a:ext>
            </a:extLst>
          </p:cNvPr>
          <p:cNvSpPr/>
          <p:nvPr/>
        </p:nvSpPr>
        <p:spPr>
          <a:xfrm>
            <a:off x="20428348" y="589325"/>
            <a:ext cx="2854439"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1" name="!!Black">
            <a:extLst>
              <a:ext uri="{FF2B5EF4-FFF2-40B4-BE49-F238E27FC236}">
                <a16:creationId xmlns:a16="http://schemas.microsoft.com/office/drawing/2014/main" id="{6ADBA26E-2701-4DED-87E5-7BBD6457EDDA}"/>
              </a:ext>
            </a:extLst>
          </p:cNvPr>
          <p:cNvSpPr/>
          <p:nvPr/>
        </p:nvSpPr>
        <p:spPr>
          <a:xfrm>
            <a:off x="20521096" y="589325"/>
            <a:ext cx="2761691" cy="774655"/>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3" name="!!White">
            <a:extLst>
              <a:ext uri="{FF2B5EF4-FFF2-40B4-BE49-F238E27FC236}">
                <a16:creationId xmlns:a16="http://schemas.microsoft.com/office/drawing/2014/main" id="{90CA503F-56DD-4976-B234-8170114B81CF}"/>
              </a:ext>
            </a:extLst>
          </p:cNvPr>
          <p:cNvSpPr/>
          <p:nvPr/>
        </p:nvSpPr>
        <p:spPr>
          <a:xfrm>
            <a:off x="20626636" y="589325"/>
            <a:ext cx="2656151"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9" name="Tekstvak 68">
            <a:extLst>
              <a:ext uri="{FF2B5EF4-FFF2-40B4-BE49-F238E27FC236}">
                <a16:creationId xmlns:a16="http://schemas.microsoft.com/office/drawing/2014/main" id="{A1537CA5-04E2-41C0-A3B3-2223D9613D24}"/>
              </a:ext>
            </a:extLst>
          </p:cNvPr>
          <p:cNvSpPr txBox="1"/>
          <p:nvPr/>
        </p:nvSpPr>
        <p:spPr>
          <a:xfrm>
            <a:off x="20624187" y="720737"/>
            <a:ext cx="2658600" cy="492443"/>
          </a:xfrm>
          <a:prstGeom prst="rect">
            <a:avLst/>
          </a:prstGeom>
          <a:noFill/>
        </p:spPr>
        <p:txBody>
          <a:bodyPr vert="horz" wrap="none" lIns="216000" tIns="0" rIns="396000" bIns="0" rtlCol="0">
            <a:spAutoFit/>
          </a:bodyPr>
          <a:lstStyle>
            <a:defPPr>
              <a:defRPr lang="en-BE"/>
            </a:defPPr>
            <a:lvl1pPr>
              <a:defRPr sz="3200" b="1">
                <a:latin typeface="Candara" panose="020E0502030303020204" pitchFamily="34" charset="0"/>
              </a:defRPr>
            </a:lvl1pPr>
          </a:lstStyle>
          <a:p>
            <a:r>
              <a:rPr lang="nl-BE" dirty="0"/>
              <a:t>Het tornooi</a:t>
            </a:r>
          </a:p>
        </p:txBody>
      </p:sp>
      <p:sp>
        <p:nvSpPr>
          <p:cNvPr id="70" name="Rechthoek: afgeronde hoeken 69">
            <a:extLst>
              <a:ext uri="{FF2B5EF4-FFF2-40B4-BE49-F238E27FC236}">
                <a16:creationId xmlns:a16="http://schemas.microsoft.com/office/drawing/2014/main" id="{0619C642-544D-4A3E-BF4D-034AE0D15C97}"/>
              </a:ext>
            </a:extLst>
          </p:cNvPr>
          <p:cNvSpPr/>
          <p:nvPr/>
        </p:nvSpPr>
        <p:spPr>
          <a:xfrm rot="16200000">
            <a:off x="15528382" y="1561624"/>
            <a:ext cx="594340" cy="996703"/>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71" name="Tekstvak 70">
            <a:extLst>
              <a:ext uri="{FF2B5EF4-FFF2-40B4-BE49-F238E27FC236}">
                <a16:creationId xmlns:a16="http://schemas.microsoft.com/office/drawing/2014/main" id="{3962B123-10C3-4F56-B824-D4B02B8A651E}"/>
              </a:ext>
            </a:extLst>
          </p:cNvPr>
          <p:cNvSpPr txBox="1"/>
          <p:nvPr/>
        </p:nvSpPr>
        <p:spPr>
          <a:xfrm>
            <a:off x="15327202" y="1806848"/>
            <a:ext cx="996702" cy="506256"/>
          </a:xfrm>
          <a:prstGeom prst="rect">
            <a:avLst/>
          </a:prstGeom>
          <a:noFill/>
        </p:spPr>
        <p:txBody>
          <a:bodyPr vert="horz" wrap="none" lIns="180000" tIns="144000" rIns="180000" bIns="144000" rtlCol="0">
            <a:spAutoFit/>
          </a:bodyPr>
          <a:lstStyle/>
          <a:p>
            <a:r>
              <a:rPr lang="nl-BE" sz="1400" b="1" dirty="0">
                <a:solidFill>
                  <a:schemeClr val="accent2"/>
                </a:solidFill>
                <a:latin typeface="Candara" panose="020E0502030303020204" pitchFamily="34" charset="0"/>
              </a:rPr>
              <a:t>Mannen</a:t>
            </a:r>
            <a:endParaRPr lang="en-BE" sz="1400" b="1" dirty="0">
              <a:solidFill>
                <a:schemeClr val="accent2"/>
              </a:solidFill>
              <a:latin typeface="Candara" panose="020E0502030303020204" pitchFamily="34" charset="0"/>
            </a:endParaRPr>
          </a:p>
        </p:txBody>
      </p:sp>
      <p:sp>
        <p:nvSpPr>
          <p:cNvPr id="75" name="Tekstvak 74">
            <a:extLst>
              <a:ext uri="{FF2B5EF4-FFF2-40B4-BE49-F238E27FC236}">
                <a16:creationId xmlns:a16="http://schemas.microsoft.com/office/drawing/2014/main" id="{6175A8CD-50DC-42B3-BE25-9582AB2C92D3}"/>
              </a:ext>
            </a:extLst>
          </p:cNvPr>
          <p:cNvSpPr txBox="1"/>
          <p:nvPr/>
        </p:nvSpPr>
        <p:spPr>
          <a:xfrm>
            <a:off x="14891185" y="2319800"/>
            <a:ext cx="1868735" cy="660144"/>
          </a:xfrm>
          <a:prstGeom prst="rect">
            <a:avLst/>
          </a:prstGeom>
          <a:noFill/>
        </p:spPr>
        <p:txBody>
          <a:bodyPr vert="horz" wrap="none" lIns="180000" tIns="144000" rIns="180000" bIns="144000" rtlCol="0">
            <a:spAutoFit/>
          </a:bodyPr>
          <a:lstStyle/>
          <a:p>
            <a:pPr algn="ctr"/>
            <a:r>
              <a:rPr lang="nl-BE" sz="2400" b="1" dirty="0">
                <a:solidFill>
                  <a:schemeClr val="accent2"/>
                </a:solidFill>
                <a:latin typeface="Candara" panose="020E0502030303020204" pitchFamily="34" charset="0"/>
              </a:rPr>
              <a:t>28/07 – 1/08</a:t>
            </a:r>
            <a:endParaRPr lang="en-BE" sz="2400" b="1" dirty="0">
              <a:solidFill>
                <a:schemeClr val="accent2"/>
              </a:solidFill>
              <a:latin typeface="Candara" panose="020E0502030303020204" pitchFamily="34" charset="0"/>
            </a:endParaRPr>
          </a:p>
        </p:txBody>
      </p:sp>
      <p:sp>
        <p:nvSpPr>
          <p:cNvPr id="94" name="Rechthoek: afgeronde hoeken 93">
            <a:extLst>
              <a:ext uri="{FF2B5EF4-FFF2-40B4-BE49-F238E27FC236}">
                <a16:creationId xmlns:a16="http://schemas.microsoft.com/office/drawing/2014/main" id="{1676E2A0-5AB9-4D0F-B348-D8F5F88EC20A}"/>
              </a:ext>
            </a:extLst>
          </p:cNvPr>
          <p:cNvSpPr/>
          <p:nvPr/>
        </p:nvSpPr>
        <p:spPr>
          <a:xfrm>
            <a:off x="17378741" y="2055531"/>
            <a:ext cx="2333128" cy="964550"/>
          </a:xfrm>
          <a:prstGeom prst="roundRect">
            <a:avLst>
              <a:gd name="adj" fmla="val 50000"/>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95" name="Rechthoek: afgeronde hoeken 94">
            <a:extLst>
              <a:ext uri="{FF2B5EF4-FFF2-40B4-BE49-F238E27FC236}">
                <a16:creationId xmlns:a16="http://schemas.microsoft.com/office/drawing/2014/main" id="{8C953CE4-6374-4954-8AF3-3A294B926ED2}"/>
              </a:ext>
            </a:extLst>
          </p:cNvPr>
          <p:cNvSpPr/>
          <p:nvPr/>
        </p:nvSpPr>
        <p:spPr>
          <a:xfrm rot="16200000">
            <a:off x="18248135" y="1528508"/>
            <a:ext cx="594340" cy="1062937"/>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96" name="Tekstvak 95">
            <a:extLst>
              <a:ext uri="{FF2B5EF4-FFF2-40B4-BE49-F238E27FC236}">
                <a16:creationId xmlns:a16="http://schemas.microsoft.com/office/drawing/2014/main" id="{6F476552-2DBF-4A0E-AF67-81BB63CB754E}"/>
              </a:ext>
            </a:extLst>
          </p:cNvPr>
          <p:cNvSpPr txBox="1"/>
          <p:nvPr/>
        </p:nvSpPr>
        <p:spPr>
          <a:xfrm>
            <a:off x="18013836" y="1806848"/>
            <a:ext cx="1062938" cy="506256"/>
          </a:xfrm>
          <a:prstGeom prst="rect">
            <a:avLst/>
          </a:prstGeom>
          <a:noFill/>
        </p:spPr>
        <p:txBody>
          <a:bodyPr vert="horz" wrap="none" lIns="180000" tIns="144000" rIns="180000" bIns="144000" rtlCol="0">
            <a:spAutoFit/>
          </a:bodyPr>
          <a:lstStyle/>
          <a:p>
            <a:r>
              <a:rPr lang="nl-BE" sz="1400" b="1" dirty="0">
                <a:solidFill>
                  <a:schemeClr val="accent2"/>
                </a:solidFill>
                <a:latin typeface="Candara" panose="020E0502030303020204" pitchFamily="34" charset="0"/>
              </a:rPr>
              <a:t>Vrouwen</a:t>
            </a:r>
            <a:endParaRPr lang="en-BE" sz="1400" b="1" dirty="0">
              <a:solidFill>
                <a:schemeClr val="accent2"/>
              </a:solidFill>
              <a:latin typeface="Candara" panose="020E0502030303020204" pitchFamily="34" charset="0"/>
            </a:endParaRPr>
          </a:p>
        </p:txBody>
      </p:sp>
      <p:sp>
        <p:nvSpPr>
          <p:cNvPr id="97" name="Tekstvak 96">
            <a:extLst>
              <a:ext uri="{FF2B5EF4-FFF2-40B4-BE49-F238E27FC236}">
                <a16:creationId xmlns:a16="http://schemas.microsoft.com/office/drawing/2014/main" id="{C59D3E0F-2A86-4B8A-8CE3-0C1ECC08160F}"/>
              </a:ext>
            </a:extLst>
          </p:cNvPr>
          <p:cNvSpPr txBox="1"/>
          <p:nvPr/>
        </p:nvSpPr>
        <p:spPr>
          <a:xfrm>
            <a:off x="17653416" y="2319800"/>
            <a:ext cx="1783777" cy="660144"/>
          </a:xfrm>
          <a:prstGeom prst="rect">
            <a:avLst/>
          </a:prstGeom>
          <a:noFill/>
        </p:spPr>
        <p:txBody>
          <a:bodyPr vert="horz" wrap="none" lIns="180000" tIns="144000" rIns="180000" bIns="144000" rtlCol="0">
            <a:spAutoFit/>
          </a:bodyPr>
          <a:lstStyle/>
          <a:p>
            <a:pPr algn="ctr"/>
            <a:r>
              <a:rPr lang="nl-BE" sz="2400" b="1" dirty="0">
                <a:solidFill>
                  <a:schemeClr val="accent2"/>
                </a:solidFill>
                <a:latin typeface="Candara" panose="020E0502030303020204" pitchFamily="34" charset="0"/>
              </a:rPr>
              <a:t>4/08 – 7/08</a:t>
            </a:r>
            <a:endParaRPr lang="en-BE" sz="2400" b="1" dirty="0">
              <a:solidFill>
                <a:schemeClr val="accent2"/>
              </a:solidFill>
              <a:latin typeface="Candara" panose="020E0502030303020204" pitchFamily="34" charset="0"/>
            </a:endParaRPr>
          </a:p>
        </p:txBody>
      </p:sp>
      <p:pic>
        <p:nvPicPr>
          <p:cNvPr id="10" name="Graphic 9">
            <a:extLst>
              <a:ext uri="{FF2B5EF4-FFF2-40B4-BE49-F238E27FC236}">
                <a16:creationId xmlns:a16="http://schemas.microsoft.com/office/drawing/2014/main" id="{A9E36D6F-832B-4F25-8518-741A51DE1B7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267828" y="3671419"/>
            <a:ext cx="531074" cy="819470"/>
          </a:xfrm>
          <a:prstGeom prst="rect">
            <a:avLst/>
          </a:prstGeom>
        </p:spPr>
      </p:pic>
      <p:sp>
        <p:nvSpPr>
          <p:cNvPr id="131" name="Tekstvak 130">
            <a:extLst>
              <a:ext uri="{FF2B5EF4-FFF2-40B4-BE49-F238E27FC236}">
                <a16:creationId xmlns:a16="http://schemas.microsoft.com/office/drawing/2014/main" id="{3BE5AC48-12DA-4BF2-9323-86AAD7E406FB}"/>
              </a:ext>
            </a:extLst>
          </p:cNvPr>
          <p:cNvSpPr txBox="1"/>
          <p:nvPr/>
        </p:nvSpPr>
        <p:spPr>
          <a:xfrm>
            <a:off x="13806938" y="3697117"/>
            <a:ext cx="1703626" cy="660144"/>
          </a:xfrm>
          <a:prstGeom prst="rect">
            <a:avLst/>
          </a:prstGeom>
          <a:noFill/>
        </p:spPr>
        <p:txBody>
          <a:bodyPr vert="horz" wrap="none" lIns="180000" tIns="144000" rIns="180000" bIns="144000" rtlCol="0">
            <a:spAutoFit/>
          </a:bodyPr>
          <a:lstStyle/>
          <a:p>
            <a:r>
              <a:rPr lang="nl-BE" sz="2400" b="1" dirty="0">
                <a:solidFill>
                  <a:schemeClr val="accent2"/>
                </a:solidFill>
                <a:latin typeface="Candara" panose="020E0502030303020204" pitchFamily="34" charset="0"/>
              </a:rPr>
              <a:t>60 spelers</a:t>
            </a:r>
            <a:endParaRPr lang="en-BE" sz="2400" b="1" dirty="0">
              <a:solidFill>
                <a:schemeClr val="accent2"/>
              </a:solidFill>
              <a:latin typeface="Candara" panose="020E0502030303020204" pitchFamily="34" charset="0"/>
            </a:endParaRPr>
          </a:p>
        </p:txBody>
      </p:sp>
      <p:cxnSp>
        <p:nvCxnSpPr>
          <p:cNvPr id="12" name="Rechte verbindingslijn 11">
            <a:extLst>
              <a:ext uri="{FF2B5EF4-FFF2-40B4-BE49-F238E27FC236}">
                <a16:creationId xmlns:a16="http://schemas.microsoft.com/office/drawing/2014/main" id="{F8FBE02B-7325-47C8-BD96-797EA15FF8FF}"/>
              </a:ext>
            </a:extLst>
          </p:cNvPr>
          <p:cNvCxnSpPr/>
          <p:nvPr/>
        </p:nvCxnSpPr>
        <p:spPr>
          <a:xfrm>
            <a:off x="15757291" y="3470860"/>
            <a:ext cx="0" cy="1112657"/>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pic>
        <p:nvPicPr>
          <p:cNvPr id="134" name="Graphic 133">
            <a:extLst>
              <a:ext uri="{FF2B5EF4-FFF2-40B4-BE49-F238E27FC236}">
                <a16:creationId xmlns:a16="http://schemas.microsoft.com/office/drawing/2014/main" id="{E2FB8EBF-F2F6-4A02-AF95-BFDE9E9E6A0D}"/>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p:blipFill>
        <p:spPr>
          <a:xfrm>
            <a:off x="16121758" y="3675396"/>
            <a:ext cx="757450" cy="703586"/>
          </a:xfrm>
          <a:prstGeom prst="rect">
            <a:avLst/>
          </a:prstGeom>
        </p:spPr>
      </p:pic>
      <p:sp>
        <p:nvSpPr>
          <p:cNvPr id="135" name="Tekstvak 134">
            <a:extLst>
              <a:ext uri="{FF2B5EF4-FFF2-40B4-BE49-F238E27FC236}">
                <a16:creationId xmlns:a16="http://schemas.microsoft.com/office/drawing/2014/main" id="{970180DC-6E4A-4A91-9892-E36968B109D5}"/>
              </a:ext>
            </a:extLst>
          </p:cNvPr>
          <p:cNvSpPr txBox="1"/>
          <p:nvPr/>
        </p:nvSpPr>
        <p:spPr>
          <a:xfrm>
            <a:off x="16887244" y="3620025"/>
            <a:ext cx="1429513" cy="660144"/>
          </a:xfrm>
          <a:prstGeom prst="rect">
            <a:avLst/>
          </a:prstGeom>
          <a:noFill/>
        </p:spPr>
        <p:txBody>
          <a:bodyPr vert="horz" wrap="none" lIns="180000" tIns="144000" rIns="180000" bIns="144000" rtlCol="0">
            <a:spAutoFit/>
          </a:bodyPr>
          <a:lstStyle/>
          <a:p>
            <a:r>
              <a:rPr lang="nl-BE" sz="2400" b="1" dirty="0">
                <a:solidFill>
                  <a:schemeClr val="accent2"/>
                </a:solidFill>
                <a:latin typeface="Candara" panose="020E0502030303020204" pitchFamily="34" charset="0"/>
              </a:rPr>
              <a:t>72 holes</a:t>
            </a:r>
            <a:endParaRPr lang="en-BE" sz="2400" b="1" dirty="0">
              <a:solidFill>
                <a:schemeClr val="accent2"/>
              </a:solidFill>
              <a:latin typeface="Candara" panose="020E0502030303020204" pitchFamily="34" charset="0"/>
            </a:endParaRPr>
          </a:p>
        </p:txBody>
      </p:sp>
      <p:cxnSp>
        <p:nvCxnSpPr>
          <p:cNvPr id="136" name="Rechte verbindingslijn 135">
            <a:extLst>
              <a:ext uri="{FF2B5EF4-FFF2-40B4-BE49-F238E27FC236}">
                <a16:creationId xmlns:a16="http://schemas.microsoft.com/office/drawing/2014/main" id="{3F55F92C-FDC7-4898-AA66-A8ACA554B3E2}"/>
              </a:ext>
            </a:extLst>
          </p:cNvPr>
          <p:cNvCxnSpPr/>
          <p:nvPr/>
        </p:nvCxnSpPr>
        <p:spPr>
          <a:xfrm>
            <a:off x="18463175" y="3497059"/>
            <a:ext cx="0" cy="1112657"/>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138" name="Tekstvak 137">
            <a:extLst>
              <a:ext uri="{FF2B5EF4-FFF2-40B4-BE49-F238E27FC236}">
                <a16:creationId xmlns:a16="http://schemas.microsoft.com/office/drawing/2014/main" id="{F1317D52-E4A3-411D-AF79-C27DFFC15DC7}"/>
              </a:ext>
            </a:extLst>
          </p:cNvPr>
          <p:cNvSpPr txBox="1"/>
          <p:nvPr/>
        </p:nvSpPr>
        <p:spPr>
          <a:xfrm>
            <a:off x="16872863" y="3970688"/>
            <a:ext cx="1140973" cy="506256"/>
          </a:xfrm>
          <a:prstGeom prst="rect">
            <a:avLst/>
          </a:prstGeom>
          <a:noFill/>
        </p:spPr>
        <p:txBody>
          <a:bodyPr vert="horz" wrap="none" lIns="180000" tIns="144000" rIns="180000" bIns="144000" rtlCol="0">
            <a:spAutoFit/>
          </a:bodyPr>
          <a:lstStyle/>
          <a:p>
            <a:r>
              <a:rPr lang="nl-BE" sz="1400" dirty="0">
                <a:solidFill>
                  <a:schemeClr val="accent2"/>
                </a:solidFill>
                <a:latin typeface="Candara" panose="020E0502030303020204" pitchFamily="34" charset="0"/>
              </a:rPr>
              <a:t>18 per dag</a:t>
            </a:r>
            <a:endParaRPr lang="en-BE" sz="1400" dirty="0">
              <a:solidFill>
                <a:schemeClr val="accent2"/>
              </a:solidFill>
              <a:latin typeface="Candara" panose="020E0502030303020204" pitchFamily="34" charset="0"/>
            </a:endParaRPr>
          </a:p>
        </p:txBody>
      </p:sp>
      <p:pic>
        <p:nvPicPr>
          <p:cNvPr id="139" name="Graphic 138">
            <a:extLst>
              <a:ext uri="{FF2B5EF4-FFF2-40B4-BE49-F238E27FC236}">
                <a16:creationId xmlns:a16="http://schemas.microsoft.com/office/drawing/2014/main" id="{CE8DB176-5492-4B7A-98E2-C629198C08D4}"/>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p:blipFill>
        <p:spPr>
          <a:xfrm>
            <a:off x="18892876" y="3653675"/>
            <a:ext cx="631113" cy="703586"/>
          </a:xfrm>
          <a:prstGeom prst="rect">
            <a:avLst/>
          </a:prstGeom>
        </p:spPr>
      </p:pic>
      <p:sp>
        <p:nvSpPr>
          <p:cNvPr id="140" name="Tekstvak 139">
            <a:extLst>
              <a:ext uri="{FF2B5EF4-FFF2-40B4-BE49-F238E27FC236}">
                <a16:creationId xmlns:a16="http://schemas.microsoft.com/office/drawing/2014/main" id="{03B7303D-17EE-4C46-B607-69771383EEA3}"/>
              </a:ext>
            </a:extLst>
          </p:cNvPr>
          <p:cNvSpPr txBox="1"/>
          <p:nvPr/>
        </p:nvSpPr>
        <p:spPr>
          <a:xfrm>
            <a:off x="19595194" y="3598304"/>
            <a:ext cx="1612255" cy="660144"/>
          </a:xfrm>
          <a:prstGeom prst="rect">
            <a:avLst/>
          </a:prstGeom>
          <a:noFill/>
        </p:spPr>
        <p:txBody>
          <a:bodyPr vert="horz" wrap="none" lIns="180000" tIns="144000" rIns="180000" bIns="144000" rtlCol="0">
            <a:spAutoFit/>
          </a:bodyPr>
          <a:lstStyle/>
          <a:p>
            <a:r>
              <a:rPr lang="nl-BE" sz="2400" b="1" dirty="0">
                <a:solidFill>
                  <a:schemeClr val="accent2"/>
                </a:solidFill>
                <a:latin typeface="Candara" panose="020E0502030303020204" pitchFamily="34" charset="0"/>
              </a:rPr>
              <a:t>1 winnaar</a:t>
            </a:r>
            <a:endParaRPr lang="en-BE" sz="2400" b="1" dirty="0">
              <a:solidFill>
                <a:schemeClr val="accent2"/>
              </a:solidFill>
              <a:latin typeface="Candara" panose="020E0502030303020204" pitchFamily="34" charset="0"/>
            </a:endParaRPr>
          </a:p>
        </p:txBody>
      </p:sp>
      <p:sp>
        <p:nvSpPr>
          <p:cNvPr id="142" name="Tekstvak 141">
            <a:extLst>
              <a:ext uri="{FF2B5EF4-FFF2-40B4-BE49-F238E27FC236}">
                <a16:creationId xmlns:a16="http://schemas.microsoft.com/office/drawing/2014/main" id="{A582053F-2C77-4ACD-837D-2844E1A8C80F}"/>
              </a:ext>
            </a:extLst>
          </p:cNvPr>
          <p:cNvSpPr txBox="1"/>
          <p:nvPr/>
        </p:nvSpPr>
        <p:spPr>
          <a:xfrm>
            <a:off x="19580813" y="3948967"/>
            <a:ext cx="1931252" cy="506256"/>
          </a:xfrm>
          <a:prstGeom prst="rect">
            <a:avLst/>
          </a:prstGeom>
          <a:noFill/>
        </p:spPr>
        <p:txBody>
          <a:bodyPr vert="horz" wrap="none" lIns="180000" tIns="144000" rIns="180000" bIns="144000" rtlCol="0">
            <a:spAutoFit/>
          </a:bodyPr>
          <a:lstStyle/>
          <a:p>
            <a:r>
              <a:rPr lang="nl-BE" sz="1400" dirty="0">
                <a:solidFill>
                  <a:schemeClr val="accent2"/>
                </a:solidFill>
                <a:latin typeface="Candara" panose="020E0502030303020204" pitchFamily="34" charset="0"/>
              </a:rPr>
              <a:t>met de laagste score</a:t>
            </a:r>
            <a:endParaRPr lang="en-BE" sz="1400" dirty="0">
              <a:solidFill>
                <a:schemeClr val="accent2"/>
              </a:solidFill>
              <a:latin typeface="Candara" panose="020E0502030303020204" pitchFamily="34" charset="0"/>
            </a:endParaRPr>
          </a:p>
        </p:txBody>
      </p:sp>
      <p:pic>
        <p:nvPicPr>
          <p:cNvPr id="25" name="Graphic 24">
            <a:hlinkClick r:id="rId11" action="ppaction://hlinksldjump"/>
            <a:extLst>
              <a:ext uri="{FF2B5EF4-FFF2-40B4-BE49-F238E27FC236}">
                <a16:creationId xmlns:a16="http://schemas.microsoft.com/office/drawing/2014/main" id="{647C66D0-F9BB-49C0-AADF-CB1E83A80F70}"/>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rot="10800000">
            <a:off x="13146835" y="2898701"/>
            <a:ext cx="631150" cy="500672"/>
          </a:xfrm>
          <a:prstGeom prst="rect">
            <a:avLst/>
          </a:prstGeom>
        </p:spPr>
      </p:pic>
      <p:sp>
        <p:nvSpPr>
          <p:cNvPr id="82" name="!!Red">
            <a:extLst>
              <a:ext uri="{FF2B5EF4-FFF2-40B4-BE49-F238E27FC236}">
                <a16:creationId xmlns:a16="http://schemas.microsoft.com/office/drawing/2014/main" id="{A39B4CAF-A687-40DB-AFE3-4F8D8134A7D1}"/>
              </a:ext>
            </a:extLst>
          </p:cNvPr>
          <p:cNvSpPr/>
          <p:nvPr/>
        </p:nvSpPr>
        <p:spPr>
          <a:xfrm>
            <a:off x="46377" y="1032193"/>
            <a:ext cx="3312441"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3" name="!!Yellow">
            <a:extLst>
              <a:ext uri="{FF2B5EF4-FFF2-40B4-BE49-F238E27FC236}">
                <a16:creationId xmlns:a16="http://schemas.microsoft.com/office/drawing/2014/main" id="{2007BC7B-9708-4B58-81A6-D678C4A308DE}"/>
              </a:ext>
            </a:extLst>
          </p:cNvPr>
          <p:cNvSpPr/>
          <p:nvPr/>
        </p:nvSpPr>
        <p:spPr>
          <a:xfrm>
            <a:off x="33597" y="1032193"/>
            <a:ext cx="3226075"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4" name="!!Black">
            <a:extLst>
              <a:ext uri="{FF2B5EF4-FFF2-40B4-BE49-F238E27FC236}">
                <a16:creationId xmlns:a16="http://schemas.microsoft.com/office/drawing/2014/main" id="{F3299D39-8484-4FAD-8F69-783EEBAD51D5}"/>
              </a:ext>
            </a:extLst>
          </p:cNvPr>
          <p:cNvSpPr/>
          <p:nvPr/>
        </p:nvSpPr>
        <p:spPr>
          <a:xfrm>
            <a:off x="21641" y="1032193"/>
            <a:ext cx="3145285"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5" name="!!White">
            <a:extLst>
              <a:ext uri="{FF2B5EF4-FFF2-40B4-BE49-F238E27FC236}">
                <a16:creationId xmlns:a16="http://schemas.microsoft.com/office/drawing/2014/main" id="{297836E5-A4C7-440E-95C0-9D3D7D95B9F0}"/>
              </a:ext>
            </a:extLst>
          </p:cNvPr>
          <p:cNvSpPr/>
          <p:nvPr/>
        </p:nvSpPr>
        <p:spPr>
          <a:xfrm>
            <a:off x="0" y="1032193"/>
            <a:ext cx="3053349"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6" name="Tekstvak 85">
            <a:extLst>
              <a:ext uri="{FF2B5EF4-FFF2-40B4-BE49-F238E27FC236}">
                <a16:creationId xmlns:a16="http://schemas.microsoft.com/office/drawing/2014/main" id="{AF7A130B-0D35-424F-B810-5CC3613C9C5C}"/>
              </a:ext>
            </a:extLst>
          </p:cNvPr>
          <p:cNvSpPr txBox="1"/>
          <p:nvPr/>
        </p:nvSpPr>
        <p:spPr>
          <a:xfrm>
            <a:off x="0" y="1163605"/>
            <a:ext cx="3056145" cy="492443"/>
          </a:xfrm>
          <a:prstGeom prst="rect">
            <a:avLst/>
          </a:prstGeom>
          <a:noFill/>
        </p:spPr>
        <p:txBody>
          <a:bodyPr vert="horz" wrap="none" lIns="396000" tIns="0" rIns="216000" bIns="0" rtlCol="0">
            <a:spAutoFit/>
          </a:bodyPr>
          <a:lstStyle/>
          <a:p>
            <a:r>
              <a:rPr lang="nl-BE" sz="3200" b="1" dirty="0">
                <a:latin typeface="Candara" panose="020E0502030303020204" pitchFamily="34" charset="0"/>
              </a:rPr>
              <a:t>De scorekaart</a:t>
            </a:r>
          </a:p>
        </p:txBody>
      </p:sp>
      <p:sp>
        <p:nvSpPr>
          <p:cNvPr id="87" name="!!Scorecard">
            <a:extLst>
              <a:ext uri="{FF2B5EF4-FFF2-40B4-BE49-F238E27FC236}">
                <a16:creationId xmlns:a16="http://schemas.microsoft.com/office/drawing/2014/main" id="{2BB7980D-E97F-4136-9792-406B55B94DC6}"/>
              </a:ext>
            </a:extLst>
          </p:cNvPr>
          <p:cNvSpPr/>
          <p:nvPr/>
        </p:nvSpPr>
        <p:spPr>
          <a:xfrm>
            <a:off x="1028794" y="2860020"/>
            <a:ext cx="10181750" cy="2111043"/>
          </a:xfrm>
          <a:prstGeom prst="roundRect">
            <a:avLst>
              <a:gd name="adj" fmla="val 8982"/>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1" name="Tekstvak 10">
            <a:extLst>
              <a:ext uri="{FF2B5EF4-FFF2-40B4-BE49-F238E27FC236}">
                <a16:creationId xmlns:a16="http://schemas.microsoft.com/office/drawing/2014/main" id="{72912024-671B-43EE-B95C-D54396A29CBF}"/>
              </a:ext>
            </a:extLst>
          </p:cNvPr>
          <p:cNvSpPr txBox="1"/>
          <p:nvPr/>
        </p:nvSpPr>
        <p:spPr>
          <a:xfrm>
            <a:off x="1851486" y="3020081"/>
            <a:ext cx="2032000"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2400" b="1" dirty="0" err="1">
                <a:solidFill>
                  <a:schemeClr val="accent2"/>
                </a:solidFill>
                <a:latin typeface="Candara" panose="020E0502030303020204" pitchFamily="34" charset="0"/>
              </a:rPr>
              <a:t>Detry</a:t>
            </a:r>
            <a:endParaRPr lang="en-BE" sz="2400" b="1" dirty="0">
              <a:solidFill>
                <a:schemeClr val="accent2"/>
              </a:solidFill>
              <a:latin typeface="Candara" panose="020E0502030303020204" pitchFamily="34" charset="0"/>
            </a:endParaRPr>
          </a:p>
        </p:txBody>
      </p:sp>
      <p:sp>
        <p:nvSpPr>
          <p:cNvPr id="88" name="Tekstvak 87">
            <a:extLst>
              <a:ext uri="{FF2B5EF4-FFF2-40B4-BE49-F238E27FC236}">
                <a16:creationId xmlns:a16="http://schemas.microsoft.com/office/drawing/2014/main" id="{67650964-995E-4611-BCF2-4CD36B19DCBC}"/>
              </a:ext>
            </a:extLst>
          </p:cNvPr>
          <p:cNvSpPr txBox="1"/>
          <p:nvPr/>
        </p:nvSpPr>
        <p:spPr>
          <a:xfrm>
            <a:off x="1851486" y="3344290"/>
            <a:ext cx="2032000"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dirty="0">
                <a:solidFill>
                  <a:schemeClr val="accent4"/>
                </a:solidFill>
                <a:latin typeface="Candara" panose="020E0502030303020204" pitchFamily="34" charset="0"/>
              </a:rPr>
              <a:t>Thomas</a:t>
            </a:r>
            <a:endParaRPr lang="en-BE" dirty="0">
              <a:solidFill>
                <a:schemeClr val="accent4"/>
              </a:solidFill>
              <a:latin typeface="Candara" panose="020E0502030303020204" pitchFamily="34" charset="0"/>
            </a:endParaRPr>
          </a:p>
        </p:txBody>
      </p:sp>
      <p:grpSp>
        <p:nvGrpSpPr>
          <p:cNvPr id="16" name="Groep 15">
            <a:extLst>
              <a:ext uri="{FF2B5EF4-FFF2-40B4-BE49-F238E27FC236}">
                <a16:creationId xmlns:a16="http://schemas.microsoft.com/office/drawing/2014/main" id="{B78A0B87-CE5A-4BD8-8558-F4519D2E7AC2}"/>
              </a:ext>
            </a:extLst>
          </p:cNvPr>
          <p:cNvGrpSpPr/>
          <p:nvPr/>
        </p:nvGrpSpPr>
        <p:grpSpPr>
          <a:xfrm>
            <a:off x="1188936" y="3075568"/>
            <a:ext cx="516132" cy="522736"/>
            <a:chOff x="5461000" y="3175765"/>
            <a:chExt cx="516132" cy="522736"/>
          </a:xfrm>
        </p:grpSpPr>
        <p:sp>
          <p:nvSpPr>
            <p:cNvPr id="104" name="Vrije vorm: vorm 103">
              <a:extLst>
                <a:ext uri="{FF2B5EF4-FFF2-40B4-BE49-F238E27FC236}">
                  <a16:creationId xmlns:a16="http://schemas.microsoft.com/office/drawing/2014/main" id="{4844325B-DA57-4061-B10D-CBEED2AD6E99}"/>
                </a:ext>
              </a:extLst>
            </p:cNvPr>
            <p:cNvSpPr/>
            <p:nvPr/>
          </p:nvSpPr>
          <p:spPr>
            <a:xfrm>
              <a:off x="5634731" y="3175765"/>
              <a:ext cx="173432" cy="522736"/>
            </a:xfrm>
            <a:custGeom>
              <a:avLst/>
              <a:gdLst>
                <a:gd name="connsiteX0" fmla="*/ 85525 w 173432"/>
                <a:gd name="connsiteY0" fmla="*/ 0 h 522736"/>
                <a:gd name="connsiteX1" fmla="*/ 137774 w 173432"/>
                <a:gd name="connsiteY1" fmla="*/ 5310 h 522736"/>
                <a:gd name="connsiteX2" fmla="*/ 173432 w 173432"/>
                <a:gd name="connsiteY2" fmla="*/ 16469 h 522736"/>
                <a:gd name="connsiteX3" fmla="*/ 173432 w 173432"/>
                <a:gd name="connsiteY3" fmla="*/ 506267 h 522736"/>
                <a:gd name="connsiteX4" fmla="*/ 137774 w 173432"/>
                <a:gd name="connsiteY4" fmla="*/ 517426 h 522736"/>
                <a:gd name="connsiteX5" fmla="*/ 85525 w 173432"/>
                <a:gd name="connsiteY5" fmla="*/ 522736 h 522736"/>
                <a:gd name="connsiteX6" fmla="*/ 33276 w 173432"/>
                <a:gd name="connsiteY6" fmla="*/ 517426 h 522736"/>
                <a:gd name="connsiteX7" fmla="*/ 0 w 173432"/>
                <a:gd name="connsiteY7" fmla="*/ 507012 h 522736"/>
                <a:gd name="connsiteX8" fmla="*/ 0 w 173432"/>
                <a:gd name="connsiteY8" fmla="*/ 15724 h 522736"/>
                <a:gd name="connsiteX9" fmla="*/ 33276 w 173432"/>
                <a:gd name="connsiteY9" fmla="*/ 5310 h 522736"/>
                <a:gd name="connsiteX10" fmla="*/ 85525 w 173432"/>
                <a:gd name="connsiteY10" fmla="*/ 0 h 522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3432" h="522736">
                  <a:moveTo>
                    <a:pt x="85525" y="0"/>
                  </a:moveTo>
                  <a:cubicBezTo>
                    <a:pt x="103423" y="0"/>
                    <a:pt x="120897" y="1829"/>
                    <a:pt x="137774" y="5310"/>
                  </a:cubicBezTo>
                  <a:lnTo>
                    <a:pt x="173432" y="16469"/>
                  </a:lnTo>
                  <a:lnTo>
                    <a:pt x="173432" y="506267"/>
                  </a:lnTo>
                  <a:lnTo>
                    <a:pt x="137774" y="517426"/>
                  </a:lnTo>
                  <a:cubicBezTo>
                    <a:pt x="120897" y="520908"/>
                    <a:pt x="103423" y="522736"/>
                    <a:pt x="85525" y="522736"/>
                  </a:cubicBezTo>
                  <a:cubicBezTo>
                    <a:pt x="67627" y="522736"/>
                    <a:pt x="50152" y="520908"/>
                    <a:pt x="33276" y="517426"/>
                  </a:cubicBezTo>
                  <a:lnTo>
                    <a:pt x="0" y="507012"/>
                  </a:lnTo>
                  <a:lnTo>
                    <a:pt x="0" y="15724"/>
                  </a:lnTo>
                  <a:lnTo>
                    <a:pt x="33276" y="5310"/>
                  </a:lnTo>
                  <a:cubicBezTo>
                    <a:pt x="50152" y="1829"/>
                    <a:pt x="67627" y="0"/>
                    <a:pt x="85525"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3" name="Vrije vorm: vorm 102">
              <a:extLst>
                <a:ext uri="{FF2B5EF4-FFF2-40B4-BE49-F238E27FC236}">
                  <a16:creationId xmlns:a16="http://schemas.microsoft.com/office/drawing/2014/main" id="{548256D2-BBA2-4B11-B90C-9A2332B0C915}"/>
                </a:ext>
              </a:extLst>
            </p:cNvPr>
            <p:cNvSpPr/>
            <p:nvPr/>
          </p:nvSpPr>
          <p:spPr>
            <a:xfrm>
              <a:off x="5461000" y="3191582"/>
              <a:ext cx="173432" cy="491102"/>
            </a:xfrm>
            <a:custGeom>
              <a:avLst/>
              <a:gdLst>
                <a:gd name="connsiteX0" fmla="*/ 173432 w 173432"/>
                <a:gd name="connsiteY0" fmla="*/ 0 h 491102"/>
                <a:gd name="connsiteX1" fmla="*/ 173432 w 173432"/>
                <a:gd name="connsiteY1" fmla="*/ 491102 h 491102"/>
                <a:gd name="connsiteX2" fmla="*/ 158341 w 173432"/>
                <a:gd name="connsiteY2" fmla="*/ 486379 h 491102"/>
                <a:gd name="connsiteX3" fmla="*/ 5266 w 173432"/>
                <a:gd name="connsiteY3" fmla="*/ 298226 h 491102"/>
                <a:gd name="connsiteX4" fmla="*/ 0 w 173432"/>
                <a:gd name="connsiteY4" fmla="*/ 245561 h 491102"/>
                <a:gd name="connsiteX5" fmla="*/ 0 w 173432"/>
                <a:gd name="connsiteY5" fmla="*/ 245541 h 491102"/>
                <a:gd name="connsiteX6" fmla="*/ 5266 w 173432"/>
                <a:gd name="connsiteY6" fmla="*/ 192876 h 491102"/>
                <a:gd name="connsiteX7" fmla="*/ 158341 w 173432"/>
                <a:gd name="connsiteY7" fmla="*/ 4723 h 491102"/>
                <a:gd name="connsiteX8" fmla="*/ 173432 w 173432"/>
                <a:gd name="connsiteY8" fmla="*/ 0 h 491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3432" h="491102">
                  <a:moveTo>
                    <a:pt x="173432" y="0"/>
                  </a:moveTo>
                  <a:lnTo>
                    <a:pt x="173432" y="491102"/>
                  </a:lnTo>
                  <a:lnTo>
                    <a:pt x="158341" y="486379"/>
                  </a:lnTo>
                  <a:cubicBezTo>
                    <a:pt x="80798" y="453315"/>
                    <a:pt x="22534" y="383298"/>
                    <a:pt x="5266" y="298226"/>
                  </a:cubicBezTo>
                  <a:lnTo>
                    <a:pt x="0" y="245561"/>
                  </a:lnTo>
                  <a:lnTo>
                    <a:pt x="0" y="245541"/>
                  </a:lnTo>
                  <a:lnTo>
                    <a:pt x="5266" y="192876"/>
                  </a:lnTo>
                  <a:cubicBezTo>
                    <a:pt x="22534" y="107804"/>
                    <a:pt x="80798" y="37787"/>
                    <a:pt x="158341" y="4723"/>
                  </a:cubicBezTo>
                  <a:lnTo>
                    <a:pt x="173432"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2" name="Vrije vorm: vorm 101">
              <a:extLst>
                <a:ext uri="{FF2B5EF4-FFF2-40B4-BE49-F238E27FC236}">
                  <a16:creationId xmlns:a16="http://schemas.microsoft.com/office/drawing/2014/main" id="{DDC0228A-5E8C-4E09-A327-7526D4ED1FE4}"/>
                </a:ext>
              </a:extLst>
            </p:cNvPr>
            <p:cNvSpPr/>
            <p:nvPr/>
          </p:nvSpPr>
          <p:spPr>
            <a:xfrm>
              <a:off x="5808163" y="3192979"/>
              <a:ext cx="168969" cy="488308"/>
            </a:xfrm>
            <a:custGeom>
              <a:avLst/>
              <a:gdLst>
                <a:gd name="connsiteX0" fmla="*/ 0 w 168969"/>
                <a:gd name="connsiteY0" fmla="*/ 0 h 488308"/>
                <a:gd name="connsiteX1" fmla="*/ 10627 w 168969"/>
                <a:gd name="connsiteY1" fmla="*/ 3326 h 488308"/>
                <a:gd name="connsiteX2" fmla="*/ 168969 w 168969"/>
                <a:gd name="connsiteY2" fmla="*/ 244154 h 488308"/>
                <a:gd name="connsiteX3" fmla="*/ 10627 w 168969"/>
                <a:gd name="connsiteY3" fmla="*/ 484982 h 488308"/>
                <a:gd name="connsiteX4" fmla="*/ 0 w 168969"/>
                <a:gd name="connsiteY4" fmla="*/ 488308 h 488308"/>
                <a:gd name="connsiteX5" fmla="*/ 0 w 168969"/>
                <a:gd name="connsiteY5" fmla="*/ 0 h 488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969" h="488308">
                  <a:moveTo>
                    <a:pt x="0" y="0"/>
                  </a:moveTo>
                  <a:lnTo>
                    <a:pt x="10627" y="3326"/>
                  </a:lnTo>
                  <a:cubicBezTo>
                    <a:pt x="103678" y="43003"/>
                    <a:pt x="168969" y="135892"/>
                    <a:pt x="168969" y="244154"/>
                  </a:cubicBezTo>
                  <a:cubicBezTo>
                    <a:pt x="168969" y="352417"/>
                    <a:pt x="103678" y="445305"/>
                    <a:pt x="10627" y="484982"/>
                  </a:cubicBezTo>
                  <a:lnTo>
                    <a:pt x="0" y="488308"/>
                  </a:lnTo>
                  <a:lnTo>
                    <a:pt x="0"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grpSp>
      <p:cxnSp>
        <p:nvCxnSpPr>
          <p:cNvPr id="22" name="Rechte verbindingslijn 21">
            <a:extLst>
              <a:ext uri="{FF2B5EF4-FFF2-40B4-BE49-F238E27FC236}">
                <a16:creationId xmlns:a16="http://schemas.microsoft.com/office/drawing/2014/main" id="{50F33B9F-9538-4B66-BBCD-86DEF3C2C003}"/>
              </a:ext>
            </a:extLst>
          </p:cNvPr>
          <p:cNvCxnSpPr>
            <a:cxnSpLocks/>
          </p:cNvCxnSpPr>
          <p:nvPr/>
        </p:nvCxnSpPr>
        <p:spPr>
          <a:xfrm>
            <a:off x="1186590" y="4053387"/>
            <a:ext cx="9821964" cy="0"/>
          </a:xfrm>
          <a:prstGeom prst="line">
            <a:avLst/>
          </a:prstGeom>
        </p:spPr>
        <p:style>
          <a:lnRef idx="1">
            <a:schemeClr val="dk1"/>
          </a:lnRef>
          <a:fillRef idx="0">
            <a:schemeClr val="dk1"/>
          </a:fillRef>
          <a:effectRef idx="0">
            <a:schemeClr val="dk1"/>
          </a:effectRef>
          <a:fontRef idx="minor">
            <a:schemeClr val="tx1"/>
          </a:fontRef>
        </p:style>
      </p:cxnSp>
      <p:sp>
        <p:nvSpPr>
          <p:cNvPr id="26" name="Tekstvak 25">
            <a:extLst>
              <a:ext uri="{FF2B5EF4-FFF2-40B4-BE49-F238E27FC236}">
                <a16:creationId xmlns:a16="http://schemas.microsoft.com/office/drawing/2014/main" id="{9E852FDA-96AD-497D-BD91-0E5EAFC7052E}"/>
              </a:ext>
            </a:extLst>
          </p:cNvPr>
          <p:cNvSpPr txBox="1"/>
          <p:nvPr/>
        </p:nvSpPr>
        <p:spPr>
          <a:xfrm>
            <a:off x="1193036" y="3776288"/>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defPPr>
              <a:defRPr lang="en-BE"/>
            </a:defPPr>
            <a:lvl1pPr>
              <a:defRPr sz="1100">
                <a:latin typeface="Candara" panose="020E0502030303020204" pitchFamily="34" charset="0"/>
              </a:defRPr>
            </a:lvl1pPr>
          </a:lstStyle>
          <a:p>
            <a:r>
              <a:rPr lang="nl-BE" dirty="0"/>
              <a:t>Hole</a:t>
            </a:r>
            <a:endParaRPr lang="en-BE" dirty="0"/>
          </a:p>
        </p:txBody>
      </p:sp>
      <p:sp>
        <p:nvSpPr>
          <p:cNvPr id="105" name="Tekstvak 104">
            <a:extLst>
              <a:ext uri="{FF2B5EF4-FFF2-40B4-BE49-F238E27FC236}">
                <a16:creationId xmlns:a16="http://schemas.microsoft.com/office/drawing/2014/main" id="{0E2F12F3-CA27-4CCC-9CD7-A02EB02072D7}"/>
              </a:ext>
            </a:extLst>
          </p:cNvPr>
          <p:cNvSpPr txBox="1"/>
          <p:nvPr/>
        </p:nvSpPr>
        <p:spPr>
          <a:xfrm>
            <a:off x="1183194" y="4107226"/>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t">
            <a:spAutoFit/>
          </a:bodyPr>
          <a:lstStyle/>
          <a:p>
            <a:r>
              <a:rPr lang="nl-BE" sz="1100" dirty="0">
                <a:solidFill>
                  <a:schemeClr val="accent2">
                    <a:lumMod val="50000"/>
                    <a:lumOff val="50000"/>
                  </a:schemeClr>
                </a:solidFill>
                <a:latin typeface="Candara" panose="020E0502030303020204" pitchFamily="34" charset="0"/>
              </a:rPr>
              <a:t>Par</a:t>
            </a:r>
            <a:endParaRPr lang="en-BE" sz="1100" dirty="0">
              <a:solidFill>
                <a:schemeClr val="accent2">
                  <a:lumMod val="50000"/>
                  <a:lumOff val="50000"/>
                </a:schemeClr>
              </a:solidFill>
              <a:latin typeface="Candara" panose="020E0502030303020204" pitchFamily="34" charset="0"/>
            </a:endParaRPr>
          </a:p>
        </p:txBody>
      </p:sp>
      <p:sp>
        <p:nvSpPr>
          <p:cNvPr id="31" name="Tekstvak 30">
            <a:extLst>
              <a:ext uri="{FF2B5EF4-FFF2-40B4-BE49-F238E27FC236}">
                <a16:creationId xmlns:a16="http://schemas.microsoft.com/office/drawing/2014/main" id="{87B88784-1998-4D2A-ACE8-ADCF201166AA}"/>
              </a:ext>
            </a:extLst>
          </p:cNvPr>
          <p:cNvSpPr txBox="1"/>
          <p:nvPr/>
        </p:nvSpPr>
        <p:spPr>
          <a:xfrm>
            <a:off x="1787107"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a:t>
            </a:r>
            <a:endParaRPr lang="en-BE" b="1" dirty="0">
              <a:latin typeface="Candara" panose="020E0502030303020204" pitchFamily="34" charset="0"/>
            </a:endParaRPr>
          </a:p>
        </p:txBody>
      </p:sp>
      <p:sp>
        <p:nvSpPr>
          <p:cNvPr id="114" name="Tekstvak 113">
            <a:extLst>
              <a:ext uri="{FF2B5EF4-FFF2-40B4-BE49-F238E27FC236}">
                <a16:creationId xmlns:a16="http://schemas.microsoft.com/office/drawing/2014/main" id="{CA265B12-4843-4D79-8E94-52FB58943312}"/>
              </a:ext>
            </a:extLst>
          </p:cNvPr>
          <p:cNvSpPr txBox="1"/>
          <p:nvPr/>
        </p:nvSpPr>
        <p:spPr>
          <a:xfrm>
            <a:off x="2842212"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2</a:t>
            </a:r>
            <a:endParaRPr lang="en-BE" b="1" dirty="0">
              <a:latin typeface="Candara" panose="020E0502030303020204" pitchFamily="34" charset="0"/>
            </a:endParaRPr>
          </a:p>
        </p:txBody>
      </p:sp>
      <p:sp>
        <p:nvSpPr>
          <p:cNvPr id="115" name="Tekstvak 114">
            <a:extLst>
              <a:ext uri="{FF2B5EF4-FFF2-40B4-BE49-F238E27FC236}">
                <a16:creationId xmlns:a16="http://schemas.microsoft.com/office/drawing/2014/main" id="{40AC0C90-21B3-4C04-B7B2-E7EF85072754}"/>
              </a:ext>
            </a:extLst>
          </p:cNvPr>
          <p:cNvSpPr txBox="1"/>
          <p:nvPr/>
        </p:nvSpPr>
        <p:spPr>
          <a:xfrm>
            <a:off x="3897317"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116" name="Tekstvak 115">
            <a:extLst>
              <a:ext uri="{FF2B5EF4-FFF2-40B4-BE49-F238E27FC236}">
                <a16:creationId xmlns:a16="http://schemas.microsoft.com/office/drawing/2014/main" id="{F54C14A7-C4C2-4446-B9B8-DD63EA27AE26}"/>
              </a:ext>
            </a:extLst>
          </p:cNvPr>
          <p:cNvSpPr txBox="1"/>
          <p:nvPr/>
        </p:nvSpPr>
        <p:spPr>
          <a:xfrm>
            <a:off x="4952422"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117" name="Tekstvak 116">
            <a:extLst>
              <a:ext uri="{FF2B5EF4-FFF2-40B4-BE49-F238E27FC236}">
                <a16:creationId xmlns:a16="http://schemas.microsoft.com/office/drawing/2014/main" id="{DAC8CAB6-8BBA-4373-AB0A-B216E2F2478B}"/>
              </a:ext>
            </a:extLst>
          </p:cNvPr>
          <p:cNvSpPr txBox="1"/>
          <p:nvPr/>
        </p:nvSpPr>
        <p:spPr>
          <a:xfrm>
            <a:off x="6007527"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5</a:t>
            </a:r>
            <a:endParaRPr lang="en-BE" b="1" dirty="0">
              <a:latin typeface="Candara" panose="020E0502030303020204" pitchFamily="34" charset="0"/>
            </a:endParaRPr>
          </a:p>
        </p:txBody>
      </p:sp>
      <p:sp>
        <p:nvSpPr>
          <p:cNvPr id="118" name="Tekstvak 117">
            <a:extLst>
              <a:ext uri="{FF2B5EF4-FFF2-40B4-BE49-F238E27FC236}">
                <a16:creationId xmlns:a16="http://schemas.microsoft.com/office/drawing/2014/main" id="{700FF20E-320A-45BB-9953-E112C021AACD}"/>
              </a:ext>
            </a:extLst>
          </p:cNvPr>
          <p:cNvSpPr txBox="1"/>
          <p:nvPr/>
        </p:nvSpPr>
        <p:spPr>
          <a:xfrm>
            <a:off x="7062632"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6</a:t>
            </a:r>
            <a:endParaRPr lang="en-BE" b="1" dirty="0">
              <a:latin typeface="Candara" panose="020E0502030303020204" pitchFamily="34" charset="0"/>
            </a:endParaRPr>
          </a:p>
        </p:txBody>
      </p:sp>
      <p:sp>
        <p:nvSpPr>
          <p:cNvPr id="119" name="Tekstvak 118">
            <a:extLst>
              <a:ext uri="{FF2B5EF4-FFF2-40B4-BE49-F238E27FC236}">
                <a16:creationId xmlns:a16="http://schemas.microsoft.com/office/drawing/2014/main" id="{AC0B0A60-7776-4139-BADD-5F18D1A73926}"/>
              </a:ext>
            </a:extLst>
          </p:cNvPr>
          <p:cNvSpPr txBox="1"/>
          <p:nvPr/>
        </p:nvSpPr>
        <p:spPr>
          <a:xfrm>
            <a:off x="8117737"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7</a:t>
            </a:r>
            <a:endParaRPr lang="en-BE" b="1" dirty="0">
              <a:latin typeface="Candara" panose="020E0502030303020204" pitchFamily="34" charset="0"/>
            </a:endParaRPr>
          </a:p>
        </p:txBody>
      </p:sp>
      <p:sp>
        <p:nvSpPr>
          <p:cNvPr id="123" name="Tekstvak 122">
            <a:extLst>
              <a:ext uri="{FF2B5EF4-FFF2-40B4-BE49-F238E27FC236}">
                <a16:creationId xmlns:a16="http://schemas.microsoft.com/office/drawing/2014/main" id="{D5B7889E-BC64-48F8-A76E-04958BB1CAEA}"/>
              </a:ext>
            </a:extLst>
          </p:cNvPr>
          <p:cNvSpPr txBox="1"/>
          <p:nvPr/>
        </p:nvSpPr>
        <p:spPr>
          <a:xfrm>
            <a:off x="9172842"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8</a:t>
            </a:r>
            <a:endParaRPr lang="en-BE" b="1" dirty="0">
              <a:latin typeface="Candara" panose="020E0502030303020204" pitchFamily="34" charset="0"/>
            </a:endParaRPr>
          </a:p>
        </p:txBody>
      </p:sp>
      <p:sp>
        <p:nvSpPr>
          <p:cNvPr id="124" name="Tekstvak 123">
            <a:extLst>
              <a:ext uri="{FF2B5EF4-FFF2-40B4-BE49-F238E27FC236}">
                <a16:creationId xmlns:a16="http://schemas.microsoft.com/office/drawing/2014/main" id="{BBA4F339-F514-4393-BE33-EB9B17DC35CC}"/>
              </a:ext>
            </a:extLst>
          </p:cNvPr>
          <p:cNvSpPr txBox="1"/>
          <p:nvPr/>
        </p:nvSpPr>
        <p:spPr>
          <a:xfrm>
            <a:off x="10227945"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9</a:t>
            </a:r>
            <a:endParaRPr lang="en-BE" b="1" dirty="0">
              <a:latin typeface="Candara" panose="020E0502030303020204" pitchFamily="34" charset="0"/>
            </a:endParaRPr>
          </a:p>
        </p:txBody>
      </p:sp>
      <p:sp>
        <p:nvSpPr>
          <p:cNvPr id="125" name="Tekstvak 124">
            <a:extLst>
              <a:ext uri="{FF2B5EF4-FFF2-40B4-BE49-F238E27FC236}">
                <a16:creationId xmlns:a16="http://schemas.microsoft.com/office/drawing/2014/main" id="{3D15A702-5B3E-4B7B-B297-22C607EDF4AA}"/>
              </a:ext>
            </a:extLst>
          </p:cNvPr>
          <p:cNvSpPr txBox="1"/>
          <p:nvPr/>
        </p:nvSpPr>
        <p:spPr>
          <a:xfrm>
            <a:off x="1787282"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126" name="Tekstvak 125">
            <a:extLst>
              <a:ext uri="{FF2B5EF4-FFF2-40B4-BE49-F238E27FC236}">
                <a16:creationId xmlns:a16="http://schemas.microsoft.com/office/drawing/2014/main" id="{AF168253-B3BE-481D-B774-E87B22BDE88B}"/>
              </a:ext>
            </a:extLst>
          </p:cNvPr>
          <p:cNvSpPr txBox="1"/>
          <p:nvPr/>
        </p:nvSpPr>
        <p:spPr>
          <a:xfrm>
            <a:off x="2842387"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127" name="Tekstvak 126">
            <a:extLst>
              <a:ext uri="{FF2B5EF4-FFF2-40B4-BE49-F238E27FC236}">
                <a16:creationId xmlns:a16="http://schemas.microsoft.com/office/drawing/2014/main" id="{074BF0C7-7F4A-4180-B3F2-A171A489F507}"/>
              </a:ext>
            </a:extLst>
          </p:cNvPr>
          <p:cNvSpPr txBox="1"/>
          <p:nvPr/>
        </p:nvSpPr>
        <p:spPr>
          <a:xfrm>
            <a:off x="3897492"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128" name="Tekstvak 127">
            <a:extLst>
              <a:ext uri="{FF2B5EF4-FFF2-40B4-BE49-F238E27FC236}">
                <a16:creationId xmlns:a16="http://schemas.microsoft.com/office/drawing/2014/main" id="{9A9150BE-B508-4BB7-9059-FFB5B7EAAD57}"/>
              </a:ext>
            </a:extLst>
          </p:cNvPr>
          <p:cNvSpPr txBox="1"/>
          <p:nvPr/>
        </p:nvSpPr>
        <p:spPr>
          <a:xfrm>
            <a:off x="4952597"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3</a:t>
            </a:r>
            <a:endParaRPr lang="en-BE" sz="1200" b="1" dirty="0">
              <a:solidFill>
                <a:schemeClr val="accent2">
                  <a:lumMod val="50000"/>
                  <a:lumOff val="50000"/>
                </a:schemeClr>
              </a:solidFill>
              <a:latin typeface="Candara" panose="020E0502030303020204" pitchFamily="34" charset="0"/>
            </a:endParaRPr>
          </a:p>
        </p:txBody>
      </p:sp>
      <p:sp>
        <p:nvSpPr>
          <p:cNvPr id="129" name="Tekstvak 128">
            <a:extLst>
              <a:ext uri="{FF2B5EF4-FFF2-40B4-BE49-F238E27FC236}">
                <a16:creationId xmlns:a16="http://schemas.microsoft.com/office/drawing/2014/main" id="{5B4D50F1-C5FB-4239-AE93-E457FB70324E}"/>
              </a:ext>
            </a:extLst>
          </p:cNvPr>
          <p:cNvSpPr txBox="1"/>
          <p:nvPr/>
        </p:nvSpPr>
        <p:spPr>
          <a:xfrm>
            <a:off x="6007702"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5</a:t>
            </a:r>
            <a:endParaRPr lang="en-BE" sz="1200" b="1" dirty="0">
              <a:solidFill>
                <a:schemeClr val="accent2">
                  <a:lumMod val="50000"/>
                  <a:lumOff val="50000"/>
                </a:schemeClr>
              </a:solidFill>
              <a:latin typeface="Candara" panose="020E0502030303020204" pitchFamily="34" charset="0"/>
            </a:endParaRPr>
          </a:p>
        </p:txBody>
      </p:sp>
      <p:sp>
        <p:nvSpPr>
          <p:cNvPr id="130" name="Tekstvak 129">
            <a:extLst>
              <a:ext uri="{FF2B5EF4-FFF2-40B4-BE49-F238E27FC236}">
                <a16:creationId xmlns:a16="http://schemas.microsoft.com/office/drawing/2014/main" id="{B1C1A90A-B60F-4B97-BF94-968697EF9D3F}"/>
              </a:ext>
            </a:extLst>
          </p:cNvPr>
          <p:cNvSpPr txBox="1"/>
          <p:nvPr/>
        </p:nvSpPr>
        <p:spPr>
          <a:xfrm>
            <a:off x="7062807"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132" name="Tekstvak 131">
            <a:extLst>
              <a:ext uri="{FF2B5EF4-FFF2-40B4-BE49-F238E27FC236}">
                <a16:creationId xmlns:a16="http://schemas.microsoft.com/office/drawing/2014/main" id="{DDE09DC1-BB2A-405D-91B3-D29AD1F583C9}"/>
              </a:ext>
            </a:extLst>
          </p:cNvPr>
          <p:cNvSpPr txBox="1"/>
          <p:nvPr/>
        </p:nvSpPr>
        <p:spPr>
          <a:xfrm>
            <a:off x="8117912"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3</a:t>
            </a:r>
            <a:endParaRPr lang="en-BE" sz="1200" b="1" dirty="0">
              <a:solidFill>
                <a:schemeClr val="accent2">
                  <a:lumMod val="50000"/>
                  <a:lumOff val="50000"/>
                </a:schemeClr>
              </a:solidFill>
              <a:latin typeface="Candara" panose="020E0502030303020204" pitchFamily="34" charset="0"/>
            </a:endParaRPr>
          </a:p>
        </p:txBody>
      </p:sp>
      <p:sp>
        <p:nvSpPr>
          <p:cNvPr id="133" name="Tekstvak 132">
            <a:extLst>
              <a:ext uri="{FF2B5EF4-FFF2-40B4-BE49-F238E27FC236}">
                <a16:creationId xmlns:a16="http://schemas.microsoft.com/office/drawing/2014/main" id="{4A7FFF19-4127-4933-B312-F30B4D772F5D}"/>
              </a:ext>
            </a:extLst>
          </p:cNvPr>
          <p:cNvSpPr txBox="1"/>
          <p:nvPr/>
        </p:nvSpPr>
        <p:spPr>
          <a:xfrm>
            <a:off x="9173017"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5</a:t>
            </a:r>
            <a:endParaRPr lang="en-BE" sz="1200" b="1" dirty="0">
              <a:solidFill>
                <a:schemeClr val="accent2">
                  <a:lumMod val="50000"/>
                  <a:lumOff val="50000"/>
                </a:schemeClr>
              </a:solidFill>
              <a:latin typeface="Candara" panose="020E0502030303020204" pitchFamily="34" charset="0"/>
            </a:endParaRPr>
          </a:p>
        </p:txBody>
      </p:sp>
      <p:sp>
        <p:nvSpPr>
          <p:cNvPr id="141" name="Tekstvak 140">
            <a:extLst>
              <a:ext uri="{FF2B5EF4-FFF2-40B4-BE49-F238E27FC236}">
                <a16:creationId xmlns:a16="http://schemas.microsoft.com/office/drawing/2014/main" id="{8C2EBB11-B6D5-4D6B-8621-6672E0B0CF83}"/>
              </a:ext>
            </a:extLst>
          </p:cNvPr>
          <p:cNvSpPr txBox="1"/>
          <p:nvPr/>
        </p:nvSpPr>
        <p:spPr>
          <a:xfrm>
            <a:off x="10228120" y="4093981"/>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cxnSp>
        <p:nvCxnSpPr>
          <p:cNvPr id="143" name="Rechte verbindingslijn 142">
            <a:extLst>
              <a:ext uri="{FF2B5EF4-FFF2-40B4-BE49-F238E27FC236}">
                <a16:creationId xmlns:a16="http://schemas.microsoft.com/office/drawing/2014/main" id="{8F247483-B778-414D-825C-BCEF6DB94DFD}"/>
              </a:ext>
            </a:extLst>
          </p:cNvPr>
          <p:cNvCxnSpPr>
            <a:cxnSpLocks/>
          </p:cNvCxnSpPr>
          <p:nvPr/>
        </p:nvCxnSpPr>
        <p:spPr>
          <a:xfrm>
            <a:off x="1193036" y="4347318"/>
            <a:ext cx="9821964" cy="0"/>
          </a:xfrm>
          <a:prstGeom prst="line">
            <a:avLst/>
          </a:prstGeom>
        </p:spPr>
        <p:style>
          <a:lnRef idx="1">
            <a:schemeClr val="dk1"/>
          </a:lnRef>
          <a:fillRef idx="0">
            <a:schemeClr val="dk1"/>
          </a:fillRef>
          <a:effectRef idx="0">
            <a:schemeClr val="dk1"/>
          </a:effectRef>
          <a:fontRef idx="minor">
            <a:schemeClr val="tx1"/>
          </a:fontRef>
        </p:style>
      </p:cxnSp>
      <p:sp>
        <p:nvSpPr>
          <p:cNvPr id="144" name="Tekstvak 143">
            <a:extLst>
              <a:ext uri="{FF2B5EF4-FFF2-40B4-BE49-F238E27FC236}">
                <a16:creationId xmlns:a16="http://schemas.microsoft.com/office/drawing/2014/main" id="{BEDEB585-CCC1-4297-94E4-536C373CDEE0}"/>
              </a:ext>
            </a:extLst>
          </p:cNvPr>
          <p:cNvSpPr txBox="1"/>
          <p:nvPr/>
        </p:nvSpPr>
        <p:spPr>
          <a:xfrm>
            <a:off x="1189640" y="4463740"/>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ctr">
            <a:spAutoFit/>
          </a:bodyPr>
          <a:lstStyle/>
          <a:p>
            <a:r>
              <a:rPr lang="nl-BE" sz="1100" dirty="0">
                <a:latin typeface="Candara" panose="020E0502030303020204" pitchFamily="34" charset="0"/>
              </a:rPr>
              <a:t>Score</a:t>
            </a:r>
            <a:endParaRPr lang="en-BE" sz="1100" dirty="0">
              <a:latin typeface="Candara" panose="020E0502030303020204" pitchFamily="34" charset="0"/>
            </a:endParaRPr>
          </a:p>
        </p:txBody>
      </p:sp>
      <p:sp>
        <p:nvSpPr>
          <p:cNvPr id="145" name="Tekstvak 144">
            <a:extLst>
              <a:ext uri="{FF2B5EF4-FFF2-40B4-BE49-F238E27FC236}">
                <a16:creationId xmlns:a16="http://schemas.microsoft.com/office/drawing/2014/main" id="{4EA761E4-3686-4A55-825C-F829F8CD6771}"/>
              </a:ext>
            </a:extLst>
          </p:cNvPr>
          <p:cNvSpPr txBox="1"/>
          <p:nvPr/>
        </p:nvSpPr>
        <p:spPr>
          <a:xfrm>
            <a:off x="1793728"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146" name="Tekstvak 145">
            <a:extLst>
              <a:ext uri="{FF2B5EF4-FFF2-40B4-BE49-F238E27FC236}">
                <a16:creationId xmlns:a16="http://schemas.microsoft.com/office/drawing/2014/main" id="{34AE63DF-97AE-460A-BC22-ABAFC2664039}"/>
              </a:ext>
            </a:extLst>
          </p:cNvPr>
          <p:cNvSpPr txBox="1"/>
          <p:nvPr/>
        </p:nvSpPr>
        <p:spPr>
          <a:xfrm>
            <a:off x="2848833"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147" name="Tekstvak 146">
            <a:extLst>
              <a:ext uri="{FF2B5EF4-FFF2-40B4-BE49-F238E27FC236}">
                <a16:creationId xmlns:a16="http://schemas.microsoft.com/office/drawing/2014/main" id="{ED942542-DB39-4CF4-A53E-02CE4BC2BADD}"/>
              </a:ext>
            </a:extLst>
          </p:cNvPr>
          <p:cNvSpPr txBox="1"/>
          <p:nvPr/>
        </p:nvSpPr>
        <p:spPr>
          <a:xfrm>
            <a:off x="3903938"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148" name="Tekstvak 147">
            <a:extLst>
              <a:ext uri="{FF2B5EF4-FFF2-40B4-BE49-F238E27FC236}">
                <a16:creationId xmlns:a16="http://schemas.microsoft.com/office/drawing/2014/main" id="{7A8E6561-CF9C-4B7E-9031-CD22EDD3906A}"/>
              </a:ext>
            </a:extLst>
          </p:cNvPr>
          <p:cNvSpPr txBox="1"/>
          <p:nvPr/>
        </p:nvSpPr>
        <p:spPr>
          <a:xfrm>
            <a:off x="4959043"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149" name="Tekstvak 148">
            <a:extLst>
              <a:ext uri="{FF2B5EF4-FFF2-40B4-BE49-F238E27FC236}">
                <a16:creationId xmlns:a16="http://schemas.microsoft.com/office/drawing/2014/main" id="{89A0D718-0B3D-4BAC-B210-8EE4DB61279C}"/>
              </a:ext>
            </a:extLst>
          </p:cNvPr>
          <p:cNvSpPr txBox="1"/>
          <p:nvPr/>
        </p:nvSpPr>
        <p:spPr>
          <a:xfrm>
            <a:off x="6014148"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 </a:t>
            </a:r>
            <a:endParaRPr lang="en-BE" b="1" dirty="0">
              <a:latin typeface="Candara" panose="020E0502030303020204" pitchFamily="34" charset="0"/>
            </a:endParaRPr>
          </a:p>
        </p:txBody>
      </p:sp>
      <p:sp>
        <p:nvSpPr>
          <p:cNvPr id="150" name="Tekstvak 149">
            <a:extLst>
              <a:ext uri="{FF2B5EF4-FFF2-40B4-BE49-F238E27FC236}">
                <a16:creationId xmlns:a16="http://schemas.microsoft.com/office/drawing/2014/main" id="{02134CD8-780C-484A-B78E-D2CBB00E7A53}"/>
              </a:ext>
            </a:extLst>
          </p:cNvPr>
          <p:cNvSpPr txBox="1"/>
          <p:nvPr/>
        </p:nvSpPr>
        <p:spPr>
          <a:xfrm>
            <a:off x="7069253"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2</a:t>
            </a:r>
            <a:endParaRPr lang="en-BE" b="1" dirty="0">
              <a:latin typeface="Candara" panose="020E0502030303020204" pitchFamily="34" charset="0"/>
            </a:endParaRPr>
          </a:p>
        </p:txBody>
      </p:sp>
      <p:sp>
        <p:nvSpPr>
          <p:cNvPr id="151" name="Tekstvak 150">
            <a:extLst>
              <a:ext uri="{FF2B5EF4-FFF2-40B4-BE49-F238E27FC236}">
                <a16:creationId xmlns:a16="http://schemas.microsoft.com/office/drawing/2014/main" id="{F83CEFB3-6F8F-4936-93D5-EF24E5D721AB}"/>
              </a:ext>
            </a:extLst>
          </p:cNvPr>
          <p:cNvSpPr txBox="1"/>
          <p:nvPr/>
        </p:nvSpPr>
        <p:spPr>
          <a:xfrm>
            <a:off x="8124358"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5</a:t>
            </a:r>
            <a:endParaRPr lang="en-BE" b="1" dirty="0">
              <a:latin typeface="Candara" panose="020E0502030303020204" pitchFamily="34" charset="0"/>
            </a:endParaRPr>
          </a:p>
        </p:txBody>
      </p:sp>
      <p:sp>
        <p:nvSpPr>
          <p:cNvPr id="152" name="Tekstvak 151">
            <a:extLst>
              <a:ext uri="{FF2B5EF4-FFF2-40B4-BE49-F238E27FC236}">
                <a16:creationId xmlns:a16="http://schemas.microsoft.com/office/drawing/2014/main" id="{0046208C-8B54-4583-8BFC-86016C95E801}"/>
              </a:ext>
            </a:extLst>
          </p:cNvPr>
          <p:cNvSpPr txBox="1"/>
          <p:nvPr/>
        </p:nvSpPr>
        <p:spPr>
          <a:xfrm>
            <a:off x="9179463"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5</a:t>
            </a:r>
            <a:endParaRPr lang="en-BE" b="1" dirty="0">
              <a:latin typeface="Candara" panose="020E0502030303020204" pitchFamily="34" charset="0"/>
            </a:endParaRPr>
          </a:p>
        </p:txBody>
      </p:sp>
      <p:sp>
        <p:nvSpPr>
          <p:cNvPr id="153" name="Tekstvak 152">
            <a:extLst>
              <a:ext uri="{FF2B5EF4-FFF2-40B4-BE49-F238E27FC236}">
                <a16:creationId xmlns:a16="http://schemas.microsoft.com/office/drawing/2014/main" id="{4350A729-77A9-4E34-A440-EC2E577D77E8}"/>
              </a:ext>
            </a:extLst>
          </p:cNvPr>
          <p:cNvSpPr txBox="1"/>
          <p:nvPr/>
        </p:nvSpPr>
        <p:spPr>
          <a:xfrm>
            <a:off x="10234566" y="440987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32" name="Ovaal 31">
            <a:extLst>
              <a:ext uri="{FF2B5EF4-FFF2-40B4-BE49-F238E27FC236}">
                <a16:creationId xmlns:a16="http://schemas.microsoft.com/office/drawing/2014/main" id="{B8A3594A-F588-4370-9B16-606BB688C1C0}"/>
              </a:ext>
            </a:extLst>
          </p:cNvPr>
          <p:cNvSpPr/>
          <p:nvPr/>
        </p:nvSpPr>
        <p:spPr>
          <a:xfrm>
            <a:off x="3003206" y="4426639"/>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4" name="Ovaal 153">
            <a:extLst>
              <a:ext uri="{FF2B5EF4-FFF2-40B4-BE49-F238E27FC236}">
                <a16:creationId xmlns:a16="http://schemas.microsoft.com/office/drawing/2014/main" id="{8056D642-B215-4DE2-BE72-3A6E920D6E56}"/>
              </a:ext>
            </a:extLst>
          </p:cNvPr>
          <p:cNvSpPr/>
          <p:nvPr/>
        </p:nvSpPr>
        <p:spPr>
          <a:xfrm>
            <a:off x="4044180" y="4421026"/>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5" name="Ovaal 154">
            <a:extLst>
              <a:ext uri="{FF2B5EF4-FFF2-40B4-BE49-F238E27FC236}">
                <a16:creationId xmlns:a16="http://schemas.microsoft.com/office/drawing/2014/main" id="{CA67DD39-186E-47B5-A24F-343A48E19EE6}"/>
              </a:ext>
            </a:extLst>
          </p:cNvPr>
          <p:cNvSpPr/>
          <p:nvPr/>
        </p:nvSpPr>
        <p:spPr>
          <a:xfrm>
            <a:off x="6168521" y="4415413"/>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6" name="Ovaal 155">
            <a:extLst>
              <a:ext uri="{FF2B5EF4-FFF2-40B4-BE49-F238E27FC236}">
                <a16:creationId xmlns:a16="http://schemas.microsoft.com/office/drawing/2014/main" id="{44BB8758-3453-43D2-94FD-6F0967384C73}"/>
              </a:ext>
            </a:extLst>
          </p:cNvPr>
          <p:cNvSpPr/>
          <p:nvPr/>
        </p:nvSpPr>
        <p:spPr>
          <a:xfrm>
            <a:off x="7192808" y="4378982"/>
            <a:ext cx="380826" cy="38082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7" name="Ovaal 156">
            <a:extLst>
              <a:ext uri="{FF2B5EF4-FFF2-40B4-BE49-F238E27FC236}">
                <a16:creationId xmlns:a16="http://schemas.microsoft.com/office/drawing/2014/main" id="{AE8D2851-4E6F-4936-A6AE-AF874F322CDA}"/>
              </a:ext>
            </a:extLst>
          </p:cNvPr>
          <p:cNvSpPr/>
          <p:nvPr/>
        </p:nvSpPr>
        <p:spPr>
          <a:xfrm>
            <a:off x="7225043" y="4411217"/>
            <a:ext cx="316356" cy="31635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8" name="Rechthoek 157">
            <a:extLst>
              <a:ext uri="{FF2B5EF4-FFF2-40B4-BE49-F238E27FC236}">
                <a16:creationId xmlns:a16="http://schemas.microsoft.com/office/drawing/2014/main" id="{A64F70EC-545B-4E44-9857-7A31F7B7A8CB}"/>
              </a:ext>
            </a:extLst>
          </p:cNvPr>
          <p:cNvSpPr/>
          <p:nvPr/>
        </p:nvSpPr>
        <p:spPr>
          <a:xfrm>
            <a:off x="8247914" y="4397238"/>
            <a:ext cx="380826" cy="38082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9" name="Rechthoek 158">
            <a:extLst>
              <a:ext uri="{FF2B5EF4-FFF2-40B4-BE49-F238E27FC236}">
                <a16:creationId xmlns:a16="http://schemas.microsoft.com/office/drawing/2014/main" id="{C67992E5-47E0-42E0-B3CD-5CC4CF8B6279}"/>
              </a:ext>
            </a:extLst>
          </p:cNvPr>
          <p:cNvSpPr/>
          <p:nvPr/>
        </p:nvSpPr>
        <p:spPr>
          <a:xfrm>
            <a:off x="8280148" y="4429473"/>
            <a:ext cx="316356" cy="31635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60" name="Rechthoek 159">
            <a:extLst>
              <a:ext uri="{FF2B5EF4-FFF2-40B4-BE49-F238E27FC236}">
                <a16:creationId xmlns:a16="http://schemas.microsoft.com/office/drawing/2014/main" id="{AA98EB52-2BA9-43BA-90E1-A2A345647B49}"/>
              </a:ext>
            </a:extLst>
          </p:cNvPr>
          <p:cNvSpPr/>
          <p:nvPr/>
        </p:nvSpPr>
        <p:spPr>
          <a:xfrm>
            <a:off x="5108212" y="4418247"/>
            <a:ext cx="316356" cy="31635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39" name="Groep 38">
            <a:extLst>
              <a:ext uri="{FF2B5EF4-FFF2-40B4-BE49-F238E27FC236}">
                <a16:creationId xmlns:a16="http://schemas.microsoft.com/office/drawing/2014/main" id="{5AF6DE8F-C90C-421C-B6C7-5F6F2FB03886}"/>
              </a:ext>
            </a:extLst>
          </p:cNvPr>
          <p:cNvGrpSpPr/>
          <p:nvPr/>
        </p:nvGrpSpPr>
        <p:grpSpPr>
          <a:xfrm>
            <a:off x="2827542" y="4861509"/>
            <a:ext cx="670516" cy="327296"/>
            <a:chOff x="2827542" y="4861509"/>
            <a:chExt cx="670516" cy="327296"/>
          </a:xfrm>
        </p:grpSpPr>
        <p:sp>
          <p:nvSpPr>
            <p:cNvPr id="35" name="Rechthoek: afgeronde hoeken 34">
              <a:extLst>
                <a:ext uri="{FF2B5EF4-FFF2-40B4-BE49-F238E27FC236}">
                  <a16:creationId xmlns:a16="http://schemas.microsoft.com/office/drawing/2014/main" id="{74D5A34A-7093-4647-82D6-1EC8B9240EB4}"/>
                </a:ext>
              </a:extLst>
            </p:cNvPr>
            <p:cNvSpPr/>
            <p:nvPr/>
          </p:nvSpPr>
          <p:spPr>
            <a:xfrm>
              <a:off x="2827542" y="4916390"/>
              <a:ext cx="670516"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Birdie</a:t>
              </a:r>
              <a:endParaRPr lang="en-BE" sz="1600" dirty="0">
                <a:latin typeface="Candara" panose="020E0502030303020204" pitchFamily="34" charset="0"/>
              </a:endParaRPr>
            </a:p>
          </p:txBody>
        </p:sp>
        <p:sp>
          <p:nvSpPr>
            <p:cNvPr id="162" name="Vrije vorm: vorm 161">
              <a:extLst>
                <a:ext uri="{FF2B5EF4-FFF2-40B4-BE49-F238E27FC236}">
                  <a16:creationId xmlns:a16="http://schemas.microsoft.com/office/drawing/2014/main" id="{1178072A-CE0F-4A63-B1B0-12C0FC24563D}"/>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grpSp>
        <p:nvGrpSpPr>
          <p:cNvPr id="163" name="Groep 162">
            <a:extLst>
              <a:ext uri="{FF2B5EF4-FFF2-40B4-BE49-F238E27FC236}">
                <a16:creationId xmlns:a16="http://schemas.microsoft.com/office/drawing/2014/main" id="{C1AD08B1-A638-4B31-B684-76FC04BB771E}"/>
              </a:ext>
            </a:extLst>
          </p:cNvPr>
          <p:cNvGrpSpPr/>
          <p:nvPr/>
        </p:nvGrpSpPr>
        <p:grpSpPr>
          <a:xfrm>
            <a:off x="4916200" y="4861509"/>
            <a:ext cx="713759" cy="327296"/>
            <a:chOff x="2805921" y="4861509"/>
            <a:chExt cx="713759" cy="327296"/>
          </a:xfrm>
        </p:grpSpPr>
        <p:sp>
          <p:nvSpPr>
            <p:cNvPr id="164" name="Rechthoek: afgeronde hoeken 163">
              <a:extLst>
                <a:ext uri="{FF2B5EF4-FFF2-40B4-BE49-F238E27FC236}">
                  <a16:creationId xmlns:a16="http://schemas.microsoft.com/office/drawing/2014/main" id="{1CCF70A5-117C-4BC0-83A1-29ADF528A424}"/>
                </a:ext>
              </a:extLst>
            </p:cNvPr>
            <p:cNvSpPr/>
            <p:nvPr/>
          </p:nvSpPr>
          <p:spPr>
            <a:xfrm>
              <a:off x="2805921" y="4916390"/>
              <a:ext cx="713759"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Bogey</a:t>
              </a:r>
              <a:endParaRPr lang="en-BE" sz="1600" dirty="0">
                <a:latin typeface="Candara" panose="020E0502030303020204" pitchFamily="34" charset="0"/>
              </a:endParaRPr>
            </a:p>
          </p:txBody>
        </p:sp>
        <p:sp>
          <p:nvSpPr>
            <p:cNvPr id="165" name="Vrije vorm: vorm 164">
              <a:extLst>
                <a:ext uri="{FF2B5EF4-FFF2-40B4-BE49-F238E27FC236}">
                  <a16:creationId xmlns:a16="http://schemas.microsoft.com/office/drawing/2014/main" id="{830608E6-6A9D-4DDF-8A45-F86BCDA95C3B}"/>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grpSp>
        <p:nvGrpSpPr>
          <p:cNvPr id="166" name="Groep 165">
            <a:extLst>
              <a:ext uri="{FF2B5EF4-FFF2-40B4-BE49-F238E27FC236}">
                <a16:creationId xmlns:a16="http://schemas.microsoft.com/office/drawing/2014/main" id="{C360C58B-CE3B-415A-9541-9DF37EE3E74D}"/>
              </a:ext>
            </a:extLst>
          </p:cNvPr>
          <p:cNvGrpSpPr/>
          <p:nvPr/>
        </p:nvGrpSpPr>
        <p:grpSpPr>
          <a:xfrm>
            <a:off x="7048279" y="4861509"/>
            <a:ext cx="640546" cy="327296"/>
            <a:chOff x="2842528" y="4861509"/>
            <a:chExt cx="640546" cy="327296"/>
          </a:xfrm>
        </p:grpSpPr>
        <p:sp>
          <p:nvSpPr>
            <p:cNvPr id="167" name="Rechthoek: afgeronde hoeken 166">
              <a:extLst>
                <a:ext uri="{FF2B5EF4-FFF2-40B4-BE49-F238E27FC236}">
                  <a16:creationId xmlns:a16="http://schemas.microsoft.com/office/drawing/2014/main" id="{CCC181FA-E0C1-45AC-9473-F98B1B5DDAFB}"/>
                </a:ext>
              </a:extLst>
            </p:cNvPr>
            <p:cNvSpPr/>
            <p:nvPr/>
          </p:nvSpPr>
          <p:spPr>
            <a:xfrm>
              <a:off x="2842528" y="4916390"/>
              <a:ext cx="640546"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Eagle</a:t>
              </a:r>
              <a:endParaRPr lang="en-BE" sz="1600" dirty="0">
                <a:latin typeface="Candara" panose="020E0502030303020204" pitchFamily="34" charset="0"/>
              </a:endParaRPr>
            </a:p>
          </p:txBody>
        </p:sp>
        <p:sp>
          <p:nvSpPr>
            <p:cNvPr id="168" name="Vrije vorm: vorm 167">
              <a:extLst>
                <a:ext uri="{FF2B5EF4-FFF2-40B4-BE49-F238E27FC236}">
                  <a16:creationId xmlns:a16="http://schemas.microsoft.com/office/drawing/2014/main" id="{10C011CD-0F8E-41E9-B8B9-F9D46C3A0135}"/>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grpSp>
        <p:nvGrpSpPr>
          <p:cNvPr id="169" name="Groep 168">
            <a:extLst>
              <a:ext uri="{FF2B5EF4-FFF2-40B4-BE49-F238E27FC236}">
                <a16:creationId xmlns:a16="http://schemas.microsoft.com/office/drawing/2014/main" id="{032BCB26-D2DE-45C5-BF1D-5FA82753C694}"/>
              </a:ext>
            </a:extLst>
          </p:cNvPr>
          <p:cNvGrpSpPr/>
          <p:nvPr/>
        </p:nvGrpSpPr>
        <p:grpSpPr>
          <a:xfrm>
            <a:off x="7999001" y="4861509"/>
            <a:ext cx="861085" cy="655005"/>
            <a:chOff x="2732260" y="4861509"/>
            <a:chExt cx="861085" cy="655005"/>
          </a:xfrm>
        </p:grpSpPr>
        <p:sp>
          <p:nvSpPr>
            <p:cNvPr id="170" name="Rechthoek: afgeronde hoeken 169">
              <a:extLst>
                <a:ext uri="{FF2B5EF4-FFF2-40B4-BE49-F238E27FC236}">
                  <a16:creationId xmlns:a16="http://schemas.microsoft.com/office/drawing/2014/main" id="{197853F8-E8B9-4BF5-A3E7-B5B3AEB3478B}"/>
                </a:ext>
              </a:extLst>
            </p:cNvPr>
            <p:cNvSpPr/>
            <p:nvPr/>
          </p:nvSpPr>
          <p:spPr>
            <a:xfrm>
              <a:off x="2732260" y="4971684"/>
              <a:ext cx="861085" cy="54483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Double </a:t>
              </a:r>
              <a:br>
                <a:rPr lang="en-GB" sz="1600" dirty="0">
                  <a:latin typeface="Candara" panose="020E0502030303020204" pitchFamily="34" charset="0"/>
                </a:rPr>
              </a:br>
              <a:r>
                <a:rPr lang="en-GB" sz="1600" dirty="0">
                  <a:latin typeface="Candara" panose="020E0502030303020204" pitchFamily="34" charset="0"/>
                </a:rPr>
                <a:t>bogey</a:t>
              </a:r>
              <a:endParaRPr lang="en-BE" sz="1600" dirty="0">
                <a:latin typeface="Candara" panose="020E0502030303020204" pitchFamily="34" charset="0"/>
              </a:endParaRPr>
            </a:p>
          </p:txBody>
        </p:sp>
        <p:sp>
          <p:nvSpPr>
            <p:cNvPr id="171" name="Vrije vorm: vorm 170">
              <a:extLst>
                <a:ext uri="{FF2B5EF4-FFF2-40B4-BE49-F238E27FC236}">
                  <a16:creationId xmlns:a16="http://schemas.microsoft.com/office/drawing/2014/main" id="{EF83CE2D-E10C-44F8-B8B1-FE97548A2269}"/>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sp>
        <p:nvSpPr>
          <p:cNvPr id="120" name="!!NextBG">
            <a:extLst>
              <a:ext uri="{FF2B5EF4-FFF2-40B4-BE49-F238E27FC236}">
                <a16:creationId xmlns:a16="http://schemas.microsoft.com/office/drawing/2014/main" id="{A9102675-28D3-4766-9963-791A35466712}"/>
              </a:ext>
            </a:extLst>
          </p:cNvPr>
          <p:cNvSpPr/>
          <p:nvPr/>
        </p:nvSpPr>
        <p:spPr>
          <a:xfrm>
            <a:off x="6206587" y="5929366"/>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1" name="!!NextArrow">
            <a:extLst>
              <a:ext uri="{FF2B5EF4-FFF2-40B4-BE49-F238E27FC236}">
                <a16:creationId xmlns:a16="http://schemas.microsoft.com/office/drawing/2014/main" id="{DC8F9C52-C926-436F-9B13-424D6D82D294}"/>
              </a:ext>
            </a:extLst>
          </p:cNvPr>
          <p:cNvSpPr/>
          <p:nvPr/>
        </p:nvSpPr>
        <p:spPr>
          <a:xfrm>
            <a:off x="6377711" y="6055735"/>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122" name="!!NextLabel">
            <a:extLst>
              <a:ext uri="{FF2B5EF4-FFF2-40B4-BE49-F238E27FC236}">
                <a16:creationId xmlns:a16="http://schemas.microsoft.com/office/drawing/2014/main" id="{2ED54D66-E83C-4B8C-A587-F7B2A352E4B3}"/>
              </a:ext>
            </a:extLst>
          </p:cNvPr>
          <p:cNvSpPr txBox="1"/>
          <p:nvPr/>
        </p:nvSpPr>
        <p:spPr>
          <a:xfrm>
            <a:off x="6206587" y="6470983"/>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latin typeface="Candara" panose="020E0502030303020204" pitchFamily="34" charset="0"/>
              </a:rPr>
              <a:t>Volgende</a:t>
            </a:r>
            <a:endParaRPr lang="en-BE" sz="800" dirty="0">
              <a:latin typeface="Candara" panose="020E0502030303020204" pitchFamily="34" charset="0"/>
            </a:endParaRPr>
          </a:p>
        </p:txBody>
      </p:sp>
      <p:sp>
        <p:nvSpPr>
          <p:cNvPr id="137" name="!!NextTrigger">
            <a:hlinkClick r:id="" action="ppaction://hlinkshowjump?jump=nextslide"/>
            <a:extLst>
              <a:ext uri="{FF2B5EF4-FFF2-40B4-BE49-F238E27FC236}">
                <a16:creationId xmlns:a16="http://schemas.microsoft.com/office/drawing/2014/main" id="{A7692905-1B47-4EDA-BDD7-714051E3B5CC}"/>
              </a:ext>
            </a:extLst>
          </p:cNvPr>
          <p:cNvSpPr/>
          <p:nvPr/>
        </p:nvSpPr>
        <p:spPr>
          <a:xfrm>
            <a:off x="6206586" y="5934877"/>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61" name="!!PrevBG">
            <a:extLst>
              <a:ext uri="{FF2B5EF4-FFF2-40B4-BE49-F238E27FC236}">
                <a16:creationId xmlns:a16="http://schemas.microsoft.com/office/drawing/2014/main" id="{20E0C107-D6AF-48B2-99B3-A90B0327BF23}"/>
              </a:ext>
            </a:extLst>
          </p:cNvPr>
          <p:cNvSpPr/>
          <p:nvPr/>
        </p:nvSpPr>
        <p:spPr>
          <a:xfrm>
            <a:off x="5519597" y="59240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72" name="!!PrevArrow">
            <a:extLst>
              <a:ext uri="{FF2B5EF4-FFF2-40B4-BE49-F238E27FC236}">
                <a16:creationId xmlns:a16="http://schemas.microsoft.com/office/drawing/2014/main" id="{F6F315F9-6ADF-452B-A2B2-BBBD3CED1116}"/>
              </a:ext>
            </a:extLst>
          </p:cNvPr>
          <p:cNvSpPr/>
          <p:nvPr/>
        </p:nvSpPr>
        <p:spPr>
          <a:xfrm flipH="1">
            <a:off x="5646270" y="6050400"/>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173" name="!!PrevLabel">
            <a:extLst>
              <a:ext uri="{FF2B5EF4-FFF2-40B4-BE49-F238E27FC236}">
                <a16:creationId xmlns:a16="http://schemas.microsoft.com/office/drawing/2014/main" id="{256CB0E2-2E4E-4A1A-8ABC-293E740AB9FA}"/>
              </a:ext>
            </a:extLst>
          </p:cNvPr>
          <p:cNvSpPr txBox="1"/>
          <p:nvPr/>
        </p:nvSpPr>
        <p:spPr>
          <a:xfrm>
            <a:off x="5519597" y="6465648"/>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latin typeface="Candara" panose="020E0502030303020204" pitchFamily="34" charset="0"/>
              </a:rPr>
              <a:t>Terug</a:t>
            </a:r>
            <a:endParaRPr lang="en-BE" sz="800" dirty="0">
              <a:latin typeface="Candara" panose="020E0502030303020204" pitchFamily="34" charset="0"/>
            </a:endParaRPr>
          </a:p>
        </p:txBody>
      </p:sp>
      <p:sp>
        <p:nvSpPr>
          <p:cNvPr id="176" name="!!PrevTrigger">
            <a:hlinkClick r:id="" action="ppaction://hlinkshowjump?jump=previousslide"/>
            <a:extLst>
              <a:ext uri="{FF2B5EF4-FFF2-40B4-BE49-F238E27FC236}">
                <a16:creationId xmlns:a16="http://schemas.microsoft.com/office/drawing/2014/main" id="{1FA49E46-7678-4C5A-AD72-949E704B4DCC}"/>
              </a:ext>
            </a:extLst>
          </p:cNvPr>
          <p:cNvSpPr/>
          <p:nvPr/>
        </p:nvSpPr>
        <p:spPr>
          <a:xfrm>
            <a:off x="5519596" y="5929542"/>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231" name="Rechthoek: afgeronde hoeken 230">
            <a:extLst>
              <a:ext uri="{FF2B5EF4-FFF2-40B4-BE49-F238E27FC236}">
                <a16:creationId xmlns:a16="http://schemas.microsoft.com/office/drawing/2014/main" id="{38BF6054-0A4A-4004-B92F-F609E78BC7A1}"/>
              </a:ext>
            </a:extLst>
          </p:cNvPr>
          <p:cNvSpPr/>
          <p:nvPr/>
        </p:nvSpPr>
        <p:spPr>
          <a:xfrm>
            <a:off x="9615177" y="5676285"/>
            <a:ext cx="2148038" cy="367873"/>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none" rtlCol="0" anchor="ctr">
            <a:spAutoFit/>
          </a:bodyPr>
          <a:lstStyle/>
          <a:p>
            <a:pPr algn="ctr"/>
            <a:r>
              <a:rPr lang="nl-NL" sz="1100" dirty="0">
                <a:solidFill>
                  <a:schemeClr val="tx1"/>
                </a:solidFill>
                <a:latin typeface="Candara" panose="020E0502030303020204" pitchFamily="34" charset="0"/>
              </a:rPr>
              <a:t>Klik op de labels voor meer info</a:t>
            </a:r>
            <a:endParaRPr lang="en-BE" sz="1100" dirty="0">
              <a:solidFill>
                <a:schemeClr val="tx1"/>
              </a:solidFill>
              <a:latin typeface="Candara" panose="020E0502030303020204" pitchFamily="34" charset="0"/>
            </a:endParaRPr>
          </a:p>
        </p:txBody>
      </p:sp>
      <p:sp>
        <p:nvSpPr>
          <p:cNvPr id="196" name="Rechthoek 195">
            <a:extLst>
              <a:ext uri="{FF2B5EF4-FFF2-40B4-BE49-F238E27FC236}">
                <a16:creationId xmlns:a16="http://schemas.microsoft.com/office/drawing/2014/main" id="{87A05CA8-86AC-4C50-A25E-855B226D7329}"/>
              </a:ext>
            </a:extLst>
          </p:cNvPr>
          <p:cNvSpPr/>
          <p:nvPr/>
        </p:nvSpPr>
        <p:spPr>
          <a:xfrm>
            <a:off x="-10752" y="0"/>
            <a:ext cx="12209984" cy="6858000"/>
          </a:xfrm>
          <a:prstGeom prst="rect">
            <a:avLst/>
          </a:prstGeom>
          <a:gradFill>
            <a:gsLst>
              <a:gs pos="0">
                <a:schemeClr val="accent2">
                  <a:alpha val="70000"/>
                </a:schemeClr>
              </a:gs>
              <a:gs pos="100000">
                <a:schemeClr val="accent2">
                  <a:lumMod val="70000"/>
                  <a:lumOff val="3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97" name="!!Infobg">
            <a:extLst>
              <a:ext uri="{FF2B5EF4-FFF2-40B4-BE49-F238E27FC236}">
                <a16:creationId xmlns:a16="http://schemas.microsoft.com/office/drawing/2014/main" id="{45E2DBA9-6D96-4BBA-9A45-26AB5E714E97}"/>
              </a:ext>
            </a:extLst>
          </p:cNvPr>
          <p:cNvSpPr/>
          <p:nvPr/>
        </p:nvSpPr>
        <p:spPr>
          <a:xfrm>
            <a:off x="1091288" y="3703838"/>
            <a:ext cx="3978243" cy="1013205"/>
          </a:xfrm>
          <a:prstGeom prst="roundRect">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98" name="!!Infotitle">
            <a:extLst>
              <a:ext uri="{FF2B5EF4-FFF2-40B4-BE49-F238E27FC236}">
                <a16:creationId xmlns:a16="http://schemas.microsoft.com/office/drawing/2014/main" id="{6212124A-3841-4F32-9897-C4A958878B6F}"/>
              </a:ext>
            </a:extLst>
          </p:cNvPr>
          <p:cNvSpPr txBox="1"/>
          <p:nvPr/>
        </p:nvSpPr>
        <p:spPr>
          <a:xfrm>
            <a:off x="1192006" y="3756199"/>
            <a:ext cx="2032000" cy="43088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2800" b="1" dirty="0">
                <a:latin typeface="Candara" panose="020E0502030303020204" pitchFamily="34" charset="0"/>
              </a:rPr>
              <a:t>Par</a:t>
            </a:r>
            <a:endParaRPr lang="en-BE" sz="2800" b="1" dirty="0">
              <a:latin typeface="Candara" panose="020E0502030303020204" pitchFamily="34" charset="0"/>
            </a:endParaRPr>
          </a:p>
        </p:txBody>
      </p:sp>
      <p:sp>
        <p:nvSpPr>
          <p:cNvPr id="199" name="!!Infotext">
            <a:extLst>
              <a:ext uri="{FF2B5EF4-FFF2-40B4-BE49-F238E27FC236}">
                <a16:creationId xmlns:a16="http://schemas.microsoft.com/office/drawing/2014/main" id="{C73A09D8-98B5-4840-9575-19844300F7DC}"/>
              </a:ext>
            </a:extLst>
          </p:cNvPr>
          <p:cNvSpPr txBox="1"/>
          <p:nvPr/>
        </p:nvSpPr>
        <p:spPr>
          <a:xfrm>
            <a:off x="1201385" y="4174854"/>
            <a:ext cx="3692535"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NL" sz="1200" dirty="0">
                <a:latin typeface="Candara" panose="020E0502030303020204" pitchFamily="34" charset="0"/>
              </a:rPr>
              <a:t>Par is het aantal slagen waarin een gemiddelde professionele golfer een hole zou moeten kunnen spelen.</a:t>
            </a:r>
          </a:p>
        </p:txBody>
      </p:sp>
      <p:sp>
        <p:nvSpPr>
          <p:cNvPr id="200" name="!!Info-close">
            <a:hlinkClick r:id="rId14" action="ppaction://hlinksldjump"/>
            <a:extLst>
              <a:ext uri="{FF2B5EF4-FFF2-40B4-BE49-F238E27FC236}">
                <a16:creationId xmlns:a16="http://schemas.microsoft.com/office/drawing/2014/main" id="{EF0F98D7-5054-438C-A731-51CDC8DA90A8}"/>
              </a:ext>
            </a:extLst>
          </p:cNvPr>
          <p:cNvSpPr txBox="1"/>
          <p:nvPr/>
        </p:nvSpPr>
        <p:spPr>
          <a:xfrm>
            <a:off x="4351462" y="3704955"/>
            <a:ext cx="718069" cy="288147"/>
          </a:xfrm>
          <a:prstGeom prst="rect">
            <a:avLst/>
          </a:prstGeom>
          <a:noFill/>
          <a:extLst>
            <a:ext uri="{909E8E84-426E-40DD-AFC4-6F175D3DCCD1}">
              <a14:hiddenFill xmlns:a14="http://schemas.microsoft.com/office/drawing/2010/main">
                <a:solidFill>
                  <a:scrgbClr r="0" g="0" b="0"/>
                </a:solidFill>
              </a14:hiddenFill>
            </a:ext>
          </a:extLst>
        </p:spPr>
        <p:txBody>
          <a:bodyPr vert="horz" wrap="none" lIns="0" tIns="72000" rIns="108000" bIns="0" rtlCol="0">
            <a:spAutoFit/>
          </a:bodyPr>
          <a:lstStyle/>
          <a:p>
            <a:pPr algn="r"/>
            <a:r>
              <a:rPr lang="nl-BE" sz="1400" dirty="0">
                <a:solidFill>
                  <a:schemeClr val="accent4"/>
                </a:solidFill>
                <a:latin typeface="Calibri Light" panose="020F0302020204030204" pitchFamily="34" charset="0"/>
              </a:rPr>
              <a:t>Sluiten x</a:t>
            </a:r>
            <a:endParaRPr lang="en-BE" sz="1400" dirty="0">
              <a:solidFill>
                <a:schemeClr val="accent4"/>
              </a:solidFill>
              <a:latin typeface="Calibri Light" panose="020F0302020204030204" pitchFamily="34" charset="0"/>
            </a:endParaRPr>
          </a:p>
        </p:txBody>
      </p:sp>
      <p:pic>
        <p:nvPicPr>
          <p:cNvPr id="201" name="Graphic 200">
            <a:hlinkClick r:id="rId15" action="ppaction://hlinksldjump"/>
            <a:extLst>
              <a:ext uri="{FF2B5EF4-FFF2-40B4-BE49-F238E27FC236}">
                <a16:creationId xmlns:a16="http://schemas.microsoft.com/office/drawing/2014/main" id="{51AEB444-4899-4841-BABE-3CCDD5C4565A}"/>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rcRect/>
          <a:stretch/>
        </p:blipFill>
        <p:spPr>
          <a:xfrm rot="10800000">
            <a:off x="149245" y="3977163"/>
            <a:ext cx="725578" cy="402052"/>
          </a:xfrm>
          <a:prstGeom prst="rect">
            <a:avLst/>
          </a:prstGeom>
        </p:spPr>
      </p:pic>
      <p:sp>
        <p:nvSpPr>
          <p:cNvPr id="4" name="Rechthoek: afgeronde hoeken 3">
            <a:extLst>
              <a:ext uri="{FF2B5EF4-FFF2-40B4-BE49-F238E27FC236}">
                <a16:creationId xmlns:a16="http://schemas.microsoft.com/office/drawing/2014/main" id="{E22B8E3C-A431-4C5C-BD0E-818D5D921488}"/>
              </a:ext>
            </a:extLst>
          </p:cNvPr>
          <p:cNvSpPr/>
          <p:nvPr/>
        </p:nvSpPr>
        <p:spPr>
          <a:xfrm>
            <a:off x="14658988" y="2055531"/>
            <a:ext cx="2333128" cy="964550"/>
          </a:xfrm>
          <a:prstGeom prst="roundRect">
            <a:avLst>
              <a:gd name="adj" fmla="val 50000"/>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02" name="!!MenuBlack">
            <a:extLst>
              <a:ext uri="{FF2B5EF4-FFF2-40B4-BE49-F238E27FC236}">
                <a16:creationId xmlns:a16="http://schemas.microsoft.com/office/drawing/2014/main" id="{A7FC8C62-DE90-47B3-83C3-178E6ED4567F}"/>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03" name="!!MenuYellow">
            <a:extLst>
              <a:ext uri="{FF2B5EF4-FFF2-40B4-BE49-F238E27FC236}">
                <a16:creationId xmlns:a16="http://schemas.microsoft.com/office/drawing/2014/main" id="{95EF7B33-5A8E-46E6-BF9D-9BF7E843100D}"/>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04" name="!!MenuRed">
            <a:extLst>
              <a:ext uri="{FF2B5EF4-FFF2-40B4-BE49-F238E27FC236}">
                <a16:creationId xmlns:a16="http://schemas.microsoft.com/office/drawing/2014/main" id="{D5D02596-A384-4934-B6CA-31A89BAB3A85}"/>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05" name="!!MenuWhite">
            <a:extLst>
              <a:ext uri="{FF2B5EF4-FFF2-40B4-BE49-F238E27FC236}">
                <a16:creationId xmlns:a16="http://schemas.microsoft.com/office/drawing/2014/main" id="{04CAC6F4-6D75-4A35-9017-44B77A72BBBF}"/>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06" name="!!Menu-1">
            <a:extLst>
              <a:ext uri="{FF2B5EF4-FFF2-40B4-BE49-F238E27FC236}">
                <a16:creationId xmlns:a16="http://schemas.microsoft.com/office/drawing/2014/main" id="{1A8662C3-9E89-464B-AB51-3D4C4DA7FBD4}"/>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207" name="!!Menu-2">
            <a:extLst>
              <a:ext uri="{FF2B5EF4-FFF2-40B4-BE49-F238E27FC236}">
                <a16:creationId xmlns:a16="http://schemas.microsoft.com/office/drawing/2014/main" id="{AD659A27-F799-4C63-9888-D1856024C5DA}"/>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208" name="!!Menu-3">
            <a:extLst>
              <a:ext uri="{FF2B5EF4-FFF2-40B4-BE49-F238E27FC236}">
                <a16:creationId xmlns:a16="http://schemas.microsoft.com/office/drawing/2014/main" id="{03C11850-A584-42B5-8123-FAE2C3922B89}"/>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209" name="!!Menu-4">
            <a:extLst>
              <a:ext uri="{FF2B5EF4-FFF2-40B4-BE49-F238E27FC236}">
                <a16:creationId xmlns:a16="http://schemas.microsoft.com/office/drawing/2014/main" id="{29246FA5-6C5A-432B-B103-007C347EDC9D}"/>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210" name="!!Menu-5">
            <a:extLst>
              <a:ext uri="{FF2B5EF4-FFF2-40B4-BE49-F238E27FC236}">
                <a16:creationId xmlns:a16="http://schemas.microsoft.com/office/drawing/2014/main" id="{E3A39ECC-5371-49CB-A08B-9215134D623E}"/>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211" name="!!Menu-6">
            <a:extLst>
              <a:ext uri="{FF2B5EF4-FFF2-40B4-BE49-F238E27FC236}">
                <a16:creationId xmlns:a16="http://schemas.microsoft.com/office/drawing/2014/main" id="{F168C697-5043-4FDF-B485-8C63A439AAF2}"/>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212" name="!!Menu-Line5">
            <a:extLst>
              <a:ext uri="{FF2B5EF4-FFF2-40B4-BE49-F238E27FC236}">
                <a16:creationId xmlns:a16="http://schemas.microsoft.com/office/drawing/2014/main" id="{10527EC4-BB0C-4E2F-B186-F3D6B4283BDA}"/>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13" name="!!Menu-Line4">
            <a:extLst>
              <a:ext uri="{FF2B5EF4-FFF2-40B4-BE49-F238E27FC236}">
                <a16:creationId xmlns:a16="http://schemas.microsoft.com/office/drawing/2014/main" id="{6C474553-A46E-40EF-97C4-252738254FDC}"/>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14" name="!!Menu-Line3">
            <a:extLst>
              <a:ext uri="{FF2B5EF4-FFF2-40B4-BE49-F238E27FC236}">
                <a16:creationId xmlns:a16="http://schemas.microsoft.com/office/drawing/2014/main" id="{11D3F63B-DFF5-42C8-87A1-07773A5C0D70}"/>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15" name="!!Menu-Line2">
            <a:extLst>
              <a:ext uri="{FF2B5EF4-FFF2-40B4-BE49-F238E27FC236}">
                <a16:creationId xmlns:a16="http://schemas.microsoft.com/office/drawing/2014/main" id="{EEF9BEAA-73E5-4DF0-8C94-4551EBEA8E07}"/>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16" name="!!Menu-Line1">
            <a:extLst>
              <a:ext uri="{FF2B5EF4-FFF2-40B4-BE49-F238E27FC236}">
                <a16:creationId xmlns:a16="http://schemas.microsoft.com/office/drawing/2014/main" id="{99EA9047-2931-4387-B1AF-10CDC40D6598}"/>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17" name="!!Menu-7">
            <a:extLst>
              <a:ext uri="{FF2B5EF4-FFF2-40B4-BE49-F238E27FC236}">
                <a16:creationId xmlns:a16="http://schemas.microsoft.com/office/drawing/2014/main" id="{A79949FD-B954-4598-A05D-75EE84975C1D}"/>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218" name="!!Menu-Line6">
            <a:extLst>
              <a:ext uri="{FF2B5EF4-FFF2-40B4-BE49-F238E27FC236}">
                <a16:creationId xmlns:a16="http://schemas.microsoft.com/office/drawing/2014/main" id="{280E84BE-6D6C-40A7-96EE-082243781643}"/>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19" name="!!MenuTrigger1">
            <a:hlinkClick r:id="rId18" action="ppaction://hlinksldjump"/>
            <a:extLst>
              <a:ext uri="{FF2B5EF4-FFF2-40B4-BE49-F238E27FC236}">
                <a16:creationId xmlns:a16="http://schemas.microsoft.com/office/drawing/2014/main" id="{8B8BD8A4-BE70-4E64-BBF8-ACD2FF832303}"/>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20" name="!!MenuTrigger2">
            <a:hlinkClick r:id="rId19" action="ppaction://hlinksldjump"/>
            <a:extLst>
              <a:ext uri="{FF2B5EF4-FFF2-40B4-BE49-F238E27FC236}">
                <a16:creationId xmlns:a16="http://schemas.microsoft.com/office/drawing/2014/main" id="{5152DCE5-770A-467A-A88A-F9450109D4C8}"/>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21" name="!!MenuTrigger3">
            <a:hlinkClick r:id="rId20" action="ppaction://hlinksldjump"/>
            <a:extLst>
              <a:ext uri="{FF2B5EF4-FFF2-40B4-BE49-F238E27FC236}">
                <a16:creationId xmlns:a16="http://schemas.microsoft.com/office/drawing/2014/main" id="{20F9A8C4-F4B8-4A3C-A842-2728FB79D6CA}"/>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22" name="!!MenuTrigger4">
            <a:hlinkClick r:id="rId21" action="ppaction://hlinksldjump"/>
            <a:extLst>
              <a:ext uri="{FF2B5EF4-FFF2-40B4-BE49-F238E27FC236}">
                <a16:creationId xmlns:a16="http://schemas.microsoft.com/office/drawing/2014/main" id="{1CEB77C5-23B6-43E6-8686-9C625EC4823B}"/>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23" name="!!MenuTrigger5">
            <a:hlinkClick r:id="rId22" action="ppaction://hlinksldjump"/>
            <a:extLst>
              <a:ext uri="{FF2B5EF4-FFF2-40B4-BE49-F238E27FC236}">
                <a16:creationId xmlns:a16="http://schemas.microsoft.com/office/drawing/2014/main" id="{3DE4D9C0-114E-475B-8A05-FF269C718923}"/>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24" name="!!MenuTrigger6">
            <a:hlinkClick r:id="rId14" action="ppaction://hlinksldjump"/>
            <a:extLst>
              <a:ext uri="{FF2B5EF4-FFF2-40B4-BE49-F238E27FC236}">
                <a16:creationId xmlns:a16="http://schemas.microsoft.com/office/drawing/2014/main" id="{0957F783-51E7-4684-A235-24854CD0B13D}"/>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25" name="!!MenuTrigger7">
            <a:hlinkClick r:id="rId23" action="ppaction://hlinksldjump"/>
            <a:extLst>
              <a:ext uri="{FF2B5EF4-FFF2-40B4-BE49-F238E27FC236}">
                <a16:creationId xmlns:a16="http://schemas.microsoft.com/office/drawing/2014/main" id="{C0599C8D-94F3-4AB0-B90F-12598128E86A}"/>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26" name="!!MenuBG">
            <a:extLst>
              <a:ext uri="{FF2B5EF4-FFF2-40B4-BE49-F238E27FC236}">
                <a16:creationId xmlns:a16="http://schemas.microsoft.com/office/drawing/2014/main" id="{4FAE7451-9582-4299-BBCF-78F06ED12E68}"/>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27" name="!!MenuLabel">
            <a:extLst>
              <a:ext uri="{FF2B5EF4-FFF2-40B4-BE49-F238E27FC236}">
                <a16:creationId xmlns:a16="http://schemas.microsoft.com/office/drawing/2014/main" id="{6B242DEB-5351-4375-9542-EB42F216A57A}"/>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228" name="!!MenuTriggerComplete">
            <a:extLst>
              <a:ext uri="{FF2B5EF4-FFF2-40B4-BE49-F238E27FC236}">
                <a16:creationId xmlns:a16="http://schemas.microsoft.com/office/drawing/2014/main" id="{51688AF0-37E7-4189-820B-3399083D36B9}"/>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229" name="!!MenuCloseButton">
            <a:extLst>
              <a:ext uri="{FF2B5EF4-FFF2-40B4-BE49-F238E27FC236}">
                <a16:creationId xmlns:a16="http://schemas.microsoft.com/office/drawing/2014/main" id="{13167193-80D0-4BA1-B629-7F2CF40CE1DC}"/>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230" name="!!MenuCloseTriggerComplete">
            <a:extLst>
              <a:ext uri="{FF2B5EF4-FFF2-40B4-BE49-F238E27FC236}">
                <a16:creationId xmlns:a16="http://schemas.microsoft.com/office/drawing/2014/main" id="{82296955-396E-497F-A366-93ED3432204F}"/>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104731510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96"/>
                                        </p:tgtEl>
                                        <p:attrNameLst>
                                          <p:attrName>style.visibility</p:attrName>
                                        </p:attrNameLst>
                                      </p:cBhvr>
                                      <p:to>
                                        <p:strVal val="visible"/>
                                      </p:to>
                                    </p:set>
                                    <p:animEffect transition="in" filter="wipe(down)">
                                      <p:cBhvr>
                                        <p:cTn id="7" dur="500"/>
                                        <p:tgtEl>
                                          <p:spTgt spid="19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97"/>
                                        </p:tgtEl>
                                        <p:attrNameLst>
                                          <p:attrName>style.visibility</p:attrName>
                                        </p:attrNameLst>
                                      </p:cBhvr>
                                      <p:to>
                                        <p:strVal val="visible"/>
                                      </p:to>
                                    </p:set>
                                    <p:animEffect transition="in" filter="fade">
                                      <p:cBhvr>
                                        <p:cTn id="10" dur="500"/>
                                        <p:tgtEl>
                                          <p:spTgt spid="197"/>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98"/>
                                        </p:tgtEl>
                                        <p:attrNameLst>
                                          <p:attrName>style.visibility</p:attrName>
                                        </p:attrNameLst>
                                      </p:cBhvr>
                                      <p:to>
                                        <p:strVal val="visible"/>
                                      </p:to>
                                    </p:set>
                                    <p:animEffect transition="in" filter="fade">
                                      <p:cBhvr>
                                        <p:cTn id="14" dur="500"/>
                                        <p:tgtEl>
                                          <p:spTgt spid="198"/>
                                        </p:tgtEl>
                                      </p:cBhvr>
                                    </p:animEffect>
                                  </p:childTnLst>
                                </p:cTn>
                              </p:par>
                              <p:par>
                                <p:cTn id="15" presetID="10" presetClass="entr" presetSubtype="0" fill="hold" grpId="0" nodeType="withEffect">
                                  <p:stCondLst>
                                    <p:cond delay="250"/>
                                  </p:stCondLst>
                                  <p:childTnLst>
                                    <p:set>
                                      <p:cBhvr>
                                        <p:cTn id="16" dur="1" fill="hold">
                                          <p:stCondLst>
                                            <p:cond delay="0"/>
                                          </p:stCondLst>
                                        </p:cTn>
                                        <p:tgtEl>
                                          <p:spTgt spid="199"/>
                                        </p:tgtEl>
                                        <p:attrNameLst>
                                          <p:attrName>style.visibility</p:attrName>
                                        </p:attrNameLst>
                                      </p:cBhvr>
                                      <p:to>
                                        <p:strVal val="visible"/>
                                      </p:to>
                                    </p:set>
                                    <p:animEffect transition="in" filter="fade">
                                      <p:cBhvr>
                                        <p:cTn id="17" dur="500"/>
                                        <p:tgtEl>
                                          <p:spTgt spid="199"/>
                                        </p:tgtEl>
                                      </p:cBhvr>
                                    </p:animEffect>
                                  </p:childTnLst>
                                </p:cTn>
                              </p:par>
                            </p:childTnLst>
                          </p:cTn>
                        </p:par>
                        <p:par>
                          <p:cTn id="18" fill="hold">
                            <p:stCondLst>
                              <p:cond delay="1250"/>
                            </p:stCondLst>
                            <p:childTnLst>
                              <p:par>
                                <p:cTn id="19" presetID="10" presetClass="entr" presetSubtype="0" fill="hold" grpId="0" nodeType="afterEffect">
                                  <p:stCondLst>
                                    <p:cond delay="0"/>
                                  </p:stCondLst>
                                  <p:childTnLst>
                                    <p:set>
                                      <p:cBhvr>
                                        <p:cTn id="20" dur="1" fill="hold">
                                          <p:stCondLst>
                                            <p:cond delay="0"/>
                                          </p:stCondLst>
                                        </p:cTn>
                                        <p:tgtEl>
                                          <p:spTgt spid="200"/>
                                        </p:tgtEl>
                                        <p:attrNameLst>
                                          <p:attrName>style.visibility</p:attrName>
                                        </p:attrNameLst>
                                      </p:cBhvr>
                                      <p:to>
                                        <p:strVal val="visible"/>
                                      </p:to>
                                    </p:set>
                                    <p:animEffect transition="in" filter="fade">
                                      <p:cBhvr>
                                        <p:cTn id="21" dur="500"/>
                                        <p:tgtEl>
                                          <p:spTgt spid="200"/>
                                        </p:tgtEl>
                                      </p:cBhvr>
                                    </p:animEffect>
                                  </p:childTnLst>
                                </p:cTn>
                              </p:par>
                              <p:par>
                                <p:cTn id="22" presetID="10" presetClass="entr" presetSubtype="0" fill="hold" grpId="0" nodeType="withEffect">
                                  <p:stCondLst>
                                    <p:cond delay="4500"/>
                                  </p:stCondLst>
                                  <p:childTnLst>
                                    <p:set>
                                      <p:cBhvr>
                                        <p:cTn id="23" dur="1" fill="hold">
                                          <p:stCondLst>
                                            <p:cond delay="0"/>
                                          </p:stCondLst>
                                        </p:cTn>
                                        <p:tgtEl>
                                          <p:spTgt spid="231"/>
                                        </p:tgtEl>
                                        <p:attrNameLst>
                                          <p:attrName>style.visibility</p:attrName>
                                        </p:attrNameLst>
                                      </p:cBhvr>
                                      <p:to>
                                        <p:strVal val="visible"/>
                                      </p:to>
                                    </p:set>
                                    <p:animEffect transition="in" filter="fade">
                                      <p:cBhvr>
                                        <p:cTn id="24" dur="750"/>
                                        <p:tgtEl>
                                          <p:spTgt spid="23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5" restart="whenNotActive" fill="hold" evtFilter="cancelBubble" nodeType="interactiveSeq">
                <p:stCondLst>
                  <p:cond evt="onClick" delay="0">
                    <p:tgtEl>
                      <p:spTgt spid="228"/>
                    </p:tgtEl>
                  </p:cond>
                </p:stCondLst>
                <p:endSync evt="end" delay="0">
                  <p:rtn val="all"/>
                </p:endSync>
                <p:childTnLst>
                  <p:par>
                    <p:cTn id="26" fill="hold">
                      <p:stCondLst>
                        <p:cond delay="0"/>
                      </p:stCondLst>
                      <p:childTnLst>
                        <p:par>
                          <p:cTn id="27" fill="hold">
                            <p:stCondLst>
                              <p:cond delay="0"/>
                            </p:stCondLst>
                            <p:childTnLst>
                              <p:par>
                                <p:cTn id="28" presetID="35" presetClass="path" presetSubtype="0" decel="100000" fill="hold" grpId="0" nodeType="withEffect">
                                  <p:stCondLst>
                                    <p:cond delay="0"/>
                                  </p:stCondLst>
                                  <p:childTnLst>
                                    <p:animMotion origin="layout" path="M 8.33333E-7 0 L -0.33698 0 " pathEditMode="relative" rAng="0" ptsTypes="AA">
                                      <p:cBhvr>
                                        <p:cTn id="29" dur="500" fill="hold"/>
                                        <p:tgtEl>
                                          <p:spTgt spid="202"/>
                                        </p:tgtEl>
                                        <p:attrNameLst>
                                          <p:attrName>ppt_x</p:attrName>
                                          <p:attrName>ppt_y</p:attrName>
                                        </p:attrNameLst>
                                      </p:cBhvr>
                                      <p:rCtr x="-16849" y="0"/>
                                    </p:animMotion>
                                  </p:childTnLst>
                                </p:cTn>
                              </p:par>
                              <p:par>
                                <p:cTn id="30" presetID="35" presetClass="path" presetSubtype="0" decel="100000" fill="hold" grpId="0" nodeType="withEffect">
                                  <p:stCondLst>
                                    <p:cond delay="0"/>
                                  </p:stCondLst>
                                  <p:childTnLst>
                                    <p:animMotion origin="layout" path="M 8.33333E-7 0 L -0.33698 0 " pathEditMode="relative" rAng="0" ptsTypes="AA">
                                      <p:cBhvr>
                                        <p:cTn id="31" dur="750" fill="hold"/>
                                        <p:tgtEl>
                                          <p:spTgt spid="203"/>
                                        </p:tgtEl>
                                        <p:attrNameLst>
                                          <p:attrName>ppt_x</p:attrName>
                                          <p:attrName>ppt_y</p:attrName>
                                        </p:attrNameLst>
                                      </p:cBhvr>
                                      <p:rCtr x="-16849" y="0"/>
                                    </p:animMotion>
                                  </p:childTnLst>
                                </p:cTn>
                              </p:par>
                              <p:par>
                                <p:cTn id="32" presetID="35" presetClass="path" presetSubtype="0" decel="100000" fill="hold" grpId="0" nodeType="withEffect">
                                  <p:stCondLst>
                                    <p:cond delay="0"/>
                                  </p:stCondLst>
                                  <p:childTnLst>
                                    <p:animMotion origin="layout" path="M 8.33333E-7 0 L -0.33698 0 " pathEditMode="relative" rAng="0" ptsTypes="AA">
                                      <p:cBhvr>
                                        <p:cTn id="33" dur="1000" fill="hold"/>
                                        <p:tgtEl>
                                          <p:spTgt spid="204"/>
                                        </p:tgtEl>
                                        <p:attrNameLst>
                                          <p:attrName>ppt_x</p:attrName>
                                          <p:attrName>ppt_y</p:attrName>
                                        </p:attrNameLst>
                                      </p:cBhvr>
                                      <p:rCtr x="-16849" y="0"/>
                                    </p:animMotion>
                                  </p:childTnLst>
                                </p:cTn>
                              </p:par>
                              <p:par>
                                <p:cTn id="34" presetID="35" presetClass="path" presetSubtype="0" decel="100000" fill="hold" grpId="0" nodeType="withEffect">
                                  <p:stCondLst>
                                    <p:cond delay="0"/>
                                  </p:stCondLst>
                                  <p:childTnLst>
                                    <p:animMotion origin="layout" path="M 8.33333E-7 0 L -0.33698 0 " pathEditMode="relative" rAng="0" ptsTypes="AA">
                                      <p:cBhvr>
                                        <p:cTn id="35" dur="1250" fill="hold"/>
                                        <p:tgtEl>
                                          <p:spTgt spid="205"/>
                                        </p:tgtEl>
                                        <p:attrNameLst>
                                          <p:attrName>ppt_x</p:attrName>
                                          <p:attrName>ppt_y</p:attrName>
                                        </p:attrNameLst>
                                      </p:cBhvr>
                                      <p:rCtr x="-16849" y="0"/>
                                    </p:animMotion>
                                  </p:childTnLst>
                                </p:cTn>
                              </p:par>
                              <p:par>
                                <p:cTn id="36" presetID="35" presetClass="path" presetSubtype="0" decel="100000" fill="hold" grpId="0" nodeType="withEffect">
                                  <p:stCondLst>
                                    <p:cond delay="750"/>
                                  </p:stCondLst>
                                  <p:childTnLst>
                                    <p:animMotion origin="layout" path="M 8.33333E-7 0 L -0.33698 0 " pathEditMode="relative" rAng="0" ptsTypes="AA">
                                      <p:cBhvr>
                                        <p:cTn id="37" dur="500" fill="hold"/>
                                        <p:tgtEl>
                                          <p:spTgt spid="206"/>
                                        </p:tgtEl>
                                        <p:attrNameLst>
                                          <p:attrName>ppt_x</p:attrName>
                                          <p:attrName>ppt_y</p:attrName>
                                        </p:attrNameLst>
                                      </p:cBhvr>
                                      <p:rCtr x="-16849" y="0"/>
                                    </p:animMotion>
                                  </p:childTnLst>
                                </p:cTn>
                              </p:par>
                              <p:par>
                                <p:cTn id="38" presetID="35" presetClass="path" presetSubtype="0" decel="100000" fill="hold" grpId="0" nodeType="withEffect" nodePh="1">
                                  <p:stCondLst>
                                    <p:cond delay="750"/>
                                  </p:stCondLst>
                                  <p:endCondLst>
                                    <p:cond evt="begin" delay="0">
                                      <p:tn val="38"/>
                                    </p:cond>
                                  </p:endCondLst>
                                  <p:childTnLst>
                                    <p:animMotion origin="layout" path="M 8.33333E-7 0 L -0.33698 0 " pathEditMode="relative" rAng="0" ptsTypes="AA">
                                      <p:cBhvr>
                                        <p:cTn id="39" dur="500" fill="hold"/>
                                        <p:tgtEl>
                                          <p:spTgt spid="219"/>
                                        </p:tgtEl>
                                        <p:attrNameLst>
                                          <p:attrName>ppt_x</p:attrName>
                                          <p:attrName>ppt_y</p:attrName>
                                        </p:attrNameLst>
                                      </p:cBhvr>
                                      <p:rCtr x="-16849" y="0"/>
                                    </p:animMotion>
                                  </p:childTnLst>
                                </p:cTn>
                              </p:par>
                              <p:par>
                                <p:cTn id="40" presetID="35" presetClass="path" presetSubtype="0" decel="100000" fill="hold" nodeType="withEffect">
                                  <p:stCondLst>
                                    <p:cond delay="850"/>
                                  </p:stCondLst>
                                  <p:childTnLst>
                                    <p:animMotion origin="layout" path="M 8.33333E-7 0 L -0.33698 0 " pathEditMode="relative" rAng="0" ptsTypes="AA">
                                      <p:cBhvr>
                                        <p:cTn id="41" dur="500" fill="hold"/>
                                        <p:tgtEl>
                                          <p:spTgt spid="216"/>
                                        </p:tgtEl>
                                        <p:attrNameLst>
                                          <p:attrName>ppt_x</p:attrName>
                                          <p:attrName>ppt_y</p:attrName>
                                        </p:attrNameLst>
                                      </p:cBhvr>
                                      <p:rCtr x="-16849" y="0"/>
                                    </p:animMotion>
                                  </p:childTnLst>
                                </p:cTn>
                              </p:par>
                              <p:par>
                                <p:cTn id="42" presetID="35" presetClass="path" presetSubtype="0" decel="100000" fill="hold" grpId="0" nodeType="withEffect">
                                  <p:stCondLst>
                                    <p:cond delay="850"/>
                                  </p:stCondLst>
                                  <p:childTnLst>
                                    <p:animMotion origin="layout" path="M 8.33333E-7 0 L -0.33698 0 " pathEditMode="relative" rAng="0" ptsTypes="AA">
                                      <p:cBhvr>
                                        <p:cTn id="43" dur="500" fill="hold"/>
                                        <p:tgtEl>
                                          <p:spTgt spid="207"/>
                                        </p:tgtEl>
                                        <p:attrNameLst>
                                          <p:attrName>ppt_x</p:attrName>
                                          <p:attrName>ppt_y</p:attrName>
                                        </p:attrNameLst>
                                      </p:cBhvr>
                                      <p:rCtr x="-16849" y="0"/>
                                    </p:animMotion>
                                  </p:childTnLst>
                                </p:cTn>
                              </p:par>
                              <p:par>
                                <p:cTn id="44" presetID="35" presetClass="path" presetSubtype="0" decel="100000" fill="hold" grpId="0" nodeType="withEffect" nodePh="1">
                                  <p:stCondLst>
                                    <p:cond delay="850"/>
                                  </p:stCondLst>
                                  <p:endCondLst>
                                    <p:cond evt="begin" delay="0">
                                      <p:tn val="44"/>
                                    </p:cond>
                                  </p:endCondLst>
                                  <p:childTnLst>
                                    <p:animMotion origin="layout" path="M 8.33333E-7 0 L -0.33698 0 " pathEditMode="relative" rAng="0" ptsTypes="AA">
                                      <p:cBhvr>
                                        <p:cTn id="45" dur="500" fill="hold"/>
                                        <p:tgtEl>
                                          <p:spTgt spid="220"/>
                                        </p:tgtEl>
                                        <p:attrNameLst>
                                          <p:attrName>ppt_x</p:attrName>
                                          <p:attrName>ppt_y</p:attrName>
                                        </p:attrNameLst>
                                      </p:cBhvr>
                                      <p:rCtr x="-16849" y="0"/>
                                    </p:animMotion>
                                  </p:childTnLst>
                                </p:cTn>
                              </p:par>
                              <p:par>
                                <p:cTn id="46" presetID="35" presetClass="path" presetSubtype="0" decel="100000" fill="hold" nodeType="withEffect">
                                  <p:stCondLst>
                                    <p:cond delay="950"/>
                                  </p:stCondLst>
                                  <p:childTnLst>
                                    <p:animMotion origin="layout" path="M 8.33333E-7 0 L -0.33698 0 " pathEditMode="relative" rAng="0" ptsTypes="AA">
                                      <p:cBhvr>
                                        <p:cTn id="47" dur="500" fill="hold"/>
                                        <p:tgtEl>
                                          <p:spTgt spid="215"/>
                                        </p:tgtEl>
                                        <p:attrNameLst>
                                          <p:attrName>ppt_x</p:attrName>
                                          <p:attrName>ppt_y</p:attrName>
                                        </p:attrNameLst>
                                      </p:cBhvr>
                                      <p:rCtr x="-16849" y="0"/>
                                    </p:animMotion>
                                  </p:childTnLst>
                                </p:cTn>
                              </p:par>
                              <p:par>
                                <p:cTn id="48" presetID="35" presetClass="path" presetSubtype="0" decel="100000" fill="hold" grpId="0" nodeType="withEffect">
                                  <p:stCondLst>
                                    <p:cond delay="950"/>
                                  </p:stCondLst>
                                  <p:childTnLst>
                                    <p:animMotion origin="layout" path="M 8.33333E-7 0 L -0.33698 0 " pathEditMode="relative" rAng="0" ptsTypes="AA">
                                      <p:cBhvr>
                                        <p:cTn id="49" dur="500" fill="hold"/>
                                        <p:tgtEl>
                                          <p:spTgt spid="208"/>
                                        </p:tgtEl>
                                        <p:attrNameLst>
                                          <p:attrName>ppt_x</p:attrName>
                                          <p:attrName>ppt_y</p:attrName>
                                        </p:attrNameLst>
                                      </p:cBhvr>
                                      <p:rCtr x="-16849" y="0"/>
                                    </p:animMotion>
                                  </p:childTnLst>
                                </p:cTn>
                              </p:par>
                              <p:par>
                                <p:cTn id="50" presetID="35" presetClass="path" presetSubtype="0" decel="100000" fill="hold" grpId="0" nodeType="withEffect" nodePh="1">
                                  <p:stCondLst>
                                    <p:cond delay="950"/>
                                  </p:stCondLst>
                                  <p:endCondLst>
                                    <p:cond evt="begin" delay="0">
                                      <p:tn val="50"/>
                                    </p:cond>
                                  </p:endCondLst>
                                  <p:childTnLst>
                                    <p:animMotion origin="layout" path="M 8.33333E-7 0 L -0.33698 0 " pathEditMode="relative" rAng="0" ptsTypes="AA">
                                      <p:cBhvr>
                                        <p:cTn id="51" dur="500" fill="hold"/>
                                        <p:tgtEl>
                                          <p:spTgt spid="221"/>
                                        </p:tgtEl>
                                        <p:attrNameLst>
                                          <p:attrName>ppt_x</p:attrName>
                                          <p:attrName>ppt_y</p:attrName>
                                        </p:attrNameLst>
                                      </p:cBhvr>
                                      <p:rCtr x="-16849" y="0"/>
                                    </p:animMotion>
                                  </p:childTnLst>
                                </p:cTn>
                              </p:par>
                              <p:par>
                                <p:cTn id="52" presetID="35" presetClass="path" presetSubtype="0" decel="100000" fill="hold" nodeType="withEffect">
                                  <p:stCondLst>
                                    <p:cond delay="1050"/>
                                  </p:stCondLst>
                                  <p:childTnLst>
                                    <p:animMotion origin="layout" path="M 8.33333E-7 0 L -0.33698 0 " pathEditMode="relative" rAng="0" ptsTypes="AA">
                                      <p:cBhvr>
                                        <p:cTn id="53" dur="500" fill="hold"/>
                                        <p:tgtEl>
                                          <p:spTgt spid="214"/>
                                        </p:tgtEl>
                                        <p:attrNameLst>
                                          <p:attrName>ppt_x</p:attrName>
                                          <p:attrName>ppt_y</p:attrName>
                                        </p:attrNameLst>
                                      </p:cBhvr>
                                      <p:rCtr x="-16849" y="0"/>
                                    </p:animMotion>
                                  </p:childTnLst>
                                </p:cTn>
                              </p:par>
                              <p:par>
                                <p:cTn id="54" presetID="35" presetClass="path" presetSubtype="0" decel="100000" fill="hold" grpId="0" nodeType="withEffect">
                                  <p:stCondLst>
                                    <p:cond delay="1050"/>
                                  </p:stCondLst>
                                  <p:childTnLst>
                                    <p:animMotion origin="layout" path="M 8.33333E-7 0 L -0.33698 0 " pathEditMode="relative" rAng="0" ptsTypes="AA">
                                      <p:cBhvr>
                                        <p:cTn id="55" dur="500" fill="hold"/>
                                        <p:tgtEl>
                                          <p:spTgt spid="209"/>
                                        </p:tgtEl>
                                        <p:attrNameLst>
                                          <p:attrName>ppt_x</p:attrName>
                                          <p:attrName>ppt_y</p:attrName>
                                        </p:attrNameLst>
                                      </p:cBhvr>
                                      <p:rCtr x="-16849" y="0"/>
                                    </p:animMotion>
                                  </p:childTnLst>
                                </p:cTn>
                              </p:par>
                              <p:par>
                                <p:cTn id="56" presetID="35" presetClass="path" presetSubtype="0" decel="100000" fill="hold" grpId="0" nodeType="withEffect" nodePh="1">
                                  <p:stCondLst>
                                    <p:cond delay="1050"/>
                                  </p:stCondLst>
                                  <p:endCondLst>
                                    <p:cond evt="begin" delay="0">
                                      <p:tn val="56"/>
                                    </p:cond>
                                  </p:endCondLst>
                                  <p:childTnLst>
                                    <p:animMotion origin="layout" path="M 8.33333E-7 0 L -0.33698 0 " pathEditMode="relative" rAng="0" ptsTypes="AA">
                                      <p:cBhvr>
                                        <p:cTn id="57" dur="500" fill="hold"/>
                                        <p:tgtEl>
                                          <p:spTgt spid="222"/>
                                        </p:tgtEl>
                                        <p:attrNameLst>
                                          <p:attrName>ppt_x</p:attrName>
                                          <p:attrName>ppt_y</p:attrName>
                                        </p:attrNameLst>
                                      </p:cBhvr>
                                      <p:rCtr x="-16849" y="0"/>
                                    </p:animMotion>
                                  </p:childTnLst>
                                </p:cTn>
                              </p:par>
                              <p:par>
                                <p:cTn id="58" presetID="35" presetClass="path" presetSubtype="0" decel="100000" fill="hold" nodeType="withEffect">
                                  <p:stCondLst>
                                    <p:cond delay="1150"/>
                                  </p:stCondLst>
                                  <p:childTnLst>
                                    <p:animMotion origin="layout" path="M 8.33333E-7 0 L -0.33698 0 " pathEditMode="relative" rAng="0" ptsTypes="AA">
                                      <p:cBhvr>
                                        <p:cTn id="59" dur="500" fill="hold"/>
                                        <p:tgtEl>
                                          <p:spTgt spid="213"/>
                                        </p:tgtEl>
                                        <p:attrNameLst>
                                          <p:attrName>ppt_x</p:attrName>
                                          <p:attrName>ppt_y</p:attrName>
                                        </p:attrNameLst>
                                      </p:cBhvr>
                                      <p:rCtr x="-16849" y="0"/>
                                    </p:animMotion>
                                  </p:childTnLst>
                                </p:cTn>
                              </p:par>
                              <p:par>
                                <p:cTn id="60" presetID="35" presetClass="path" presetSubtype="0" decel="100000" fill="hold" grpId="0" nodeType="withEffect">
                                  <p:stCondLst>
                                    <p:cond delay="1150"/>
                                  </p:stCondLst>
                                  <p:childTnLst>
                                    <p:animMotion origin="layout" path="M 8.33333E-7 0 L -0.33698 0 " pathEditMode="relative" rAng="0" ptsTypes="AA">
                                      <p:cBhvr>
                                        <p:cTn id="61" dur="500" fill="hold"/>
                                        <p:tgtEl>
                                          <p:spTgt spid="210"/>
                                        </p:tgtEl>
                                        <p:attrNameLst>
                                          <p:attrName>ppt_x</p:attrName>
                                          <p:attrName>ppt_y</p:attrName>
                                        </p:attrNameLst>
                                      </p:cBhvr>
                                      <p:rCtr x="-16849" y="0"/>
                                    </p:animMotion>
                                  </p:childTnLst>
                                </p:cTn>
                              </p:par>
                              <p:par>
                                <p:cTn id="62" presetID="35" presetClass="path" presetSubtype="0" decel="100000" fill="hold" grpId="0" nodeType="withEffect" nodePh="1">
                                  <p:stCondLst>
                                    <p:cond delay="1150"/>
                                  </p:stCondLst>
                                  <p:endCondLst>
                                    <p:cond evt="begin" delay="0">
                                      <p:tn val="62"/>
                                    </p:cond>
                                  </p:endCondLst>
                                  <p:childTnLst>
                                    <p:animMotion origin="layout" path="M 8.33333E-7 0 L -0.33698 0 " pathEditMode="relative" rAng="0" ptsTypes="AA">
                                      <p:cBhvr>
                                        <p:cTn id="63" dur="500" fill="hold"/>
                                        <p:tgtEl>
                                          <p:spTgt spid="223"/>
                                        </p:tgtEl>
                                        <p:attrNameLst>
                                          <p:attrName>ppt_x</p:attrName>
                                          <p:attrName>ppt_y</p:attrName>
                                        </p:attrNameLst>
                                      </p:cBhvr>
                                      <p:rCtr x="-16849" y="0"/>
                                    </p:animMotion>
                                  </p:childTnLst>
                                </p:cTn>
                              </p:par>
                              <p:par>
                                <p:cTn id="64" presetID="35" presetClass="path" presetSubtype="0" decel="100000" fill="hold" nodeType="withEffect">
                                  <p:stCondLst>
                                    <p:cond delay="1250"/>
                                  </p:stCondLst>
                                  <p:childTnLst>
                                    <p:animMotion origin="layout" path="M 8.33333E-7 0 L -0.33698 0 " pathEditMode="relative" rAng="0" ptsTypes="AA">
                                      <p:cBhvr>
                                        <p:cTn id="65" dur="500" fill="hold"/>
                                        <p:tgtEl>
                                          <p:spTgt spid="212"/>
                                        </p:tgtEl>
                                        <p:attrNameLst>
                                          <p:attrName>ppt_x</p:attrName>
                                          <p:attrName>ppt_y</p:attrName>
                                        </p:attrNameLst>
                                      </p:cBhvr>
                                      <p:rCtr x="-16849" y="0"/>
                                    </p:animMotion>
                                  </p:childTnLst>
                                </p:cTn>
                              </p:par>
                              <p:par>
                                <p:cTn id="66" presetID="35" presetClass="path" presetSubtype="0" decel="100000" fill="hold" grpId="0" nodeType="withEffect">
                                  <p:stCondLst>
                                    <p:cond delay="1250"/>
                                  </p:stCondLst>
                                  <p:childTnLst>
                                    <p:animMotion origin="layout" path="M 8.33333E-7 0 L -0.33698 0 " pathEditMode="relative" rAng="0" ptsTypes="AA">
                                      <p:cBhvr>
                                        <p:cTn id="67" dur="500" fill="hold"/>
                                        <p:tgtEl>
                                          <p:spTgt spid="211"/>
                                        </p:tgtEl>
                                        <p:attrNameLst>
                                          <p:attrName>ppt_x</p:attrName>
                                          <p:attrName>ppt_y</p:attrName>
                                        </p:attrNameLst>
                                      </p:cBhvr>
                                      <p:rCtr x="-16849" y="0"/>
                                    </p:animMotion>
                                  </p:childTnLst>
                                </p:cTn>
                              </p:par>
                              <p:par>
                                <p:cTn id="68" presetID="35" presetClass="path" presetSubtype="0" decel="100000" fill="hold" grpId="0" nodeType="withEffect" nodePh="1">
                                  <p:stCondLst>
                                    <p:cond delay="1250"/>
                                  </p:stCondLst>
                                  <p:endCondLst>
                                    <p:cond evt="begin" delay="0">
                                      <p:tn val="68"/>
                                    </p:cond>
                                  </p:endCondLst>
                                  <p:childTnLst>
                                    <p:animMotion origin="layout" path="M 8.33333E-7 0 L -0.33698 0 " pathEditMode="relative" rAng="0" ptsTypes="AA">
                                      <p:cBhvr>
                                        <p:cTn id="69" dur="500" fill="hold"/>
                                        <p:tgtEl>
                                          <p:spTgt spid="224"/>
                                        </p:tgtEl>
                                        <p:attrNameLst>
                                          <p:attrName>ppt_x</p:attrName>
                                          <p:attrName>ppt_y</p:attrName>
                                        </p:attrNameLst>
                                      </p:cBhvr>
                                      <p:rCtr x="-16849" y="0"/>
                                    </p:animMotion>
                                  </p:childTnLst>
                                </p:cTn>
                              </p:par>
                              <p:par>
                                <p:cTn id="70" presetID="35" presetClass="path" presetSubtype="0" decel="100000" fill="hold" nodeType="withEffect">
                                  <p:stCondLst>
                                    <p:cond delay="1350"/>
                                  </p:stCondLst>
                                  <p:childTnLst>
                                    <p:animMotion origin="layout" path="M 8.33333E-7 0 L -0.33698 0 " pathEditMode="relative" rAng="0" ptsTypes="AA">
                                      <p:cBhvr>
                                        <p:cTn id="71" dur="500" fill="hold"/>
                                        <p:tgtEl>
                                          <p:spTgt spid="218"/>
                                        </p:tgtEl>
                                        <p:attrNameLst>
                                          <p:attrName>ppt_x</p:attrName>
                                          <p:attrName>ppt_y</p:attrName>
                                        </p:attrNameLst>
                                      </p:cBhvr>
                                      <p:rCtr x="-16849" y="0"/>
                                    </p:animMotion>
                                  </p:childTnLst>
                                </p:cTn>
                              </p:par>
                              <p:par>
                                <p:cTn id="72" presetID="35" presetClass="path" presetSubtype="0" decel="100000" fill="hold" grpId="0" nodeType="withEffect">
                                  <p:stCondLst>
                                    <p:cond delay="1350"/>
                                  </p:stCondLst>
                                  <p:childTnLst>
                                    <p:animMotion origin="layout" path="M 8.33333E-7 0 L -0.33698 0 " pathEditMode="relative" rAng="0" ptsTypes="AA">
                                      <p:cBhvr>
                                        <p:cTn id="73" dur="500" fill="hold"/>
                                        <p:tgtEl>
                                          <p:spTgt spid="217"/>
                                        </p:tgtEl>
                                        <p:attrNameLst>
                                          <p:attrName>ppt_x</p:attrName>
                                          <p:attrName>ppt_y</p:attrName>
                                        </p:attrNameLst>
                                      </p:cBhvr>
                                      <p:rCtr x="-16849" y="0"/>
                                    </p:animMotion>
                                  </p:childTnLst>
                                </p:cTn>
                              </p:par>
                              <p:par>
                                <p:cTn id="74" presetID="35" presetClass="path" presetSubtype="0" decel="100000" fill="hold" grpId="0" nodeType="withEffect" nodePh="1">
                                  <p:stCondLst>
                                    <p:cond delay="1350"/>
                                  </p:stCondLst>
                                  <p:endCondLst>
                                    <p:cond evt="begin" delay="0">
                                      <p:tn val="74"/>
                                    </p:cond>
                                  </p:endCondLst>
                                  <p:childTnLst>
                                    <p:animMotion origin="layout" path="M 8.33333E-7 0 L -0.33698 0 " pathEditMode="relative" rAng="0" ptsTypes="AA">
                                      <p:cBhvr>
                                        <p:cTn id="75" dur="500" fill="hold"/>
                                        <p:tgtEl>
                                          <p:spTgt spid="225"/>
                                        </p:tgtEl>
                                        <p:attrNameLst>
                                          <p:attrName>ppt_x</p:attrName>
                                          <p:attrName>ppt_y</p:attrName>
                                        </p:attrNameLst>
                                      </p:cBhvr>
                                      <p:rCtr x="-16849" y="0"/>
                                    </p:animMotion>
                                  </p:childTnLst>
                                </p:cTn>
                              </p:par>
                              <p:par>
                                <p:cTn id="76" presetID="10" presetClass="entr" presetSubtype="0" fill="hold" grpId="0" nodeType="withEffect" nodePh="1">
                                  <p:stCondLst>
                                    <p:cond delay="0"/>
                                  </p:stCondLst>
                                  <p:endCondLst>
                                    <p:cond evt="begin" delay="0">
                                      <p:tn val="76"/>
                                    </p:cond>
                                  </p:endCondLst>
                                  <p:childTnLst>
                                    <p:set>
                                      <p:cBhvr>
                                        <p:cTn id="77" dur="1" fill="hold">
                                          <p:stCondLst>
                                            <p:cond delay="0"/>
                                          </p:stCondLst>
                                        </p:cTn>
                                        <p:tgtEl>
                                          <p:spTgt spid="230"/>
                                        </p:tgtEl>
                                        <p:attrNameLst>
                                          <p:attrName>style.visibility</p:attrName>
                                        </p:attrNameLst>
                                      </p:cBhvr>
                                      <p:to>
                                        <p:strVal val="visible"/>
                                      </p:to>
                                    </p:set>
                                    <p:animEffect transition="in" filter="fade">
                                      <p:cBhvr>
                                        <p:cTn id="78" dur="1000"/>
                                        <p:tgtEl>
                                          <p:spTgt spid="230"/>
                                        </p:tgtEl>
                                      </p:cBhvr>
                                    </p:animEffect>
                                  </p:childTnLst>
                                </p:cTn>
                              </p:par>
                              <p:par>
                                <p:cTn id="79" presetID="10" presetClass="exit" presetSubtype="0" fill="hold" grpId="0" nodeType="withEffect">
                                  <p:stCondLst>
                                    <p:cond delay="0"/>
                                  </p:stCondLst>
                                  <p:childTnLst>
                                    <p:animEffect transition="out" filter="fade">
                                      <p:cBhvr>
                                        <p:cTn id="80" dur="500"/>
                                        <p:tgtEl>
                                          <p:spTgt spid="227"/>
                                        </p:tgtEl>
                                      </p:cBhvr>
                                    </p:animEffect>
                                    <p:set>
                                      <p:cBhvr>
                                        <p:cTn id="81" dur="1" fill="hold">
                                          <p:stCondLst>
                                            <p:cond delay="499"/>
                                          </p:stCondLst>
                                        </p:cTn>
                                        <p:tgtEl>
                                          <p:spTgt spid="227"/>
                                        </p:tgtEl>
                                        <p:attrNameLst>
                                          <p:attrName>style.visibility</p:attrName>
                                        </p:attrNameLst>
                                      </p:cBhvr>
                                      <p:to>
                                        <p:strVal val="hidden"/>
                                      </p:to>
                                    </p:set>
                                  </p:childTnLst>
                                </p:cTn>
                              </p:par>
                              <p:par>
                                <p:cTn id="82" presetID="53" presetClass="entr" presetSubtype="16" fill="hold" grpId="0" nodeType="withEffect">
                                  <p:stCondLst>
                                    <p:cond delay="0"/>
                                  </p:stCondLst>
                                  <p:childTnLst>
                                    <p:set>
                                      <p:cBhvr>
                                        <p:cTn id="83" dur="1" fill="hold">
                                          <p:stCondLst>
                                            <p:cond delay="0"/>
                                          </p:stCondLst>
                                        </p:cTn>
                                        <p:tgtEl>
                                          <p:spTgt spid="229"/>
                                        </p:tgtEl>
                                        <p:attrNameLst>
                                          <p:attrName>style.visibility</p:attrName>
                                        </p:attrNameLst>
                                      </p:cBhvr>
                                      <p:to>
                                        <p:strVal val="visible"/>
                                      </p:to>
                                    </p:set>
                                    <p:anim calcmode="lin" valueType="num">
                                      <p:cBhvr>
                                        <p:cTn id="84" dur="500" fill="hold"/>
                                        <p:tgtEl>
                                          <p:spTgt spid="229"/>
                                        </p:tgtEl>
                                        <p:attrNameLst>
                                          <p:attrName>ppt_w</p:attrName>
                                        </p:attrNameLst>
                                      </p:cBhvr>
                                      <p:tavLst>
                                        <p:tav tm="0">
                                          <p:val>
                                            <p:fltVal val="0"/>
                                          </p:val>
                                        </p:tav>
                                        <p:tav tm="100000">
                                          <p:val>
                                            <p:strVal val="#ppt_w"/>
                                          </p:val>
                                        </p:tav>
                                      </p:tavLst>
                                    </p:anim>
                                    <p:anim calcmode="lin" valueType="num">
                                      <p:cBhvr>
                                        <p:cTn id="85" dur="500" fill="hold"/>
                                        <p:tgtEl>
                                          <p:spTgt spid="229"/>
                                        </p:tgtEl>
                                        <p:attrNameLst>
                                          <p:attrName>ppt_h</p:attrName>
                                        </p:attrNameLst>
                                      </p:cBhvr>
                                      <p:tavLst>
                                        <p:tav tm="0">
                                          <p:val>
                                            <p:fltVal val="0"/>
                                          </p:val>
                                        </p:tav>
                                        <p:tav tm="100000">
                                          <p:val>
                                            <p:strVal val="#ppt_h"/>
                                          </p:val>
                                        </p:tav>
                                      </p:tavLst>
                                    </p:anim>
                                    <p:animEffect transition="in" filter="fade">
                                      <p:cBhvr>
                                        <p:cTn id="86" dur="500"/>
                                        <p:tgtEl>
                                          <p:spTgt spid="229"/>
                                        </p:tgtEl>
                                      </p:cBhvr>
                                    </p:animEffect>
                                  </p:childTnLst>
                                </p:cTn>
                              </p:par>
                            </p:childTnLst>
                          </p:cTn>
                        </p:par>
                      </p:childTnLst>
                    </p:cTn>
                  </p:par>
                </p:childTnLst>
              </p:cTn>
              <p:nextCondLst>
                <p:cond evt="onClick" delay="0">
                  <p:tgtEl>
                    <p:spTgt spid="228"/>
                  </p:tgtEl>
                </p:cond>
              </p:nextCondLst>
            </p:seq>
            <p:seq concurrent="1" nextAc="seek">
              <p:cTn id="87" restart="whenNotActive" fill="hold" evtFilter="cancelBubble" nodeType="interactiveSeq">
                <p:stCondLst>
                  <p:cond evt="onClick" delay="0">
                    <p:tgtEl>
                      <p:spTgt spid="230"/>
                    </p:tgtEl>
                  </p:cond>
                </p:stCondLst>
                <p:endSync evt="end" delay="0">
                  <p:rtn val="all"/>
                </p:endSync>
                <p:childTnLst>
                  <p:par>
                    <p:cTn id="88" fill="hold">
                      <p:stCondLst>
                        <p:cond delay="0"/>
                      </p:stCondLst>
                      <p:childTnLst>
                        <p:par>
                          <p:cTn id="89" fill="hold">
                            <p:stCondLst>
                              <p:cond delay="0"/>
                            </p:stCondLst>
                            <p:childTnLst>
                              <p:par>
                                <p:cTn id="90" presetID="63" presetClass="path" presetSubtype="0" accel="100000" fill="hold" grpId="1" nodeType="withEffect">
                                  <p:stCondLst>
                                    <p:cond delay="600"/>
                                  </p:stCondLst>
                                  <p:childTnLst>
                                    <p:animMotion origin="layout" path="M -0.33698 0 L 1.66667E-6 0 " pathEditMode="relative" rAng="0" ptsTypes="AA">
                                      <p:cBhvr>
                                        <p:cTn id="91" dur="500" fill="hold"/>
                                        <p:tgtEl>
                                          <p:spTgt spid="206"/>
                                        </p:tgtEl>
                                        <p:attrNameLst>
                                          <p:attrName>ppt_x</p:attrName>
                                          <p:attrName>ppt_y</p:attrName>
                                        </p:attrNameLst>
                                      </p:cBhvr>
                                      <p:rCtr x="16823" y="0"/>
                                    </p:animMotion>
                                  </p:childTnLst>
                                </p:cTn>
                              </p:par>
                              <p:par>
                                <p:cTn id="92" presetID="63" presetClass="path" presetSubtype="0" accel="100000" fill="hold" grpId="1" nodeType="withEffect" nodePh="1">
                                  <p:stCondLst>
                                    <p:cond delay="600"/>
                                  </p:stCondLst>
                                  <p:endCondLst>
                                    <p:cond evt="begin" delay="0">
                                      <p:tn val="92"/>
                                    </p:cond>
                                  </p:endCondLst>
                                  <p:childTnLst>
                                    <p:animMotion origin="layout" path="M -0.33698 0 L 1.66667E-6 0 " pathEditMode="relative" rAng="0" ptsTypes="AA">
                                      <p:cBhvr>
                                        <p:cTn id="93" dur="500" fill="hold"/>
                                        <p:tgtEl>
                                          <p:spTgt spid="219"/>
                                        </p:tgtEl>
                                        <p:attrNameLst>
                                          <p:attrName>ppt_x</p:attrName>
                                          <p:attrName>ppt_y</p:attrName>
                                        </p:attrNameLst>
                                      </p:cBhvr>
                                      <p:rCtr x="16823" y="0"/>
                                    </p:animMotion>
                                  </p:childTnLst>
                                </p:cTn>
                              </p:par>
                              <p:par>
                                <p:cTn id="94" presetID="63" presetClass="path" presetSubtype="0" accel="100000" fill="hold" nodeType="withEffect">
                                  <p:stCondLst>
                                    <p:cond delay="600"/>
                                  </p:stCondLst>
                                  <p:childTnLst>
                                    <p:animMotion origin="layout" path="M -0.33698 0 L 1.66667E-6 0 " pathEditMode="relative" rAng="0" ptsTypes="AA">
                                      <p:cBhvr>
                                        <p:cTn id="95" dur="500" fill="hold"/>
                                        <p:tgtEl>
                                          <p:spTgt spid="216"/>
                                        </p:tgtEl>
                                        <p:attrNameLst>
                                          <p:attrName>ppt_x</p:attrName>
                                          <p:attrName>ppt_y</p:attrName>
                                        </p:attrNameLst>
                                      </p:cBhvr>
                                      <p:rCtr x="16823" y="0"/>
                                    </p:animMotion>
                                  </p:childTnLst>
                                </p:cTn>
                              </p:par>
                              <p:par>
                                <p:cTn id="96" presetID="63" presetClass="path" presetSubtype="0" accel="100000" fill="hold" grpId="1" nodeType="withEffect">
                                  <p:stCondLst>
                                    <p:cond delay="500"/>
                                  </p:stCondLst>
                                  <p:childTnLst>
                                    <p:animMotion origin="layout" path="M -0.33698 0 L 1.66667E-6 0 " pathEditMode="relative" rAng="0" ptsTypes="AA">
                                      <p:cBhvr>
                                        <p:cTn id="97" dur="500" fill="hold"/>
                                        <p:tgtEl>
                                          <p:spTgt spid="207"/>
                                        </p:tgtEl>
                                        <p:attrNameLst>
                                          <p:attrName>ppt_x</p:attrName>
                                          <p:attrName>ppt_y</p:attrName>
                                        </p:attrNameLst>
                                      </p:cBhvr>
                                      <p:rCtr x="16823" y="0"/>
                                    </p:animMotion>
                                  </p:childTnLst>
                                </p:cTn>
                              </p:par>
                              <p:par>
                                <p:cTn id="98" presetID="63" presetClass="path" presetSubtype="0" accel="100000" fill="hold" grpId="1" nodeType="withEffect" nodePh="1">
                                  <p:stCondLst>
                                    <p:cond delay="500"/>
                                  </p:stCondLst>
                                  <p:endCondLst>
                                    <p:cond evt="begin" delay="0">
                                      <p:tn val="98"/>
                                    </p:cond>
                                  </p:endCondLst>
                                  <p:childTnLst>
                                    <p:animMotion origin="layout" path="M -0.33698 0 L 1.66667E-6 0 " pathEditMode="relative" rAng="0" ptsTypes="AA">
                                      <p:cBhvr>
                                        <p:cTn id="99" dur="500" fill="hold"/>
                                        <p:tgtEl>
                                          <p:spTgt spid="220"/>
                                        </p:tgtEl>
                                        <p:attrNameLst>
                                          <p:attrName>ppt_x</p:attrName>
                                          <p:attrName>ppt_y</p:attrName>
                                        </p:attrNameLst>
                                      </p:cBhvr>
                                      <p:rCtr x="16823" y="0"/>
                                    </p:animMotion>
                                  </p:childTnLst>
                                </p:cTn>
                              </p:par>
                              <p:par>
                                <p:cTn id="100" presetID="63" presetClass="path" presetSubtype="0" accel="100000" fill="hold" nodeType="withEffect">
                                  <p:stCondLst>
                                    <p:cond delay="500"/>
                                  </p:stCondLst>
                                  <p:childTnLst>
                                    <p:animMotion origin="layout" path="M -0.33698 0 L 1.66667E-6 0 " pathEditMode="relative" rAng="0" ptsTypes="AA">
                                      <p:cBhvr>
                                        <p:cTn id="101" dur="500" fill="hold"/>
                                        <p:tgtEl>
                                          <p:spTgt spid="215"/>
                                        </p:tgtEl>
                                        <p:attrNameLst>
                                          <p:attrName>ppt_x</p:attrName>
                                          <p:attrName>ppt_y</p:attrName>
                                        </p:attrNameLst>
                                      </p:cBhvr>
                                      <p:rCtr x="16823" y="0"/>
                                    </p:animMotion>
                                  </p:childTnLst>
                                </p:cTn>
                              </p:par>
                              <p:par>
                                <p:cTn id="102" presetID="63" presetClass="path" presetSubtype="0" accel="100000" fill="hold" grpId="1" nodeType="withEffect">
                                  <p:stCondLst>
                                    <p:cond delay="400"/>
                                  </p:stCondLst>
                                  <p:childTnLst>
                                    <p:animMotion origin="layout" path="M -0.33698 0 L 1.66667E-6 0 " pathEditMode="relative" rAng="0" ptsTypes="AA">
                                      <p:cBhvr>
                                        <p:cTn id="103" dur="500" fill="hold"/>
                                        <p:tgtEl>
                                          <p:spTgt spid="208"/>
                                        </p:tgtEl>
                                        <p:attrNameLst>
                                          <p:attrName>ppt_x</p:attrName>
                                          <p:attrName>ppt_y</p:attrName>
                                        </p:attrNameLst>
                                      </p:cBhvr>
                                      <p:rCtr x="16823" y="0"/>
                                    </p:animMotion>
                                  </p:childTnLst>
                                </p:cTn>
                              </p:par>
                              <p:par>
                                <p:cTn id="104" presetID="63" presetClass="path" presetSubtype="0" accel="100000" fill="hold" grpId="1" nodeType="withEffect" nodePh="1">
                                  <p:stCondLst>
                                    <p:cond delay="400"/>
                                  </p:stCondLst>
                                  <p:endCondLst>
                                    <p:cond evt="begin" delay="0">
                                      <p:tn val="104"/>
                                    </p:cond>
                                  </p:endCondLst>
                                  <p:childTnLst>
                                    <p:animMotion origin="layout" path="M -0.33698 0 L 1.66667E-6 0 " pathEditMode="relative" rAng="0" ptsTypes="AA">
                                      <p:cBhvr>
                                        <p:cTn id="105" dur="500" fill="hold"/>
                                        <p:tgtEl>
                                          <p:spTgt spid="221"/>
                                        </p:tgtEl>
                                        <p:attrNameLst>
                                          <p:attrName>ppt_x</p:attrName>
                                          <p:attrName>ppt_y</p:attrName>
                                        </p:attrNameLst>
                                      </p:cBhvr>
                                      <p:rCtr x="16823" y="0"/>
                                    </p:animMotion>
                                  </p:childTnLst>
                                </p:cTn>
                              </p:par>
                              <p:par>
                                <p:cTn id="106" presetID="63" presetClass="path" presetSubtype="0" accel="100000" fill="hold" nodeType="withEffect">
                                  <p:stCondLst>
                                    <p:cond delay="400"/>
                                  </p:stCondLst>
                                  <p:childTnLst>
                                    <p:animMotion origin="layout" path="M -0.33698 0 L 1.66667E-6 0 " pathEditMode="relative" rAng="0" ptsTypes="AA">
                                      <p:cBhvr>
                                        <p:cTn id="107" dur="500" fill="hold"/>
                                        <p:tgtEl>
                                          <p:spTgt spid="214"/>
                                        </p:tgtEl>
                                        <p:attrNameLst>
                                          <p:attrName>ppt_x</p:attrName>
                                          <p:attrName>ppt_y</p:attrName>
                                        </p:attrNameLst>
                                      </p:cBhvr>
                                      <p:rCtr x="16823" y="0"/>
                                    </p:animMotion>
                                  </p:childTnLst>
                                </p:cTn>
                              </p:par>
                              <p:par>
                                <p:cTn id="108" presetID="63" presetClass="path" presetSubtype="0" accel="100000" fill="hold" grpId="1" nodeType="withEffect">
                                  <p:stCondLst>
                                    <p:cond delay="300"/>
                                  </p:stCondLst>
                                  <p:childTnLst>
                                    <p:animMotion origin="layout" path="M -0.33698 0 L 1.66667E-6 0 " pathEditMode="relative" rAng="0" ptsTypes="AA">
                                      <p:cBhvr>
                                        <p:cTn id="109" dur="500" fill="hold"/>
                                        <p:tgtEl>
                                          <p:spTgt spid="209"/>
                                        </p:tgtEl>
                                        <p:attrNameLst>
                                          <p:attrName>ppt_x</p:attrName>
                                          <p:attrName>ppt_y</p:attrName>
                                        </p:attrNameLst>
                                      </p:cBhvr>
                                      <p:rCtr x="16823" y="0"/>
                                    </p:animMotion>
                                  </p:childTnLst>
                                </p:cTn>
                              </p:par>
                              <p:par>
                                <p:cTn id="110" presetID="63" presetClass="path" presetSubtype="0" accel="100000" fill="hold" grpId="1" nodeType="withEffect" nodePh="1">
                                  <p:stCondLst>
                                    <p:cond delay="300"/>
                                  </p:stCondLst>
                                  <p:endCondLst>
                                    <p:cond evt="begin" delay="0">
                                      <p:tn val="110"/>
                                    </p:cond>
                                  </p:endCondLst>
                                  <p:childTnLst>
                                    <p:animMotion origin="layout" path="M -0.33698 0 L 1.66667E-6 0 " pathEditMode="relative" rAng="0" ptsTypes="AA">
                                      <p:cBhvr>
                                        <p:cTn id="111" dur="500" fill="hold"/>
                                        <p:tgtEl>
                                          <p:spTgt spid="222"/>
                                        </p:tgtEl>
                                        <p:attrNameLst>
                                          <p:attrName>ppt_x</p:attrName>
                                          <p:attrName>ppt_y</p:attrName>
                                        </p:attrNameLst>
                                      </p:cBhvr>
                                      <p:rCtr x="16823" y="0"/>
                                    </p:animMotion>
                                  </p:childTnLst>
                                </p:cTn>
                              </p:par>
                              <p:par>
                                <p:cTn id="112" presetID="63" presetClass="path" presetSubtype="0" accel="100000" fill="hold" nodeType="withEffect">
                                  <p:stCondLst>
                                    <p:cond delay="300"/>
                                  </p:stCondLst>
                                  <p:childTnLst>
                                    <p:animMotion origin="layout" path="M -0.33698 0 L 1.66667E-6 0 " pathEditMode="relative" rAng="0" ptsTypes="AA">
                                      <p:cBhvr>
                                        <p:cTn id="113" dur="500" fill="hold"/>
                                        <p:tgtEl>
                                          <p:spTgt spid="213"/>
                                        </p:tgtEl>
                                        <p:attrNameLst>
                                          <p:attrName>ppt_x</p:attrName>
                                          <p:attrName>ppt_y</p:attrName>
                                        </p:attrNameLst>
                                      </p:cBhvr>
                                      <p:rCtr x="16823" y="0"/>
                                    </p:animMotion>
                                  </p:childTnLst>
                                </p:cTn>
                              </p:par>
                              <p:par>
                                <p:cTn id="114" presetID="63" presetClass="path" presetSubtype="0" accel="100000" fill="hold" grpId="1" nodeType="withEffect">
                                  <p:stCondLst>
                                    <p:cond delay="200"/>
                                  </p:stCondLst>
                                  <p:childTnLst>
                                    <p:animMotion origin="layout" path="M -0.33698 0 L 1.66667E-6 0 " pathEditMode="relative" rAng="0" ptsTypes="AA">
                                      <p:cBhvr>
                                        <p:cTn id="115" dur="500" fill="hold"/>
                                        <p:tgtEl>
                                          <p:spTgt spid="210"/>
                                        </p:tgtEl>
                                        <p:attrNameLst>
                                          <p:attrName>ppt_x</p:attrName>
                                          <p:attrName>ppt_y</p:attrName>
                                        </p:attrNameLst>
                                      </p:cBhvr>
                                      <p:rCtr x="16823" y="0"/>
                                    </p:animMotion>
                                  </p:childTnLst>
                                </p:cTn>
                              </p:par>
                              <p:par>
                                <p:cTn id="116" presetID="63" presetClass="path" presetSubtype="0" accel="100000" fill="hold" grpId="1" nodeType="withEffect" nodePh="1">
                                  <p:stCondLst>
                                    <p:cond delay="200"/>
                                  </p:stCondLst>
                                  <p:endCondLst>
                                    <p:cond evt="begin" delay="0">
                                      <p:tn val="116"/>
                                    </p:cond>
                                  </p:endCondLst>
                                  <p:childTnLst>
                                    <p:animMotion origin="layout" path="M -0.33698 0 L 1.66667E-6 0 " pathEditMode="relative" rAng="0" ptsTypes="AA">
                                      <p:cBhvr>
                                        <p:cTn id="117" dur="500" fill="hold"/>
                                        <p:tgtEl>
                                          <p:spTgt spid="223"/>
                                        </p:tgtEl>
                                        <p:attrNameLst>
                                          <p:attrName>ppt_x</p:attrName>
                                          <p:attrName>ppt_y</p:attrName>
                                        </p:attrNameLst>
                                      </p:cBhvr>
                                      <p:rCtr x="16823" y="0"/>
                                    </p:animMotion>
                                  </p:childTnLst>
                                </p:cTn>
                              </p:par>
                              <p:par>
                                <p:cTn id="118" presetID="63" presetClass="path" presetSubtype="0" accel="100000" fill="hold" nodeType="withEffect">
                                  <p:stCondLst>
                                    <p:cond delay="200"/>
                                  </p:stCondLst>
                                  <p:childTnLst>
                                    <p:animMotion origin="layout" path="M -0.33698 0 L 1.66667E-6 0 " pathEditMode="relative" rAng="0" ptsTypes="AA">
                                      <p:cBhvr>
                                        <p:cTn id="119" dur="500" fill="hold"/>
                                        <p:tgtEl>
                                          <p:spTgt spid="212"/>
                                        </p:tgtEl>
                                        <p:attrNameLst>
                                          <p:attrName>ppt_x</p:attrName>
                                          <p:attrName>ppt_y</p:attrName>
                                        </p:attrNameLst>
                                      </p:cBhvr>
                                      <p:rCtr x="16823" y="0"/>
                                    </p:animMotion>
                                  </p:childTnLst>
                                </p:cTn>
                              </p:par>
                              <p:par>
                                <p:cTn id="120" presetID="63" presetClass="path" presetSubtype="0" accel="100000" fill="hold" grpId="1" nodeType="withEffect">
                                  <p:stCondLst>
                                    <p:cond delay="100"/>
                                  </p:stCondLst>
                                  <p:childTnLst>
                                    <p:animMotion origin="layout" path="M -0.33698 0 L 1.66667E-6 0 " pathEditMode="relative" rAng="0" ptsTypes="AA">
                                      <p:cBhvr>
                                        <p:cTn id="121" dur="500" fill="hold"/>
                                        <p:tgtEl>
                                          <p:spTgt spid="211"/>
                                        </p:tgtEl>
                                        <p:attrNameLst>
                                          <p:attrName>ppt_x</p:attrName>
                                          <p:attrName>ppt_y</p:attrName>
                                        </p:attrNameLst>
                                      </p:cBhvr>
                                      <p:rCtr x="16823" y="0"/>
                                    </p:animMotion>
                                  </p:childTnLst>
                                </p:cTn>
                              </p:par>
                              <p:par>
                                <p:cTn id="122" presetID="63" presetClass="path" presetSubtype="0" accel="100000" fill="hold" grpId="1" nodeType="withEffect" nodePh="1">
                                  <p:stCondLst>
                                    <p:cond delay="100"/>
                                  </p:stCondLst>
                                  <p:endCondLst>
                                    <p:cond evt="begin" delay="0">
                                      <p:tn val="122"/>
                                    </p:cond>
                                  </p:endCondLst>
                                  <p:childTnLst>
                                    <p:animMotion origin="layout" path="M -0.33698 0 L 1.66667E-6 0 " pathEditMode="relative" rAng="0" ptsTypes="AA">
                                      <p:cBhvr>
                                        <p:cTn id="123" dur="500" fill="hold"/>
                                        <p:tgtEl>
                                          <p:spTgt spid="224"/>
                                        </p:tgtEl>
                                        <p:attrNameLst>
                                          <p:attrName>ppt_x</p:attrName>
                                          <p:attrName>ppt_y</p:attrName>
                                        </p:attrNameLst>
                                      </p:cBhvr>
                                      <p:rCtr x="16823" y="0"/>
                                    </p:animMotion>
                                  </p:childTnLst>
                                </p:cTn>
                              </p:par>
                              <p:par>
                                <p:cTn id="124" presetID="63" presetClass="path" presetSubtype="0" accel="100000" fill="hold" nodeType="withEffect">
                                  <p:stCondLst>
                                    <p:cond delay="100"/>
                                  </p:stCondLst>
                                  <p:childTnLst>
                                    <p:animMotion origin="layout" path="M -0.33698 0 L 1.66667E-6 0 " pathEditMode="relative" rAng="0" ptsTypes="AA">
                                      <p:cBhvr>
                                        <p:cTn id="125" dur="500" fill="hold"/>
                                        <p:tgtEl>
                                          <p:spTgt spid="218"/>
                                        </p:tgtEl>
                                        <p:attrNameLst>
                                          <p:attrName>ppt_x</p:attrName>
                                          <p:attrName>ppt_y</p:attrName>
                                        </p:attrNameLst>
                                      </p:cBhvr>
                                      <p:rCtr x="16823" y="0"/>
                                    </p:animMotion>
                                  </p:childTnLst>
                                </p:cTn>
                              </p:par>
                              <p:par>
                                <p:cTn id="126" presetID="63" presetClass="path" presetSubtype="0" accel="100000" fill="hold" grpId="1" nodeType="withEffect">
                                  <p:stCondLst>
                                    <p:cond delay="0"/>
                                  </p:stCondLst>
                                  <p:childTnLst>
                                    <p:animMotion origin="layout" path="M -0.33698 0 L 1.66667E-6 0 " pathEditMode="relative" rAng="0" ptsTypes="AA">
                                      <p:cBhvr>
                                        <p:cTn id="127" dur="500" fill="hold"/>
                                        <p:tgtEl>
                                          <p:spTgt spid="217"/>
                                        </p:tgtEl>
                                        <p:attrNameLst>
                                          <p:attrName>ppt_x</p:attrName>
                                          <p:attrName>ppt_y</p:attrName>
                                        </p:attrNameLst>
                                      </p:cBhvr>
                                      <p:rCtr x="16823" y="0"/>
                                    </p:animMotion>
                                  </p:childTnLst>
                                </p:cTn>
                              </p:par>
                              <p:par>
                                <p:cTn id="128" presetID="63" presetClass="path" presetSubtype="0" accel="100000" fill="hold" grpId="1" nodeType="withEffect" nodePh="1">
                                  <p:stCondLst>
                                    <p:cond delay="0"/>
                                  </p:stCondLst>
                                  <p:endCondLst>
                                    <p:cond evt="begin" delay="0">
                                      <p:tn val="128"/>
                                    </p:cond>
                                  </p:endCondLst>
                                  <p:childTnLst>
                                    <p:animMotion origin="layout" path="M -0.33698 0 L 1.66667E-6 0 " pathEditMode="relative" rAng="0" ptsTypes="AA">
                                      <p:cBhvr>
                                        <p:cTn id="129" dur="500" fill="hold"/>
                                        <p:tgtEl>
                                          <p:spTgt spid="225"/>
                                        </p:tgtEl>
                                        <p:attrNameLst>
                                          <p:attrName>ppt_x</p:attrName>
                                          <p:attrName>ppt_y</p:attrName>
                                        </p:attrNameLst>
                                      </p:cBhvr>
                                      <p:rCtr x="16823" y="0"/>
                                    </p:animMotion>
                                  </p:childTnLst>
                                </p:cTn>
                              </p:par>
                              <p:par>
                                <p:cTn id="130" presetID="10" presetClass="exit" presetSubtype="0" fill="hold" grpId="1" nodeType="withEffect">
                                  <p:stCondLst>
                                    <p:cond delay="0"/>
                                  </p:stCondLst>
                                  <p:childTnLst>
                                    <p:animEffect transition="out" filter="fade">
                                      <p:cBhvr>
                                        <p:cTn id="131" dur="500"/>
                                        <p:tgtEl>
                                          <p:spTgt spid="230"/>
                                        </p:tgtEl>
                                      </p:cBhvr>
                                    </p:animEffect>
                                    <p:set>
                                      <p:cBhvr>
                                        <p:cTn id="132" dur="1" fill="hold">
                                          <p:stCondLst>
                                            <p:cond delay="499"/>
                                          </p:stCondLst>
                                        </p:cTn>
                                        <p:tgtEl>
                                          <p:spTgt spid="230"/>
                                        </p:tgtEl>
                                        <p:attrNameLst>
                                          <p:attrName>style.visibility</p:attrName>
                                        </p:attrNameLst>
                                      </p:cBhvr>
                                      <p:to>
                                        <p:strVal val="hidden"/>
                                      </p:to>
                                    </p:set>
                                  </p:childTnLst>
                                </p:cTn>
                              </p:par>
                              <p:par>
                                <p:cTn id="133" presetID="53" presetClass="exit" presetSubtype="32" fill="hold" grpId="1" nodeType="withEffect">
                                  <p:stCondLst>
                                    <p:cond delay="0"/>
                                  </p:stCondLst>
                                  <p:childTnLst>
                                    <p:anim calcmode="lin" valueType="num">
                                      <p:cBhvr>
                                        <p:cTn id="134" dur="500"/>
                                        <p:tgtEl>
                                          <p:spTgt spid="229"/>
                                        </p:tgtEl>
                                        <p:attrNameLst>
                                          <p:attrName>ppt_w</p:attrName>
                                        </p:attrNameLst>
                                      </p:cBhvr>
                                      <p:tavLst>
                                        <p:tav tm="0">
                                          <p:val>
                                            <p:strVal val="ppt_w"/>
                                          </p:val>
                                        </p:tav>
                                        <p:tav tm="100000">
                                          <p:val>
                                            <p:fltVal val="0"/>
                                          </p:val>
                                        </p:tav>
                                      </p:tavLst>
                                    </p:anim>
                                    <p:anim calcmode="lin" valueType="num">
                                      <p:cBhvr>
                                        <p:cTn id="135" dur="500"/>
                                        <p:tgtEl>
                                          <p:spTgt spid="229"/>
                                        </p:tgtEl>
                                        <p:attrNameLst>
                                          <p:attrName>ppt_h</p:attrName>
                                        </p:attrNameLst>
                                      </p:cBhvr>
                                      <p:tavLst>
                                        <p:tav tm="0">
                                          <p:val>
                                            <p:strVal val="ppt_h"/>
                                          </p:val>
                                        </p:tav>
                                        <p:tav tm="100000">
                                          <p:val>
                                            <p:fltVal val="0"/>
                                          </p:val>
                                        </p:tav>
                                      </p:tavLst>
                                    </p:anim>
                                    <p:animEffect transition="out" filter="fade">
                                      <p:cBhvr>
                                        <p:cTn id="136" dur="500"/>
                                        <p:tgtEl>
                                          <p:spTgt spid="229"/>
                                        </p:tgtEl>
                                      </p:cBhvr>
                                    </p:animEffect>
                                    <p:set>
                                      <p:cBhvr>
                                        <p:cTn id="137" dur="1" fill="hold">
                                          <p:stCondLst>
                                            <p:cond delay="499"/>
                                          </p:stCondLst>
                                        </p:cTn>
                                        <p:tgtEl>
                                          <p:spTgt spid="229"/>
                                        </p:tgtEl>
                                        <p:attrNameLst>
                                          <p:attrName>style.visibility</p:attrName>
                                        </p:attrNameLst>
                                      </p:cBhvr>
                                      <p:to>
                                        <p:strVal val="hidden"/>
                                      </p:to>
                                    </p:set>
                                  </p:childTnLst>
                                </p:cTn>
                              </p:par>
                              <p:par>
                                <p:cTn id="138" presetID="10" presetClass="entr" presetSubtype="0" fill="hold" grpId="1" nodeType="withEffect">
                                  <p:stCondLst>
                                    <p:cond delay="0"/>
                                  </p:stCondLst>
                                  <p:childTnLst>
                                    <p:set>
                                      <p:cBhvr>
                                        <p:cTn id="139" dur="1" fill="hold">
                                          <p:stCondLst>
                                            <p:cond delay="0"/>
                                          </p:stCondLst>
                                        </p:cTn>
                                        <p:tgtEl>
                                          <p:spTgt spid="227"/>
                                        </p:tgtEl>
                                        <p:attrNameLst>
                                          <p:attrName>style.visibility</p:attrName>
                                        </p:attrNameLst>
                                      </p:cBhvr>
                                      <p:to>
                                        <p:strVal val="visible"/>
                                      </p:to>
                                    </p:set>
                                    <p:animEffect transition="in" filter="fade">
                                      <p:cBhvr>
                                        <p:cTn id="140" dur="500"/>
                                        <p:tgtEl>
                                          <p:spTgt spid="227"/>
                                        </p:tgtEl>
                                      </p:cBhvr>
                                    </p:animEffect>
                                  </p:childTnLst>
                                </p:cTn>
                              </p:par>
                            </p:childTnLst>
                          </p:cTn>
                        </p:par>
                        <p:par>
                          <p:cTn id="141" fill="hold">
                            <p:stCondLst>
                              <p:cond delay="1100"/>
                            </p:stCondLst>
                            <p:childTnLst>
                              <p:par>
                                <p:cTn id="142" presetID="63" presetClass="path" presetSubtype="0" accel="100000" fill="hold" grpId="1" nodeType="afterEffect">
                                  <p:stCondLst>
                                    <p:cond delay="0"/>
                                  </p:stCondLst>
                                  <p:childTnLst>
                                    <p:animMotion origin="layout" path="M -0.33698 0 L 1.66667E-6 0 " pathEditMode="relative" rAng="0" ptsTypes="AA">
                                      <p:cBhvr>
                                        <p:cTn id="143" dur="500" fill="hold"/>
                                        <p:tgtEl>
                                          <p:spTgt spid="205"/>
                                        </p:tgtEl>
                                        <p:attrNameLst>
                                          <p:attrName>ppt_x</p:attrName>
                                          <p:attrName>ppt_y</p:attrName>
                                        </p:attrNameLst>
                                      </p:cBhvr>
                                      <p:rCtr x="16823" y="0"/>
                                    </p:animMotion>
                                  </p:childTnLst>
                                </p:cTn>
                              </p:par>
                              <p:par>
                                <p:cTn id="144" presetID="63" presetClass="path" presetSubtype="0" accel="100000" fill="hold" grpId="1" nodeType="withEffect">
                                  <p:stCondLst>
                                    <p:cond delay="0"/>
                                  </p:stCondLst>
                                  <p:childTnLst>
                                    <p:animMotion origin="layout" path="M -0.33698 0 L 1.66667E-6 0 " pathEditMode="relative" rAng="0" ptsTypes="AA">
                                      <p:cBhvr>
                                        <p:cTn id="145" dur="750" fill="hold"/>
                                        <p:tgtEl>
                                          <p:spTgt spid="204"/>
                                        </p:tgtEl>
                                        <p:attrNameLst>
                                          <p:attrName>ppt_x</p:attrName>
                                          <p:attrName>ppt_y</p:attrName>
                                        </p:attrNameLst>
                                      </p:cBhvr>
                                      <p:rCtr x="16823" y="0"/>
                                    </p:animMotion>
                                  </p:childTnLst>
                                </p:cTn>
                              </p:par>
                              <p:par>
                                <p:cTn id="146" presetID="63" presetClass="path" presetSubtype="0" accel="100000" fill="hold" grpId="1" nodeType="withEffect">
                                  <p:stCondLst>
                                    <p:cond delay="0"/>
                                  </p:stCondLst>
                                  <p:childTnLst>
                                    <p:animMotion origin="layout" path="M -0.33698 0 L 1.66667E-6 0 " pathEditMode="relative" rAng="0" ptsTypes="AA">
                                      <p:cBhvr>
                                        <p:cTn id="147" dur="1000" fill="hold"/>
                                        <p:tgtEl>
                                          <p:spTgt spid="203"/>
                                        </p:tgtEl>
                                        <p:attrNameLst>
                                          <p:attrName>ppt_x</p:attrName>
                                          <p:attrName>ppt_y</p:attrName>
                                        </p:attrNameLst>
                                      </p:cBhvr>
                                      <p:rCtr x="16823" y="0"/>
                                    </p:animMotion>
                                  </p:childTnLst>
                                </p:cTn>
                              </p:par>
                              <p:par>
                                <p:cTn id="148" presetID="63" presetClass="path" presetSubtype="0" accel="100000" fill="hold" grpId="1" nodeType="withEffect">
                                  <p:stCondLst>
                                    <p:cond delay="0"/>
                                  </p:stCondLst>
                                  <p:childTnLst>
                                    <p:animMotion origin="layout" path="M -0.33698 0 L 1.66667E-6 0 " pathEditMode="relative" rAng="0" ptsTypes="AA">
                                      <p:cBhvr>
                                        <p:cTn id="149" dur="1250" fill="hold"/>
                                        <p:tgtEl>
                                          <p:spTgt spid="202"/>
                                        </p:tgtEl>
                                        <p:attrNameLst>
                                          <p:attrName>ppt_x</p:attrName>
                                          <p:attrName>ppt_y</p:attrName>
                                        </p:attrNameLst>
                                      </p:cBhvr>
                                      <p:rCtr x="16823" y="0"/>
                                    </p:animMotion>
                                  </p:childTnLst>
                                </p:cTn>
                              </p:par>
                            </p:childTnLst>
                          </p:cTn>
                        </p:par>
                      </p:childTnLst>
                    </p:cTn>
                  </p:par>
                </p:childTnLst>
              </p:cTn>
              <p:nextCondLst>
                <p:cond evt="onClick" delay="0">
                  <p:tgtEl>
                    <p:spTgt spid="230"/>
                  </p:tgtEl>
                </p:cond>
              </p:nextCondLst>
            </p:seq>
          </p:childTnLst>
        </p:cTn>
      </p:par>
    </p:tnLst>
    <p:bldLst>
      <p:bldP spid="231" grpId="0" animBg="1"/>
      <p:bldP spid="196" grpId="0" animBg="1"/>
      <p:bldP spid="197" grpId="0" animBg="1"/>
      <p:bldP spid="198" grpId="0"/>
      <p:bldP spid="199" grpId="0"/>
      <p:bldP spid="200" grpId="0"/>
      <p:bldP spid="202" grpId="0" animBg="1"/>
      <p:bldP spid="202" grpId="1" animBg="1"/>
      <p:bldP spid="203" grpId="0" animBg="1"/>
      <p:bldP spid="203" grpId="1" animBg="1"/>
      <p:bldP spid="204" grpId="0" animBg="1"/>
      <p:bldP spid="204" grpId="1" animBg="1"/>
      <p:bldP spid="205" grpId="0" animBg="1"/>
      <p:bldP spid="205" grpId="1" animBg="1"/>
      <p:bldP spid="206" grpId="0"/>
      <p:bldP spid="206" grpId="1"/>
      <p:bldP spid="207" grpId="0"/>
      <p:bldP spid="207" grpId="1"/>
      <p:bldP spid="208" grpId="0"/>
      <p:bldP spid="208" grpId="1"/>
      <p:bldP spid="209" grpId="0"/>
      <p:bldP spid="209" grpId="1"/>
      <p:bldP spid="210" grpId="0"/>
      <p:bldP spid="210" grpId="1"/>
      <p:bldP spid="211" grpId="0"/>
      <p:bldP spid="211" grpId="1"/>
      <p:bldP spid="217" grpId="0"/>
      <p:bldP spid="217" grpId="1"/>
      <p:bldP spid="219" grpId="0"/>
      <p:bldP spid="219" grpId="1"/>
      <p:bldP spid="220" grpId="0"/>
      <p:bldP spid="220" grpId="1"/>
      <p:bldP spid="221" grpId="0"/>
      <p:bldP spid="221" grpId="1"/>
      <p:bldP spid="222" grpId="0"/>
      <p:bldP spid="222" grpId="1"/>
      <p:bldP spid="223" grpId="0"/>
      <p:bldP spid="223" grpId="1"/>
      <p:bldP spid="224" grpId="0"/>
      <p:bldP spid="224" grpId="1"/>
      <p:bldP spid="225" grpId="0"/>
      <p:bldP spid="225" grpId="1"/>
      <p:bldP spid="227" grpId="0"/>
      <p:bldP spid="227" grpId="1"/>
      <p:bldP spid="229" grpId="0" animBg="1"/>
      <p:bldP spid="229" grpId="1" animBg="1"/>
      <p:bldP spid="230" grpId="0" animBg="1"/>
      <p:bldP spid="230"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Rechthoek 72">
            <a:extLst>
              <a:ext uri="{FF2B5EF4-FFF2-40B4-BE49-F238E27FC236}">
                <a16:creationId xmlns:a16="http://schemas.microsoft.com/office/drawing/2014/main" id="{60B2CC26-584C-430E-B636-BB8EA4CC9147}"/>
              </a:ext>
            </a:extLst>
          </p:cNvPr>
          <p:cNvSpPr/>
          <p:nvPr/>
        </p:nvSpPr>
        <p:spPr>
          <a:xfrm>
            <a:off x="0" y="0"/>
            <a:ext cx="12192000" cy="6858000"/>
          </a:xfrm>
          <a:prstGeom prst="rect">
            <a:avLst/>
          </a:prstGeom>
          <a:gradFill flip="none" rotWithShape="1">
            <a:gsLst>
              <a:gs pos="0">
                <a:schemeClr val="accent4"/>
              </a:gs>
              <a:gs pos="100000">
                <a:schemeClr val="accent4">
                  <a:lumMod val="6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81" name="Afbeelding 80">
            <a:extLst>
              <a:ext uri="{FF2B5EF4-FFF2-40B4-BE49-F238E27FC236}">
                <a16:creationId xmlns:a16="http://schemas.microsoft.com/office/drawing/2014/main" id="{834C6313-EEC7-4B64-88AF-EA5762440AC4}"/>
              </a:ext>
            </a:extLst>
          </p:cNvPr>
          <p:cNvPicPr>
            <a:picLocks noChangeAspect="1"/>
          </p:cNvPicPr>
          <p:nvPr/>
        </p:nvPicPr>
        <p:blipFill rotWithShape="1">
          <a:blip r:embed="rId2">
            <a:extLst>
              <a:ext uri="{28A0092B-C50C-407E-A947-70E740481C1C}">
                <a14:useLocalDpi xmlns:a14="http://schemas.microsoft.com/office/drawing/2010/main" val="0"/>
              </a:ext>
            </a:extLst>
          </a:blip>
          <a:srcRect t="9202" b="9202"/>
          <a:stretch/>
        </p:blipFill>
        <p:spPr>
          <a:xfrm>
            <a:off x="-8036" y="0"/>
            <a:ext cx="12208072" cy="6858000"/>
          </a:xfrm>
          <a:prstGeom prst="rect">
            <a:avLst/>
          </a:prstGeom>
        </p:spPr>
      </p:pic>
      <p:pic>
        <p:nvPicPr>
          <p:cNvPr id="74" name="Graphic 73">
            <a:extLst>
              <a:ext uri="{FF2B5EF4-FFF2-40B4-BE49-F238E27FC236}">
                <a16:creationId xmlns:a16="http://schemas.microsoft.com/office/drawing/2014/main" id="{A3A1DC10-769B-4EF5-BB27-5DFAEAA8FA2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439763" y="-621"/>
            <a:ext cx="10760273" cy="6858000"/>
          </a:xfrm>
          <a:prstGeom prst="rect">
            <a:avLst/>
          </a:prstGeom>
        </p:spPr>
      </p:pic>
      <p:sp>
        <p:nvSpPr>
          <p:cNvPr id="82" name="!!Red">
            <a:extLst>
              <a:ext uri="{FF2B5EF4-FFF2-40B4-BE49-F238E27FC236}">
                <a16:creationId xmlns:a16="http://schemas.microsoft.com/office/drawing/2014/main" id="{A39B4CAF-A687-40DB-AFE3-4F8D8134A7D1}"/>
              </a:ext>
            </a:extLst>
          </p:cNvPr>
          <p:cNvSpPr/>
          <p:nvPr/>
        </p:nvSpPr>
        <p:spPr>
          <a:xfrm>
            <a:off x="46377" y="1032193"/>
            <a:ext cx="3312441"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3" name="!!Yellow">
            <a:extLst>
              <a:ext uri="{FF2B5EF4-FFF2-40B4-BE49-F238E27FC236}">
                <a16:creationId xmlns:a16="http://schemas.microsoft.com/office/drawing/2014/main" id="{2007BC7B-9708-4B58-81A6-D678C4A308DE}"/>
              </a:ext>
            </a:extLst>
          </p:cNvPr>
          <p:cNvSpPr/>
          <p:nvPr/>
        </p:nvSpPr>
        <p:spPr>
          <a:xfrm>
            <a:off x="33597" y="1032193"/>
            <a:ext cx="3226075"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4" name="!!Black">
            <a:extLst>
              <a:ext uri="{FF2B5EF4-FFF2-40B4-BE49-F238E27FC236}">
                <a16:creationId xmlns:a16="http://schemas.microsoft.com/office/drawing/2014/main" id="{F3299D39-8484-4FAD-8F69-783EEBAD51D5}"/>
              </a:ext>
            </a:extLst>
          </p:cNvPr>
          <p:cNvSpPr/>
          <p:nvPr/>
        </p:nvSpPr>
        <p:spPr>
          <a:xfrm>
            <a:off x="21641" y="1032193"/>
            <a:ext cx="3145285"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5" name="!!White">
            <a:extLst>
              <a:ext uri="{FF2B5EF4-FFF2-40B4-BE49-F238E27FC236}">
                <a16:creationId xmlns:a16="http://schemas.microsoft.com/office/drawing/2014/main" id="{297836E5-A4C7-440E-95C0-9D3D7D95B9F0}"/>
              </a:ext>
            </a:extLst>
          </p:cNvPr>
          <p:cNvSpPr/>
          <p:nvPr/>
        </p:nvSpPr>
        <p:spPr>
          <a:xfrm>
            <a:off x="0" y="1032193"/>
            <a:ext cx="3053349"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6" name="Tekstvak 85">
            <a:extLst>
              <a:ext uri="{FF2B5EF4-FFF2-40B4-BE49-F238E27FC236}">
                <a16:creationId xmlns:a16="http://schemas.microsoft.com/office/drawing/2014/main" id="{AF7A130B-0D35-424F-B810-5CC3613C9C5C}"/>
              </a:ext>
            </a:extLst>
          </p:cNvPr>
          <p:cNvSpPr txBox="1"/>
          <p:nvPr/>
        </p:nvSpPr>
        <p:spPr>
          <a:xfrm>
            <a:off x="0" y="1163605"/>
            <a:ext cx="3056145" cy="492443"/>
          </a:xfrm>
          <a:prstGeom prst="rect">
            <a:avLst/>
          </a:prstGeom>
          <a:noFill/>
        </p:spPr>
        <p:txBody>
          <a:bodyPr vert="horz" wrap="none" lIns="396000" tIns="0" rIns="216000" bIns="0" rtlCol="0">
            <a:spAutoFit/>
          </a:bodyPr>
          <a:lstStyle/>
          <a:p>
            <a:r>
              <a:rPr lang="nl-BE" sz="3200" b="1" dirty="0">
                <a:latin typeface="Candara" panose="020E0502030303020204" pitchFamily="34" charset="0"/>
              </a:rPr>
              <a:t>De scorekaart</a:t>
            </a:r>
          </a:p>
        </p:txBody>
      </p:sp>
      <p:sp>
        <p:nvSpPr>
          <p:cNvPr id="87" name="!!Scorecard">
            <a:extLst>
              <a:ext uri="{FF2B5EF4-FFF2-40B4-BE49-F238E27FC236}">
                <a16:creationId xmlns:a16="http://schemas.microsoft.com/office/drawing/2014/main" id="{2BB7980D-E97F-4136-9792-406B55B94DC6}"/>
              </a:ext>
            </a:extLst>
          </p:cNvPr>
          <p:cNvSpPr/>
          <p:nvPr/>
        </p:nvSpPr>
        <p:spPr>
          <a:xfrm>
            <a:off x="990424" y="2860020"/>
            <a:ext cx="10181750" cy="2965788"/>
          </a:xfrm>
          <a:prstGeom prst="roundRect">
            <a:avLst>
              <a:gd name="adj" fmla="val 8982"/>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1" name="Tekstvak 10">
            <a:extLst>
              <a:ext uri="{FF2B5EF4-FFF2-40B4-BE49-F238E27FC236}">
                <a16:creationId xmlns:a16="http://schemas.microsoft.com/office/drawing/2014/main" id="{72912024-671B-43EE-B95C-D54396A29CBF}"/>
              </a:ext>
            </a:extLst>
          </p:cNvPr>
          <p:cNvSpPr txBox="1"/>
          <p:nvPr/>
        </p:nvSpPr>
        <p:spPr>
          <a:xfrm>
            <a:off x="1851486" y="3020081"/>
            <a:ext cx="2032000"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2400" b="1" dirty="0" err="1">
                <a:solidFill>
                  <a:schemeClr val="accent2"/>
                </a:solidFill>
                <a:latin typeface="Candara" panose="020E0502030303020204" pitchFamily="34" charset="0"/>
              </a:rPr>
              <a:t>Detry</a:t>
            </a:r>
            <a:endParaRPr lang="en-BE" sz="2400" b="1" dirty="0">
              <a:solidFill>
                <a:schemeClr val="accent2"/>
              </a:solidFill>
              <a:latin typeface="Candara" panose="020E0502030303020204" pitchFamily="34" charset="0"/>
            </a:endParaRPr>
          </a:p>
        </p:txBody>
      </p:sp>
      <p:sp>
        <p:nvSpPr>
          <p:cNvPr id="88" name="Tekstvak 87">
            <a:extLst>
              <a:ext uri="{FF2B5EF4-FFF2-40B4-BE49-F238E27FC236}">
                <a16:creationId xmlns:a16="http://schemas.microsoft.com/office/drawing/2014/main" id="{67650964-995E-4611-BCF2-4CD36B19DCBC}"/>
              </a:ext>
            </a:extLst>
          </p:cNvPr>
          <p:cNvSpPr txBox="1"/>
          <p:nvPr/>
        </p:nvSpPr>
        <p:spPr>
          <a:xfrm>
            <a:off x="1851486" y="3344290"/>
            <a:ext cx="2032000"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dirty="0">
                <a:solidFill>
                  <a:schemeClr val="accent4"/>
                </a:solidFill>
                <a:latin typeface="Candara" panose="020E0502030303020204" pitchFamily="34" charset="0"/>
              </a:rPr>
              <a:t>Thomas</a:t>
            </a:r>
            <a:endParaRPr lang="en-BE" dirty="0">
              <a:solidFill>
                <a:schemeClr val="accent4"/>
              </a:solidFill>
              <a:latin typeface="Candara" panose="020E0502030303020204" pitchFamily="34" charset="0"/>
            </a:endParaRPr>
          </a:p>
        </p:txBody>
      </p:sp>
      <p:grpSp>
        <p:nvGrpSpPr>
          <p:cNvPr id="16" name="Groep 15">
            <a:extLst>
              <a:ext uri="{FF2B5EF4-FFF2-40B4-BE49-F238E27FC236}">
                <a16:creationId xmlns:a16="http://schemas.microsoft.com/office/drawing/2014/main" id="{B78A0B87-CE5A-4BD8-8558-F4519D2E7AC2}"/>
              </a:ext>
            </a:extLst>
          </p:cNvPr>
          <p:cNvGrpSpPr/>
          <p:nvPr/>
        </p:nvGrpSpPr>
        <p:grpSpPr>
          <a:xfrm>
            <a:off x="1188936" y="3075568"/>
            <a:ext cx="516132" cy="522736"/>
            <a:chOff x="5461000" y="3175765"/>
            <a:chExt cx="516132" cy="522736"/>
          </a:xfrm>
        </p:grpSpPr>
        <p:sp>
          <p:nvSpPr>
            <p:cNvPr id="104" name="Vrije vorm: vorm 103">
              <a:extLst>
                <a:ext uri="{FF2B5EF4-FFF2-40B4-BE49-F238E27FC236}">
                  <a16:creationId xmlns:a16="http://schemas.microsoft.com/office/drawing/2014/main" id="{4844325B-DA57-4061-B10D-CBEED2AD6E99}"/>
                </a:ext>
              </a:extLst>
            </p:cNvPr>
            <p:cNvSpPr/>
            <p:nvPr/>
          </p:nvSpPr>
          <p:spPr>
            <a:xfrm>
              <a:off x="5634731" y="3175765"/>
              <a:ext cx="173432" cy="522736"/>
            </a:xfrm>
            <a:custGeom>
              <a:avLst/>
              <a:gdLst>
                <a:gd name="connsiteX0" fmla="*/ 85525 w 173432"/>
                <a:gd name="connsiteY0" fmla="*/ 0 h 522736"/>
                <a:gd name="connsiteX1" fmla="*/ 137774 w 173432"/>
                <a:gd name="connsiteY1" fmla="*/ 5310 h 522736"/>
                <a:gd name="connsiteX2" fmla="*/ 173432 w 173432"/>
                <a:gd name="connsiteY2" fmla="*/ 16469 h 522736"/>
                <a:gd name="connsiteX3" fmla="*/ 173432 w 173432"/>
                <a:gd name="connsiteY3" fmla="*/ 506267 h 522736"/>
                <a:gd name="connsiteX4" fmla="*/ 137774 w 173432"/>
                <a:gd name="connsiteY4" fmla="*/ 517426 h 522736"/>
                <a:gd name="connsiteX5" fmla="*/ 85525 w 173432"/>
                <a:gd name="connsiteY5" fmla="*/ 522736 h 522736"/>
                <a:gd name="connsiteX6" fmla="*/ 33276 w 173432"/>
                <a:gd name="connsiteY6" fmla="*/ 517426 h 522736"/>
                <a:gd name="connsiteX7" fmla="*/ 0 w 173432"/>
                <a:gd name="connsiteY7" fmla="*/ 507012 h 522736"/>
                <a:gd name="connsiteX8" fmla="*/ 0 w 173432"/>
                <a:gd name="connsiteY8" fmla="*/ 15724 h 522736"/>
                <a:gd name="connsiteX9" fmla="*/ 33276 w 173432"/>
                <a:gd name="connsiteY9" fmla="*/ 5310 h 522736"/>
                <a:gd name="connsiteX10" fmla="*/ 85525 w 173432"/>
                <a:gd name="connsiteY10" fmla="*/ 0 h 522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3432" h="522736">
                  <a:moveTo>
                    <a:pt x="85525" y="0"/>
                  </a:moveTo>
                  <a:cubicBezTo>
                    <a:pt x="103423" y="0"/>
                    <a:pt x="120897" y="1829"/>
                    <a:pt x="137774" y="5310"/>
                  </a:cubicBezTo>
                  <a:lnTo>
                    <a:pt x="173432" y="16469"/>
                  </a:lnTo>
                  <a:lnTo>
                    <a:pt x="173432" y="506267"/>
                  </a:lnTo>
                  <a:lnTo>
                    <a:pt x="137774" y="517426"/>
                  </a:lnTo>
                  <a:cubicBezTo>
                    <a:pt x="120897" y="520908"/>
                    <a:pt x="103423" y="522736"/>
                    <a:pt x="85525" y="522736"/>
                  </a:cubicBezTo>
                  <a:cubicBezTo>
                    <a:pt x="67627" y="522736"/>
                    <a:pt x="50152" y="520908"/>
                    <a:pt x="33276" y="517426"/>
                  </a:cubicBezTo>
                  <a:lnTo>
                    <a:pt x="0" y="507012"/>
                  </a:lnTo>
                  <a:lnTo>
                    <a:pt x="0" y="15724"/>
                  </a:lnTo>
                  <a:lnTo>
                    <a:pt x="33276" y="5310"/>
                  </a:lnTo>
                  <a:cubicBezTo>
                    <a:pt x="50152" y="1829"/>
                    <a:pt x="67627" y="0"/>
                    <a:pt x="85525"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3" name="Vrije vorm: vorm 102">
              <a:extLst>
                <a:ext uri="{FF2B5EF4-FFF2-40B4-BE49-F238E27FC236}">
                  <a16:creationId xmlns:a16="http://schemas.microsoft.com/office/drawing/2014/main" id="{548256D2-BBA2-4B11-B90C-9A2332B0C915}"/>
                </a:ext>
              </a:extLst>
            </p:cNvPr>
            <p:cNvSpPr/>
            <p:nvPr/>
          </p:nvSpPr>
          <p:spPr>
            <a:xfrm>
              <a:off x="5461000" y="3191582"/>
              <a:ext cx="173432" cy="491102"/>
            </a:xfrm>
            <a:custGeom>
              <a:avLst/>
              <a:gdLst>
                <a:gd name="connsiteX0" fmla="*/ 173432 w 173432"/>
                <a:gd name="connsiteY0" fmla="*/ 0 h 491102"/>
                <a:gd name="connsiteX1" fmla="*/ 173432 w 173432"/>
                <a:gd name="connsiteY1" fmla="*/ 491102 h 491102"/>
                <a:gd name="connsiteX2" fmla="*/ 158341 w 173432"/>
                <a:gd name="connsiteY2" fmla="*/ 486379 h 491102"/>
                <a:gd name="connsiteX3" fmla="*/ 5266 w 173432"/>
                <a:gd name="connsiteY3" fmla="*/ 298226 h 491102"/>
                <a:gd name="connsiteX4" fmla="*/ 0 w 173432"/>
                <a:gd name="connsiteY4" fmla="*/ 245561 h 491102"/>
                <a:gd name="connsiteX5" fmla="*/ 0 w 173432"/>
                <a:gd name="connsiteY5" fmla="*/ 245541 h 491102"/>
                <a:gd name="connsiteX6" fmla="*/ 5266 w 173432"/>
                <a:gd name="connsiteY6" fmla="*/ 192876 h 491102"/>
                <a:gd name="connsiteX7" fmla="*/ 158341 w 173432"/>
                <a:gd name="connsiteY7" fmla="*/ 4723 h 491102"/>
                <a:gd name="connsiteX8" fmla="*/ 173432 w 173432"/>
                <a:gd name="connsiteY8" fmla="*/ 0 h 491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3432" h="491102">
                  <a:moveTo>
                    <a:pt x="173432" y="0"/>
                  </a:moveTo>
                  <a:lnTo>
                    <a:pt x="173432" y="491102"/>
                  </a:lnTo>
                  <a:lnTo>
                    <a:pt x="158341" y="486379"/>
                  </a:lnTo>
                  <a:cubicBezTo>
                    <a:pt x="80798" y="453315"/>
                    <a:pt x="22534" y="383298"/>
                    <a:pt x="5266" y="298226"/>
                  </a:cubicBezTo>
                  <a:lnTo>
                    <a:pt x="0" y="245561"/>
                  </a:lnTo>
                  <a:lnTo>
                    <a:pt x="0" y="245541"/>
                  </a:lnTo>
                  <a:lnTo>
                    <a:pt x="5266" y="192876"/>
                  </a:lnTo>
                  <a:cubicBezTo>
                    <a:pt x="22534" y="107804"/>
                    <a:pt x="80798" y="37787"/>
                    <a:pt x="158341" y="4723"/>
                  </a:cubicBezTo>
                  <a:lnTo>
                    <a:pt x="173432"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2" name="Vrije vorm: vorm 101">
              <a:extLst>
                <a:ext uri="{FF2B5EF4-FFF2-40B4-BE49-F238E27FC236}">
                  <a16:creationId xmlns:a16="http://schemas.microsoft.com/office/drawing/2014/main" id="{DDC0228A-5E8C-4E09-A327-7526D4ED1FE4}"/>
                </a:ext>
              </a:extLst>
            </p:cNvPr>
            <p:cNvSpPr/>
            <p:nvPr/>
          </p:nvSpPr>
          <p:spPr>
            <a:xfrm>
              <a:off x="5808163" y="3192979"/>
              <a:ext cx="168969" cy="488308"/>
            </a:xfrm>
            <a:custGeom>
              <a:avLst/>
              <a:gdLst>
                <a:gd name="connsiteX0" fmla="*/ 0 w 168969"/>
                <a:gd name="connsiteY0" fmla="*/ 0 h 488308"/>
                <a:gd name="connsiteX1" fmla="*/ 10627 w 168969"/>
                <a:gd name="connsiteY1" fmla="*/ 3326 h 488308"/>
                <a:gd name="connsiteX2" fmla="*/ 168969 w 168969"/>
                <a:gd name="connsiteY2" fmla="*/ 244154 h 488308"/>
                <a:gd name="connsiteX3" fmla="*/ 10627 w 168969"/>
                <a:gd name="connsiteY3" fmla="*/ 484982 h 488308"/>
                <a:gd name="connsiteX4" fmla="*/ 0 w 168969"/>
                <a:gd name="connsiteY4" fmla="*/ 488308 h 488308"/>
                <a:gd name="connsiteX5" fmla="*/ 0 w 168969"/>
                <a:gd name="connsiteY5" fmla="*/ 0 h 488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969" h="488308">
                  <a:moveTo>
                    <a:pt x="0" y="0"/>
                  </a:moveTo>
                  <a:lnTo>
                    <a:pt x="10627" y="3326"/>
                  </a:lnTo>
                  <a:cubicBezTo>
                    <a:pt x="103678" y="43003"/>
                    <a:pt x="168969" y="135892"/>
                    <a:pt x="168969" y="244154"/>
                  </a:cubicBezTo>
                  <a:cubicBezTo>
                    <a:pt x="168969" y="352417"/>
                    <a:pt x="103678" y="445305"/>
                    <a:pt x="10627" y="484982"/>
                  </a:cubicBezTo>
                  <a:lnTo>
                    <a:pt x="0" y="488308"/>
                  </a:lnTo>
                  <a:lnTo>
                    <a:pt x="0"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grpSp>
      <p:cxnSp>
        <p:nvCxnSpPr>
          <p:cNvPr id="22" name="Rechte verbindingslijn 21">
            <a:extLst>
              <a:ext uri="{FF2B5EF4-FFF2-40B4-BE49-F238E27FC236}">
                <a16:creationId xmlns:a16="http://schemas.microsoft.com/office/drawing/2014/main" id="{50F33B9F-9538-4B66-BBCD-86DEF3C2C003}"/>
              </a:ext>
            </a:extLst>
          </p:cNvPr>
          <p:cNvCxnSpPr>
            <a:cxnSpLocks/>
          </p:cNvCxnSpPr>
          <p:nvPr/>
        </p:nvCxnSpPr>
        <p:spPr>
          <a:xfrm>
            <a:off x="1186590" y="4053387"/>
            <a:ext cx="9821964" cy="0"/>
          </a:xfrm>
          <a:prstGeom prst="line">
            <a:avLst/>
          </a:prstGeom>
        </p:spPr>
        <p:style>
          <a:lnRef idx="1">
            <a:schemeClr val="dk1"/>
          </a:lnRef>
          <a:fillRef idx="0">
            <a:schemeClr val="dk1"/>
          </a:fillRef>
          <a:effectRef idx="0">
            <a:schemeClr val="dk1"/>
          </a:effectRef>
          <a:fontRef idx="minor">
            <a:schemeClr val="tx1"/>
          </a:fontRef>
        </p:style>
      </p:cxnSp>
      <p:sp>
        <p:nvSpPr>
          <p:cNvPr id="26" name="Tekstvak 25">
            <a:extLst>
              <a:ext uri="{FF2B5EF4-FFF2-40B4-BE49-F238E27FC236}">
                <a16:creationId xmlns:a16="http://schemas.microsoft.com/office/drawing/2014/main" id="{9E852FDA-96AD-497D-BD91-0E5EAFC7052E}"/>
              </a:ext>
            </a:extLst>
          </p:cNvPr>
          <p:cNvSpPr txBox="1"/>
          <p:nvPr/>
        </p:nvSpPr>
        <p:spPr>
          <a:xfrm>
            <a:off x="1193036" y="3776288"/>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defPPr>
              <a:defRPr lang="en-BE"/>
            </a:defPPr>
            <a:lvl1pPr>
              <a:defRPr sz="1100">
                <a:latin typeface="Candara" panose="020E0502030303020204" pitchFamily="34" charset="0"/>
              </a:defRPr>
            </a:lvl1pPr>
          </a:lstStyle>
          <a:p>
            <a:r>
              <a:rPr lang="nl-BE" dirty="0"/>
              <a:t>Hole</a:t>
            </a:r>
            <a:endParaRPr lang="en-BE" dirty="0"/>
          </a:p>
        </p:txBody>
      </p:sp>
      <p:sp>
        <p:nvSpPr>
          <p:cNvPr id="31" name="Tekstvak 30">
            <a:extLst>
              <a:ext uri="{FF2B5EF4-FFF2-40B4-BE49-F238E27FC236}">
                <a16:creationId xmlns:a16="http://schemas.microsoft.com/office/drawing/2014/main" id="{87B88784-1998-4D2A-ACE8-ADCF201166AA}"/>
              </a:ext>
            </a:extLst>
          </p:cNvPr>
          <p:cNvSpPr txBox="1"/>
          <p:nvPr/>
        </p:nvSpPr>
        <p:spPr>
          <a:xfrm>
            <a:off x="1787107"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a:t>
            </a:r>
            <a:endParaRPr lang="en-BE" b="1" dirty="0">
              <a:latin typeface="Candara" panose="020E0502030303020204" pitchFamily="34" charset="0"/>
            </a:endParaRPr>
          </a:p>
        </p:txBody>
      </p:sp>
      <p:sp>
        <p:nvSpPr>
          <p:cNvPr id="114" name="Tekstvak 113">
            <a:extLst>
              <a:ext uri="{FF2B5EF4-FFF2-40B4-BE49-F238E27FC236}">
                <a16:creationId xmlns:a16="http://schemas.microsoft.com/office/drawing/2014/main" id="{CA265B12-4843-4D79-8E94-52FB58943312}"/>
              </a:ext>
            </a:extLst>
          </p:cNvPr>
          <p:cNvSpPr txBox="1"/>
          <p:nvPr/>
        </p:nvSpPr>
        <p:spPr>
          <a:xfrm>
            <a:off x="2842212"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2</a:t>
            </a:r>
            <a:endParaRPr lang="en-BE" b="1" dirty="0">
              <a:latin typeface="Candara" panose="020E0502030303020204" pitchFamily="34" charset="0"/>
            </a:endParaRPr>
          </a:p>
        </p:txBody>
      </p:sp>
      <p:sp>
        <p:nvSpPr>
          <p:cNvPr id="115" name="Tekstvak 114">
            <a:extLst>
              <a:ext uri="{FF2B5EF4-FFF2-40B4-BE49-F238E27FC236}">
                <a16:creationId xmlns:a16="http://schemas.microsoft.com/office/drawing/2014/main" id="{40AC0C90-21B3-4C04-B7B2-E7EF85072754}"/>
              </a:ext>
            </a:extLst>
          </p:cNvPr>
          <p:cNvSpPr txBox="1"/>
          <p:nvPr/>
        </p:nvSpPr>
        <p:spPr>
          <a:xfrm>
            <a:off x="3897317"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116" name="Tekstvak 115">
            <a:extLst>
              <a:ext uri="{FF2B5EF4-FFF2-40B4-BE49-F238E27FC236}">
                <a16:creationId xmlns:a16="http://schemas.microsoft.com/office/drawing/2014/main" id="{F54C14A7-C4C2-4446-B9B8-DD63EA27AE26}"/>
              </a:ext>
            </a:extLst>
          </p:cNvPr>
          <p:cNvSpPr txBox="1"/>
          <p:nvPr/>
        </p:nvSpPr>
        <p:spPr>
          <a:xfrm>
            <a:off x="4952422"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117" name="Tekstvak 116">
            <a:extLst>
              <a:ext uri="{FF2B5EF4-FFF2-40B4-BE49-F238E27FC236}">
                <a16:creationId xmlns:a16="http://schemas.microsoft.com/office/drawing/2014/main" id="{DAC8CAB6-8BBA-4373-AB0A-B216E2F2478B}"/>
              </a:ext>
            </a:extLst>
          </p:cNvPr>
          <p:cNvSpPr txBox="1"/>
          <p:nvPr/>
        </p:nvSpPr>
        <p:spPr>
          <a:xfrm>
            <a:off x="6007527"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5</a:t>
            </a:r>
            <a:endParaRPr lang="en-BE" b="1" dirty="0">
              <a:latin typeface="Candara" panose="020E0502030303020204" pitchFamily="34" charset="0"/>
            </a:endParaRPr>
          </a:p>
        </p:txBody>
      </p:sp>
      <p:sp>
        <p:nvSpPr>
          <p:cNvPr id="118" name="Tekstvak 117">
            <a:extLst>
              <a:ext uri="{FF2B5EF4-FFF2-40B4-BE49-F238E27FC236}">
                <a16:creationId xmlns:a16="http://schemas.microsoft.com/office/drawing/2014/main" id="{700FF20E-320A-45BB-9953-E112C021AACD}"/>
              </a:ext>
            </a:extLst>
          </p:cNvPr>
          <p:cNvSpPr txBox="1"/>
          <p:nvPr/>
        </p:nvSpPr>
        <p:spPr>
          <a:xfrm>
            <a:off x="7062632"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6</a:t>
            </a:r>
            <a:endParaRPr lang="en-BE" b="1" dirty="0">
              <a:latin typeface="Candara" panose="020E0502030303020204" pitchFamily="34" charset="0"/>
            </a:endParaRPr>
          </a:p>
        </p:txBody>
      </p:sp>
      <p:sp>
        <p:nvSpPr>
          <p:cNvPr id="119" name="Tekstvak 118">
            <a:extLst>
              <a:ext uri="{FF2B5EF4-FFF2-40B4-BE49-F238E27FC236}">
                <a16:creationId xmlns:a16="http://schemas.microsoft.com/office/drawing/2014/main" id="{AC0B0A60-7776-4139-BADD-5F18D1A73926}"/>
              </a:ext>
            </a:extLst>
          </p:cNvPr>
          <p:cNvSpPr txBox="1"/>
          <p:nvPr/>
        </p:nvSpPr>
        <p:spPr>
          <a:xfrm>
            <a:off x="8117737"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7</a:t>
            </a:r>
            <a:endParaRPr lang="en-BE" b="1" dirty="0">
              <a:latin typeface="Candara" panose="020E0502030303020204" pitchFamily="34" charset="0"/>
            </a:endParaRPr>
          </a:p>
        </p:txBody>
      </p:sp>
      <p:sp>
        <p:nvSpPr>
          <p:cNvPr id="123" name="Tekstvak 122">
            <a:extLst>
              <a:ext uri="{FF2B5EF4-FFF2-40B4-BE49-F238E27FC236}">
                <a16:creationId xmlns:a16="http://schemas.microsoft.com/office/drawing/2014/main" id="{D5B7889E-BC64-48F8-A76E-04958BB1CAEA}"/>
              </a:ext>
            </a:extLst>
          </p:cNvPr>
          <p:cNvSpPr txBox="1"/>
          <p:nvPr/>
        </p:nvSpPr>
        <p:spPr>
          <a:xfrm>
            <a:off x="9172842"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8</a:t>
            </a:r>
            <a:endParaRPr lang="en-BE" b="1" dirty="0">
              <a:latin typeface="Candara" panose="020E0502030303020204" pitchFamily="34" charset="0"/>
            </a:endParaRPr>
          </a:p>
        </p:txBody>
      </p:sp>
      <p:sp>
        <p:nvSpPr>
          <p:cNvPr id="124" name="Tekstvak 123">
            <a:extLst>
              <a:ext uri="{FF2B5EF4-FFF2-40B4-BE49-F238E27FC236}">
                <a16:creationId xmlns:a16="http://schemas.microsoft.com/office/drawing/2014/main" id="{BBA4F339-F514-4393-BE33-EB9B17DC35CC}"/>
              </a:ext>
            </a:extLst>
          </p:cNvPr>
          <p:cNvSpPr txBox="1"/>
          <p:nvPr/>
        </p:nvSpPr>
        <p:spPr>
          <a:xfrm>
            <a:off x="10227945" y="372242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9</a:t>
            </a:r>
            <a:endParaRPr lang="en-BE" b="1" dirty="0">
              <a:latin typeface="Candara" panose="020E0502030303020204" pitchFamily="34" charset="0"/>
            </a:endParaRPr>
          </a:p>
        </p:txBody>
      </p:sp>
      <p:sp>
        <p:nvSpPr>
          <p:cNvPr id="144" name="Tekstvak 143">
            <a:extLst>
              <a:ext uri="{FF2B5EF4-FFF2-40B4-BE49-F238E27FC236}">
                <a16:creationId xmlns:a16="http://schemas.microsoft.com/office/drawing/2014/main" id="{BEDEB585-CCC1-4297-94E4-536C373CDEE0}"/>
              </a:ext>
            </a:extLst>
          </p:cNvPr>
          <p:cNvSpPr txBox="1"/>
          <p:nvPr/>
        </p:nvSpPr>
        <p:spPr>
          <a:xfrm>
            <a:off x="1189640" y="4189330"/>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ctr">
            <a:spAutoFit/>
          </a:bodyPr>
          <a:lstStyle/>
          <a:p>
            <a:r>
              <a:rPr lang="nl-BE" sz="1100" dirty="0">
                <a:latin typeface="Candara" panose="020E0502030303020204" pitchFamily="34" charset="0"/>
              </a:rPr>
              <a:t>Score</a:t>
            </a:r>
            <a:endParaRPr lang="en-BE" sz="1100" dirty="0">
              <a:latin typeface="Candara" panose="020E0502030303020204" pitchFamily="34" charset="0"/>
            </a:endParaRPr>
          </a:p>
        </p:txBody>
      </p:sp>
      <p:sp>
        <p:nvSpPr>
          <p:cNvPr id="145" name="Tekstvak 144">
            <a:extLst>
              <a:ext uri="{FF2B5EF4-FFF2-40B4-BE49-F238E27FC236}">
                <a16:creationId xmlns:a16="http://schemas.microsoft.com/office/drawing/2014/main" id="{4EA761E4-3686-4A55-825C-F829F8CD6771}"/>
              </a:ext>
            </a:extLst>
          </p:cNvPr>
          <p:cNvSpPr txBox="1"/>
          <p:nvPr/>
        </p:nvSpPr>
        <p:spPr>
          <a:xfrm>
            <a:off x="1793728" y="413546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146" name="Tekstvak 145">
            <a:extLst>
              <a:ext uri="{FF2B5EF4-FFF2-40B4-BE49-F238E27FC236}">
                <a16:creationId xmlns:a16="http://schemas.microsoft.com/office/drawing/2014/main" id="{34AE63DF-97AE-460A-BC22-ABAFC2664039}"/>
              </a:ext>
            </a:extLst>
          </p:cNvPr>
          <p:cNvSpPr txBox="1"/>
          <p:nvPr/>
        </p:nvSpPr>
        <p:spPr>
          <a:xfrm>
            <a:off x="2848833" y="413546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147" name="Tekstvak 146">
            <a:extLst>
              <a:ext uri="{FF2B5EF4-FFF2-40B4-BE49-F238E27FC236}">
                <a16:creationId xmlns:a16="http://schemas.microsoft.com/office/drawing/2014/main" id="{ED942542-DB39-4CF4-A53E-02CE4BC2BADD}"/>
              </a:ext>
            </a:extLst>
          </p:cNvPr>
          <p:cNvSpPr txBox="1"/>
          <p:nvPr/>
        </p:nvSpPr>
        <p:spPr>
          <a:xfrm>
            <a:off x="3903938" y="413546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148" name="Tekstvak 147">
            <a:extLst>
              <a:ext uri="{FF2B5EF4-FFF2-40B4-BE49-F238E27FC236}">
                <a16:creationId xmlns:a16="http://schemas.microsoft.com/office/drawing/2014/main" id="{7A8E6561-CF9C-4B7E-9031-CD22EDD3906A}"/>
              </a:ext>
            </a:extLst>
          </p:cNvPr>
          <p:cNvSpPr txBox="1"/>
          <p:nvPr/>
        </p:nvSpPr>
        <p:spPr>
          <a:xfrm>
            <a:off x="4959043" y="413546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149" name="Tekstvak 148">
            <a:extLst>
              <a:ext uri="{FF2B5EF4-FFF2-40B4-BE49-F238E27FC236}">
                <a16:creationId xmlns:a16="http://schemas.microsoft.com/office/drawing/2014/main" id="{89A0D718-0B3D-4BAC-B210-8EE4DB61279C}"/>
              </a:ext>
            </a:extLst>
          </p:cNvPr>
          <p:cNvSpPr txBox="1"/>
          <p:nvPr/>
        </p:nvSpPr>
        <p:spPr>
          <a:xfrm>
            <a:off x="6014148" y="413546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 </a:t>
            </a:r>
            <a:endParaRPr lang="en-BE" b="1" dirty="0">
              <a:latin typeface="Candara" panose="020E0502030303020204" pitchFamily="34" charset="0"/>
            </a:endParaRPr>
          </a:p>
        </p:txBody>
      </p:sp>
      <p:sp>
        <p:nvSpPr>
          <p:cNvPr id="150" name="Tekstvak 149">
            <a:extLst>
              <a:ext uri="{FF2B5EF4-FFF2-40B4-BE49-F238E27FC236}">
                <a16:creationId xmlns:a16="http://schemas.microsoft.com/office/drawing/2014/main" id="{02134CD8-780C-484A-B78E-D2CBB00E7A53}"/>
              </a:ext>
            </a:extLst>
          </p:cNvPr>
          <p:cNvSpPr txBox="1"/>
          <p:nvPr/>
        </p:nvSpPr>
        <p:spPr>
          <a:xfrm>
            <a:off x="7069253" y="413546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2</a:t>
            </a:r>
            <a:endParaRPr lang="en-BE" b="1" dirty="0">
              <a:latin typeface="Candara" panose="020E0502030303020204" pitchFamily="34" charset="0"/>
            </a:endParaRPr>
          </a:p>
        </p:txBody>
      </p:sp>
      <p:sp>
        <p:nvSpPr>
          <p:cNvPr id="151" name="Tekstvak 150">
            <a:extLst>
              <a:ext uri="{FF2B5EF4-FFF2-40B4-BE49-F238E27FC236}">
                <a16:creationId xmlns:a16="http://schemas.microsoft.com/office/drawing/2014/main" id="{F83CEFB3-6F8F-4936-93D5-EF24E5D721AB}"/>
              </a:ext>
            </a:extLst>
          </p:cNvPr>
          <p:cNvSpPr txBox="1"/>
          <p:nvPr/>
        </p:nvSpPr>
        <p:spPr>
          <a:xfrm>
            <a:off x="8124358" y="413546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5</a:t>
            </a:r>
            <a:endParaRPr lang="en-BE" b="1" dirty="0">
              <a:latin typeface="Candara" panose="020E0502030303020204" pitchFamily="34" charset="0"/>
            </a:endParaRPr>
          </a:p>
        </p:txBody>
      </p:sp>
      <p:sp>
        <p:nvSpPr>
          <p:cNvPr id="152" name="Tekstvak 151">
            <a:extLst>
              <a:ext uri="{FF2B5EF4-FFF2-40B4-BE49-F238E27FC236}">
                <a16:creationId xmlns:a16="http://schemas.microsoft.com/office/drawing/2014/main" id="{0046208C-8B54-4583-8BFC-86016C95E801}"/>
              </a:ext>
            </a:extLst>
          </p:cNvPr>
          <p:cNvSpPr txBox="1"/>
          <p:nvPr/>
        </p:nvSpPr>
        <p:spPr>
          <a:xfrm>
            <a:off x="9179463" y="413546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5</a:t>
            </a:r>
            <a:endParaRPr lang="en-BE" b="1" dirty="0">
              <a:latin typeface="Candara" panose="020E0502030303020204" pitchFamily="34" charset="0"/>
            </a:endParaRPr>
          </a:p>
        </p:txBody>
      </p:sp>
      <p:sp>
        <p:nvSpPr>
          <p:cNvPr id="153" name="Tekstvak 152">
            <a:extLst>
              <a:ext uri="{FF2B5EF4-FFF2-40B4-BE49-F238E27FC236}">
                <a16:creationId xmlns:a16="http://schemas.microsoft.com/office/drawing/2014/main" id="{4350A729-77A9-4E34-A440-EC2E577D77E8}"/>
              </a:ext>
            </a:extLst>
          </p:cNvPr>
          <p:cNvSpPr txBox="1"/>
          <p:nvPr/>
        </p:nvSpPr>
        <p:spPr>
          <a:xfrm>
            <a:off x="10234566" y="4135469"/>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32" name="Ovaal 31">
            <a:extLst>
              <a:ext uri="{FF2B5EF4-FFF2-40B4-BE49-F238E27FC236}">
                <a16:creationId xmlns:a16="http://schemas.microsoft.com/office/drawing/2014/main" id="{B8A3594A-F588-4370-9B16-606BB688C1C0}"/>
              </a:ext>
            </a:extLst>
          </p:cNvPr>
          <p:cNvSpPr/>
          <p:nvPr/>
        </p:nvSpPr>
        <p:spPr>
          <a:xfrm>
            <a:off x="3003206" y="4152229"/>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4" name="Ovaal 153">
            <a:extLst>
              <a:ext uri="{FF2B5EF4-FFF2-40B4-BE49-F238E27FC236}">
                <a16:creationId xmlns:a16="http://schemas.microsoft.com/office/drawing/2014/main" id="{8056D642-B215-4DE2-BE72-3A6E920D6E56}"/>
              </a:ext>
            </a:extLst>
          </p:cNvPr>
          <p:cNvSpPr/>
          <p:nvPr/>
        </p:nvSpPr>
        <p:spPr>
          <a:xfrm>
            <a:off x="4044180" y="4146616"/>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5" name="Ovaal 154">
            <a:extLst>
              <a:ext uri="{FF2B5EF4-FFF2-40B4-BE49-F238E27FC236}">
                <a16:creationId xmlns:a16="http://schemas.microsoft.com/office/drawing/2014/main" id="{CA67DD39-186E-47B5-A24F-343A48E19EE6}"/>
              </a:ext>
            </a:extLst>
          </p:cNvPr>
          <p:cNvSpPr/>
          <p:nvPr/>
        </p:nvSpPr>
        <p:spPr>
          <a:xfrm>
            <a:off x="6168521" y="4141003"/>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6" name="Ovaal 155">
            <a:extLst>
              <a:ext uri="{FF2B5EF4-FFF2-40B4-BE49-F238E27FC236}">
                <a16:creationId xmlns:a16="http://schemas.microsoft.com/office/drawing/2014/main" id="{44BB8758-3453-43D2-94FD-6F0967384C73}"/>
              </a:ext>
            </a:extLst>
          </p:cNvPr>
          <p:cNvSpPr/>
          <p:nvPr/>
        </p:nvSpPr>
        <p:spPr>
          <a:xfrm>
            <a:off x="7192808" y="4104572"/>
            <a:ext cx="380826" cy="38082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7" name="Ovaal 156">
            <a:extLst>
              <a:ext uri="{FF2B5EF4-FFF2-40B4-BE49-F238E27FC236}">
                <a16:creationId xmlns:a16="http://schemas.microsoft.com/office/drawing/2014/main" id="{AE8D2851-4E6F-4936-A6AE-AF874F322CDA}"/>
              </a:ext>
            </a:extLst>
          </p:cNvPr>
          <p:cNvSpPr/>
          <p:nvPr/>
        </p:nvSpPr>
        <p:spPr>
          <a:xfrm>
            <a:off x="7225043" y="4136807"/>
            <a:ext cx="316356" cy="31635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8" name="Rechthoek 157">
            <a:extLst>
              <a:ext uri="{FF2B5EF4-FFF2-40B4-BE49-F238E27FC236}">
                <a16:creationId xmlns:a16="http://schemas.microsoft.com/office/drawing/2014/main" id="{A64F70EC-545B-4E44-9857-7A31F7B7A8CB}"/>
              </a:ext>
            </a:extLst>
          </p:cNvPr>
          <p:cNvSpPr/>
          <p:nvPr/>
        </p:nvSpPr>
        <p:spPr>
          <a:xfrm>
            <a:off x="8247914" y="4122828"/>
            <a:ext cx="380826" cy="38082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9" name="Rechthoek 158">
            <a:extLst>
              <a:ext uri="{FF2B5EF4-FFF2-40B4-BE49-F238E27FC236}">
                <a16:creationId xmlns:a16="http://schemas.microsoft.com/office/drawing/2014/main" id="{C67992E5-47E0-42E0-B3CD-5CC4CF8B6279}"/>
              </a:ext>
            </a:extLst>
          </p:cNvPr>
          <p:cNvSpPr/>
          <p:nvPr/>
        </p:nvSpPr>
        <p:spPr>
          <a:xfrm>
            <a:off x="8280148" y="4155063"/>
            <a:ext cx="316356" cy="31635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60" name="Rechthoek 159">
            <a:extLst>
              <a:ext uri="{FF2B5EF4-FFF2-40B4-BE49-F238E27FC236}">
                <a16:creationId xmlns:a16="http://schemas.microsoft.com/office/drawing/2014/main" id="{AA98EB52-2BA9-43BA-90E1-A2A345647B49}"/>
              </a:ext>
            </a:extLst>
          </p:cNvPr>
          <p:cNvSpPr/>
          <p:nvPr/>
        </p:nvSpPr>
        <p:spPr>
          <a:xfrm>
            <a:off x="5108212" y="4143837"/>
            <a:ext cx="316356" cy="31635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39" name="Groep 38">
            <a:extLst>
              <a:ext uri="{FF2B5EF4-FFF2-40B4-BE49-F238E27FC236}">
                <a16:creationId xmlns:a16="http://schemas.microsoft.com/office/drawing/2014/main" id="{5AF6DE8F-C90C-421C-B6C7-5F6F2FB03886}"/>
              </a:ext>
            </a:extLst>
          </p:cNvPr>
          <p:cNvGrpSpPr/>
          <p:nvPr/>
        </p:nvGrpSpPr>
        <p:grpSpPr>
          <a:xfrm>
            <a:off x="2827542" y="7392490"/>
            <a:ext cx="670516" cy="327296"/>
            <a:chOff x="2827542" y="4861509"/>
            <a:chExt cx="670516" cy="327296"/>
          </a:xfrm>
        </p:grpSpPr>
        <p:sp>
          <p:nvSpPr>
            <p:cNvPr id="35" name="Rechthoek: afgeronde hoeken 34">
              <a:extLst>
                <a:ext uri="{FF2B5EF4-FFF2-40B4-BE49-F238E27FC236}">
                  <a16:creationId xmlns:a16="http://schemas.microsoft.com/office/drawing/2014/main" id="{74D5A34A-7093-4647-82D6-1EC8B9240EB4}"/>
                </a:ext>
              </a:extLst>
            </p:cNvPr>
            <p:cNvSpPr/>
            <p:nvPr/>
          </p:nvSpPr>
          <p:spPr>
            <a:xfrm>
              <a:off x="2827542" y="4916390"/>
              <a:ext cx="670516"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Birdie</a:t>
              </a:r>
              <a:endParaRPr lang="en-BE" sz="1600" dirty="0">
                <a:latin typeface="Candara" panose="020E0502030303020204" pitchFamily="34" charset="0"/>
              </a:endParaRPr>
            </a:p>
          </p:txBody>
        </p:sp>
        <p:sp>
          <p:nvSpPr>
            <p:cNvPr id="162" name="Vrije vorm: vorm 161">
              <a:extLst>
                <a:ext uri="{FF2B5EF4-FFF2-40B4-BE49-F238E27FC236}">
                  <a16:creationId xmlns:a16="http://schemas.microsoft.com/office/drawing/2014/main" id="{1178072A-CE0F-4A63-B1B0-12C0FC24563D}"/>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grpSp>
        <p:nvGrpSpPr>
          <p:cNvPr id="163" name="Groep 162">
            <a:extLst>
              <a:ext uri="{FF2B5EF4-FFF2-40B4-BE49-F238E27FC236}">
                <a16:creationId xmlns:a16="http://schemas.microsoft.com/office/drawing/2014/main" id="{C1AD08B1-A638-4B31-B684-76FC04BB771E}"/>
              </a:ext>
            </a:extLst>
          </p:cNvPr>
          <p:cNvGrpSpPr/>
          <p:nvPr/>
        </p:nvGrpSpPr>
        <p:grpSpPr>
          <a:xfrm>
            <a:off x="4916200" y="7392490"/>
            <a:ext cx="713759" cy="327296"/>
            <a:chOff x="2805921" y="4861509"/>
            <a:chExt cx="713759" cy="327296"/>
          </a:xfrm>
        </p:grpSpPr>
        <p:sp>
          <p:nvSpPr>
            <p:cNvPr id="164" name="Rechthoek: afgeronde hoeken 163">
              <a:extLst>
                <a:ext uri="{FF2B5EF4-FFF2-40B4-BE49-F238E27FC236}">
                  <a16:creationId xmlns:a16="http://schemas.microsoft.com/office/drawing/2014/main" id="{1CCF70A5-117C-4BC0-83A1-29ADF528A424}"/>
                </a:ext>
              </a:extLst>
            </p:cNvPr>
            <p:cNvSpPr/>
            <p:nvPr/>
          </p:nvSpPr>
          <p:spPr>
            <a:xfrm>
              <a:off x="2805921" y="4916390"/>
              <a:ext cx="713759"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Bogey</a:t>
              </a:r>
              <a:endParaRPr lang="en-BE" sz="1600" dirty="0">
                <a:latin typeface="Candara" panose="020E0502030303020204" pitchFamily="34" charset="0"/>
              </a:endParaRPr>
            </a:p>
          </p:txBody>
        </p:sp>
        <p:sp>
          <p:nvSpPr>
            <p:cNvPr id="165" name="Vrije vorm: vorm 164">
              <a:extLst>
                <a:ext uri="{FF2B5EF4-FFF2-40B4-BE49-F238E27FC236}">
                  <a16:creationId xmlns:a16="http://schemas.microsoft.com/office/drawing/2014/main" id="{830608E6-6A9D-4DDF-8A45-F86BCDA95C3B}"/>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grpSp>
        <p:nvGrpSpPr>
          <p:cNvPr id="166" name="Groep 165">
            <a:extLst>
              <a:ext uri="{FF2B5EF4-FFF2-40B4-BE49-F238E27FC236}">
                <a16:creationId xmlns:a16="http://schemas.microsoft.com/office/drawing/2014/main" id="{C360C58B-CE3B-415A-9541-9DF37EE3E74D}"/>
              </a:ext>
            </a:extLst>
          </p:cNvPr>
          <p:cNvGrpSpPr/>
          <p:nvPr/>
        </p:nvGrpSpPr>
        <p:grpSpPr>
          <a:xfrm>
            <a:off x="7048279" y="7392490"/>
            <a:ext cx="640546" cy="327296"/>
            <a:chOff x="2842528" y="4861509"/>
            <a:chExt cx="640546" cy="327296"/>
          </a:xfrm>
        </p:grpSpPr>
        <p:sp>
          <p:nvSpPr>
            <p:cNvPr id="167" name="Rechthoek: afgeronde hoeken 166">
              <a:extLst>
                <a:ext uri="{FF2B5EF4-FFF2-40B4-BE49-F238E27FC236}">
                  <a16:creationId xmlns:a16="http://schemas.microsoft.com/office/drawing/2014/main" id="{CCC181FA-E0C1-45AC-9473-F98B1B5DDAFB}"/>
                </a:ext>
              </a:extLst>
            </p:cNvPr>
            <p:cNvSpPr/>
            <p:nvPr/>
          </p:nvSpPr>
          <p:spPr>
            <a:xfrm>
              <a:off x="2842528" y="4916390"/>
              <a:ext cx="640546"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Eagle</a:t>
              </a:r>
              <a:endParaRPr lang="en-BE" sz="1600" dirty="0">
                <a:latin typeface="Candara" panose="020E0502030303020204" pitchFamily="34" charset="0"/>
              </a:endParaRPr>
            </a:p>
          </p:txBody>
        </p:sp>
        <p:sp>
          <p:nvSpPr>
            <p:cNvPr id="168" name="Vrije vorm: vorm 167">
              <a:extLst>
                <a:ext uri="{FF2B5EF4-FFF2-40B4-BE49-F238E27FC236}">
                  <a16:creationId xmlns:a16="http://schemas.microsoft.com/office/drawing/2014/main" id="{10C011CD-0F8E-41E9-B8B9-F9D46C3A0135}"/>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grpSp>
        <p:nvGrpSpPr>
          <p:cNvPr id="169" name="Groep 168">
            <a:extLst>
              <a:ext uri="{FF2B5EF4-FFF2-40B4-BE49-F238E27FC236}">
                <a16:creationId xmlns:a16="http://schemas.microsoft.com/office/drawing/2014/main" id="{032BCB26-D2DE-45C5-BF1D-5FA82753C694}"/>
              </a:ext>
            </a:extLst>
          </p:cNvPr>
          <p:cNvGrpSpPr/>
          <p:nvPr/>
        </p:nvGrpSpPr>
        <p:grpSpPr>
          <a:xfrm>
            <a:off x="7999001" y="7392490"/>
            <a:ext cx="861085" cy="655005"/>
            <a:chOff x="2732260" y="4861509"/>
            <a:chExt cx="861085" cy="655005"/>
          </a:xfrm>
        </p:grpSpPr>
        <p:sp>
          <p:nvSpPr>
            <p:cNvPr id="170" name="Rechthoek: afgeronde hoeken 169">
              <a:extLst>
                <a:ext uri="{FF2B5EF4-FFF2-40B4-BE49-F238E27FC236}">
                  <a16:creationId xmlns:a16="http://schemas.microsoft.com/office/drawing/2014/main" id="{197853F8-E8B9-4BF5-A3E7-B5B3AEB3478B}"/>
                </a:ext>
              </a:extLst>
            </p:cNvPr>
            <p:cNvSpPr/>
            <p:nvPr/>
          </p:nvSpPr>
          <p:spPr>
            <a:xfrm>
              <a:off x="2732260" y="4971684"/>
              <a:ext cx="861085" cy="54483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Double </a:t>
              </a:r>
              <a:br>
                <a:rPr lang="en-GB" sz="1600" dirty="0">
                  <a:latin typeface="Candara" panose="020E0502030303020204" pitchFamily="34" charset="0"/>
                </a:rPr>
              </a:br>
              <a:r>
                <a:rPr lang="en-GB" sz="1600" dirty="0">
                  <a:latin typeface="Candara" panose="020E0502030303020204" pitchFamily="34" charset="0"/>
                </a:rPr>
                <a:t>bogey</a:t>
              </a:r>
              <a:endParaRPr lang="en-BE" sz="1600" dirty="0">
                <a:latin typeface="Candara" panose="020E0502030303020204" pitchFamily="34" charset="0"/>
              </a:endParaRPr>
            </a:p>
          </p:txBody>
        </p:sp>
        <p:sp>
          <p:nvSpPr>
            <p:cNvPr id="171" name="Vrije vorm: vorm 170">
              <a:extLst>
                <a:ext uri="{FF2B5EF4-FFF2-40B4-BE49-F238E27FC236}">
                  <a16:creationId xmlns:a16="http://schemas.microsoft.com/office/drawing/2014/main" id="{EF83CE2D-E10C-44F8-B8B1-FE97548A2269}"/>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cxnSp>
        <p:nvCxnSpPr>
          <p:cNvPr id="208" name="Rechte verbindingslijn 207">
            <a:extLst>
              <a:ext uri="{FF2B5EF4-FFF2-40B4-BE49-F238E27FC236}">
                <a16:creationId xmlns:a16="http://schemas.microsoft.com/office/drawing/2014/main" id="{48903970-33A9-491D-AF6F-7188E42A782D}"/>
              </a:ext>
            </a:extLst>
          </p:cNvPr>
          <p:cNvCxnSpPr>
            <a:cxnSpLocks/>
          </p:cNvCxnSpPr>
          <p:nvPr/>
        </p:nvCxnSpPr>
        <p:spPr>
          <a:xfrm>
            <a:off x="1193211" y="4977718"/>
            <a:ext cx="9821964" cy="0"/>
          </a:xfrm>
          <a:prstGeom prst="line">
            <a:avLst/>
          </a:prstGeom>
        </p:spPr>
        <p:style>
          <a:lnRef idx="1">
            <a:schemeClr val="dk1"/>
          </a:lnRef>
          <a:fillRef idx="0">
            <a:schemeClr val="dk1"/>
          </a:fillRef>
          <a:effectRef idx="0">
            <a:schemeClr val="dk1"/>
          </a:effectRef>
          <a:fontRef idx="minor">
            <a:schemeClr val="tx1"/>
          </a:fontRef>
        </p:style>
      </p:cxnSp>
      <p:sp>
        <p:nvSpPr>
          <p:cNvPr id="209" name="Tekstvak 208">
            <a:extLst>
              <a:ext uri="{FF2B5EF4-FFF2-40B4-BE49-F238E27FC236}">
                <a16:creationId xmlns:a16="http://schemas.microsoft.com/office/drawing/2014/main" id="{E6D823B5-FD2F-44E7-901D-EEBF99BD4263}"/>
              </a:ext>
            </a:extLst>
          </p:cNvPr>
          <p:cNvSpPr txBox="1"/>
          <p:nvPr/>
        </p:nvSpPr>
        <p:spPr>
          <a:xfrm>
            <a:off x="1199657" y="4700619"/>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defPPr>
              <a:defRPr lang="en-BE"/>
            </a:defPPr>
            <a:lvl1pPr>
              <a:defRPr sz="1100">
                <a:latin typeface="Candara" panose="020E0502030303020204" pitchFamily="34" charset="0"/>
              </a:defRPr>
            </a:lvl1pPr>
          </a:lstStyle>
          <a:p>
            <a:r>
              <a:rPr lang="nl-BE" dirty="0"/>
              <a:t>Hole</a:t>
            </a:r>
            <a:endParaRPr lang="en-BE" dirty="0"/>
          </a:p>
        </p:txBody>
      </p:sp>
      <p:sp>
        <p:nvSpPr>
          <p:cNvPr id="210" name="Tekstvak 209">
            <a:extLst>
              <a:ext uri="{FF2B5EF4-FFF2-40B4-BE49-F238E27FC236}">
                <a16:creationId xmlns:a16="http://schemas.microsoft.com/office/drawing/2014/main" id="{0DA816B5-480F-4B1E-ABB2-1E9ED6B3783F}"/>
              </a:ext>
            </a:extLst>
          </p:cNvPr>
          <p:cNvSpPr txBox="1"/>
          <p:nvPr/>
        </p:nvSpPr>
        <p:spPr>
          <a:xfrm>
            <a:off x="1189815" y="5031557"/>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t">
            <a:spAutoFit/>
          </a:bodyPr>
          <a:lstStyle/>
          <a:p>
            <a:r>
              <a:rPr lang="nl-BE" sz="1100" dirty="0">
                <a:solidFill>
                  <a:schemeClr val="accent2">
                    <a:lumMod val="50000"/>
                    <a:lumOff val="50000"/>
                  </a:schemeClr>
                </a:solidFill>
                <a:latin typeface="Candara" panose="020E0502030303020204" pitchFamily="34" charset="0"/>
              </a:rPr>
              <a:t>Par</a:t>
            </a:r>
            <a:endParaRPr lang="en-BE" sz="1100" dirty="0">
              <a:solidFill>
                <a:schemeClr val="accent2">
                  <a:lumMod val="50000"/>
                  <a:lumOff val="50000"/>
                </a:schemeClr>
              </a:solidFill>
              <a:latin typeface="Candara" panose="020E0502030303020204" pitchFamily="34" charset="0"/>
            </a:endParaRPr>
          </a:p>
        </p:txBody>
      </p:sp>
      <p:sp>
        <p:nvSpPr>
          <p:cNvPr id="211" name="Tekstvak 210">
            <a:extLst>
              <a:ext uri="{FF2B5EF4-FFF2-40B4-BE49-F238E27FC236}">
                <a16:creationId xmlns:a16="http://schemas.microsoft.com/office/drawing/2014/main" id="{5805813F-68AF-47FA-9749-1DEBC0E5B73F}"/>
              </a:ext>
            </a:extLst>
          </p:cNvPr>
          <p:cNvSpPr txBox="1"/>
          <p:nvPr/>
        </p:nvSpPr>
        <p:spPr>
          <a:xfrm>
            <a:off x="1793728" y="4646758"/>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10</a:t>
            </a:r>
            <a:endParaRPr lang="en-BE" b="1" dirty="0">
              <a:latin typeface="Candara" panose="020E0502030303020204" pitchFamily="34" charset="0"/>
            </a:endParaRPr>
          </a:p>
        </p:txBody>
      </p:sp>
      <p:sp>
        <p:nvSpPr>
          <p:cNvPr id="212" name="Tekstvak 211">
            <a:extLst>
              <a:ext uri="{FF2B5EF4-FFF2-40B4-BE49-F238E27FC236}">
                <a16:creationId xmlns:a16="http://schemas.microsoft.com/office/drawing/2014/main" id="{43C8AD64-5B6D-49B4-AE40-63868D1085DB}"/>
              </a:ext>
            </a:extLst>
          </p:cNvPr>
          <p:cNvSpPr txBox="1"/>
          <p:nvPr/>
        </p:nvSpPr>
        <p:spPr>
          <a:xfrm>
            <a:off x="2848833" y="4646758"/>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11</a:t>
            </a:r>
            <a:endParaRPr lang="en-BE" b="1" dirty="0">
              <a:latin typeface="Candara" panose="020E0502030303020204" pitchFamily="34" charset="0"/>
            </a:endParaRPr>
          </a:p>
        </p:txBody>
      </p:sp>
      <p:sp>
        <p:nvSpPr>
          <p:cNvPr id="213" name="Tekstvak 212">
            <a:extLst>
              <a:ext uri="{FF2B5EF4-FFF2-40B4-BE49-F238E27FC236}">
                <a16:creationId xmlns:a16="http://schemas.microsoft.com/office/drawing/2014/main" id="{3C5B7E56-BE30-46F0-A68A-75D7BFED3DD2}"/>
              </a:ext>
            </a:extLst>
          </p:cNvPr>
          <p:cNvSpPr txBox="1"/>
          <p:nvPr/>
        </p:nvSpPr>
        <p:spPr>
          <a:xfrm>
            <a:off x="3903938" y="4646758"/>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12</a:t>
            </a:r>
            <a:endParaRPr lang="en-BE" b="1" dirty="0">
              <a:latin typeface="Candara" panose="020E0502030303020204" pitchFamily="34" charset="0"/>
            </a:endParaRPr>
          </a:p>
        </p:txBody>
      </p:sp>
      <p:sp>
        <p:nvSpPr>
          <p:cNvPr id="214" name="Tekstvak 213">
            <a:extLst>
              <a:ext uri="{FF2B5EF4-FFF2-40B4-BE49-F238E27FC236}">
                <a16:creationId xmlns:a16="http://schemas.microsoft.com/office/drawing/2014/main" id="{EEC48D8F-0273-49B0-86D8-6462358AE70B}"/>
              </a:ext>
            </a:extLst>
          </p:cNvPr>
          <p:cNvSpPr txBox="1"/>
          <p:nvPr/>
        </p:nvSpPr>
        <p:spPr>
          <a:xfrm>
            <a:off x="4959043" y="4646758"/>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13</a:t>
            </a:r>
            <a:endParaRPr lang="en-BE" b="1" dirty="0">
              <a:latin typeface="Candara" panose="020E0502030303020204" pitchFamily="34" charset="0"/>
            </a:endParaRPr>
          </a:p>
        </p:txBody>
      </p:sp>
      <p:sp>
        <p:nvSpPr>
          <p:cNvPr id="215" name="Tekstvak 214">
            <a:extLst>
              <a:ext uri="{FF2B5EF4-FFF2-40B4-BE49-F238E27FC236}">
                <a16:creationId xmlns:a16="http://schemas.microsoft.com/office/drawing/2014/main" id="{700541E1-ED5C-4C4C-BE50-D3967A93CF3D}"/>
              </a:ext>
            </a:extLst>
          </p:cNvPr>
          <p:cNvSpPr txBox="1"/>
          <p:nvPr/>
        </p:nvSpPr>
        <p:spPr>
          <a:xfrm>
            <a:off x="6014148" y="4646758"/>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14</a:t>
            </a:r>
            <a:endParaRPr lang="en-BE" b="1" dirty="0">
              <a:latin typeface="Candara" panose="020E0502030303020204" pitchFamily="34" charset="0"/>
            </a:endParaRPr>
          </a:p>
        </p:txBody>
      </p:sp>
      <p:sp>
        <p:nvSpPr>
          <p:cNvPr id="216" name="Tekstvak 215">
            <a:extLst>
              <a:ext uri="{FF2B5EF4-FFF2-40B4-BE49-F238E27FC236}">
                <a16:creationId xmlns:a16="http://schemas.microsoft.com/office/drawing/2014/main" id="{0E61AAEA-A4D8-4426-8277-E8EF7FF1AA15}"/>
              </a:ext>
            </a:extLst>
          </p:cNvPr>
          <p:cNvSpPr txBox="1"/>
          <p:nvPr/>
        </p:nvSpPr>
        <p:spPr>
          <a:xfrm>
            <a:off x="7069253" y="4646758"/>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15</a:t>
            </a:r>
            <a:endParaRPr lang="en-BE" b="1" dirty="0">
              <a:latin typeface="Candara" panose="020E0502030303020204" pitchFamily="34" charset="0"/>
            </a:endParaRPr>
          </a:p>
        </p:txBody>
      </p:sp>
      <p:sp>
        <p:nvSpPr>
          <p:cNvPr id="217" name="Tekstvak 216">
            <a:extLst>
              <a:ext uri="{FF2B5EF4-FFF2-40B4-BE49-F238E27FC236}">
                <a16:creationId xmlns:a16="http://schemas.microsoft.com/office/drawing/2014/main" id="{8A4E2221-8FB6-45AD-810E-6E79DF871160}"/>
              </a:ext>
            </a:extLst>
          </p:cNvPr>
          <p:cNvSpPr txBox="1"/>
          <p:nvPr/>
        </p:nvSpPr>
        <p:spPr>
          <a:xfrm>
            <a:off x="8124358" y="4646758"/>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16</a:t>
            </a:r>
            <a:endParaRPr lang="en-BE" b="1" dirty="0">
              <a:latin typeface="Candara" panose="020E0502030303020204" pitchFamily="34" charset="0"/>
            </a:endParaRPr>
          </a:p>
        </p:txBody>
      </p:sp>
      <p:sp>
        <p:nvSpPr>
          <p:cNvPr id="218" name="Tekstvak 217">
            <a:extLst>
              <a:ext uri="{FF2B5EF4-FFF2-40B4-BE49-F238E27FC236}">
                <a16:creationId xmlns:a16="http://schemas.microsoft.com/office/drawing/2014/main" id="{BF77CBF3-89DD-4F50-B7B2-CB365D709F28}"/>
              </a:ext>
            </a:extLst>
          </p:cNvPr>
          <p:cNvSpPr txBox="1"/>
          <p:nvPr/>
        </p:nvSpPr>
        <p:spPr>
          <a:xfrm>
            <a:off x="9179463" y="4646758"/>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17</a:t>
            </a:r>
            <a:endParaRPr lang="en-BE" b="1" dirty="0">
              <a:latin typeface="Candara" panose="020E0502030303020204" pitchFamily="34" charset="0"/>
            </a:endParaRPr>
          </a:p>
        </p:txBody>
      </p:sp>
      <p:sp>
        <p:nvSpPr>
          <p:cNvPr id="219" name="Tekstvak 218">
            <a:extLst>
              <a:ext uri="{FF2B5EF4-FFF2-40B4-BE49-F238E27FC236}">
                <a16:creationId xmlns:a16="http://schemas.microsoft.com/office/drawing/2014/main" id="{735981FE-17BF-4502-956A-43CD212CD370}"/>
              </a:ext>
            </a:extLst>
          </p:cNvPr>
          <p:cNvSpPr txBox="1"/>
          <p:nvPr/>
        </p:nvSpPr>
        <p:spPr>
          <a:xfrm>
            <a:off x="10234566" y="4646758"/>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18</a:t>
            </a:r>
            <a:endParaRPr lang="en-BE" b="1" dirty="0">
              <a:latin typeface="Candara" panose="020E0502030303020204" pitchFamily="34" charset="0"/>
            </a:endParaRPr>
          </a:p>
        </p:txBody>
      </p:sp>
      <p:sp>
        <p:nvSpPr>
          <p:cNvPr id="220" name="Tekstvak 219">
            <a:extLst>
              <a:ext uri="{FF2B5EF4-FFF2-40B4-BE49-F238E27FC236}">
                <a16:creationId xmlns:a16="http://schemas.microsoft.com/office/drawing/2014/main" id="{A52DE94D-FA04-4C38-943E-0844AB969BB0}"/>
              </a:ext>
            </a:extLst>
          </p:cNvPr>
          <p:cNvSpPr txBox="1"/>
          <p:nvPr/>
        </p:nvSpPr>
        <p:spPr>
          <a:xfrm>
            <a:off x="1793903" y="5018312"/>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en-GB" sz="1200" b="1" dirty="0">
                <a:solidFill>
                  <a:schemeClr val="accent2">
                    <a:lumMod val="50000"/>
                    <a:lumOff val="50000"/>
                  </a:schemeClr>
                </a:solidFill>
                <a:latin typeface="Candara" panose="020E0502030303020204" pitchFamily="34" charset="0"/>
              </a:rPr>
              <a:t>3</a:t>
            </a:r>
            <a:endParaRPr lang="en-BE" sz="1200" b="1" dirty="0">
              <a:solidFill>
                <a:schemeClr val="accent2">
                  <a:lumMod val="50000"/>
                  <a:lumOff val="50000"/>
                </a:schemeClr>
              </a:solidFill>
              <a:latin typeface="Candara" panose="020E0502030303020204" pitchFamily="34" charset="0"/>
            </a:endParaRPr>
          </a:p>
        </p:txBody>
      </p:sp>
      <p:sp>
        <p:nvSpPr>
          <p:cNvPr id="221" name="Tekstvak 220">
            <a:extLst>
              <a:ext uri="{FF2B5EF4-FFF2-40B4-BE49-F238E27FC236}">
                <a16:creationId xmlns:a16="http://schemas.microsoft.com/office/drawing/2014/main" id="{1AE8D66D-EA2C-4E79-8045-37861CD212CB}"/>
              </a:ext>
            </a:extLst>
          </p:cNvPr>
          <p:cNvSpPr txBox="1"/>
          <p:nvPr/>
        </p:nvSpPr>
        <p:spPr>
          <a:xfrm>
            <a:off x="2849008" y="5018312"/>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222" name="Tekstvak 221">
            <a:extLst>
              <a:ext uri="{FF2B5EF4-FFF2-40B4-BE49-F238E27FC236}">
                <a16:creationId xmlns:a16="http://schemas.microsoft.com/office/drawing/2014/main" id="{5386B0DE-E0F9-459B-B8E8-A950031371C5}"/>
              </a:ext>
            </a:extLst>
          </p:cNvPr>
          <p:cNvSpPr txBox="1"/>
          <p:nvPr/>
        </p:nvSpPr>
        <p:spPr>
          <a:xfrm>
            <a:off x="3904113" y="5018312"/>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223" name="Tekstvak 222">
            <a:extLst>
              <a:ext uri="{FF2B5EF4-FFF2-40B4-BE49-F238E27FC236}">
                <a16:creationId xmlns:a16="http://schemas.microsoft.com/office/drawing/2014/main" id="{3F8630D8-6B04-4EF0-A220-0C72E85E141A}"/>
              </a:ext>
            </a:extLst>
          </p:cNvPr>
          <p:cNvSpPr txBox="1"/>
          <p:nvPr/>
        </p:nvSpPr>
        <p:spPr>
          <a:xfrm>
            <a:off x="4959218" y="5018312"/>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224" name="Tekstvak 223">
            <a:extLst>
              <a:ext uri="{FF2B5EF4-FFF2-40B4-BE49-F238E27FC236}">
                <a16:creationId xmlns:a16="http://schemas.microsoft.com/office/drawing/2014/main" id="{FB63B9D8-F341-4AFF-97D3-449F46E03135}"/>
              </a:ext>
            </a:extLst>
          </p:cNvPr>
          <p:cNvSpPr txBox="1"/>
          <p:nvPr/>
        </p:nvSpPr>
        <p:spPr>
          <a:xfrm>
            <a:off x="6014323" y="5018312"/>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5</a:t>
            </a:r>
            <a:endParaRPr lang="en-BE" sz="1200" b="1" dirty="0">
              <a:solidFill>
                <a:schemeClr val="accent2">
                  <a:lumMod val="50000"/>
                  <a:lumOff val="50000"/>
                </a:schemeClr>
              </a:solidFill>
              <a:latin typeface="Candara" panose="020E0502030303020204" pitchFamily="34" charset="0"/>
            </a:endParaRPr>
          </a:p>
        </p:txBody>
      </p:sp>
      <p:sp>
        <p:nvSpPr>
          <p:cNvPr id="225" name="Tekstvak 224">
            <a:extLst>
              <a:ext uri="{FF2B5EF4-FFF2-40B4-BE49-F238E27FC236}">
                <a16:creationId xmlns:a16="http://schemas.microsoft.com/office/drawing/2014/main" id="{54A2D71C-FCB6-4847-B806-8479DF7F545A}"/>
              </a:ext>
            </a:extLst>
          </p:cNvPr>
          <p:cNvSpPr txBox="1"/>
          <p:nvPr/>
        </p:nvSpPr>
        <p:spPr>
          <a:xfrm>
            <a:off x="7069428" y="5018312"/>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226" name="Tekstvak 225">
            <a:extLst>
              <a:ext uri="{FF2B5EF4-FFF2-40B4-BE49-F238E27FC236}">
                <a16:creationId xmlns:a16="http://schemas.microsoft.com/office/drawing/2014/main" id="{787EFA56-F92A-484A-B6D5-EAAFE88B7949}"/>
              </a:ext>
            </a:extLst>
          </p:cNvPr>
          <p:cNvSpPr txBox="1"/>
          <p:nvPr/>
        </p:nvSpPr>
        <p:spPr>
          <a:xfrm>
            <a:off x="8124533" y="5018312"/>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3</a:t>
            </a:r>
            <a:endParaRPr lang="en-BE" sz="1200" b="1" dirty="0">
              <a:solidFill>
                <a:schemeClr val="accent2">
                  <a:lumMod val="50000"/>
                  <a:lumOff val="50000"/>
                </a:schemeClr>
              </a:solidFill>
              <a:latin typeface="Candara" panose="020E0502030303020204" pitchFamily="34" charset="0"/>
            </a:endParaRPr>
          </a:p>
        </p:txBody>
      </p:sp>
      <p:sp>
        <p:nvSpPr>
          <p:cNvPr id="227" name="Tekstvak 226">
            <a:extLst>
              <a:ext uri="{FF2B5EF4-FFF2-40B4-BE49-F238E27FC236}">
                <a16:creationId xmlns:a16="http://schemas.microsoft.com/office/drawing/2014/main" id="{48333A53-8B6F-4E9A-B998-CCA541E2F7E8}"/>
              </a:ext>
            </a:extLst>
          </p:cNvPr>
          <p:cNvSpPr txBox="1"/>
          <p:nvPr/>
        </p:nvSpPr>
        <p:spPr>
          <a:xfrm>
            <a:off x="9179638" y="5018312"/>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228" name="Tekstvak 227">
            <a:extLst>
              <a:ext uri="{FF2B5EF4-FFF2-40B4-BE49-F238E27FC236}">
                <a16:creationId xmlns:a16="http://schemas.microsoft.com/office/drawing/2014/main" id="{E8FC1755-802F-418D-8B91-D27A6BDED279}"/>
              </a:ext>
            </a:extLst>
          </p:cNvPr>
          <p:cNvSpPr txBox="1"/>
          <p:nvPr/>
        </p:nvSpPr>
        <p:spPr>
          <a:xfrm>
            <a:off x="10234741" y="5018312"/>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cxnSp>
        <p:nvCxnSpPr>
          <p:cNvPr id="229" name="Rechte verbindingslijn 228">
            <a:extLst>
              <a:ext uri="{FF2B5EF4-FFF2-40B4-BE49-F238E27FC236}">
                <a16:creationId xmlns:a16="http://schemas.microsoft.com/office/drawing/2014/main" id="{21F216E9-BE6B-40AB-B78C-A761E7F13C58}"/>
              </a:ext>
            </a:extLst>
          </p:cNvPr>
          <p:cNvCxnSpPr>
            <a:cxnSpLocks/>
          </p:cNvCxnSpPr>
          <p:nvPr/>
        </p:nvCxnSpPr>
        <p:spPr>
          <a:xfrm>
            <a:off x="1199657" y="5271649"/>
            <a:ext cx="9821964" cy="0"/>
          </a:xfrm>
          <a:prstGeom prst="line">
            <a:avLst/>
          </a:prstGeom>
        </p:spPr>
        <p:style>
          <a:lnRef idx="1">
            <a:schemeClr val="dk1"/>
          </a:lnRef>
          <a:fillRef idx="0">
            <a:schemeClr val="dk1"/>
          </a:fillRef>
          <a:effectRef idx="0">
            <a:schemeClr val="dk1"/>
          </a:effectRef>
          <a:fontRef idx="minor">
            <a:schemeClr val="tx1"/>
          </a:fontRef>
        </p:style>
      </p:cxnSp>
      <p:sp>
        <p:nvSpPr>
          <p:cNvPr id="230" name="Tekstvak 229">
            <a:extLst>
              <a:ext uri="{FF2B5EF4-FFF2-40B4-BE49-F238E27FC236}">
                <a16:creationId xmlns:a16="http://schemas.microsoft.com/office/drawing/2014/main" id="{EE0786DE-747F-4A59-BDEE-A30AC44BDCE2}"/>
              </a:ext>
            </a:extLst>
          </p:cNvPr>
          <p:cNvSpPr txBox="1"/>
          <p:nvPr/>
        </p:nvSpPr>
        <p:spPr>
          <a:xfrm>
            <a:off x="1196261" y="5388071"/>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ctr">
            <a:spAutoFit/>
          </a:bodyPr>
          <a:lstStyle/>
          <a:p>
            <a:r>
              <a:rPr lang="nl-BE" sz="1100" dirty="0">
                <a:latin typeface="Candara" panose="020E0502030303020204" pitchFamily="34" charset="0"/>
              </a:rPr>
              <a:t>Score</a:t>
            </a:r>
            <a:endParaRPr lang="en-BE" sz="1100" dirty="0">
              <a:latin typeface="Candara" panose="020E0502030303020204" pitchFamily="34" charset="0"/>
            </a:endParaRPr>
          </a:p>
        </p:txBody>
      </p:sp>
      <p:sp>
        <p:nvSpPr>
          <p:cNvPr id="231" name="Tekstvak 230">
            <a:extLst>
              <a:ext uri="{FF2B5EF4-FFF2-40B4-BE49-F238E27FC236}">
                <a16:creationId xmlns:a16="http://schemas.microsoft.com/office/drawing/2014/main" id="{4C89C094-5A6D-49BD-8D2C-711DADD3F010}"/>
              </a:ext>
            </a:extLst>
          </p:cNvPr>
          <p:cNvSpPr txBox="1"/>
          <p:nvPr/>
        </p:nvSpPr>
        <p:spPr>
          <a:xfrm>
            <a:off x="1800349" y="5334210"/>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2</a:t>
            </a:r>
            <a:endParaRPr lang="en-BE" b="1" dirty="0">
              <a:latin typeface="Candara" panose="020E0502030303020204" pitchFamily="34" charset="0"/>
            </a:endParaRPr>
          </a:p>
        </p:txBody>
      </p:sp>
      <p:sp>
        <p:nvSpPr>
          <p:cNvPr id="232" name="Tekstvak 231">
            <a:extLst>
              <a:ext uri="{FF2B5EF4-FFF2-40B4-BE49-F238E27FC236}">
                <a16:creationId xmlns:a16="http://schemas.microsoft.com/office/drawing/2014/main" id="{3C1861B5-9C0C-4B73-92AC-60295C0B9046}"/>
              </a:ext>
            </a:extLst>
          </p:cNvPr>
          <p:cNvSpPr txBox="1"/>
          <p:nvPr/>
        </p:nvSpPr>
        <p:spPr>
          <a:xfrm>
            <a:off x="2855454" y="5334210"/>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233" name="Tekstvak 232">
            <a:extLst>
              <a:ext uri="{FF2B5EF4-FFF2-40B4-BE49-F238E27FC236}">
                <a16:creationId xmlns:a16="http://schemas.microsoft.com/office/drawing/2014/main" id="{06368253-AD9F-42BA-A618-7C1A380CFB61}"/>
              </a:ext>
            </a:extLst>
          </p:cNvPr>
          <p:cNvSpPr txBox="1"/>
          <p:nvPr/>
        </p:nvSpPr>
        <p:spPr>
          <a:xfrm>
            <a:off x="3910559" y="5334210"/>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234" name="Tekstvak 233">
            <a:extLst>
              <a:ext uri="{FF2B5EF4-FFF2-40B4-BE49-F238E27FC236}">
                <a16:creationId xmlns:a16="http://schemas.microsoft.com/office/drawing/2014/main" id="{07B3CEC9-16E2-42CC-930B-AE25B68F2375}"/>
              </a:ext>
            </a:extLst>
          </p:cNvPr>
          <p:cNvSpPr txBox="1"/>
          <p:nvPr/>
        </p:nvSpPr>
        <p:spPr>
          <a:xfrm>
            <a:off x="4965664" y="5334210"/>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235" name="Tekstvak 234">
            <a:extLst>
              <a:ext uri="{FF2B5EF4-FFF2-40B4-BE49-F238E27FC236}">
                <a16:creationId xmlns:a16="http://schemas.microsoft.com/office/drawing/2014/main" id="{C61E1EAD-3499-46A8-A9E3-67840B98C61D}"/>
              </a:ext>
            </a:extLst>
          </p:cNvPr>
          <p:cNvSpPr txBox="1"/>
          <p:nvPr/>
        </p:nvSpPr>
        <p:spPr>
          <a:xfrm>
            <a:off x="6020769" y="5334210"/>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 </a:t>
            </a:r>
            <a:endParaRPr lang="en-BE" b="1" dirty="0">
              <a:latin typeface="Candara" panose="020E0502030303020204" pitchFamily="34" charset="0"/>
            </a:endParaRPr>
          </a:p>
        </p:txBody>
      </p:sp>
      <p:sp>
        <p:nvSpPr>
          <p:cNvPr id="236" name="Tekstvak 235">
            <a:extLst>
              <a:ext uri="{FF2B5EF4-FFF2-40B4-BE49-F238E27FC236}">
                <a16:creationId xmlns:a16="http://schemas.microsoft.com/office/drawing/2014/main" id="{D3D7B46D-3BE3-4971-8FF8-325A7CA6F0DE}"/>
              </a:ext>
            </a:extLst>
          </p:cNvPr>
          <p:cNvSpPr txBox="1"/>
          <p:nvPr/>
        </p:nvSpPr>
        <p:spPr>
          <a:xfrm>
            <a:off x="7075874" y="5334210"/>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237" name="Tekstvak 236">
            <a:extLst>
              <a:ext uri="{FF2B5EF4-FFF2-40B4-BE49-F238E27FC236}">
                <a16:creationId xmlns:a16="http://schemas.microsoft.com/office/drawing/2014/main" id="{B5304B6C-9111-4BCB-88D2-921BC88822A8}"/>
              </a:ext>
            </a:extLst>
          </p:cNvPr>
          <p:cNvSpPr txBox="1"/>
          <p:nvPr/>
        </p:nvSpPr>
        <p:spPr>
          <a:xfrm>
            <a:off x="8130979" y="5334210"/>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238" name="Tekstvak 237">
            <a:extLst>
              <a:ext uri="{FF2B5EF4-FFF2-40B4-BE49-F238E27FC236}">
                <a16:creationId xmlns:a16="http://schemas.microsoft.com/office/drawing/2014/main" id="{7C1E3E1D-5D3A-4098-9464-0161461FEE4A}"/>
              </a:ext>
            </a:extLst>
          </p:cNvPr>
          <p:cNvSpPr txBox="1"/>
          <p:nvPr/>
        </p:nvSpPr>
        <p:spPr>
          <a:xfrm>
            <a:off x="9186084" y="5334210"/>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239" name="Tekstvak 238">
            <a:extLst>
              <a:ext uri="{FF2B5EF4-FFF2-40B4-BE49-F238E27FC236}">
                <a16:creationId xmlns:a16="http://schemas.microsoft.com/office/drawing/2014/main" id="{65CCC640-5FBB-4111-8A24-E235B11F2328}"/>
              </a:ext>
            </a:extLst>
          </p:cNvPr>
          <p:cNvSpPr txBox="1"/>
          <p:nvPr/>
        </p:nvSpPr>
        <p:spPr>
          <a:xfrm>
            <a:off x="10241187" y="5334210"/>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240" name="Ovaal 239">
            <a:extLst>
              <a:ext uri="{FF2B5EF4-FFF2-40B4-BE49-F238E27FC236}">
                <a16:creationId xmlns:a16="http://schemas.microsoft.com/office/drawing/2014/main" id="{F871653A-CAC6-42D1-9E75-236204289F8D}"/>
              </a:ext>
            </a:extLst>
          </p:cNvPr>
          <p:cNvSpPr/>
          <p:nvPr/>
        </p:nvSpPr>
        <p:spPr>
          <a:xfrm>
            <a:off x="1948101" y="5350970"/>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41" name="Ovaal 240">
            <a:extLst>
              <a:ext uri="{FF2B5EF4-FFF2-40B4-BE49-F238E27FC236}">
                <a16:creationId xmlns:a16="http://schemas.microsoft.com/office/drawing/2014/main" id="{E9500B56-72EA-40E5-932F-30748E1BB597}"/>
              </a:ext>
            </a:extLst>
          </p:cNvPr>
          <p:cNvSpPr/>
          <p:nvPr/>
        </p:nvSpPr>
        <p:spPr>
          <a:xfrm>
            <a:off x="4050801" y="5345357"/>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42" name="Ovaal 241">
            <a:extLst>
              <a:ext uri="{FF2B5EF4-FFF2-40B4-BE49-F238E27FC236}">
                <a16:creationId xmlns:a16="http://schemas.microsoft.com/office/drawing/2014/main" id="{BD529DA9-85D7-47B5-9379-D7ABC75E826F}"/>
              </a:ext>
            </a:extLst>
          </p:cNvPr>
          <p:cNvSpPr/>
          <p:nvPr/>
        </p:nvSpPr>
        <p:spPr>
          <a:xfrm>
            <a:off x="6175142" y="5339744"/>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43" name="Ovaal 242">
            <a:extLst>
              <a:ext uri="{FF2B5EF4-FFF2-40B4-BE49-F238E27FC236}">
                <a16:creationId xmlns:a16="http://schemas.microsoft.com/office/drawing/2014/main" id="{2FE555A6-EEEB-4C6C-A0FB-8C502585A8DA}"/>
              </a:ext>
            </a:extLst>
          </p:cNvPr>
          <p:cNvSpPr/>
          <p:nvPr/>
        </p:nvSpPr>
        <p:spPr>
          <a:xfrm>
            <a:off x="7217791" y="5331201"/>
            <a:ext cx="325050" cy="32505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6" name="!!NextBG">
            <a:extLst>
              <a:ext uri="{FF2B5EF4-FFF2-40B4-BE49-F238E27FC236}">
                <a16:creationId xmlns:a16="http://schemas.microsoft.com/office/drawing/2014/main" id="{86016836-8814-440A-89AE-7B14DA1B4158}"/>
              </a:ext>
            </a:extLst>
          </p:cNvPr>
          <p:cNvSpPr/>
          <p:nvPr/>
        </p:nvSpPr>
        <p:spPr>
          <a:xfrm>
            <a:off x="6206587" y="5929366"/>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7" name="!!NextArrow">
            <a:extLst>
              <a:ext uri="{FF2B5EF4-FFF2-40B4-BE49-F238E27FC236}">
                <a16:creationId xmlns:a16="http://schemas.microsoft.com/office/drawing/2014/main" id="{BBFF0EEA-6FCD-4CF9-8430-56A41D29E78E}"/>
              </a:ext>
            </a:extLst>
          </p:cNvPr>
          <p:cNvSpPr/>
          <p:nvPr/>
        </p:nvSpPr>
        <p:spPr>
          <a:xfrm>
            <a:off x="6377711" y="6055735"/>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128" name="!!NextLabel">
            <a:extLst>
              <a:ext uri="{FF2B5EF4-FFF2-40B4-BE49-F238E27FC236}">
                <a16:creationId xmlns:a16="http://schemas.microsoft.com/office/drawing/2014/main" id="{11664B8A-1605-48D4-ACA4-CCB9EDBA8683}"/>
              </a:ext>
            </a:extLst>
          </p:cNvPr>
          <p:cNvSpPr txBox="1"/>
          <p:nvPr/>
        </p:nvSpPr>
        <p:spPr>
          <a:xfrm>
            <a:off x="6206587" y="6470983"/>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latin typeface="Candara" panose="020E0502030303020204" pitchFamily="34" charset="0"/>
              </a:rPr>
              <a:t>Volgende</a:t>
            </a:r>
            <a:endParaRPr lang="en-BE" sz="800" dirty="0">
              <a:latin typeface="Candara" panose="020E0502030303020204" pitchFamily="34" charset="0"/>
            </a:endParaRPr>
          </a:p>
        </p:txBody>
      </p:sp>
      <p:sp>
        <p:nvSpPr>
          <p:cNvPr id="129" name="!!NextTrigger">
            <a:hlinkClick r:id="" action="ppaction://hlinkshowjump?jump=nextslide"/>
            <a:extLst>
              <a:ext uri="{FF2B5EF4-FFF2-40B4-BE49-F238E27FC236}">
                <a16:creationId xmlns:a16="http://schemas.microsoft.com/office/drawing/2014/main" id="{1F887FEB-723E-4752-8932-700073160BB9}"/>
              </a:ext>
            </a:extLst>
          </p:cNvPr>
          <p:cNvSpPr/>
          <p:nvPr/>
        </p:nvSpPr>
        <p:spPr>
          <a:xfrm>
            <a:off x="6206586" y="5934877"/>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30" name="!!PrevBG">
            <a:extLst>
              <a:ext uri="{FF2B5EF4-FFF2-40B4-BE49-F238E27FC236}">
                <a16:creationId xmlns:a16="http://schemas.microsoft.com/office/drawing/2014/main" id="{3B0B0E19-5CBD-47B7-BC40-0C1A72B90619}"/>
              </a:ext>
            </a:extLst>
          </p:cNvPr>
          <p:cNvSpPr/>
          <p:nvPr/>
        </p:nvSpPr>
        <p:spPr>
          <a:xfrm>
            <a:off x="5519597" y="59240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32" name="!!PrevArrow">
            <a:extLst>
              <a:ext uri="{FF2B5EF4-FFF2-40B4-BE49-F238E27FC236}">
                <a16:creationId xmlns:a16="http://schemas.microsoft.com/office/drawing/2014/main" id="{BA748A6F-9A96-4BBB-AE6B-CF35A5AD199E}"/>
              </a:ext>
            </a:extLst>
          </p:cNvPr>
          <p:cNvSpPr/>
          <p:nvPr/>
        </p:nvSpPr>
        <p:spPr>
          <a:xfrm flipH="1">
            <a:off x="5646270" y="6050400"/>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133" name="!!PrevLabel">
            <a:extLst>
              <a:ext uri="{FF2B5EF4-FFF2-40B4-BE49-F238E27FC236}">
                <a16:creationId xmlns:a16="http://schemas.microsoft.com/office/drawing/2014/main" id="{12D4FACC-E3B7-49C5-9AFC-89AC01671B12}"/>
              </a:ext>
            </a:extLst>
          </p:cNvPr>
          <p:cNvSpPr txBox="1"/>
          <p:nvPr/>
        </p:nvSpPr>
        <p:spPr>
          <a:xfrm>
            <a:off x="5519597" y="6465648"/>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latin typeface="Candara" panose="020E0502030303020204" pitchFamily="34" charset="0"/>
              </a:rPr>
              <a:t>Terug</a:t>
            </a:r>
            <a:endParaRPr lang="en-BE" sz="800" dirty="0">
              <a:latin typeface="Candara" panose="020E0502030303020204" pitchFamily="34" charset="0"/>
            </a:endParaRPr>
          </a:p>
        </p:txBody>
      </p:sp>
      <p:sp>
        <p:nvSpPr>
          <p:cNvPr id="141" name="!!PrevTrigger">
            <a:hlinkClick r:id="rId5" action="ppaction://hlinksldjump"/>
            <a:extLst>
              <a:ext uri="{FF2B5EF4-FFF2-40B4-BE49-F238E27FC236}">
                <a16:creationId xmlns:a16="http://schemas.microsoft.com/office/drawing/2014/main" id="{C61F195E-869B-467F-9E09-EA93E3C14E55}"/>
              </a:ext>
            </a:extLst>
          </p:cNvPr>
          <p:cNvSpPr/>
          <p:nvPr/>
        </p:nvSpPr>
        <p:spPr>
          <a:xfrm>
            <a:off x="5519596" y="5929542"/>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78" name="!!MenuBlack">
            <a:extLst>
              <a:ext uri="{FF2B5EF4-FFF2-40B4-BE49-F238E27FC236}">
                <a16:creationId xmlns:a16="http://schemas.microsoft.com/office/drawing/2014/main" id="{E289F98E-2D7A-4363-94CE-44182C58526F}"/>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79" name="!!MenuYellow">
            <a:extLst>
              <a:ext uri="{FF2B5EF4-FFF2-40B4-BE49-F238E27FC236}">
                <a16:creationId xmlns:a16="http://schemas.microsoft.com/office/drawing/2014/main" id="{9031EDE5-25E6-4146-AE5A-B8EB6F75D861}"/>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80" name="!!MenuRed">
            <a:extLst>
              <a:ext uri="{FF2B5EF4-FFF2-40B4-BE49-F238E27FC236}">
                <a16:creationId xmlns:a16="http://schemas.microsoft.com/office/drawing/2014/main" id="{7E8F72D1-769D-44FD-90AB-2A93A00F69F5}"/>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81" name="!!MenuWhite">
            <a:extLst>
              <a:ext uri="{FF2B5EF4-FFF2-40B4-BE49-F238E27FC236}">
                <a16:creationId xmlns:a16="http://schemas.microsoft.com/office/drawing/2014/main" id="{21F45A7B-735B-449E-A0FE-17726866EC7C}"/>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82" name="!!Menu-1">
            <a:extLst>
              <a:ext uri="{FF2B5EF4-FFF2-40B4-BE49-F238E27FC236}">
                <a16:creationId xmlns:a16="http://schemas.microsoft.com/office/drawing/2014/main" id="{509B30D4-18B4-4F27-BD4A-B32A73BDC5AB}"/>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183" name="!!Menu-2">
            <a:extLst>
              <a:ext uri="{FF2B5EF4-FFF2-40B4-BE49-F238E27FC236}">
                <a16:creationId xmlns:a16="http://schemas.microsoft.com/office/drawing/2014/main" id="{FF41656E-AEB9-407B-B546-9AF9164D933A}"/>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184" name="!!Menu-3">
            <a:extLst>
              <a:ext uri="{FF2B5EF4-FFF2-40B4-BE49-F238E27FC236}">
                <a16:creationId xmlns:a16="http://schemas.microsoft.com/office/drawing/2014/main" id="{6ADD0937-54A9-404F-99CA-3EF2FDD7A98E}"/>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185" name="!!Menu-4">
            <a:extLst>
              <a:ext uri="{FF2B5EF4-FFF2-40B4-BE49-F238E27FC236}">
                <a16:creationId xmlns:a16="http://schemas.microsoft.com/office/drawing/2014/main" id="{51568058-AF27-496D-B30B-931D97D5CEBD}"/>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186" name="!!Menu-5">
            <a:extLst>
              <a:ext uri="{FF2B5EF4-FFF2-40B4-BE49-F238E27FC236}">
                <a16:creationId xmlns:a16="http://schemas.microsoft.com/office/drawing/2014/main" id="{4458F079-B116-4D66-B351-5AA81983B990}"/>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187" name="!!Menu-6">
            <a:extLst>
              <a:ext uri="{FF2B5EF4-FFF2-40B4-BE49-F238E27FC236}">
                <a16:creationId xmlns:a16="http://schemas.microsoft.com/office/drawing/2014/main" id="{0C4118EA-9C55-40CB-8B04-EC6F3DB32C9D}"/>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188" name="!!Menu-Line5">
            <a:extLst>
              <a:ext uri="{FF2B5EF4-FFF2-40B4-BE49-F238E27FC236}">
                <a16:creationId xmlns:a16="http://schemas.microsoft.com/office/drawing/2014/main" id="{7F1AACBC-1949-45CD-9475-7ABD59BCB93F}"/>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9" name="!!Menu-Line4">
            <a:extLst>
              <a:ext uri="{FF2B5EF4-FFF2-40B4-BE49-F238E27FC236}">
                <a16:creationId xmlns:a16="http://schemas.microsoft.com/office/drawing/2014/main" id="{CCC094A6-706B-475C-86F5-8AE96FB264A1}"/>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90" name="!!Menu-Line3">
            <a:extLst>
              <a:ext uri="{FF2B5EF4-FFF2-40B4-BE49-F238E27FC236}">
                <a16:creationId xmlns:a16="http://schemas.microsoft.com/office/drawing/2014/main" id="{041C2843-360B-42D4-8F45-6678D9FAA06E}"/>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91" name="!!Menu-Line2">
            <a:extLst>
              <a:ext uri="{FF2B5EF4-FFF2-40B4-BE49-F238E27FC236}">
                <a16:creationId xmlns:a16="http://schemas.microsoft.com/office/drawing/2014/main" id="{4E1852F4-76A2-4319-B39B-1F45DFE95FC0}"/>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92" name="!!Menu-Line1">
            <a:extLst>
              <a:ext uri="{FF2B5EF4-FFF2-40B4-BE49-F238E27FC236}">
                <a16:creationId xmlns:a16="http://schemas.microsoft.com/office/drawing/2014/main" id="{7D6A5698-65D7-4F07-AA85-3F200CB441B0}"/>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93" name="!!Menu-7">
            <a:extLst>
              <a:ext uri="{FF2B5EF4-FFF2-40B4-BE49-F238E27FC236}">
                <a16:creationId xmlns:a16="http://schemas.microsoft.com/office/drawing/2014/main" id="{0BF54D4E-6682-4563-9163-2B0B4328EDF8}"/>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194" name="!!Menu-Line6">
            <a:extLst>
              <a:ext uri="{FF2B5EF4-FFF2-40B4-BE49-F238E27FC236}">
                <a16:creationId xmlns:a16="http://schemas.microsoft.com/office/drawing/2014/main" id="{CF310791-6C8C-4BEB-90E8-750481FACAC0}"/>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95" name="!!MenuTrigger1">
            <a:hlinkClick r:id="rId6" action="ppaction://hlinksldjump"/>
            <a:extLst>
              <a:ext uri="{FF2B5EF4-FFF2-40B4-BE49-F238E27FC236}">
                <a16:creationId xmlns:a16="http://schemas.microsoft.com/office/drawing/2014/main" id="{4101E20F-924D-4561-B9CA-AA1536F9248B}"/>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96" name="!!MenuTrigger2">
            <a:hlinkClick r:id="rId7" action="ppaction://hlinksldjump"/>
            <a:extLst>
              <a:ext uri="{FF2B5EF4-FFF2-40B4-BE49-F238E27FC236}">
                <a16:creationId xmlns:a16="http://schemas.microsoft.com/office/drawing/2014/main" id="{EC3984A0-B776-4727-95B0-F1BFBDBFC54F}"/>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97" name="!!MenuTrigger3">
            <a:hlinkClick r:id="rId8" action="ppaction://hlinksldjump"/>
            <a:extLst>
              <a:ext uri="{FF2B5EF4-FFF2-40B4-BE49-F238E27FC236}">
                <a16:creationId xmlns:a16="http://schemas.microsoft.com/office/drawing/2014/main" id="{FD6543C6-73F3-4E6C-94F5-9B8B7F7BE8F3}"/>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98" name="!!MenuTrigger4">
            <a:hlinkClick r:id="rId9" action="ppaction://hlinksldjump"/>
            <a:extLst>
              <a:ext uri="{FF2B5EF4-FFF2-40B4-BE49-F238E27FC236}">
                <a16:creationId xmlns:a16="http://schemas.microsoft.com/office/drawing/2014/main" id="{676CD705-8209-4B2B-AFC5-A7103533D689}"/>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99" name="!!MenuTrigger5">
            <a:hlinkClick r:id="rId5" action="ppaction://hlinksldjump"/>
            <a:extLst>
              <a:ext uri="{FF2B5EF4-FFF2-40B4-BE49-F238E27FC236}">
                <a16:creationId xmlns:a16="http://schemas.microsoft.com/office/drawing/2014/main" id="{39263AD4-0381-4F70-90F2-C949666C471B}"/>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00" name="!!MenuTrigger6">
            <a:hlinkClick r:id="rId10" action="ppaction://hlinksldjump"/>
            <a:extLst>
              <a:ext uri="{FF2B5EF4-FFF2-40B4-BE49-F238E27FC236}">
                <a16:creationId xmlns:a16="http://schemas.microsoft.com/office/drawing/2014/main" id="{F973FDB1-8251-43F3-AD03-C7A83810CE99}"/>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01" name="!!MenuTrigger7">
            <a:hlinkClick r:id="rId11" action="ppaction://hlinksldjump"/>
            <a:extLst>
              <a:ext uri="{FF2B5EF4-FFF2-40B4-BE49-F238E27FC236}">
                <a16:creationId xmlns:a16="http://schemas.microsoft.com/office/drawing/2014/main" id="{01429E4F-51B5-4F25-8BB9-A2E3DD85EFC8}"/>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02" name="!!MenuBG">
            <a:extLst>
              <a:ext uri="{FF2B5EF4-FFF2-40B4-BE49-F238E27FC236}">
                <a16:creationId xmlns:a16="http://schemas.microsoft.com/office/drawing/2014/main" id="{934A2C52-9A1B-43E5-8034-F1F5DC49D8E6}"/>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03" name="!!MenuLabel">
            <a:extLst>
              <a:ext uri="{FF2B5EF4-FFF2-40B4-BE49-F238E27FC236}">
                <a16:creationId xmlns:a16="http://schemas.microsoft.com/office/drawing/2014/main" id="{13B60EEA-BFDA-4DE0-A95C-FAC2C4379283}"/>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204" name="!!MenuTriggerComplete">
            <a:extLst>
              <a:ext uri="{FF2B5EF4-FFF2-40B4-BE49-F238E27FC236}">
                <a16:creationId xmlns:a16="http://schemas.microsoft.com/office/drawing/2014/main" id="{39CE09F8-846F-4B6F-947F-A0D7C9B39B24}"/>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205" name="!!MenuCloseButton">
            <a:extLst>
              <a:ext uri="{FF2B5EF4-FFF2-40B4-BE49-F238E27FC236}">
                <a16:creationId xmlns:a16="http://schemas.microsoft.com/office/drawing/2014/main" id="{D3EF6195-C4B1-48B9-97C8-C956075EC3D1}"/>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206" name="!!MenuCloseTriggerComplete">
            <a:extLst>
              <a:ext uri="{FF2B5EF4-FFF2-40B4-BE49-F238E27FC236}">
                <a16:creationId xmlns:a16="http://schemas.microsoft.com/office/drawing/2014/main" id="{428F123B-13ED-4EED-A3C4-5E77B04EB0F2}"/>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13318729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09"/>
                                        </p:tgtEl>
                                        <p:attrNameLst>
                                          <p:attrName>style.visibility</p:attrName>
                                        </p:attrNameLst>
                                      </p:cBhvr>
                                      <p:to>
                                        <p:strVal val="visible"/>
                                      </p:to>
                                    </p:set>
                                    <p:animEffect transition="in" filter="fade">
                                      <p:cBhvr>
                                        <p:cTn id="7" dur="500"/>
                                        <p:tgtEl>
                                          <p:spTgt spid="209"/>
                                        </p:tgtEl>
                                      </p:cBhvr>
                                    </p:animEffect>
                                  </p:childTnLst>
                                </p:cTn>
                              </p:par>
                              <p:par>
                                <p:cTn id="8" presetID="10" presetClass="entr" presetSubtype="0" fill="hold" grpId="0" nodeType="withEffect">
                                  <p:stCondLst>
                                    <p:cond delay="200"/>
                                  </p:stCondLst>
                                  <p:childTnLst>
                                    <p:set>
                                      <p:cBhvr>
                                        <p:cTn id="9" dur="1" fill="hold">
                                          <p:stCondLst>
                                            <p:cond delay="0"/>
                                          </p:stCondLst>
                                        </p:cTn>
                                        <p:tgtEl>
                                          <p:spTgt spid="211"/>
                                        </p:tgtEl>
                                        <p:attrNameLst>
                                          <p:attrName>style.visibility</p:attrName>
                                        </p:attrNameLst>
                                      </p:cBhvr>
                                      <p:to>
                                        <p:strVal val="visible"/>
                                      </p:to>
                                    </p:set>
                                    <p:animEffect transition="in" filter="fade">
                                      <p:cBhvr>
                                        <p:cTn id="10" dur="500"/>
                                        <p:tgtEl>
                                          <p:spTgt spid="211"/>
                                        </p:tgtEl>
                                      </p:cBhvr>
                                    </p:animEffect>
                                  </p:childTnLst>
                                </p:cTn>
                              </p:par>
                              <p:par>
                                <p:cTn id="11" presetID="10" presetClass="entr" presetSubtype="0" fill="hold" grpId="0" nodeType="withEffect">
                                  <p:stCondLst>
                                    <p:cond delay="400"/>
                                  </p:stCondLst>
                                  <p:childTnLst>
                                    <p:set>
                                      <p:cBhvr>
                                        <p:cTn id="12" dur="1" fill="hold">
                                          <p:stCondLst>
                                            <p:cond delay="0"/>
                                          </p:stCondLst>
                                        </p:cTn>
                                        <p:tgtEl>
                                          <p:spTgt spid="212"/>
                                        </p:tgtEl>
                                        <p:attrNameLst>
                                          <p:attrName>style.visibility</p:attrName>
                                        </p:attrNameLst>
                                      </p:cBhvr>
                                      <p:to>
                                        <p:strVal val="visible"/>
                                      </p:to>
                                    </p:set>
                                    <p:animEffect transition="in" filter="fade">
                                      <p:cBhvr>
                                        <p:cTn id="13" dur="500"/>
                                        <p:tgtEl>
                                          <p:spTgt spid="212"/>
                                        </p:tgtEl>
                                      </p:cBhvr>
                                    </p:animEffect>
                                  </p:childTnLst>
                                </p:cTn>
                              </p:par>
                              <p:par>
                                <p:cTn id="14" presetID="10" presetClass="entr" presetSubtype="0" fill="hold" grpId="0" nodeType="withEffect">
                                  <p:stCondLst>
                                    <p:cond delay="600"/>
                                  </p:stCondLst>
                                  <p:childTnLst>
                                    <p:set>
                                      <p:cBhvr>
                                        <p:cTn id="15" dur="1" fill="hold">
                                          <p:stCondLst>
                                            <p:cond delay="0"/>
                                          </p:stCondLst>
                                        </p:cTn>
                                        <p:tgtEl>
                                          <p:spTgt spid="213"/>
                                        </p:tgtEl>
                                        <p:attrNameLst>
                                          <p:attrName>style.visibility</p:attrName>
                                        </p:attrNameLst>
                                      </p:cBhvr>
                                      <p:to>
                                        <p:strVal val="visible"/>
                                      </p:to>
                                    </p:set>
                                    <p:animEffect transition="in" filter="fade">
                                      <p:cBhvr>
                                        <p:cTn id="16" dur="500"/>
                                        <p:tgtEl>
                                          <p:spTgt spid="213"/>
                                        </p:tgtEl>
                                      </p:cBhvr>
                                    </p:animEffect>
                                  </p:childTnLst>
                                </p:cTn>
                              </p:par>
                              <p:par>
                                <p:cTn id="17" presetID="10" presetClass="entr" presetSubtype="0" fill="hold" grpId="0" nodeType="withEffect">
                                  <p:stCondLst>
                                    <p:cond delay="800"/>
                                  </p:stCondLst>
                                  <p:childTnLst>
                                    <p:set>
                                      <p:cBhvr>
                                        <p:cTn id="18" dur="1" fill="hold">
                                          <p:stCondLst>
                                            <p:cond delay="0"/>
                                          </p:stCondLst>
                                        </p:cTn>
                                        <p:tgtEl>
                                          <p:spTgt spid="214"/>
                                        </p:tgtEl>
                                        <p:attrNameLst>
                                          <p:attrName>style.visibility</p:attrName>
                                        </p:attrNameLst>
                                      </p:cBhvr>
                                      <p:to>
                                        <p:strVal val="visible"/>
                                      </p:to>
                                    </p:set>
                                    <p:animEffect transition="in" filter="fade">
                                      <p:cBhvr>
                                        <p:cTn id="19" dur="500"/>
                                        <p:tgtEl>
                                          <p:spTgt spid="214"/>
                                        </p:tgtEl>
                                      </p:cBhvr>
                                    </p:animEffect>
                                  </p:childTnLst>
                                </p:cTn>
                              </p:par>
                              <p:par>
                                <p:cTn id="20" presetID="10" presetClass="entr" presetSubtype="0" fill="hold" grpId="0" nodeType="withEffect">
                                  <p:stCondLst>
                                    <p:cond delay="1000"/>
                                  </p:stCondLst>
                                  <p:childTnLst>
                                    <p:set>
                                      <p:cBhvr>
                                        <p:cTn id="21" dur="1" fill="hold">
                                          <p:stCondLst>
                                            <p:cond delay="0"/>
                                          </p:stCondLst>
                                        </p:cTn>
                                        <p:tgtEl>
                                          <p:spTgt spid="215"/>
                                        </p:tgtEl>
                                        <p:attrNameLst>
                                          <p:attrName>style.visibility</p:attrName>
                                        </p:attrNameLst>
                                      </p:cBhvr>
                                      <p:to>
                                        <p:strVal val="visible"/>
                                      </p:to>
                                    </p:set>
                                    <p:animEffect transition="in" filter="fade">
                                      <p:cBhvr>
                                        <p:cTn id="22" dur="500"/>
                                        <p:tgtEl>
                                          <p:spTgt spid="215"/>
                                        </p:tgtEl>
                                      </p:cBhvr>
                                    </p:animEffect>
                                  </p:childTnLst>
                                </p:cTn>
                              </p:par>
                              <p:par>
                                <p:cTn id="23" presetID="10" presetClass="entr" presetSubtype="0" fill="hold" grpId="0" nodeType="withEffect">
                                  <p:stCondLst>
                                    <p:cond delay="1200"/>
                                  </p:stCondLst>
                                  <p:childTnLst>
                                    <p:set>
                                      <p:cBhvr>
                                        <p:cTn id="24" dur="1" fill="hold">
                                          <p:stCondLst>
                                            <p:cond delay="0"/>
                                          </p:stCondLst>
                                        </p:cTn>
                                        <p:tgtEl>
                                          <p:spTgt spid="216"/>
                                        </p:tgtEl>
                                        <p:attrNameLst>
                                          <p:attrName>style.visibility</p:attrName>
                                        </p:attrNameLst>
                                      </p:cBhvr>
                                      <p:to>
                                        <p:strVal val="visible"/>
                                      </p:to>
                                    </p:set>
                                    <p:animEffect transition="in" filter="fade">
                                      <p:cBhvr>
                                        <p:cTn id="25" dur="500"/>
                                        <p:tgtEl>
                                          <p:spTgt spid="216"/>
                                        </p:tgtEl>
                                      </p:cBhvr>
                                    </p:animEffect>
                                  </p:childTnLst>
                                </p:cTn>
                              </p:par>
                              <p:par>
                                <p:cTn id="26" presetID="10" presetClass="entr" presetSubtype="0" fill="hold" grpId="0" nodeType="withEffect">
                                  <p:stCondLst>
                                    <p:cond delay="1400"/>
                                  </p:stCondLst>
                                  <p:childTnLst>
                                    <p:set>
                                      <p:cBhvr>
                                        <p:cTn id="27" dur="1" fill="hold">
                                          <p:stCondLst>
                                            <p:cond delay="0"/>
                                          </p:stCondLst>
                                        </p:cTn>
                                        <p:tgtEl>
                                          <p:spTgt spid="217"/>
                                        </p:tgtEl>
                                        <p:attrNameLst>
                                          <p:attrName>style.visibility</p:attrName>
                                        </p:attrNameLst>
                                      </p:cBhvr>
                                      <p:to>
                                        <p:strVal val="visible"/>
                                      </p:to>
                                    </p:set>
                                    <p:animEffect transition="in" filter="fade">
                                      <p:cBhvr>
                                        <p:cTn id="28" dur="500"/>
                                        <p:tgtEl>
                                          <p:spTgt spid="217"/>
                                        </p:tgtEl>
                                      </p:cBhvr>
                                    </p:animEffect>
                                  </p:childTnLst>
                                </p:cTn>
                              </p:par>
                              <p:par>
                                <p:cTn id="29" presetID="10" presetClass="entr" presetSubtype="0" fill="hold" grpId="0" nodeType="withEffect">
                                  <p:stCondLst>
                                    <p:cond delay="1600"/>
                                  </p:stCondLst>
                                  <p:childTnLst>
                                    <p:set>
                                      <p:cBhvr>
                                        <p:cTn id="30" dur="1" fill="hold">
                                          <p:stCondLst>
                                            <p:cond delay="0"/>
                                          </p:stCondLst>
                                        </p:cTn>
                                        <p:tgtEl>
                                          <p:spTgt spid="218"/>
                                        </p:tgtEl>
                                        <p:attrNameLst>
                                          <p:attrName>style.visibility</p:attrName>
                                        </p:attrNameLst>
                                      </p:cBhvr>
                                      <p:to>
                                        <p:strVal val="visible"/>
                                      </p:to>
                                    </p:set>
                                    <p:animEffect transition="in" filter="fade">
                                      <p:cBhvr>
                                        <p:cTn id="31" dur="500"/>
                                        <p:tgtEl>
                                          <p:spTgt spid="218"/>
                                        </p:tgtEl>
                                      </p:cBhvr>
                                    </p:animEffect>
                                  </p:childTnLst>
                                </p:cTn>
                              </p:par>
                              <p:par>
                                <p:cTn id="32" presetID="10" presetClass="entr" presetSubtype="0" fill="hold" grpId="0" nodeType="withEffect">
                                  <p:stCondLst>
                                    <p:cond delay="1800"/>
                                  </p:stCondLst>
                                  <p:childTnLst>
                                    <p:set>
                                      <p:cBhvr>
                                        <p:cTn id="33" dur="1" fill="hold">
                                          <p:stCondLst>
                                            <p:cond delay="0"/>
                                          </p:stCondLst>
                                        </p:cTn>
                                        <p:tgtEl>
                                          <p:spTgt spid="219"/>
                                        </p:tgtEl>
                                        <p:attrNameLst>
                                          <p:attrName>style.visibility</p:attrName>
                                        </p:attrNameLst>
                                      </p:cBhvr>
                                      <p:to>
                                        <p:strVal val="visible"/>
                                      </p:to>
                                    </p:set>
                                    <p:animEffect transition="in" filter="fade">
                                      <p:cBhvr>
                                        <p:cTn id="34" dur="500"/>
                                        <p:tgtEl>
                                          <p:spTgt spid="219"/>
                                        </p:tgtEl>
                                      </p:cBhvr>
                                    </p:animEffect>
                                  </p:childTnLst>
                                </p:cTn>
                              </p:par>
                              <p:par>
                                <p:cTn id="35" presetID="22" presetClass="entr" presetSubtype="8" fill="hold" nodeType="withEffect">
                                  <p:stCondLst>
                                    <p:cond delay="0"/>
                                  </p:stCondLst>
                                  <p:childTnLst>
                                    <p:set>
                                      <p:cBhvr>
                                        <p:cTn id="36" dur="1" fill="hold">
                                          <p:stCondLst>
                                            <p:cond delay="0"/>
                                          </p:stCondLst>
                                        </p:cTn>
                                        <p:tgtEl>
                                          <p:spTgt spid="208"/>
                                        </p:tgtEl>
                                        <p:attrNameLst>
                                          <p:attrName>style.visibility</p:attrName>
                                        </p:attrNameLst>
                                      </p:cBhvr>
                                      <p:to>
                                        <p:strVal val="visible"/>
                                      </p:to>
                                    </p:set>
                                    <p:animEffect transition="in" filter="wipe(left)">
                                      <p:cBhvr>
                                        <p:cTn id="37" dur="2300"/>
                                        <p:tgtEl>
                                          <p:spTgt spid="208"/>
                                        </p:tgtEl>
                                      </p:cBhvr>
                                    </p:animEffect>
                                  </p:childTnLst>
                                </p:cTn>
                              </p:par>
                              <p:par>
                                <p:cTn id="38" presetID="10" presetClass="entr" presetSubtype="0" fill="hold" grpId="0" nodeType="withEffect">
                                  <p:stCondLst>
                                    <p:cond delay="200"/>
                                  </p:stCondLst>
                                  <p:childTnLst>
                                    <p:set>
                                      <p:cBhvr>
                                        <p:cTn id="39" dur="1" fill="hold">
                                          <p:stCondLst>
                                            <p:cond delay="0"/>
                                          </p:stCondLst>
                                        </p:cTn>
                                        <p:tgtEl>
                                          <p:spTgt spid="210"/>
                                        </p:tgtEl>
                                        <p:attrNameLst>
                                          <p:attrName>style.visibility</p:attrName>
                                        </p:attrNameLst>
                                      </p:cBhvr>
                                      <p:to>
                                        <p:strVal val="visible"/>
                                      </p:to>
                                    </p:set>
                                    <p:animEffect transition="in" filter="fade">
                                      <p:cBhvr>
                                        <p:cTn id="40" dur="500"/>
                                        <p:tgtEl>
                                          <p:spTgt spid="210"/>
                                        </p:tgtEl>
                                      </p:cBhvr>
                                    </p:animEffect>
                                  </p:childTnLst>
                                </p:cTn>
                              </p:par>
                              <p:par>
                                <p:cTn id="41" presetID="10" presetClass="entr" presetSubtype="0" fill="hold" grpId="0" nodeType="withEffect">
                                  <p:stCondLst>
                                    <p:cond delay="400"/>
                                  </p:stCondLst>
                                  <p:childTnLst>
                                    <p:set>
                                      <p:cBhvr>
                                        <p:cTn id="42" dur="1" fill="hold">
                                          <p:stCondLst>
                                            <p:cond delay="0"/>
                                          </p:stCondLst>
                                        </p:cTn>
                                        <p:tgtEl>
                                          <p:spTgt spid="220"/>
                                        </p:tgtEl>
                                        <p:attrNameLst>
                                          <p:attrName>style.visibility</p:attrName>
                                        </p:attrNameLst>
                                      </p:cBhvr>
                                      <p:to>
                                        <p:strVal val="visible"/>
                                      </p:to>
                                    </p:set>
                                    <p:animEffect transition="in" filter="fade">
                                      <p:cBhvr>
                                        <p:cTn id="43" dur="500"/>
                                        <p:tgtEl>
                                          <p:spTgt spid="220"/>
                                        </p:tgtEl>
                                      </p:cBhvr>
                                    </p:animEffect>
                                  </p:childTnLst>
                                </p:cTn>
                              </p:par>
                              <p:par>
                                <p:cTn id="44" presetID="10" presetClass="entr" presetSubtype="0" fill="hold" grpId="0" nodeType="withEffect">
                                  <p:stCondLst>
                                    <p:cond delay="600"/>
                                  </p:stCondLst>
                                  <p:childTnLst>
                                    <p:set>
                                      <p:cBhvr>
                                        <p:cTn id="45" dur="1" fill="hold">
                                          <p:stCondLst>
                                            <p:cond delay="0"/>
                                          </p:stCondLst>
                                        </p:cTn>
                                        <p:tgtEl>
                                          <p:spTgt spid="221"/>
                                        </p:tgtEl>
                                        <p:attrNameLst>
                                          <p:attrName>style.visibility</p:attrName>
                                        </p:attrNameLst>
                                      </p:cBhvr>
                                      <p:to>
                                        <p:strVal val="visible"/>
                                      </p:to>
                                    </p:set>
                                    <p:animEffect transition="in" filter="fade">
                                      <p:cBhvr>
                                        <p:cTn id="46" dur="500"/>
                                        <p:tgtEl>
                                          <p:spTgt spid="221"/>
                                        </p:tgtEl>
                                      </p:cBhvr>
                                    </p:animEffect>
                                  </p:childTnLst>
                                </p:cTn>
                              </p:par>
                              <p:par>
                                <p:cTn id="47" presetID="10" presetClass="entr" presetSubtype="0" fill="hold" grpId="0" nodeType="withEffect">
                                  <p:stCondLst>
                                    <p:cond delay="800"/>
                                  </p:stCondLst>
                                  <p:childTnLst>
                                    <p:set>
                                      <p:cBhvr>
                                        <p:cTn id="48" dur="1" fill="hold">
                                          <p:stCondLst>
                                            <p:cond delay="0"/>
                                          </p:stCondLst>
                                        </p:cTn>
                                        <p:tgtEl>
                                          <p:spTgt spid="222"/>
                                        </p:tgtEl>
                                        <p:attrNameLst>
                                          <p:attrName>style.visibility</p:attrName>
                                        </p:attrNameLst>
                                      </p:cBhvr>
                                      <p:to>
                                        <p:strVal val="visible"/>
                                      </p:to>
                                    </p:set>
                                    <p:animEffect transition="in" filter="fade">
                                      <p:cBhvr>
                                        <p:cTn id="49" dur="500"/>
                                        <p:tgtEl>
                                          <p:spTgt spid="222"/>
                                        </p:tgtEl>
                                      </p:cBhvr>
                                    </p:animEffect>
                                  </p:childTnLst>
                                </p:cTn>
                              </p:par>
                              <p:par>
                                <p:cTn id="50" presetID="10" presetClass="entr" presetSubtype="0" fill="hold" grpId="0" nodeType="withEffect">
                                  <p:stCondLst>
                                    <p:cond delay="1000"/>
                                  </p:stCondLst>
                                  <p:childTnLst>
                                    <p:set>
                                      <p:cBhvr>
                                        <p:cTn id="51" dur="1" fill="hold">
                                          <p:stCondLst>
                                            <p:cond delay="0"/>
                                          </p:stCondLst>
                                        </p:cTn>
                                        <p:tgtEl>
                                          <p:spTgt spid="223"/>
                                        </p:tgtEl>
                                        <p:attrNameLst>
                                          <p:attrName>style.visibility</p:attrName>
                                        </p:attrNameLst>
                                      </p:cBhvr>
                                      <p:to>
                                        <p:strVal val="visible"/>
                                      </p:to>
                                    </p:set>
                                    <p:animEffect transition="in" filter="fade">
                                      <p:cBhvr>
                                        <p:cTn id="52" dur="500"/>
                                        <p:tgtEl>
                                          <p:spTgt spid="223"/>
                                        </p:tgtEl>
                                      </p:cBhvr>
                                    </p:animEffect>
                                  </p:childTnLst>
                                </p:cTn>
                              </p:par>
                              <p:par>
                                <p:cTn id="53" presetID="10" presetClass="entr" presetSubtype="0" fill="hold" grpId="0" nodeType="withEffect">
                                  <p:stCondLst>
                                    <p:cond delay="1200"/>
                                  </p:stCondLst>
                                  <p:childTnLst>
                                    <p:set>
                                      <p:cBhvr>
                                        <p:cTn id="54" dur="1" fill="hold">
                                          <p:stCondLst>
                                            <p:cond delay="0"/>
                                          </p:stCondLst>
                                        </p:cTn>
                                        <p:tgtEl>
                                          <p:spTgt spid="224"/>
                                        </p:tgtEl>
                                        <p:attrNameLst>
                                          <p:attrName>style.visibility</p:attrName>
                                        </p:attrNameLst>
                                      </p:cBhvr>
                                      <p:to>
                                        <p:strVal val="visible"/>
                                      </p:to>
                                    </p:set>
                                    <p:animEffect transition="in" filter="fade">
                                      <p:cBhvr>
                                        <p:cTn id="55" dur="500"/>
                                        <p:tgtEl>
                                          <p:spTgt spid="224"/>
                                        </p:tgtEl>
                                      </p:cBhvr>
                                    </p:animEffect>
                                  </p:childTnLst>
                                </p:cTn>
                              </p:par>
                              <p:par>
                                <p:cTn id="56" presetID="10" presetClass="entr" presetSubtype="0" fill="hold" grpId="0" nodeType="withEffect">
                                  <p:stCondLst>
                                    <p:cond delay="1400"/>
                                  </p:stCondLst>
                                  <p:childTnLst>
                                    <p:set>
                                      <p:cBhvr>
                                        <p:cTn id="57" dur="1" fill="hold">
                                          <p:stCondLst>
                                            <p:cond delay="0"/>
                                          </p:stCondLst>
                                        </p:cTn>
                                        <p:tgtEl>
                                          <p:spTgt spid="225"/>
                                        </p:tgtEl>
                                        <p:attrNameLst>
                                          <p:attrName>style.visibility</p:attrName>
                                        </p:attrNameLst>
                                      </p:cBhvr>
                                      <p:to>
                                        <p:strVal val="visible"/>
                                      </p:to>
                                    </p:set>
                                    <p:animEffect transition="in" filter="fade">
                                      <p:cBhvr>
                                        <p:cTn id="58" dur="500"/>
                                        <p:tgtEl>
                                          <p:spTgt spid="225"/>
                                        </p:tgtEl>
                                      </p:cBhvr>
                                    </p:animEffect>
                                  </p:childTnLst>
                                </p:cTn>
                              </p:par>
                              <p:par>
                                <p:cTn id="59" presetID="10" presetClass="entr" presetSubtype="0" fill="hold" grpId="0" nodeType="withEffect">
                                  <p:stCondLst>
                                    <p:cond delay="1600"/>
                                  </p:stCondLst>
                                  <p:childTnLst>
                                    <p:set>
                                      <p:cBhvr>
                                        <p:cTn id="60" dur="1" fill="hold">
                                          <p:stCondLst>
                                            <p:cond delay="0"/>
                                          </p:stCondLst>
                                        </p:cTn>
                                        <p:tgtEl>
                                          <p:spTgt spid="226"/>
                                        </p:tgtEl>
                                        <p:attrNameLst>
                                          <p:attrName>style.visibility</p:attrName>
                                        </p:attrNameLst>
                                      </p:cBhvr>
                                      <p:to>
                                        <p:strVal val="visible"/>
                                      </p:to>
                                    </p:set>
                                    <p:animEffect transition="in" filter="fade">
                                      <p:cBhvr>
                                        <p:cTn id="61" dur="500"/>
                                        <p:tgtEl>
                                          <p:spTgt spid="226"/>
                                        </p:tgtEl>
                                      </p:cBhvr>
                                    </p:animEffect>
                                  </p:childTnLst>
                                </p:cTn>
                              </p:par>
                              <p:par>
                                <p:cTn id="62" presetID="10" presetClass="entr" presetSubtype="0" fill="hold" grpId="0" nodeType="withEffect">
                                  <p:stCondLst>
                                    <p:cond delay="1800"/>
                                  </p:stCondLst>
                                  <p:childTnLst>
                                    <p:set>
                                      <p:cBhvr>
                                        <p:cTn id="63" dur="1" fill="hold">
                                          <p:stCondLst>
                                            <p:cond delay="0"/>
                                          </p:stCondLst>
                                        </p:cTn>
                                        <p:tgtEl>
                                          <p:spTgt spid="227"/>
                                        </p:tgtEl>
                                        <p:attrNameLst>
                                          <p:attrName>style.visibility</p:attrName>
                                        </p:attrNameLst>
                                      </p:cBhvr>
                                      <p:to>
                                        <p:strVal val="visible"/>
                                      </p:to>
                                    </p:set>
                                    <p:animEffect transition="in" filter="fade">
                                      <p:cBhvr>
                                        <p:cTn id="64" dur="500"/>
                                        <p:tgtEl>
                                          <p:spTgt spid="227"/>
                                        </p:tgtEl>
                                      </p:cBhvr>
                                    </p:animEffect>
                                  </p:childTnLst>
                                </p:cTn>
                              </p:par>
                              <p:par>
                                <p:cTn id="65" presetID="10" presetClass="entr" presetSubtype="0" fill="hold" grpId="0" nodeType="withEffect">
                                  <p:stCondLst>
                                    <p:cond delay="2000"/>
                                  </p:stCondLst>
                                  <p:childTnLst>
                                    <p:set>
                                      <p:cBhvr>
                                        <p:cTn id="66" dur="1" fill="hold">
                                          <p:stCondLst>
                                            <p:cond delay="0"/>
                                          </p:stCondLst>
                                        </p:cTn>
                                        <p:tgtEl>
                                          <p:spTgt spid="228"/>
                                        </p:tgtEl>
                                        <p:attrNameLst>
                                          <p:attrName>style.visibility</p:attrName>
                                        </p:attrNameLst>
                                      </p:cBhvr>
                                      <p:to>
                                        <p:strVal val="visible"/>
                                      </p:to>
                                    </p:set>
                                    <p:animEffect transition="in" filter="fade">
                                      <p:cBhvr>
                                        <p:cTn id="67" dur="500"/>
                                        <p:tgtEl>
                                          <p:spTgt spid="228"/>
                                        </p:tgtEl>
                                      </p:cBhvr>
                                    </p:animEffect>
                                  </p:childTnLst>
                                </p:cTn>
                              </p:par>
                              <p:par>
                                <p:cTn id="68" presetID="22" presetClass="entr" presetSubtype="8" fill="hold" nodeType="withEffect">
                                  <p:stCondLst>
                                    <p:cond delay="0"/>
                                  </p:stCondLst>
                                  <p:childTnLst>
                                    <p:set>
                                      <p:cBhvr>
                                        <p:cTn id="69" dur="1" fill="hold">
                                          <p:stCondLst>
                                            <p:cond delay="0"/>
                                          </p:stCondLst>
                                        </p:cTn>
                                        <p:tgtEl>
                                          <p:spTgt spid="229"/>
                                        </p:tgtEl>
                                        <p:attrNameLst>
                                          <p:attrName>style.visibility</p:attrName>
                                        </p:attrNameLst>
                                      </p:cBhvr>
                                      <p:to>
                                        <p:strVal val="visible"/>
                                      </p:to>
                                    </p:set>
                                    <p:animEffect transition="in" filter="wipe(left)">
                                      <p:cBhvr>
                                        <p:cTn id="70" dur="2500"/>
                                        <p:tgtEl>
                                          <p:spTgt spid="229"/>
                                        </p:tgtEl>
                                      </p:cBhvr>
                                    </p:animEffect>
                                  </p:childTnLst>
                                </p:cTn>
                              </p:par>
                            </p:childTnLst>
                          </p:cTn>
                        </p:par>
                        <p:par>
                          <p:cTn id="71" fill="hold">
                            <p:stCondLst>
                              <p:cond delay="2500"/>
                            </p:stCondLst>
                            <p:childTnLst>
                              <p:par>
                                <p:cTn id="72" presetID="10" presetClass="entr" presetSubtype="0" fill="hold" grpId="0" nodeType="afterEffect">
                                  <p:stCondLst>
                                    <p:cond delay="0"/>
                                  </p:stCondLst>
                                  <p:childTnLst>
                                    <p:set>
                                      <p:cBhvr>
                                        <p:cTn id="73" dur="1" fill="hold">
                                          <p:stCondLst>
                                            <p:cond delay="0"/>
                                          </p:stCondLst>
                                        </p:cTn>
                                        <p:tgtEl>
                                          <p:spTgt spid="230"/>
                                        </p:tgtEl>
                                        <p:attrNameLst>
                                          <p:attrName>style.visibility</p:attrName>
                                        </p:attrNameLst>
                                      </p:cBhvr>
                                      <p:to>
                                        <p:strVal val="visible"/>
                                      </p:to>
                                    </p:set>
                                    <p:animEffect transition="in" filter="fade">
                                      <p:cBhvr>
                                        <p:cTn id="74" dur="500"/>
                                        <p:tgtEl>
                                          <p:spTgt spid="230"/>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231"/>
                                        </p:tgtEl>
                                        <p:attrNameLst>
                                          <p:attrName>style.visibility</p:attrName>
                                        </p:attrNameLst>
                                      </p:cBhvr>
                                      <p:to>
                                        <p:strVal val="visible"/>
                                      </p:to>
                                    </p:set>
                                    <p:animEffect transition="in" filter="fade">
                                      <p:cBhvr>
                                        <p:cTn id="77" dur="500"/>
                                        <p:tgtEl>
                                          <p:spTgt spid="231"/>
                                        </p:tgtEl>
                                      </p:cBhvr>
                                    </p:animEffect>
                                  </p:childTnLst>
                                </p:cTn>
                              </p:par>
                              <p:par>
                                <p:cTn id="78" presetID="21" presetClass="entr" presetSubtype="1" fill="hold" grpId="0" nodeType="withEffect">
                                  <p:stCondLst>
                                    <p:cond delay="0"/>
                                  </p:stCondLst>
                                  <p:childTnLst>
                                    <p:set>
                                      <p:cBhvr>
                                        <p:cTn id="79" dur="1" fill="hold">
                                          <p:stCondLst>
                                            <p:cond delay="0"/>
                                          </p:stCondLst>
                                        </p:cTn>
                                        <p:tgtEl>
                                          <p:spTgt spid="240"/>
                                        </p:tgtEl>
                                        <p:attrNameLst>
                                          <p:attrName>style.visibility</p:attrName>
                                        </p:attrNameLst>
                                      </p:cBhvr>
                                      <p:to>
                                        <p:strVal val="visible"/>
                                      </p:to>
                                    </p:set>
                                    <p:animEffect transition="in" filter="wheel(1)">
                                      <p:cBhvr>
                                        <p:cTn id="80" dur="500"/>
                                        <p:tgtEl>
                                          <p:spTgt spid="240"/>
                                        </p:tgtEl>
                                      </p:cBhvr>
                                    </p:animEffect>
                                  </p:childTnLst>
                                </p:cTn>
                              </p:par>
                            </p:childTnLst>
                          </p:cTn>
                        </p:par>
                        <p:par>
                          <p:cTn id="81" fill="hold">
                            <p:stCondLst>
                              <p:cond delay="3000"/>
                            </p:stCondLst>
                            <p:childTnLst>
                              <p:par>
                                <p:cTn id="82" presetID="10" presetClass="entr" presetSubtype="0" fill="hold" grpId="0" nodeType="afterEffect">
                                  <p:stCondLst>
                                    <p:cond delay="0"/>
                                  </p:stCondLst>
                                  <p:childTnLst>
                                    <p:set>
                                      <p:cBhvr>
                                        <p:cTn id="83" dur="1" fill="hold">
                                          <p:stCondLst>
                                            <p:cond delay="0"/>
                                          </p:stCondLst>
                                        </p:cTn>
                                        <p:tgtEl>
                                          <p:spTgt spid="232"/>
                                        </p:tgtEl>
                                        <p:attrNameLst>
                                          <p:attrName>style.visibility</p:attrName>
                                        </p:attrNameLst>
                                      </p:cBhvr>
                                      <p:to>
                                        <p:strVal val="visible"/>
                                      </p:to>
                                    </p:set>
                                    <p:animEffect transition="in" filter="fade">
                                      <p:cBhvr>
                                        <p:cTn id="84" dur="250"/>
                                        <p:tgtEl>
                                          <p:spTgt spid="232"/>
                                        </p:tgtEl>
                                      </p:cBhvr>
                                    </p:animEffect>
                                  </p:childTnLst>
                                </p:cTn>
                              </p:par>
                            </p:childTnLst>
                          </p:cTn>
                        </p:par>
                        <p:par>
                          <p:cTn id="85" fill="hold">
                            <p:stCondLst>
                              <p:cond delay="3250"/>
                            </p:stCondLst>
                            <p:childTnLst>
                              <p:par>
                                <p:cTn id="86" presetID="10" presetClass="entr" presetSubtype="0" fill="hold" grpId="0" nodeType="afterEffect">
                                  <p:stCondLst>
                                    <p:cond delay="0"/>
                                  </p:stCondLst>
                                  <p:childTnLst>
                                    <p:set>
                                      <p:cBhvr>
                                        <p:cTn id="87" dur="1" fill="hold">
                                          <p:stCondLst>
                                            <p:cond delay="0"/>
                                          </p:stCondLst>
                                        </p:cTn>
                                        <p:tgtEl>
                                          <p:spTgt spid="233"/>
                                        </p:tgtEl>
                                        <p:attrNameLst>
                                          <p:attrName>style.visibility</p:attrName>
                                        </p:attrNameLst>
                                      </p:cBhvr>
                                      <p:to>
                                        <p:strVal val="visible"/>
                                      </p:to>
                                    </p:set>
                                    <p:animEffect transition="in" filter="fade">
                                      <p:cBhvr>
                                        <p:cTn id="88" dur="250"/>
                                        <p:tgtEl>
                                          <p:spTgt spid="233"/>
                                        </p:tgtEl>
                                      </p:cBhvr>
                                    </p:animEffect>
                                  </p:childTnLst>
                                </p:cTn>
                              </p:par>
                              <p:par>
                                <p:cTn id="89" presetID="21" presetClass="entr" presetSubtype="1" fill="hold" grpId="0" nodeType="withEffect">
                                  <p:stCondLst>
                                    <p:cond delay="0"/>
                                  </p:stCondLst>
                                  <p:childTnLst>
                                    <p:set>
                                      <p:cBhvr>
                                        <p:cTn id="90" dur="1" fill="hold">
                                          <p:stCondLst>
                                            <p:cond delay="0"/>
                                          </p:stCondLst>
                                        </p:cTn>
                                        <p:tgtEl>
                                          <p:spTgt spid="241"/>
                                        </p:tgtEl>
                                        <p:attrNameLst>
                                          <p:attrName>style.visibility</p:attrName>
                                        </p:attrNameLst>
                                      </p:cBhvr>
                                      <p:to>
                                        <p:strVal val="visible"/>
                                      </p:to>
                                    </p:set>
                                    <p:animEffect transition="in" filter="wheel(1)">
                                      <p:cBhvr>
                                        <p:cTn id="91" dur="500"/>
                                        <p:tgtEl>
                                          <p:spTgt spid="241"/>
                                        </p:tgtEl>
                                      </p:cBhvr>
                                    </p:animEffect>
                                  </p:childTnLst>
                                </p:cTn>
                              </p:par>
                            </p:childTnLst>
                          </p:cTn>
                        </p:par>
                        <p:par>
                          <p:cTn id="92" fill="hold">
                            <p:stCondLst>
                              <p:cond delay="3750"/>
                            </p:stCondLst>
                            <p:childTnLst>
                              <p:par>
                                <p:cTn id="93" presetID="10" presetClass="entr" presetSubtype="0" fill="hold" grpId="0" nodeType="afterEffect">
                                  <p:stCondLst>
                                    <p:cond delay="0"/>
                                  </p:stCondLst>
                                  <p:childTnLst>
                                    <p:set>
                                      <p:cBhvr>
                                        <p:cTn id="94" dur="1" fill="hold">
                                          <p:stCondLst>
                                            <p:cond delay="0"/>
                                          </p:stCondLst>
                                        </p:cTn>
                                        <p:tgtEl>
                                          <p:spTgt spid="234"/>
                                        </p:tgtEl>
                                        <p:attrNameLst>
                                          <p:attrName>style.visibility</p:attrName>
                                        </p:attrNameLst>
                                      </p:cBhvr>
                                      <p:to>
                                        <p:strVal val="visible"/>
                                      </p:to>
                                    </p:set>
                                    <p:animEffect transition="in" filter="fade">
                                      <p:cBhvr>
                                        <p:cTn id="95" dur="250"/>
                                        <p:tgtEl>
                                          <p:spTgt spid="234"/>
                                        </p:tgtEl>
                                      </p:cBhvr>
                                    </p:animEffect>
                                  </p:childTnLst>
                                </p:cTn>
                              </p:par>
                            </p:childTnLst>
                          </p:cTn>
                        </p:par>
                        <p:par>
                          <p:cTn id="96" fill="hold">
                            <p:stCondLst>
                              <p:cond delay="4000"/>
                            </p:stCondLst>
                            <p:childTnLst>
                              <p:par>
                                <p:cTn id="97" presetID="10" presetClass="entr" presetSubtype="0" fill="hold" grpId="0" nodeType="afterEffect">
                                  <p:stCondLst>
                                    <p:cond delay="0"/>
                                  </p:stCondLst>
                                  <p:childTnLst>
                                    <p:set>
                                      <p:cBhvr>
                                        <p:cTn id="98" dur="1" fill="hold">
                                          <p:stCondLst>
                                            <p:cond delay="0"/>
                                          </p:stCondLst>
                                        </p:cTn>
                                        <p:tgtEl>
                                          <p:spTgt spid="235"/>
                                        </p:tgtEl>
                                        <p:attrNameLst>
                                          <p:attrName>style.visibility</p:attrName>
                                        </p:attrNameLst>
                                      </p:cBhvr>
                                      <p:to>
                                        <p:strVal val="visible"/>
                                      </p:to>
                                    </p:set>
                                    <p:animEffect transition="in" filter="fade">
                                      <p:cBhvr>
                                        <p:cTn id="99" dur="250"/>
                                        <p:tgtEl>
                                          <p:spTgt spid="235"/>
                                        </p:tgtEl>
                                      </p:cBhvr>
                                    </p:animEffect>
                                  </p:childTnLst>
                                </p:cTn>
                              </p:par>
                              <p:par>
                                <p:cTn id="100" presetID="21" presetClass="entr" presetSubtype="1" fill="hold" grpId="0" nodeType="withEffect">
                                  <p:stCondLst>
                                    <p:cond delay="0"/>
                                  </p:stCondLst>
                                  <p:childTnLst>
                                    <p:set>
                                      <p:cBhvr>
                                        <p:cTn id="101" dur="1" fill="hold">
                                          <p:stCondLst>
                                            <p:cond delay="0"/>
                                          </p:stCondLst>
                                        </p:cTn>
                                        <p:tgtEl>
                                          <p:spTgt spid="242"/>
                                        </p:tgtEl>
                                        <p:attrNameLst>
                                          <p:attrName>style.visibility</p:attrName>
                                        </p:attrNameLst>
                                      </p:cBhvr>
                                      <p:to>
                                        <p:strVal val="visible"/>
                                      </p:to>
                                    </p:set>
                                    <p:animEffect transition="in" filter="wheel(1)">
                                      <p:cBhvr>
                                        <p:cTn id="102" dur="500"/>
                                        <p:tgtEl>
                                          <p:spTgt spid="242"/>
                                        </p:tgtEl>
                                      </p:cBhvr>
                                    </p:animEffect>
                                  </p:childTnLst>
                                </p:cTn>
                              </p:par>
                            </p:childTnLst>
                          </p:cTn>
                        </p:par>
                        <p:par>
                          <p:cTn id="103" fill="hold">
                            <p:stCondLst>
                              <p:cond delay="4500"/>
                            </p:stCondLst>
                            <p:childTnLst>
                              <p:par>
                                <p:cTn id="104" presetID="10" presetClass="entr" presetSubtype="0" fill="hold" grpId="0" nodeType="afterEffect">
                                  <p:stCondLst>
                                    <p:cond delay="0"/>
                                  </p:stCondLst>
                                  <p:childTnLst>
                                    <p:set>
                                      <p:cBhvr>
                                        <p:cTn id="105" dur="1" fill="hold">
                                          <p:stCondLst>
                                            <p:cond delay="0"/>
                                          </p:stCondLst>
                                        </p:cTn>
                                        <p:tgtEl>
                                          <p:spTgt spid="236"/>
                                        </p:tgtEl>
                                        <p:attrNameLst>
                                          <p:attrName>style.visibility</p:attrName>
                                        </p:attrNameLst>
                                      </p:cBhvr>
                                      <p:to>
                                        <p:strVal val="visible"/>
                                      </p:to>
                                    </p:set>
                                    <p:animEffect transition="in" filter="fade">
                                      <p:cBhvr>
                                        <p:cTn id="106" dur="250"/>
                                        <p:tgtEl>
                                          <p:spTgt spid="236"/>
                                        </p:tgtEl>
                                      </p:cBhvr>
                                    </p:animEffect>
                                  </p:childTnLst>
                                </p:cTn>
                              </p:par>
                              <p:par>
                                <p:cTn id="107" presetID="21" presetClass="entr" presetSubtype="1" fill="hold" grpId="0" nodeType="withEffect">
                                  <p:stCondLst>
                                    <p:cond delay="0"/>
                                  </p:stCondLst>
                                  <p:childTnLst>
                                    <p:set>
                                      <p:cBhvr>
                                        <p:cTn id="108" dur="1" fill="hold">
                                          <p:stCondLst>
                                            <p:cond delay="0"/>
                                          </p:stCondLst>
                                        </p:cTn>
                                        <p:tgtEl>
                                          <p:spTgt spid="243"/>
                                        </p:tgtEl>
                                        <p:attrNameLst>
                                          <p:attrName>style.visibility</p:attrName>
                                        </p:attrNameLst>
                                      </p:cBhvr>
                                      <p:to>
                                        <p:strVal val="visible"/>
                                      </p:to>
                                    </p:set>
                                    <p:animEffect transition="in" filter="wheel(1)">
                                      <p:cBhvr>
                                        <p:cTn id="109" dur="750"/>
                                        <p:tgtEl>
                                          <p:spTgt spid="243"/>
                                        </p:tgtEl>
                                      </p:cBhvr>
                                    </p:animEffect>
                                  </p:childTnLst>
                                </p:cTn>
                              </p:par>
                            </p:childTnLst>
                          </p:cTn>
                        </p:par>
                        <p:par>
                          <p:cTn id="110" fill="hold">
                            <p:stCondLst>
                              <p:cond delay="5250"/>
                            </p:stCondLst>
                            <p:childTnLst>
                              <p:par>
                                <p:cTn id="111" presetID="10" presetClass="entr" presetSubtype="0" fill="hold" grpId="0" nodeType="afterEffect">
                                  <p:stCondLst>
                                    <p:cond delay="0"/>
                                  </p:stCondLst>
                                  <p:childTnLst>
                                    <p:set>
                                      <p:cBhvr>
                                        <p:cTn id="112" dur="1" fill="hold">
                                          <p:stCondLst>
                                            <p:cond delay="0"/>
                                          </p:stCondLst>
                                        </p:cTn>
                                        <p:tgtEl>
                                          <p:spTgt spid="237"/>
                                        </p:tgtEl>
                                        <p:attrNameLst>
                                          <p:attrName>style.visibility</p:attrName>
                                        </p:attrNameLst>
                                      </p:cBhvr>
                                      <p:to>
                                        <p:strVal val="visible"/>
                                      </p:to>
                                    </p:set>
                                    <p:animEffect transition="in" filter="fade">
                                      <p:cBhvr>
                                        <p:cTn id="113" dur="250"/>
                                        <p:tgtEl>
                                          <p:spTgt spid="237"/>
                                        </p:tgtEl>
                                      </p:cBhvr>
                                    </p:animEffect>
                                  </p:childTnLst>
                                </p:cTn>
                              </p:par>
                            </p:childTnLst>
                          </p:cTn>
                        </p:par>
                        <p:par>
                          <p:cTn id="114" fill="hold">
                            <p:stCondLst>
                              <p:cond delay="5500"/>
                            </p:stCondLst>
                            <p:childTnLst>
                              <p:par>
                                <p:cTn id="115" presetID="10" presetClass="entr" presetSubtype="0" fill="hold" grpId="0" nodeType="afterEffect">
                                  <p:stCondLst>
                                    <p:cond delay="0"/>
                                  </p:stCondLst>
                                  <p:childTnLst>
                                    <p:set>
                                      <p:cBhvr>
                                        <p:cTn id="116" dur="1" fill="hold">
                                          <p:stCondLst>
                                            <p:cond delay="0"/>
                                          </p:stCondLst>
                                        </p:cTn>
                                        <p:tgtEl>
                                          <p:spTgt spid="238"/>
                                        </p:tgtEl>
                                        <p:attrNameLst>
                                          <p:attrName>style.visibility</p:attrName>
                                        </p:attrNameLst>
                                      </p:cBhvr>
                                      <p:to>
                                        <p:strVal val="visible"/>
                                      </p:to>
                                    </p:set>
                                    <p:animEffect transition="in" filter="fade">
                                      <p:cBhvr>
                                        <p:cTn id="117" dur="250"/>
                                        <p:tgtEl>
                                          <p:spTgt spid="238"/>
                                        </p:tgtEl>
                                      </p:cBhvr>
                                    </p:animEffect>
                                  </p:childTnLst>
                                </p:cTn>
                              </p:par>
                            </p:childTnLst>
                          </p:cTn>
                        </p:par>
                        <p:par>
                          <p:cTn id="118" fill="hold">
                            <p:stCondLst>
                              <p:cond delay="5750"/>
                            </p:stCondLst>
                            <p:childTnLst>
                              <p:par>
                                <p:cTn id="119" presetID="10" presetClass="entr" presetSubtype="0" fill="hold" grpId="0" nodeType="afterEffect">
                                  <p:stCondLst>
                                    <p:cond delay="0"/>
                                  </p:stCondLst>
                                  <p:childTnLst>
                                    <p:set>
                                      <p:cBhvr>
                                        <p:cTn id="120" dur="1" fill="hold">
                                          <p:stCondLst>
                                            <p:cond delay="0"/>
                                          </p:stCondLst>
                                        </p:cTn>
                                        <p:tgtEl>
                                          <p:spTgt spid="239"/>
                                        </p:tgtEl>
                                        <p:attrNameLst>
                                          <p:attrName>style.visibility</p:attrName>
                                        </p:attrNameLst>
                                      </p:cBhvr>
                                      <p:to>
                                        <p:strVal val="visible"/>
                                      </p:to>
                                    </p:set>
                                    <p:animEffect transition="in" filter="fade">
                                      <p:cBhvr>
                                        <p:cTn id="121" dur="250"/>
                                        <p:tgtEl>
                                          <p:spTgt spid="23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2" restart="whenNotActive" fill="hold" evtFilter="cancelBubble" nodeType="interactiveSeq">
                <p:stCondLst>
                  <p:cond evt="onClick" delay="0">
                    <p:tgtEl>
                      <p:spTgt spid="204"/>
                    </p:tgtEl>
                  </p:cond>
                </p:stCondLst>
                <p:endSync evt="end" delay="0">
                  <p:rtn val="all"/>
                </p:endSync>
                <p:childTnLst>
                  <p:par>
                    <p:cTn id="123" fill="hold">
                      <p:stCondLst>
                        <p:cond delay="0"/>
                      </p:stCondLst>
                      <p:childTnLst>
                        <p:par>
                          <p:cTn id="124" fill="hold">
                            <p:stCondLst>
                              <p:cond delay="0"/>
                            </p:stCondLst>
                            <p:childTnLst>
                              <p:par>
                                <p:cTn id="125" presetID="35" presetClass="path" presetSubtype="0" decel="100000" fill="hold" grpId="0" nodeType="withEffect">
                                  <p:stCondLst>
                                    <p:cond delay="0"/>
                                  </p:stCondLst>
                                  <p:childTnLst>
                                    <p:animMotion origin="layout" path="M 8.33333E-7 0 L -0.33698 0 " pathEditMode="relative" rAng="0" ptsTypes="AA">
                                      <p:cBhvr>
                                        <p:cTn id="126" dur="500" fill="hold"/>
                                        <p:tgtEl>
                                          <p:spTgt spid="178"/>
                                        </p:tgtEl>
                                        <p:attrNameLst>
                                          <p:attrName>ppt_x</p:attrName>
                                          <p:attrName>ppt_y</p:attrName>
                                        </p:attrNameLst>
                                      </p:cBhvr>
                                      <p:rCtr x="-16849" y="0"/>
                                    </p:animMotion>
                                  </p:childTnLst>
                                </p:cTn>
                              </p:par>
                              <p:par>
                                <p:cTn id="127" presetID="35" presetClass="path" presetSubtype="0" decel="100000" fill="hold" grpId="0" nodeType="withEffect">
                                  <p:stCondLst>
                                    <p:cond delay="0"/>
                                  </p:stCondLst>
                                  <p:childTnLst>
                                    <p:animMotion origin="layout" path="M 8.33333E-7 0 L -0.33698 0 " pathEditMode="relative" rAng="0" ptsTypes="AA">
                                      <p:cBhvr>
                                        <p:cTn id="128" dur="750" fill="hold"/>
                                        <p:tgtEl>
                                          <p:spTgt spid="179"/>
                                        </p:tgtEl>
                                        <p:attrNameLst>
                                          <p:attrName>ppt_x</p:attrName>
                                          <p:attrName>ppt_y</p:attrName>
                                        </p:attrNameLst>
                                      </p:cBhvr>
                                      <p:rCtr x="-16849" y="0"/>
                                    </p:animMotion>
                                  </p:childTnLst>
                                </p:cTn>
                              </p:par>
                              <p:par>
                                <p:cTn id="129" presetID="35" presetClass="path" presetSubtype="0" decel="100000" fill="hold" grpId="0" nodeType="withEffect">
                                  <p:stCondLst>
                                    <p:cond delay="0"/>
                                  </p:stCondLst>
                                  <p:childTnLst>
                                    <p:animMotion origin="layout" path="M 8.33333E-7 0 L -0.33698 0 " pathEditMode="relative" rAng="0" ptsTypes="AA">
                                      <p:cBhvr>
                                        <p:cTn id="130" dur="1000" fill="hold"/>
                                        <p:tgtEl>
                                          <p:spTgt spid="180"/>
                                        </p:tgtEl>
                                        <p:attrNameLst>
                                          <p:attrName>ppt_x</p:attrName>
                                          <p:attrName>ppt_y</p:attrName>
                                        </p:attrNameLst>
                                      </p:cBhvr>
                                      <p:rCtr x="-16849" y="0"/>
                                    </p:animMotion>
                                  </p:childTnLst>
                                </p:cTn>
                              </p:par>
                              <p:par>
                                <p:cTn id="131" presetID="35" presetClass="path" presetSubtype="0" decel="100000" fill="hold" grpId="0" nodeType="withEffect">
                                  <p:stCondLst>
                                    <p:cond delay="0"/>
                                  </p:stCondLst>
                                  <p:childTnLst>
                                    <p:animMotion origin="layout" path="M 8.33333E-7 0 L -0.33698 0 " pathEditMode="relative" rAng="0" ptsTypes="AA">
                                      <p:cBhvr>
                                        <p:cTn id="132" dur="1250" fill="hold"/>
                                        <p:tgtEl>
                                          <p:spTgt spid="181"/>
                                        </p:tgtEl>
                                        <p:attrNameLst>
                                          <p:attrName>ppt_x</p:attrName>
                                          <p:attrName>ppt_y</p:attrName>
                                        </p:attrNameLst>
                                      </p:cBhvr>
                                      <p:rCtr x="-16849" y="0"/>
                                    </p:animMotion>
                                  </p:childTnLst>
                                </p:cTn>
                              </p:par>
                              <p:par>
                                <p:cTn id="133" presetID="35" presetClass="path" presetSubtype="0" decel="100000" fill="hold" grpId="0" nodeType="withEffect">
                                  <p:stCondLst>
                                    <p:cond delay="750"/>
                                  </p:stCondLst>
                                  <p:childTnLst>
                                    <p:animMotion origin="layout" path="M 8.33333E-7 0 L -0.33698 0 " pathEditMode="relative" rAng="0" ptsTypes="AA">
                                      <p:cBhvr>
                                        <p:cTn id="134" dur="500" fill="hold"/>
                                        <p:tgtEl>
                                          <p:spTgt spid="182"/>
                                        </p:tgtEl>
                                        <p:attrNameLst>
                                          <p:attrName>ppt_x</p:attrName>
                                          <p:attrName>ppt_y</p:attrName>
                                        </p:attrNameLst>
                                      </p:cBhvr>
                                      <p:rCtr x="-16849" y="0"/>
                                    </p:animMotion>
                                  </p:childTnLst>
                                </p:cTn>
                              </p:par>
                              <p:par>
                                <p:cTn id="135" presetID="35" presetClass="path" presetSubtype="0" decel="100000" fill="hold" grpId="0" nodeType="withEffect" nodePh="1">
                                  <p:stCondLst>
                                    <p:cond delay="750"/>
                                  </p:stCondLst>
                                  <p:endCondLst>
                                    <p:cond evt="begin" delay="0">
                                      <p:tn val="135"/>
                                    </p:cond>
                                  </p:endCondLst>
                                  <p:childTnLst>
                                    <p:animMotion origin="layout" path="M 8.33333E-7 0 L -0.33698 0 " pathEditMode="relative" rAng="0" ptsTypes="AA">
                                      <p:cBhvr>
                                        <p:cTn id="136" dur="500" fill="hold"/>
                                        <p:tgtEl>
                                          <p:spTgt spid="195"/>
                                        </p:tgtEl>
                                        <p:attrNameLst>
                                          <p:attrName>ppt_x</p:attrName>
                                          <p:attrName>ppt_y</p:attrName>
                                        </p:attrNameLst>
                                      </p:cBhvr>
                                      <p:rCtr x="-16849" y="0"/>
                                    </p:animMotion>
                                  </p:childTnLst>
                                </p:cTn>
                              </p:par>
                              <p:par>
                                <p:cTn id="137" presetID="35" presetClass="path" presetSubtype="0" decel="100000" fill="hold" nodeType="withEffect">
                                  <p:stCondLst>
                                    <p:cond delay="850"/>
                                  </p:stCondLst>
                                  <p:childTnLst>
                                    <p:animMotion origin="layout" path="M 8.33333E-7 0 L -0.33698 0 " pathEditMode="relative" rAng="0" ptsTypes="AA">
                                      <p:cBhvr>
                                        <p:cTn id="138" dur="500" fill="hold"/>
                                        <p:tgtEl>
                                          <p:spTgt spid="192"/>
                                        </p:tgtEl>
                                        <p:attrNameLst>
                                          <p:attrName>ppt_x</p:attrName>
                                          <p:attrName>ppt_y</p:attrName>
                                        </p:attrNameLst>
                                      </p:cBhvr>
                                      <p:rCtr x="-16849" y="0"/>
                                    </p:animMotion>
                                  </p:childTnLst>
                                </p:cTn>
                              </p:par>
                              <p:par>
                                <p:cTn id="139" presetID="35" presetClass="path" presetSubtype="0" decel="100000" fill="hold" grpId="0" nodeType="withEffect">
                                  <p:stCondLst>
                                    <p:cond delay="850"/>
                                  </p:stCondLst>
                                  <p:childTnLst>
                                    <p:animMotion origin="layout" path="M 8.33333E-7 0 L -0.33698 0 " pathEditMode="relative" rAng="0" ptsTypes="AA">
                                      <p:cBhvr>
                                        <p:cTn id="140" dur="500" fill="hold"/>
                                        <p:tgtEl>
                                          <p:spTgt spid="183"/>
                                        </p:tgtEl>
                                        <p:attrNameLst>
                                          <p:attrName>ppt_x</p:attrName>
                                          <p:attrName>ppt_y</p:attrName>
                                        </p:attrNameLst>
                                      </p:cBhvr>
                                      <p:rCtr x="-16849" y="0"/>
                                    </p:animMotion>
                                  </p:childTnLst>
                                </p:cTn>
                              </p:par>
                              <p:par>
                                <p:cTn id="141" presetID="35" presetClass="path" presetSubtype="0" decel="100000" fill="hold" grpId="0" nodeType="withEffect" nodePh="1">
                                  <p:stCondLst>
                                    <p:cond delay="850"/>
                                  </p:stCondLst>
                                  <p:endCondLst>
                                    <p:cond evt="begin" delay="0">
                                      <p:tn val="141"/>
                                    </p:cond>
                                  </p:endCondLst>
                                  <p:childTnLst>
                                    <p:animMotion origin="layout" path="M 8.33333E-7 0 L -0.33698 0 " pathEditMode="relative" rAng="0" ptsTypes="AA">
                                      <p:cBhvr>
                                        <p:cTn id="142" dur="500" fill="hold"/>
                                        <p:tgtEl>
                                          <p:spTgt spid="196"/>
                                        </p:tgtEl>
                                        <p:attrNameLst>
                                          <p:attrName>ppt_x</p:attrName>
                                          <p:attrName>ppt_y</p:attrName>
                                        </p:attrNameLst>
                                      </p:cBhvr>
                                      <p:rCtr x="-16849" y="0"/>
                                    </p:animMotion>
                                  </p:childTnLst>
                                </p:cTn>
                              </p:par>
                              <p:par>
                                <p:cTn id="143" presetID="35" presetClass="path" presetSubtype="0" decel="100000" fill="hold" nodeType="withEffect">
                                  <p:stCondLst>
                                    <p:cond delay="950"/>
                                  </p:stCondLst>
                                  <p:childTnLst>
                                    <p:animMotion origin="layout" path="M 8.33333E-7 0 L -0.33698 0 " pathEditMode="relative" rAng="0" ptsTypes="AA">
                                      <p:cBhvr>
                                        <p:cTn id="144" dur="500" fill="hold"/>
                                        <p:tgtEl>
                                          <p:spTgt spid="191"/>
                                        </p:tgtEl>
                                        <p:attrNameLst>
                                          <p:attrName>ppt_x</p:attrName>
                                          <p:attrName>ppt_y</p:attrName>
                                        </p:attrNameLst>
                                      </p:cBhvr>
                                      <p:rCtr x="-16849" y="0"/>
                                    </p:animMotion>
                                  </p:childTnLst>
                                </p:cTn>
                              </p:par>
                              <p:par>
                                <p:cTn id="145" presetID="35" presetClass="path" presetSubtype="0" decel="100000" fill="hold" grpId="0" nodeType="withEffect">
                                  <p:stCondLst>
                                    <p:cond delay="950"/>
                                  </p:stCondLst>
                                  <p:childTnLst>
                                    <p:animMotion origin="layout" path="M 8.33333E-7 0 L -0.33698 0 " pathEditMode="relative" rAng="0" ptsTypes="AA">
                                      <p:cBhvr>
                                        <p:cTn id="146" dur="500" fill="hold"/>
                                        <p:tgtEl>
                                          <p:spTgt spid="184"/>
                                        </p:tgtEl>
                                        <p:attrNameLst>
                                          <p:attrName>ppt_x</p:attrName>
                                          <p:attrName>ppt_y</p:attrName>
                                        </p:attrNameLst>
                                      </p:cBhvr>
                                      <p:rCtr x="-16849" y="0"/>
                                    </p:animMotion>
                                  </p:childTnLst>
                                </p:cTn>
                              </p:par>
                              <p:par>
                                <p:cTn id="147" presetID="35" presetClass="path" presetSubtype="0" decel="100000" fill="hold" grpId="0" nodeType="withEffect" nodePh="1">
                                  <p:stCondLst>
                                    <p:cond delay="950"/>
                                  </p:stCondLst>
                                  <p:endCondLst>
                                    <p:cond evt="begin" delay="0">
                                      <p:tn val="147"/>
                                    </p:cond>
                                  </p:endCondLst>
                                  <p:childTnLst>
                                    <p:animMotion origin="layout" path="M 8.33333E-7 0 L -0.33698 0 " pathEditMode="relative" rAng="0" ptsTypes="AA">
                                      <p:cBhvr>
                                        <p:cTn id="148" dur="500" fill="hold"/>
                                        <p:tgtEl>
                                          <p:spTgt spid="197"/>
                                        </p:tgtEl>
                                        <p:attrNameLst>
                                          <p:attrName>ppt_x</p:attrName>
                                          <p:attrName>ppt_y</p:attrName>
                                        </p:attrNameLst>
                                      </p:cBhvr>
                                      <p:rCtr x="-16849" y="0"/>
                                    </p:animMotion>
                                  </p:childTnLst>
                                </p:cTn>
                              </p:par>
                              <p:par>
                                <p:cTn id="149" presetID="35" presetClass="path" presetSubtype="0" decel="100000" fill="hold" nodeType="withEffect">
                                  <p:stCondLst>
                                    <p:cond delay="1050"/>
                                  </p:stCondLst>
                                  <p:childTnLst>
                                    <p:animMotion origin="layout" path="M 8.33333E-7 0 L -0.33698 0 " pathEditMode="relative" rAng="0" ptsTypes="AA">
                                      <p:cBhvr>
                                        <p:cTn id="150" dur="500" fill="hold"/>
                                        <p:tgtEl>
                                          <p:spTgt spid="190"/>
                                        </p:tgtEl>
                                        <p:attrNameLst>
                                          <p:attrName>ppt_x</p:attrName>
                                          <p:attrName>ppt_y</p:attrName>
                                        </p:attrNameLst>
                                      </p:cBhvr>
                                      <p:rCtr x="-16849" y="0"/>
                                    </p:animMotion>
                                  </p:childTnLst>
                                </p:cTn>
                              </p:par>
                              <p:par>
                                <p:cTn id="151" presetID="35" presetClass="path" presetSubtype="0" decel="100000" fill="hold" grpId="0" nodeType="withEffect">
                                  <p:stCondLst>
                                    <p:cond delay="1050"/>
                                  </p:stCondLst>
                                  <p:childTnLst>
                                    <p:animMotion origin="layout" path="M 8.33333E-7 0 L -0.33698 0 " pathEditMode="relative" rAng="0" ptsTypes="AA">
                                      <p:cBhvr>
                                        <p:cTn id="152" dur="500" fill="hold"/>
                                        <p:tgtEl>
                                          <p:spTgt spid="185"/>
                                        </p:tgtEl>
                                        <p:attrNameLst>
                                          <p:attrName>ppt_x</p:attrName>
                                          <p:attrName>ppt_y</p:attrName>
                                        </p:attrNameLst>
                                      </p:cBhvr>
                                      <p:rCtr x="-16849" y="0"/>
                                    </p:animMotion>
                                  </p:childTnLst>
                                </p:cTn>
                              </p:par>
                              <p:par>
                                <p:cTn id="153" presetID="35" presetClass="path" presetSubtype="0" decel="100000" fill="hold" grpId="0" nodeType="withEffect" nodePh="1">
                                  <p:stCondLst>
                                    <p:cond delay="1050"/>
                                  </p:stCondLst>
                                  <p:endCondLst>
                                    <p:cond evt="begin" delay="0">
                                      <p:tn val="153"/>
                                    </p:cond>
                                  </p:endCondLst>
                                  <p:childTnLst>
                                    <p:animMotion origin="layout" path="M 8.33333E-7 0 L -0.33698 0 " pathEditMode="relative" rAng="0" ptsTypes="AA">
                                      <p:cBhvr>
                                        <p:cTn id="154" dur="500" fill="hold"/>
                                        <p:tgtEl>
                                          <p:spTgt spid="198"/>
                                        </p:tgtEl>
                                        <p:attrNameLst>
                                          <p:attrName>ppt_x</p:attrName>
                                          <p:attrName>ppt_y</p:attrName>
                                        </p:attrNameLst>
                                      </p:cBhvr>
                                      <p:rCtr x="-16849" y="0"/>
                                    </p:animMotion>
                                  </p:childTnLst>
                                </p:cTn>
                              </p:par>
                              <p:par>
                                <p:cTn id="155" presetID="35" presetClass="path" presetSubtype="0" decel="100000" fill="hold" nodeType="withEffect">
                                  <p:stCondLst>
                                    <p:cond delay="1150"/>
                                  </p:stCondLst>
                                  <p:childTnLst>
                                    <p:animMotion origin="layout" path="M 8.33333E-7 0 L -0.33698 0 " pathEditMode="relative" rAng="0" ptsTypes="AA">
                                      <p:cBhvr>
                                        <p:cTn id="156" dur="500" fill="hold"/>
                                        <p:tgtEl>
                                          <p:spTgt spid="189"/>
                                        </p:tgtEl>
                                        <p:attrNameLst>
                                          <p:attrName>ppt_x</p:attrName>
                                          <p:attrName>ppt_y</p:attrName>
                                        </p:attrNameLst>
                                      </p:cBhvr>
                                      <p:rCtr x="-16849" y="0"/>
                                    </p:animMotion>
                                  </p:childTnLst>
                                </p:cTn>
                              </p:par>
                              <p:par>
                                <p:cTn id="157" presetID="35" presetClass="path" presetSubtype="0" decel="100000" fill="hold" grpId="0" nodeType="withEffect">
                                  <p:stCondLst>
                                    <p:cond delay="1150"/>
                                  </p:stCondLst>
                                  <p:childTnLst>
                                    <p:animMotion origin="layout" path="M 8.33333E-7 0 L -0.33698 0 " pathEditMode="relative" rAng="0" ptsTypes="AA">
                                      <p:cBhvr>
                                        <p:cTn id="158" dur="500" fill="hold"/>
                                        <p:tgtEl>
                                          <p:spTgt spid="186"/>
                                        </p:tgtEl>
                                        <p:attrNameLst>
                                          <p:attrName>ppt_x</p:attrName>
                                          <p:attrName>ppt_y</p:attrName>
                                        </p:attrNameLst>
                                      </p:cBhvr>
                                      <p:rCtr x="-16849" y="0"/>
                                    </p:animMotion>
                                  </p:childTnLst>
                                </p:cTn>
                              </p:par>
                              <p:par>
                                <p:cTn id="159" presetID="35" presetClass="path" presetSubtype="0" decel="100000" fill="hold" grpId="0" nodeType="withEffect" nodePh="1">
                                  <p:stCondLst>
                                    <p:cond delay="1150"/>
                                  </p:stCondLst>
                                  <p:endCondLst>
                                    <p:cond evt="begin" delay="0">
                                      <p:tn val="159"/>
                                    </p:cond>
                                  </p:endCondLst>
                                  <p:childTnLst>
                                    <p:animMotion origin="layout" path="M 8.33333E-7 0 L -0.33698 0 " pathEditMode="relative" rAng="0" ptsTypes="AA">
                                      <p:cBhvr>
                                        <p:cTn id="160" dur="500" fill="hold"/>
                                        <p:tgtEl>
                                          <p:spTgt spid="199"/>
                                        </p:tgtEl>
                                        <p:attrNameLst>
                                          <p:attrName>ppt_x</p:attrName>
                                          <p:attrName>ppt_y</p:attrName>
                                        </p:attrNameLst>
                                      </p:cBhvr>
                                      <p:rCtr x="-16849" y="0"/>
                                    </p:animMotion>
                                  </p:childTnLst>
                                </p:cTn>
                              </p:par>
                              <p:par>
                                <p:cTn id="161" presetID="35" presetClass="path" presetSubtype="0" decel="100000" fill="hold" nodeType="withEffect">
                                  <p:stCondLst>
                                    <p:cond delay="1250"/>
                                  </p:stCondLst>
                                  <p:childTnLst>
                                    <p:animMotion origin="layout" path="M 8.33333E-7 0 L -0.33698 0 " pathEditMode="relative" rAng="0" ptsTypes="AA">
                                      <p:cBhvr>
                                        <p:cTn id="162" dur="500" fill="hold"/>
                                        <p:tgtEl>
                                          <p:spTgt spid="188"/>
                                        </p:tgtEl>
                                        <p:attrNameLst>
                                          <p:attrName>ppt_x</p:attrName>
                                          <p:attrName>ppt_y</p:attrName>
                                        </p:attrNameLst>
                                      </p:cBhvr>
                                      <p:rCtr x="-16849" y="0"/>
                                    </p:animMotion>
                                  </p:childTnLst>
                                </p:cTn>
                              </p:par>
                              <p:par>
                                <p:cTn id="163" presetID="35" presetClass="path" presetSubtype="0" decel="100000" fill="hold" grpId="0" nodeType="withEffect">
                                  <p:stCondLst>
                                    <p:cond delay="1250"/>
                                  </p:stCondLst>
                                  <p:childTnLst>
                                    <p:animMotion origin="layout" path="M 8.33333E-7 0 L -0.33698 0 " pathEditMode="relative" rAng="0" ptsTypes="AA">
                                      <p:cBhvr>
                                        <p:cTn id="164" dur="500" fill="hold"/>
                                        <p:tgtEl>
                                          <p:spTgt spid="187"/>
                                        </p:tgtEl>
                                        <p:attrNameLst>
                                          <p:attrName>ppt_x</p:attrName>
                                          <p:attrName>ppt_y</p:attrName>
                                        </p:attrNameLst>
                                      </p:cBhvr>
                                      <p:rCtr x="-16849" y="0"/>
                                    </p:animMotion>
                                  </p:childTnLst>
                                </p:cTn>
                              </p:par>
                              <p:par>
                                <p:cTn id="165" presetID="35" presetClass="path" presetSubtype="0" decel="100000" fill="hold" grpId="0" nodeType="withEffect" nodePh="1">
                                  <p:stCondLst>
                                    <p:cond delay="1250"/>
                                  </p:stCondLst>
                                  <p:endCondLst>
                                    <p:cond evt="begin" delay="0">
                                      <p:tn val="165"/>
                                    </p:cond>
                                  </p:endCondLst>
                                  <p:childTnLst>
                                    <p:animMotion origin="layout" path="M 8.33333E-7 0 L -0.33698 0 " pathEditMode="relative" rAng="0" ptsTypes="AA">
                                      <p:cBhvr>
                                        <p:cTn id="166" dur="500" fill="hold"/>
                                        <p:tgtEl>
                                          <p:spTgt spid="200"/>
                                        </p:tgtEl>
                                        <p:attrNameLst>
                                          <p:attrName>ppt_x</p:attrName>
                                          <p:attrName>ppt_y</p:attrName>
                                        </p:attrNameLst>
                                      </p:cBhvr>
                                      <p:rCtr x="-16849" y="0"/>
                                    </p:animMotion>
                                  </p:childTnLst>
                                </p:cTn>
                              </p:par>
                              <p:par>
                                <p:cTn id="167" presetID="35" presetClass="path" presetSubtype="0" decel="100000" fill="hold" nodeType="withEffect">
                                  <p:stCondLst>
                                    <p:cond delay="1350"/>
                                  </p:stCondLst>
                                  <p:childTnLst>
                                    <p:animMotion origin="layout" path="M 8.33333E-7 0 L -0.33698 0 " pathEditMode="relative" rAng="0" ptsTypes="AA">
                                      <p:cBhvr>
                                        <p:cTn id="168" dur="500" fill="hold"/>
                                        <p:tgtEl>
                                          <p:spTgt spid="194"/>
                                        </p:tgtEl>
                                        <p:attrNameLst>
                                          <p:attrName>ppt_x</p:attrName>
                                          <p:attrName>ppt_y</p:attrName>
                                        </p:attrNameLst>
                                      </p:cBhvr>
                                      <p:rCtr x="-16849" y="0"/>
                                    </p:animMotion>
                                  </p:childTnLst>
                                </p:cTn>
                              </p:par>
                              <p:par>
                                <p:cTn id="169" presetID="35" presetClass="path" presetSubtype="0" decel="100000" fill="hold" grpId="0" nodeType="withEffect">
                                  <p:stCondLst>
                                    <p:cond delay="1350"/>
                                  </p:stCondLst>
                                  <p:childTnLst>
                                    <p:animMotion origin="layout" path="M 8.33333E-7 0 L -0.33698 0 " pathEditMode="relative" rAng="0" ptsTypes="AA">
                                      <p:cBhvr>
                                        <p:cTn id="170" dur="500" fill="hold"/>
                                        <p:tgtEl>
                                          <p:spTgt spid="193"/>
                                        </p:tgtEl>
                                        <p:attrNameLst>
                                          <p:attrName>ppt_x</p:attrName>
                                          <p:attrName>ppt_y</p:attrName>
                                        </p:attrNameLst>
                                      </p:cBhvr>
                                      <p:rCtr x="-16849" y="0"/>
                                    </p:animMotion>
                                  </p:childTnLst>
                                </p:cTn>
                              </p:par>
                              <p:par>
                                <p:cTn id="171" presetID="35" presetClass="path" presetSubtype="0" decel="100000" fill="hold" grpId="0" nodeType="withEffect" nodePh="1">
                                  <p:stCondLst>
                                    <p:cond delay="1350"/>
                                  </p:stCondLst>
                                  <p:endCondLst>
                                    <p:cond evt="begin" delay="0">
                                      <p:tn val="171"/>
                                    </p:cond>
                                  </p:endCondLst>
                                  <p:childTnLst>
                                    <p:animMotion origin="layout" path="M 8.33333E-7 0 L -0.33698 0 " pathEditMode="relative" rAng="0" ptsTypes="AA">
                                      <p:cBhvr>
                                        <p:cTn id="172" dur="500" fill="hold"/>
                                        <p:tgtEl>
                                          <p:spTgt spid="201"/>
                                        </p:tgtEl>
                                        <p:attrNameLst>
                                          <p:attrName>ppt_x</p:attrName>
                                          <p:attrName>ppt_y</p:attrName>
                                        </p:attrNameLst>
                                      </p:cBhvr>
                                      <p:rCtr x="-16849" y="0"/>
                                    </p:animMotion>
                                  </p:childTnLst>
                                </p:cTn>
                              </p:par>
                              <p:par>
                                <p:cTn id="173" presetID="10" presetClass="entr" presetSubtype="0" fill="hold" grpId="0" nodeType="withEffect" nodePh="1">
                                  <p:stCondLst>
                                    <p:cond delay="0"/>
                                  </p:stCondLst>
                                  <p:endCondLst>
                                    <p:cond evt="begin" delay="0">
                                      <p:tn val="173"/>
                                    </p:cond>
                                  </p:endCondLst>
                                  <p:childTnLst>
                                    <p:set>
                                      <p:cBhvr>
                                        <p:cTn id="174" dur="1" fill="hold">
                                          <p:stCondLst>
                                            <p:cond delay="0"/>
                                          </p:stCondLst>
                                        </p:cTn>
                                        <p:tgtEl>
                                          <p:spTgt spid="206"/>
                                        </p:tgtEl>
                                        <p:attrNameLst>
                                          <p:attrName>style.visibility</p:attrName>
                                        </p:attrNameLst>
                                      </p:cBhvr>
                                      <p:to>
                                        <p:strVal val="visible"/>
                                      </p:to>
                                    </p:set>
                                    <p:animEffect transition="in" filter="fade">
                                      <p:cBhvr>
                                        <p:cTn id="175" dur="1000"/>
                                        <p:tgtEl>
                                          <p:spTgt spid="206"/>
                                        </p:tgtEl>
                                      </p:cBhvr>
                                    </p:animEffect>
                                  </p:childTnLst>
                                </p:cTn>
                              </p:par>
                              <p:par>
                                <p:cTn id="176" presetID="10" presetClass="exit" presetSubtype="0" fill="hold" grpId="0" nodeType="withEffect">
                                  <p:stCondLst>
                                    <p:cond delay="0"/>
                                  </p:stCondLst>
                                  <p:childTnLst>
                                    <p:animEffect transition="out" filter="fade">
                                      <p:cBhvr>
                                        <p:cTn id="177" dur="500"/>
                                        <p:tgtEl>
                                          <p:spTgt spid="203"/>
                                        </p:tgtEl>
                                      </p:cBhvr>
                                    </p:animEffect>
                                    <p:set>
                                      <p:cBhvr>
                                        <p:cTn id="178" dur="1" fill="hold">
                                          <p:stCondLst>
                                            <p:cond delay="499"/>
                                          </p:stCondLst>
                                        </p:cTn>
                                        <p:tgtEl>
                                          <p:spTgt spid="203"/>
                                        </p:tgtEl>
                                        <p:attrNameLst>
                                          <p:attrName>style.visibility</p:attrName>
                                        </p:attrNameLst>
                                      </p:cBhvr>
                                      <p:to>
                                        <p:strVal val="hidden"/>
                                      </p:to>
                                    </p:set>
                                  </p:childTnLst>
                                </p:cTn>
                              </p:par>
                              <p:par>
                                <p:cTn id="179" presetID="53" presetClass="entr" presetSubtype="16" fill="hold" grpId="0" nodeType="withEffect">
                                  <p:stCondLst>
                                    <p:cond delay="0"/>
                                  </p:stCondLst>
                                  <p:childTnLst>
                                    <p:set>
                                      <p:cBhvr>
                                        <p:cTn id="180" dur="1" fill="hold">
                                          <p:stCondLst>
                                            <p:cond delay="0"/>
                                          </p:stCondLst>
                                        </p:cTn>
                                        <p:tgtEl>
                                          <p:spTgt spid="205"/>
                                        </p:tgtEl>
                                        <p:attrNameLst>
                                          <p:attrName>style.visibility</p:attrName>
                                        </p:attrNameLst>
                                      </p:cBhvr>
                                      <p:to>
                                        <p:strVal val="visible"/>
                                      </p:to>
                                    </p:set>
                                    <p:anim calcmode="lin" valueType="num">
                                      <p:cBhvr>
                                        <p:cTn id="181" dur="500" fill="hold"/>
                                        <p:tgtEl>
                                          <p:spTgt spid="205"/>
                                        </p:tgtEl>
                                        <p:attrNameLst>
                                          <p:attrName>ppt_w</p:attrName>
                                        </p:attrNameLst>
                                      </p:cBhvr>
                                      <p:tavLst>
                                        <p:tav tm="0">
                                          <p:val>
                                            <p:fltVal val="0"/>
                                          </p:val>
                                        </p:tav>
                                        <p:tav tm="100000">
                                          <p:val>
                                            <p:strVal val="#ppt_w"/>
                                          </p:val>
                                        </p:tav>
                                      </p:tavLst>
                                    </p:anim>
                                    <p:anim calcmode="lin" valueType="num">
                                      <p:cBhvr>
                                        <p:cTn id="182" dur="500" fill="hold"/>
                                        <p:tgtEl>
                                          <p:spTgt spid="205"/>
                                        </p:tgtEl>
                                        <p:attrNameLst>
                                          <p:attrName>ppt_h</p:attrName>
                                        </p:attrNameLst>
                                      </p:cBhvr>
                                      <p:tavLst>
                                        <p:tav tm="0">
                                          <p:val>
                                            <p:fltVal val="0"/>
                                          </p:val>
                                        </p:tav>
                                        <p:tav tm="100000">
                                          <p:val>
                                            <p:strVal val="#ppt_h"/>
                                          </p:val>
                                        </p:tav>
                                      </p:tavLst>
                                    </p:anim>
                                    <p:animEffect transition="in" filter="fade">
                                      <p:cBhvr>
                                        <p:cTn id="183" dur="500"/>
                                        <p:tgtEl>
                                          <p:spTgt spid="205"/>
                                        </p:tgtEl>
                                      </p:cBhvr>
                                    </p:animEffect>
                                  </p:childTnLst>
                                </p:cTn>
                              </p:par>
                            </p:childTnLst>
                          </p:cTn>
                        </p:par>
                      </p:childTnLst>
                    </p:cTn>
                  </p:par>
                </p:childTnLst>
              </p:cTn>
              <p:nextCondLst>
                <p:cond evt="onClick" delay="0">
                  <p:tgtEl>
                    <p:spTgt spid="204"/>
                  </p:tgtEl>
                </p:cond>
              </p:nextCondLst>
            </p:seq>
            <p:seq concurrent="1" nextAc="seek">
              <p:cTn id="184" restart="whenNotActive" fill="hold" evtFilter="cancelBubble" nodeType="interactiveSeq">
                <p:stCondLst>
                  <p:cond evt="onClick" delay="0">
                    <p:tgtEl>
                      <p:spTgt spid="206"/>
                    </p:tgtEl>
                  </p:cond>
                </p:stCondLst>
                <p:endSync evt="end" delay="0">
                  <p:rtn val="all"/>
                </p:endSync>
                <p:childTnLst>
                  <p:par>
                    <p:cTn id="185" fill="hold">
                      <p:stCondLst>
                        <p:cond delay="0"/>
                      </p:stCondLst>
                      <p:childTnLst>
                        <p:par>
                          <p:cTn id="186" fill="hold">
                            <p:stCondLst>
                              <p:cond delay="0"/>
                            </p:stCondLst>
                            <p:childTnLst>
                              <p:par>
                                <p:cTn id="187" presetID="63" presetClass="path" presetSubtype="0" accel="100000" fill="hold" grpId="1" nodeType="withEffect">
                                  <p:stCondLst>
                                    <p:cond delay="600"/>
                                  </p:stCondLst>
                                  <p:childTnLst>
                                    <p:animMotion origin="layout" path="M -0.33698 0 L 1.66667E-6 0 " pathEditMode="relative" rAng="0" ptsTypes="AA">
                                      <p:cBhvr>
                                        <p:cTn id="188" dur="500" fill="hold"/>
                                        <p:tgtEl>
                                          <p:spTgt spid="182"/>
                                        </p:tgtEl>
                                        <p:attrNameLst>
                                          <p:attrName>ppt_x</p:attrName>
                                          <p:attrName>ppt_y</p:attrName>
                                        </p:attrNameLst>
                                      </p:cBhvr>
                                      <p:rCtr x="16823" y="0"/>
                                    </p:animMotion>
                                  </p:childTnLst>
                                </p:cTn>
                              </p:par>
                              <p:par>
                                <p:cTn id="189" presetID="63" presetClass="path" presetSubtype="0" accel="100000" fill="hold" grpId="1" nodeType="withEffect" nodePh="1">
                                  <p:stCondLst>
                                    <p:cond delay="600"/>
                                  </p:stCondLst>
                                  <p:endCondLst>
                                    <p:cond evt="begin" delay="0">
                                      <p:tn val="189"/>
                                    </p:cond>
                                  </p:endCondLst>
                                  <p:childTnLst>
                                    <p:animMotion origin="layout" path="M -0.33698 0 L 1.66667E-6 0 " pathEditMode="relative" rAng="0" ptsTypes="AA">
                                      <p:cBhvr>
                                        <p:cTn id="190" dur="500" fill="hold"/>
                                        <p:tgtEl>
                                          <p:spTgt spid="195"/>
                                        </p:tgtEl>
                                        <p:attrNameLst>
                                          <p:attrName>ppt_x</p:attrName>
                                          <p:attrName>ppt_y</p:attrName>
                                        </p:attrNameLst>
                                      </p:cBhvr>
                                      <p:rCtr x="16823" y="0"/>
                                    </p:animMotion>
                                  </p:childTnLst>
                                </p:cTn>
                              </p:par>
                              <p:par>
                                <p:cTn id="191" presetID="63" presetClass="path" presetSubtype="0" accel="100000" fill="hold" nodeType="withEffect">
                                  <p:stCondLst>
                                    <p:cond delay="600"/>
                                  </p:stCondLst>
                                  <p:childTnLst>
                                    <p:animMotion origin="layout" path="M -0.33698 0 L 1.66667E-6 0 " pathEditMode="relative" rAng="0" ptsTypes="AA">
                                      <p:cBhvr>
                                        <p:cTn id="192" dur="500" fill="hold"/>
                                        <p:tgtEl>
                                          <p:spTgt spid="192"/>
                                        </p:tgtEl>
                                        <p:attrNameLst>
                                          <p:attrName>ppt_x</p:attrName>
                                          <p:attrName>ppt_y</p:attrName>
                                        </p:attrNameLst>
                                      </p:cBhvr>
                                      <p:rCtr x="16823" y="0"/>
                                    </p:animMotion>
                                  </p:childTnLst>
                                </p:cTn>
                              </p:par>
                              <p:par>
                                <p:cTn id="193" presetID="63" presetClass="path" presetSubtype="0" accel="100000" fill="hold" grpId="1" nodeType="withEffect">
                                  <p:stCondLst>
                                    <p:cond delay="500"/>
                                  </p:stCondLst>
                                  <p:childTnLst>
                                    <p:animMotion origin="layout" path="M -0.33698 0 L 1.66667E-6 0 " pathEditMode="relative" rAng="0" ptsTypes="AA">
                                      <p:cBhvr>
                                        <p:cTn id="194" dur="500" fill="hold"/>
                                        <p:tgtEl>
                                          <p:spTgt spid="183"/>
                                        </p:tgtEl>
                                        <p:attrNameLst>
                                          <p:attrName>ppt_x</p:attrName>
                                          <p:attrName>ppt_y</p:attrName>
                                        </p:attrNameLst>
                                      </p:cBhvr>
                                      <p:rCtr x="16823" y="0"/>
                                    </p:animMotion>
                                  </p:childTnLst>
                                </p:cTn>
                              </p:par>
                              <p:par>
                                <p:cTn id="195" presetID="63" presetClass="path" presetSubtype="0" accel="100000" fill="hold" grpId="1" nodeType="withEffect" nodePh="1">
                                  <p:stCondLst>
                                    <p:cond delay="500"/>
                                  </p:stCondLst>
                                  <p:endCondLst>
                                    <p:cond evt="begin" delay="0">
                                      <p:tn val="195"/>
                                    </p:cond>
                                  </p:endCondLst>
                                  <p:childTnLst>
                                    <p:animMotion origin="layout" path="M -0.33698 0 L 1.66667E-6 0 " pathEditMode="relative" rAng="0" ptsTypes="AA">
                                      <p:cBhvr>
                                        <p:cTn id="196" dur="500" fill="hold"/>
                                        <p:tgtEl>
                                          <p:spTgt spid="196"/>
                                        </p:tgtEl>
                                        <p:attrNameLst>
                                          <p:attrName>ppt_x</p:attrName>
                                          <p:attrName>ppt_y</p:attrName>
                                        </p:attrNameLst>
                                      </p:cBhvr>
                                      <p:rCtr x="16823" y="0"/>
                                    </p:animMotion>
                                  </p:childTnLst>
                                </p:cTn>
                              </p:par>
                              <p:par>
                                <p:cTn id="197" presetID="63" presetClass="path" presetSubtype="0" accel="100000" fill="hold" nodeType="withEffect">
                                  <p:stCondLst>
                                    <p:cond delay="500"/>
                                  </p:stCondLst>
                                  <p:childTnLst>
                                    <p:animMotion origin="layout" path="M -0.33698 0 L 1.66667E-6 0 " pathEditMode="relative" rAng="0" ptsTypes="AA">
                                      <p:cBhvr>
                                        <p:cTn id="198" dur="500" fill="hold"/>
                                        <p:tgtEl>
                                          <p:spTgt spid="191"/>
                                        </p:tgtEl>
                                        <p:attrNameLst>
                                          <p:attrName>ppt_x</p:attrName>
                                          <p:attrName>ppt_y</p:attrName>
                                        </p:attrNameLst>
                                      </p:cBhvr>
                                      <p:rCtr x="16823" y="0"/>
                                    </p:animMotion>
                                  </p:childTnLst>
                                </p:cTn>
                              </p:par>
                              <p:par>
                                <p:cTn id="199" presetID="63" presetClass="path" presetSubtype="0" accel="100000" fill="hold" grpId="1" nodeType="withEffect">
                                  <p:stCondLst>
                                    <p:cond delay="400"/>
                                  </p:stCondLst>
                                  <p:childTnLst>
                                    <p:animMotion origin="layout" path="M -0.33698 0 L 1.66667E-6 0 " pathEditMode="relative" rAng="0" ptsTypes="AA">
                                      <p:cBhvr>
                                        <p:cTn id="200" dur="500" fill="hold"/>
                                        <p:tgtEl>
                                          <p:spTgt spid="184"/>
                                        </p:tgtEl>
                                        <p:attrNameLst>
                                          <p:attrName>ppt_x</p:attrName>
                                          <p:attrName>ppt_y</p:attrName>
                                        </p:attrNameLst>
                                      </p:cBhvr>
                                      <p:rCtr x="16823" y="0"/>
                                    </p:animMotion>
                                  </p:childTnLst>
                                </p:cTn>
                              </p:par>
                              <p:par>
                                <p:cTn id="201" presetID="63" presetClass="path" presetSubtype="0" accel="100000" fill="hold" grpId="1" nodeType="withEffect" nodePh="1">
                                  <p:stCondLst>
                                    <p:cond delay="400"/>
                                  </p:stCondLst>
                                  <p:endCondLst>
                                    <p:cond evt="begin" delay="0">
                                      <p:tn val="201"/>
                                    </p:cond>
                                  </p:endCondLst>
                                  <p:childTnLst>
                                    <p:animMotion origin="layout" path="M -0.33698 0 L 1.66667E-6 0 " pathEditMode="relative" rAng="0" ptsTypes="AA">
                                      <p:cBhvr>
                                        <p:cTn id="202" dur="500" fill="hold"/>
                                        <p:tgtEl>
                                          <p:spTgt spid="197"/>
                                        </p:tgtEl>
                                        <p:attrNameLst>
                                          <p:attrName>ppt_x</p:attrName>
                                          <p:attrName>ppt_y</p:attrName>
                                        </p:attrNameLst>
                                      </p:cBhvr>
                                      <p:rCtr x="16823" y="0"/>
                                    </p:animMotion>
                                  </p:childTnLst>
                                </p:cTn>
                              </p:par>
                              <p:par>
                                <p:cTn id="203" presetID="63" presetClass="path" presetSubtype="0" accel="100000" fill="hold" nodeType="withEffect">
                                  <p:stCondLst>
                                    <p:cond delay="400"/>
                                  </p:stCondLst>
                                  <p:childTnLst>
                                    <p:animMotion origin="layout" path="M -0.33698 0 L 1.66667E-6 0 " pathEditMode="relative" rAng="0" ptsTypes="AA">
                                      <p:cBhvr>
                                        <p:cTn id="204" dur="500" fill="hold"/>
                                        <p:tgtEl>
                                          <p:spTgt spid="190"/>
                                        </p:tgtEl>
                                        <p:attrNameLst>
                                          <p:attrName>ppt_x</p:attrName>
                                          <p:attrName>ppt_y</p:attrName>
                                        </p:attrNameLst>
                                      </p:cBhvr>
                                      <p:rCtr x="16823" y="0"/>
                                    </p:animMotion>
                                  </p:childTnLst>
                                </p:cTn>
                              </p:par>
                              <p:par>
                                <p:cTn id="205" presetID="63" presetClass="path" presetSubtype="0" accel="100000" fill="hold" grpId="1" nodeType="withEffect">
                                  <p:stCondLst>
                                    <p:cond delay="300"/>
                                  </p:stCondLst>
                                  <p:childTnLst>
                                    <p:animMotion origin="layout" path="M -0.33698 0 L 1.66667E-6 0 " pathEditMode="relative" rAng="0" ptsTypes="AA">
                                      <p:cBhvr>
                                        <p:cTn id="206" dur="500" fill="hold"/>
                                        <p:tgtEl>
                                          <p:spTgt spid="185"/>
                                        </p:tgtEl>
                                        <p:attrNameLst>
                                          <p:attrName>ppt_x</p:attrName>
                                          <p:attrName>ppt_y</p:attrName>
                                        </p:attrNameLst>
                                      </p:cBhvr>
                                      <p:rCtr x="16823" y="0"/>
                                    </p:animMotion>
                                  </p:childTnLst>
                                </p:cTn>
                              </p:par>
                              <p:par>
                                <p:cTn id="207" presetID="63" presetClass="path" presetSubtype="0" accel="100000" fill="hold" grpId="1" nodeType="withEffect" nodePh="1">
                                  <p:stCondLst>
                                    <p:cond delay="300"/>
                                  </p:stCondLst>
                                  <p:endCondLst>
                                    <p:cond evt="begin" delay="0">
                                      <p:tn val="207"/>
                                    </p:cond>
                                  </p:endCondLst>
                                  <p:childTnLst>
                                    <p:animMotion origin="layout" path="M -0.33698 0 L 1.66667E-6 0 " pathEditMode="relative" rAng="0" ptsTypes="AA">
                                      <p:cBhvr>
                                        <p:cTn id="208" dur="500" fill="hold"/>
                                        <p:tgtEl>
                                          <p:spTgt spid="198"/>
                                        </p:tgtEl>
                                        <p:attrNameLst>
                                          <p:attrName>ppt_x</p:attrName>
                                          <p:attrName>ppt_y</p:attrName>
                                        </p:attrNameLst>
                                      </p:cBhvr>
                                      <p:rCtr x="16823" y="0"/>
                                    </p:animMotion>
                                  </p:childTnLst>
                                </p:cTn>
                              </p:par>
                              <p:par>
                                <p:cTn id="209" presetID="63" presetClass="path" presetSubtype="0" accel="100000" fill="hold" nodeType="withEffect">
                                  <p:stCondLst>
                                    <p:cond delay="300"/>
                                  </p:stCondLst>
                                  <p:childTnLst>
                                    <p:animMotion origin="layout" path="M -0.33698 0 L 1.66667E-6 0 " pathEditMode="relative" rAng="0" ptsTypes="AA">
                                      <p:cBhvr>
                                        <p:cTn id="210" dur="500" fill="hold"/>
                                        <p:tgtEl>
                                          <p:spTgt spid="189"/>
                                        </p:tgtEl>
                                        <p:attrNameLst>
                                          <p:attrName>ppt_x</p:attrName>
                                          <p:attrName>ppt_y</p:attrName>
                                        </p:attrNameLst>
                                      </p:cBhvr>
                                      <p:rCtr x="16823" y="0"/>
                                    </p:animMotion>
                                  </p:childTnLst>
                                </p:cTn>
                              </p:par>
                              <p:par>
                                <p:cTn id="211" presetID="63" presetClass="path" presetSubtype="0" accel="100000" fill="hold" grpId="1" nodeType="withEffect">
                                  <p:stCondLst>
                                    <p:cond delay="200"/>
                                  </p:stCondLst>
                                  <p:childTnLst>
                                    <p:animMotion origin="layout" path="M -0.33698 0 L 1.66667E-6 0 " pathEditMode="relative" rAng="0" ptsTypes="AA">
                                      <p:cBhvr>
                                        <p:cTn id="212" dur="500" fill="hold"/>
                                        <p:tgtEl>
                                          <p:spTgt spid="186"/>
                                        </p:tgtEl>
                                        <p:attrNameLst>
                                          <p:attrName>ppt_x</p:attrName>
                                          <p:attrName>ppt_y</p:attrName>
                                        </p:attrNameLst>
                                      </p:cBhvr>
                                      <p:rCtr x="16823" y="0"/>
                                    </p:animMotion>
                                  </p:childTnLst>
                                </p:cTn>
                              </p:par>
                              <p:par>
                                <p:cTn id="213" presetID="63" presetClass="path" presetSubtype="0" accel="100000" fill="hold" grpId="1" nodeType="withEffect" nodePh="1">
                                  <p:stCondLst>
                                    <p:cond delay="200"/>
                                  </p:stCondLst>
                                  <p:endCondLst>
                                    <p:cond evt="begin" delay="0">
                                      <p:tn val="213"/>
                                    </p:cond>
                                  </p:endCondLst>
                                  <p:childTnLst>
                                    <p:animMotion origin="layout" path="M -0.33698 0 L 1.66667E-6 0 " pathEditMode="relative" rAng="0" ptsTypes="AA">
                                      <p:cBhvr>
                                        <p:cTn id="214" dur="500" fill="hold"/>
                                        <p:tgtEl>
                                          <p:spTgt spid="199"/>
                                        </p:tgtEl>
                                        <p:attrNameLst>
                                          <p:attrName>ppt_x</p:attrName>
                                          <p:attrName>ppt_y</p:attrName>
                                        </p:attrNameLst>
                                      </p:cBhvr>
                                      <p:rCtr x="16823" y="0"/>
                                    </p:animMotion>
                                  </p:childTnLst>
                                </p:cTn>
                              </p:par>
                              <p:par>
                                <p:cTn id="215" presetID="63" presetClass="path" presetSubtype="0" accel="100000" fill="hold" nodeType="withEffect">
                                  <p:stCondLst>
                                    <p:cond delay="200"/>
                                  </p:stCondLst>
                                  <p:childTnLst>
                                    <p:animMotion origin="layout" path="M -0.33698 0 L 1.66667E-6 0 " pathEditMode="relative" rAng="0" ptsTypes="AA">
                                      <p:cBhvr>
                                        <p:cTn id="216" dur="500" fill="hold"/>
                                        <p:tgtEl>
                                          <p:spTgt spid="188"/>
                                        </p:tgtEl>
                                        <p:attrNameLst>
                                          <p:attrName>ppt_x</p:attrName>
                                          <p:attrName>ppt_y</p:attrName>
                                        </p:attrNameLst>
                                      </p:cBhvr>
                                      <p:rCtr x="16823" y="0"/>
                                    </p:animMotion>
                                  </p:childTnLst>
                                </p:cTn>
                              </p:par>
                              <p:par>
                                <p:cTn id="217" presetID="63" presetClass="path" presetSubtype="0" accel="100000" fill="hold" grpId="1" nodeType="withEffect">
                                  <p:stCondLst>
                                    <p:cond delay="100"/>
                                  </p:stCondLst>
                                  <p:childTnLst>
                                    <p:animMotion origin="layout" path="M -0.33698 0 L 1.66667E-6 0 " pathEditMode="relative" rAng="0" ptsTypes="AA">
                                      <p:cBhvr>
                                        <p:cTn id="218" dur="500" fill="hold"/>
                                        <p:tgtEl>
                                          <p:spTgt spid="187"/>
                                        </p:tgtEl>
                                        <p:attrNameLst>
                                          <p:attrName>ppt_x</p:attrName>
                                          <p:attrName>ppt_y</p:attrName>
                                        </p:attrNameLst>
                                      </p:cBhvr>
                                      <p:rCtr x="16823" y="0"/>
                                    </p:animMotion>
                                  </p:childTnLst>
                                </p:cTn>
                              </p:par>
                              <p:par>
                                <p:cTn id="219" presetID="63" presetClass="path" presetSubtype="0" accel="100000" fill="hold" grpId="1" nodeType="withEffect" nodePh="1">
                                  <p:stCondLst>
                                    <p:cond delay="100"/>
                                  </p:stCondLst>
                                  <p:endCondLst>
                                    <p:cond evt="begin" delay="0">
                                      <p:tn val="219"/>
                                    </p:cond>
                                  </p:endCondLst>
                                  <p:childTnLst>
                                    <p:animMotion origin="layout" path="M -0.33698 0 L 1.66667E-6 0 " pathEditMode="relative" rAng="0" ptsTypes="AA">
                                      <p:cBhvr>
                                        <p:cTn id="220" dur="500" fill="hold"/>
                                        <p:tgtEl>
                                          <p:spTgt spid="200"/>
                                        </p:tgtEl>
                                        <p:attrNameLst>
                                          <p:attrName>ppt_x</p:attrName>
                                          <p:attrName>ppt_y</p:attrName>
                                        </p:attrNameLst>
                                      </p:cBhvr>
                                      <p:rCtr x="16823" y="0"/>
                                    </p:animMotion>
                                  </p:childTnLst>
                                </p:cTn>
                              </p:par>
                              <p:par>
                                <p:cTn id="221" presetID="63" presetClass="path" presetSubtype="0" accel="100000" fill="hold" nodeType="withEffect">
                                  <p:stCondLst>
                                    <p:cond delay="100"/>
                                  </p:stCondLst>
                                  <p:childTnLst>
                                    <p:animMotion origin="layout" path="M -0.33698 0 L 1.66667E-6 0 " pathEditMode="relative" rAng="0" ptsTypes="AA">
                                      <p:cBhvr>
                                        <p:cTn id="222" dur="500" fill="hold"/>
                                        <p:tgtEl>
                                          <p:spTgt spid="194"/>
                                        </p:tgtEl>
                                        <p:attrNameLst>
                                          <p:attrName>ppt_x</p:attrName>
                                          <p:attrName>ppt_y</p:attrName>
                                        </p:attrNameLst>
                                      </p:cBhvr>
                                      <p:rCtr x="16823" y="0"/>
                                    </p:animMotion>
                                  </p:childTnLst>
                                </p:cTn>
                              </p:par>
                              <p:par>
                                <p:cTn id="223" presetID="63" presetClass="path" presetSubtype="0" accel="100000" fill="hold" grpId="1" nodeType="withEffect">
                                  <p:stCondLst>
                                    <p:cond delay="0"/>
                                  </p:stCondLst>
                                  <p:childTnLst>
                                    <p:animMotion origin="layout" path="M -0.33698 0 L 1.66667E-6 0 " pathEditMode="relative" rAng="0" ptsTypes="AA">
                                      <p:cBhvr>
                                        <p:cTn id="224" dur="500" fill="hold"/>
                                        <p:tgtEl>
                                          <p:spTgt spid="193"/>
                                        </p:tgtEl>
                                        <p:attrNameLst>
                                          <p:attrName>ppt_x</p:attrName>
                                          <p:attrName>ppt_y</p:attrName>
                                        </p:attrNameLst>
                                      </p:cBhvr>
                                      <p:rCtr x="16823" y="0"/>
                                    </p:animMotion>
                                  </p:childTnLst>
                                </p:cTn>
                              </p:par>
                              <p:par>
                                <p:cTn id="225" presetID="63" presetClass="path" presetSubtype="0" accel="100000" fill="hold" grpId="1" nodeType="withEffect" nodePh="1">
                                  <p:stCondLst>
                                    <p:cond delay="0"/>
                                  </p:stCondLst>
                                  <p:endCondLst>
                                    <p:cond evt="begin" delay="0">
                                      <p:tn val="225"/>
                                    </p:cond>
                                  </p:endCondLst>
                                  <p:childTnLst>
                                    <p:animMotion origin="layout" path="M -0.33698 0 L 1.66667E-6 0 " pathEditMode="relative" rAng="0" ptsTypes="AA">
                                      <p:cBhvr>
                                        <p:cTn id="226" dur="500" fill="hold"/>
                                        <p:tgtEl>
                                          <p:spTgt spid="201"/>
                                        </p:tgtEl>
                                        <p:attrNameLst>
                                          <p:attrName>ppt_x</p:attrName>
                                          <p:attrName>ppt_y</p:attrName>
                                        </p:attrNameLst>
                                      </p:cBhvr>
                                      <p:rCtr x="16823" y="0"/>
                                    </p:animMotion>
                                  </p:childTnLst>
                                </p:cTn>
                              </p:par>
                              <p:par>
                                <p:cTn id="227" presetID="10" presetClass="exit" presetSubtype="0" fill="hold" grpId="1" nodeType="withEffect">
                                  <p:stCondLst>
                                    <p:cond delay="0"/>
                                  </p:stCondLst>
                                  <p:childTnLst>
                                    <p:animEffect transition="out" filter="fade">
                                      <p:cBhvr>
                                        <p:cTn id="228" dur="500"/>
                                        <p:tgtEl>
                                          <p:spTgt spid="206"/>
                                        </p:tgtEl>
                                      </p:cBhvr>
                                    </p:animEffect>
                                    <p:set>
                                      <p:cBhvr>
                                        <p:cTn id="229" dur="1" fill="hold">
                                          <p:stCondLst>
                                            <p:cond delay="499"/>
                                          </p:stCondLst>
                                        </p:cTn>
                                        <p:tgtEl>
                                          <p:spTgt spid="206"/>
                                        </p:tgtEl>
                                        <p:attrNameLst>
                                          <p:attrName>style.visibility</p:attrName>
                                        </p:attrNameLst>
                                      </p:cBhvr>
                                      <p:to>
                                        <p:strVal val="hidden"/>
                                      </p:to>
                                    </p:set>
                                  </p:childTnLst>
                                </p:cTn>
                              </p:par>
                              <p:par>
                                <p:cTn id="230" presetID="53" presetClass="exit" presetSubtype="32" fill="hold" grpId="1" nodeType="withEffect">
                                  <p:stCondLst>
                                    <p:cond delay="0"/>
                                  </p:stCondLst>
                                  <p:childTnLst>
                                    <p:anim calcmode="lin" valueType="num">
                                      <p:cBhvr>
                                        <p:cTn id="231" dur="500"/>
                                        <p:tgtEl>
                                          <p:spTgt spid="205"/>
                                        </p:tgtEl>
                                        <p:attrNameLst>
                                          <p:attrName>ppt_w</p:attrName>
                                        </p:attrNameLst>
                                      </p:cBhvr>
                                      <p:tavLst>
                                        <p:tav tm="0">
                                          <p:val>
                                            <p:strVal val="ppt_w"/>
                                          </p:val>
                                        </p:tav>
                                        <p:tav tm="100000">
                                          <p:val>
                                            <p:fltVal val="0"/>
                                          </p:val>
                                        </p:tav>
                                      </p:tavLst>
                                    </p:anim>
                                    <p:anim calcmode="lin" valueType="num">
                                      <p:cBhvr>
                                        <p:cTn id="232" dur="500"/>
                                        <p:tgtEl>
                                          <p:spTgt spid="205"/>
                                        </p:tgtEl>
                                        <p:attrNameLst>
                                          <p:attrName>ppt_h</p:attrName>
                                        </p:attrNameLst>
                                      </p:cBhvr>
                                      <p:tavLst>
                                        <p:tav tm="0">
                                          <p:val>
                                            <p:strVal val="ppt_h"/>
                                          </p:val>
                                        </p:tav>
                                        <p:tav tm="100000">
                                          <p:val>
                                            <p:fltVal val="0"/>
                                          </p:val>
                                        </p:tav>
                                      </p:tavLst>
                                    </p:anim>
                                    <p:animEffect transition="out" filter="fade">
                                      <p:cBhvr>
                                        <p:cTn id="233" dur="500"/>
                                        <p:tgtEl>
                                          <p:spTgt spid="205"/>
                                        </p:tgtEl>
                                      </p:cBhvr>
                                    </p:animEffect>
                                    <p:set>
                                      <p:cBhvr>
                                        <p:cTn id="234" dur="1" fill="hold">
                                          <p:stCondLst>
                                            <p:cond delay="499"/>
                                          </p:stCondLst>
                                        </p:cTn>
                                        <p:tgtEl>
                                          <p:spTgt spid="205"/>
                                        </p:tgtEl>
                                        <p:attrNameLst>
                                          <p:attrName>style.visibility</p:attrName>
                                        </p:attrNameLst>
                                      </p:cBhvr>
                                      <p:to>
                                        <p:strVal val="hidden"/>
                                      </p:to>
                                    </p:set>
                                  </p:childTnLst>
                                </p:cTn>
                              </p:par>
                              <p:par>
                                <p:cTn id="235" presetID="10" presetClass="entr" presetSubtype="0" fill="hold" grpId="1" nodeType="withEffect">
                                  <p:stCondLst>
                                    <p:cond delay="0"/>
                                  </p:stCondLst>
                                  <p:childTnLst>
                                    <p:set>
                                      <p:cBhvr>
                                        <p:cTn id="236" dur="1" fill="hold">
                                          <p:stCondLst>
                                            <p:cond delay="0"/>
                                          </p:stCondLst>
                                        </p:cTn>
                                        <p:tgtEl>
                                          <p:spTgt spid="203"/>
                                        </p:tgtEl>
                                        <p:attrNameLst>
                                          <p:attrName>style.visibility</p:attrName>
                                        </p:attrNameLst>
                                      </p:cBhvr>
                                      <p:to>
                                        <p:strVal val="visible"/>
                                      </p:to>
                                    </p:set>
                                    <p:animEffect transition="in" filter="fade">
                                      <p:cBhvr>
                                        <p:cTn id="237" dur="500"/>
                                        <p:tgtEl>
                                          <p:spTgt spid="203"/>
                                        </p:tgtEl>
                                      </p:cBhvr>
                                    </p:animEffect>
                                  </p:childTnLst>
                                </p:cTn>
                              </p:par>
                            </p:childTnLst>
                          </p:cTn>
                        </p:par>
                        <p:par>
                          <p:cTn id="238" fill="hold">
                            <p:stCondLst>
                              <p:cond delay="1100"/>
                            </p:stCondLst>
                            <p:childTnLst>
                              <p:par>
                                <p:cTn id="239" presetID="63" presetClass="path" presetSubtype="0" accel="100000" fill="hold" grpId="1" nodeType="afterEffect">
                                  <p:stCondLst>
                                    <p:cond delay="0"/>
                                  </p:stCondLst>
                                  <p:childTnLst>
                                    <p:animMotion origin="layout" path="M -0.33698 0 L 1.66667E-6 0 " pathEditMode="relative" rAng="0" ptsTypes="AA">
                                      <p:cBhvr>
                                        <p:cTn id="240" dur="500" fill="hold"/>
                                        <p:tgtEl>
                                          <p:spTgt spid="181"/>
                                        </p:tgtEl>
                                        <p:attrNameLst>
                                          <p:attrName>ppt_x</p:attrName>
                                          <p:attrName>ppt_y</p:attrName>
                                        </p:attrNameLst>
                                      </p:cBhvr>
                                      <p:rCtr x="16823" y="0"/>
                                    </p:animMotion>
                                  </p:childTnLst>
                                </p:cTn>
                              </p:par>
                              <p:par>
                                <p:cTn id="241" presetID="63" presetClass="path" presetSubtype="0" accel="100000" fill="hold" grpId="1" nodeType="withEffect">
                                  <p:stCondLst>
                                    <p:cond delay="0"/>
                                  </p:stCondLst>
                                  <p:childTnLst>
                                    <p:animMotion origin="layout" path="M -0.33698 0 L 1.66667E-6 0 " pathEditMode="relative" rAng="0" ptsTypes="AA">
                                      <p:cBhvr>
                                        <p:cTn id="242" dur="750" fill="hold"/>
                                        <p:tgtEl>
                                          <p:spTgt spid="180"/>
                                        </p:tgtEl>
                                        <p:attrNameLst>
                                          <p:attrName>ppt_x</p:attrName>
                                          <p:attrName>ppt_y</p:attrName>
                                        </p:attrNameLst>
                                      </p:cBhvr>
                                      <p:rCtr x="16823" y="0"/>
                                    </p:animMotion>
                                  </p:childTnLst>
                                </p:cTn>
                              </p:par>
                              <p:par>
                                <p:cTn id="243" presetID="63" presetClass="path" presetSubtype="0" accel="100000" fill="hold" grpId="1" nodeType="withEffect">
                                  <p:stCondLst>
                                    <p:cond delay="0"/>
                                  </p:stCondLst>
                                  <p:childTnLst>
                                    <p:animMotion origin="layout" path="M -0.33698 0 L 1.66667E-6 0 " pathEditMode="relative" rAng="0" ptsTypes="AA">
                                      <p:cBhvr>
                                        <p:cTn id="244" dur="1000" fill="hold"/>
                                        <p:tgtEl>
                                          <p:spTgt spid="179"/>
                                        </p:tgtEl>
                                        <p:attrNameLst>
                                          <p:attrName>ppt_x</p:attrName>
                                          <p:attrName>ppt_y</p:attrName>
                                        </p:attrNameLst>
                                      </p:cBhvr>
                                      <p:rCtr x="16823" y="0"/>
                                    </p:animMotion>
                                  </p:childTnLst>
                                </p:cTn>
                              </p:par>
                              <p:par>
                                <p:cTn id="245" presetID="63" presetClass="path" presetSubtype="0" accel="100000" fill="hold" grpId="1" nodeType="withEffect">
                                  <p:stCondLst>
                                    <p:cond delay="0"/>
                                  </p:stCondLst>
                                  <p:childTnLst>
                                    <p:animMotion origin="layout" path="M -0.33698 0 L 1.66667E-6 0 " pathEditMode="relative" rAng="0" ptsTypes="AA">
                                      <p:cBhvr>
                                        <p:cTn id="246" dur="1250" fill="hold"/>
                                        <p:tgtEl>
                                          <p:spTgt spid="178"/>
                                        </p:tgtEl>
                                        <p:attrNameLst>
                                          <p:attrName>ppt_x</p:attrName>
                                          <p:attrName>ppt_y</p:attrName>
                                        </p:attrNameLst>
                                      </p:cBhvr>
                                      <p:rCtr x="16823" y="0"/>
                                    </p:animMotion>
                                  </p:childTnLst>
                                </p:cTn>
                              </p:par>
                            </p:childTnLst>
                          </p:cTn>
                        </p:par>
                      </p:childTnLst>
                    </p:cTn>
                  </p:par>
                </p:childTnLst>
              </p:cTn>
              <p:nextCondLst>
                <p:cond evt="onClick" delay="0">
                  <p:tgtEl>
                    <p:spTgt spid="206"/>
                  </p:tgtEl>
                </p:cond>
              </p:nextCondLst>
            </p:seq>
          </p:childTnLst>
        </p:cTn>
      </p:par>
    </p:tnLst>
    <p:bldLst>
      <p:bldP spid="209" grpId="0"/>
      <p:bldP spid="210" grpId="0"/>
      <p:bldP spid="211" grpId="0"/>
      <p:bldP spid="212" grpId="0"/>
      <p:bldP spid="213" grpId="0"/>
      <p:bldP spid="214" grpId="0"/>
      <p:bldP spid="215" grpId="0"/>
      <p:bldP spid="216" grpId="0"/>
      <p:bldP spid="217" grpId="0"/>
      <p:bldP spid="218" grpId="0"/>
      <p:bldP spid="219" grpId="0"/>
      <p:bldP spid="220" grpId="0"/>
      <p:bldP spid="221" grpId="0"/>
      <p:bldP spid="222" grpId="0"/>
      <p:bldP spid="223" grpId="0"/>
      <p:bldP spid="224" grpId="0"/>
      <p:bldP spid="225" grpId="0"/>
      <p:bldP spid="226" grpId="0"/>
      <p:bldP spid="227" grpId="0"/>
      <p:bldP spid="228" grpId="0"/>
      <p:bldP spid="230" grpId="0"/>
      <p:bldP spid="231" grpId="0"/>
      <p:bldP spid="232" grpId="0"/>
      <p:bldP spid="233" grpId="0"/>
      <p:bldP spid="234" grpId="0"/>
      <p:bldP spid="235" grpId="0"/>
      <p:bldP spid="236" grpId="0"/>
      <p:bldP spid="237" grpId="0"/>
      <p:bldP spid="238" grpId="0"/>
      <p:bldP spid="239" grpId="0"/>
      <p:bldP spid="240" grpId="0" animBg="1"/>
      <p:bldP spid="241" grpId="0" animBg="1"/>
      <p:bldP spid="242" grpId="0" animBg="1"/>
      <p:bldP spid="243" grpId="0" animBg="1"/>
      <p:bldP spid="178" grpId="0" animBg="1"/>
      <p:bldP spid="178" grpId="1" animBg="1"/>
      <p:bldP spid="179" grpId="0" animBg="1"/>
      <p:bldP spid="179" grpId="1" animBg="1"/>
      <p:bldP spid="180" grpId="0" animBg="1"/>
      <p:bldP spid="180" grpId="1" animBg="1"/>
      <p:bldP spid="181" grpId="0" animBg="1"/>
      <p:bldP spid="181" grpId="1" animBg="1"/>
      <p:bldP spid="182" grpId="0"/>
      <p:bldP spid="182" grpId="1"/>
      <p:bldP spid="183" grpId="0"/>
      <p:bldP spid="183" grpId="1"/>
      <p:bldP spid="184" grpId="0"/>
      <p:bldP spid="184" grpId="1"/>
      <p:bldP spid="185" grpId="0"/>
      <p:bldP spid="185" grpId="1"/>
      <p:bldP spid="186" grpId="0"/>
      <p:bldP spid="186" grpId="1"/>
      <p:bldP spid="187" grpId="0"/>
      <p:bldP spid="187" grpId="1"/>
      <p:bldP spid="193" grpId="0"/>
      <p:bldP spid="193" grpId="1"/>
      <p:bldP spid="195" grpId="0"/>
      <p:bldP spid="195" grpId="1"/>
      <p:bldP spid="196" grpId="0"/>
      <p:bldP spid="196" grpId="1"/>
      <p:bldP spid="197" grpId="0"/>
      <p:bldP spid="197" grpId="1"/>
      <p:bldP spid="198" grpId="0"/>
      <p:bldP spid="198" grpId="1"/>
      <p:bldP spid="199" grpId="0"/>
      <p:bldP spid="199" grpId="1"/>
      <p:bldP spid="200" grpId="0"/>
      <p:bldP spid="200" grpId="1"/>
      <p:bldP spid="201" grpId="0"/>
      <p:bldP spid="201" grpId="1"/>
      <p:bldP spid="203" grpId="0"/>
      <p:bldP spid="203" grpId="1"/>
      <p:bldP spid="205" grpId="0" animBg="1"/>
      <p:bldP spid="205" grpId="1" animBg="1"/>
      <p:bldP spid="206" grpId="0" animBg="1"/>
      <p:bldP spid="206"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Rechthoek 72">
            <a:extLst>
              <a:ext uri="{FF2B5EF4-FFF2-40B4-BE49-F238E27FC236}">
                <a16:creationId xmlns:a16="http://schemas.microsoft.com/office/drawing/2014/main" id="{60B2CC26-584C-430E-B636-BB8EA4CC9147}"/>
              </a:ext>
            </a:extLst>
          </p:cNvPr>
          <p:cNvSpPr/>
          <p:nvPr/>
        </p:nvSpPr>
        <p:spPr>
          <a:xfrm>
            <a:off x="0" y="0"/>
            <a:ext cx="12192000" cy="6858000"/>
          </a:xfrm>
          <a:prstGeom prst="rect">
            <a:avLst/>
          </a:prstGeom>
          <a:gradFill flip="none" rotWithShape="1">
            <a:gsLst>
              <a:gs pos="0">
                <a:schemeClr val="accent4"/>
              </a:gs>
              <a:gs pos="100000">
                <a:schemeClr val="accent4">
                  <a:lumMod val="6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81" name="Afbeelding 80">
            <a:extLst>
              <a:ext uri="{FF2B5EF4-FFF2-40B4-BE49-F238E27FC236}">
                <a16:creationId xmlns:a16="http://schemas.microsoft.com/office/drawing/2014/main" id="{834C6313-EEC7-4B64-88AF-EA5762440AC4}"/>
              </a:ext>
            </a:extLst>
          </p:cNvPr>
          <p:cNvPicPr>
            <a:picLocks noChangeAspect="1"/>
          </p:cNvPicPr>
          <p:nvPr/>
        </p:nvPicPr>
        <p:blipFill rotWithShape="1">
          <a:blip r:embed="rId2">
            <a:extLst>
              <a:ext uri="{28A0092B-C50C-407E-A947-70E740481C1C}">
                <a14:useLocalDpi xmlns:a14="http://schemas.microsoft.com/office/drawing/2010/main" val="0"/>
              </a:ext>
            </a:extLst>
          </a:blip>
          <a:srcRect t="9202" b="9202"/>
          <a:stretch/>
        </p:blipFill>
        <p:spPr>
          <a:xfrm>
            <a:off x="-8036" y="0"/>
            <a:ext cx="12208072" cy="6858000"/>
          </a:xfrm>
          <a:prstGeom prst="rect">
            <a:avLst/>
          </a:prstGeom>
        </p:spPr>
      </p:pic>
      <p:pic>
        <p:nvPicPr>
          <p:cNvPr id="74" name="Graphic 73">
            <a:extLst>
              <a:ext uri="{FF2B5EF4-FFF2-40B4-BE49-F238E27FC236}">
                <a16:creationId xmlns:a16="http://schemas.microsoft.com/office/drawing/2014/main" id="{A3A1DC10-769B-4EF5-BB27-5DFAEAA8FA2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439763" y="-621"/>
            <a:ext cx="10760273" cy="6858000"/>
          </a:xfrm>
          <a:prstGeom prst="rect">
            <a:avLst/>
          </a:prstGeom>
        </p:spPr>
      </p:pic>
      <p:sp>
        <p:nvSpPr>
          <p:cNvPr id="120" name="!!Scorecard">
            <a:extLst>
              <a:ext uri="{FF2B5EF4-FFF2-40B4-BE49-F238E27FC236}">
                <a16:creationId xmlns:a16="http://schemas.microsoft.com/office/drawing/2014/main" id="{B2E92172-B0E6-4BE4-8AC6-8271094BC329}"/>
              </a:ext>
            </a:extLst>
          </p:cNvPr>
          <p:cNvSpPr/>
          <p:nvPr/>
        </p:nvSpPr>
        <p:spPr>
          <a:xfrm>
            <a:off x="8116322" y="3148282"/>
            <a:ext cx="2905299" cy="2965788"/>
          </a:xfrm>
          <a:prstGeom prst="roundRect">
            <a:avLst>
              <a:gd name="adj" fmla="val 8982"/>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21" name="Tekstvak 120">
            <a:extLst>
              <a:ext uri="{FF2B5EF4-FFF2-40B4-BE49-F238E27FC236}">
                <a16:creationId xmlns:a16="http://schemas.microsoft.com/office/drawing/2014/main" id="{D61E96EB-45A6-4093-B2BC-295AACDB9609}"/>
              </a:ext>
            </a:extLst>
          </p:cNvPr>
          <p:cNvSpPr txBox="1"/>
          <p:nvPr/>
        </p:nvSpPr>
        <p:spPr>
          <a:xfrm>
            <a:off x="8280148" y="5373025"/>
            <a:ext cx="2032000" cy="215444"/>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1400" dirty="0">
                <a:solidFill>
                  <a:schemeClr val="bg1"/>
                </a:solidFill>
                <a:latin typeface="Calibri Light" panose="020F0302020204030204" pitchFamily="34" charset="0"/>
              </a:rPr>
              <a:t>Totaal</a:t>
            </a:r>
            <a:endParaRPr lang="en-BE" sz="1400" dirty="0">
              <a:solidFill>
                <a:schemeClr val="bg1"/>
              </a:solidFill>
              <a:latin typeface="Calibri Light" panose="020F0302020204030204" pitchFamily="34" charset="0"/>
            </a:endParaRPr>
          </a:p>
        </p:txBody>
      </p:sp>
      <p:sp>
        <p:nvSpPr>
          <p:cNvPr id="122" name="Tekstvak 121">
            <a:extLst>
              <a:ext uri="{FF2B5EF4-FFF2-40B4-BE49-F238E27FC236}">
                <a16:creationId xmlns:a16="http://schemas.microsoft.com/office/drawing/2014/main" id="{C166921B-E0B5-418E-94DA-85C2058EB4E1}"/>
              </a:ext>
            </a:extLst>
          </p:cNvPr>
          <p:cNvSpPr txBox="1"/>
          <p:nvPr/>
        </p:nvSpPr>
        <p:spPr>
          <a:xfrm>
            <a:off x="10241187" y="5342248"/>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solidFill>
                  <a:schemeClr val="bg1"/>
                </a:solidFill>
                <a:latin typeface="Candara" panose="020E0502030303020204" pitchFamily="34" charset="0"/>
              </a:rPr>
              <a:t>65</a:t>
            </a:r>
            <a:endParaRPr lang="en-BE" b="1" dirty="0">
              <a:solidFill>
                <a:schemeClr val="bg1"/>
              </a:solidFill>
              <a:latin typeface="Candara" panose="020E0502030303020204" pitchFamily="34" charset="0"/>
            </a:endParaRPr>
          </a:p>
        </p:txBody>
      </p:sp>
      <p:sp>
        <p:nvSpPr>
          <p:cNvPr id="125" name="Tekstvak 124">
            <a:extLst>
              <a:ext uri="{FF2B5EF4-FFF2-40B4-BE49-F238E27FC236}">
                <a16:creationId xmlns:a16="http://schemas.microsoft.com/office/drawing/2014/main" id="{0C18B34C-FB9B-4788-9F57-2B82A76BB0B3}"/>
              </a:ext>
            </a:extLst>
          </p:cNvPr>
          <p:cNvSpPr txBox="1"/>
          <p:nvPr/>
        </p:nvSpPr>
        <p:spPr>
          <a:xfrm>
            <a:off x="8283003" y="5774878"/>
            <a:ext cx="2032000" cy="215444"/>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1400" dirty="0">
                <a:solidFill>
                  <a:schemeClr val="bg1"/>
                </a:solidFill>
                <a:latin typeface="Calibri Light" panose="020F0302020204030204" pitchFamily="34" charset="0"/>
              </a:rPr>
              <a:t>Tegenover Par</a:t>
            </a:r>
            <a:endParaRPr lang="en-BE" sz="1400" dirty="0">
              <a:solidFill>
                <a:schemeClr val="bg1"/>
              </a:solidFill>
              <a:latin typeface="Calibri Light" panose="020F0302020204030204" pitchFamily="34" charset="0"/>
            </a:endParaRPr>
          </a:p>
        </p:txBody>
      </p:sp>
      <p:sp>
        <p:nvSpPr>
          <p:cNvPr id="126" name="Tekstvak 125">
            <a:extLst>
              <a:ext uri="{FF2B5EF4-FFF2-40B4-BE49-F238E27FC236}">
                <a16:creationId xmlns:a16="http://schemas.microsoft.com/office/drawing/2014/main" id="{477AC5B5-F2AC-4BC2-BB4D-6E87803570B6}"/>
              </a:ext>
            </a:extLst>
          </p:cNvPr>
          <p:cNvSpPr txBox="1"/>
          <p:nvPr/>
        </p:nvSpPr>
        <p:spPr>
          <a:xfrm>
            <a:off x="10241187" y="5705362"/>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solidFill>
                  <a:schemeClr val="bg1"/>
                </a:solidFill>
                <a:latin typeface="Candara" panose="020E0502030303020204" pitchFamily="34" charset="0"/>
              </a:rPr>
              <a:t>-6</a:t>
            </a:r>
            <a:endParaRPr lang="en-BE" b="1" dirty="0">
              <a:solidFill>
                <a:schemeClr val="bg1"/>
              </a:solidFill>
              <a:latin typeface="Candara" panose="020E0502030303020204" pitchFamily="34" charset="0"/>
            </a:endParaRPr>
          </a:p>
        </p:txBody>
      </p:sp>
      <p:cxnSp>
        <p:nvCxnSpPr>
          <p:cNvPr id="127" name="Rechte verbindingslijn 126">
            <a:extLst>
              <a:ext uri="{FF2B5EF4-FFF2-40B4-BE49-F238E27FC236}">
                <a16:creationId xmlns:a16="http://schemas.microsoft.com/office/drawing/2014/main" id="{E33F1A12-0DCE-4420-98D3-A8DEA010C889}"/>
              </a:ext>
            </a:extLst>
          </p:cNvPr>
          <p:cNvCxnSpPr>
            <a:cxnSpLocks/>
          </p:cNvCxnSpPr>
          <p:nvPr/>
        </p:nvCxnSpPr>
        <p:spPr>
          <a:xfrm>
            <a:off x="8247914" y="5678961"/>
            <a:ext cx="267880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2" name="!!Red">
            <a:extLst>
              <a:ext uri="{FF2B5EF4-FFF2-40B4-BE49-F238E27FC236}">
                <a16:creationId xmlns:a16="http://schemas.microsoft.com/office/drawing/2014/main" id="{A39B4CAF-A687-40DB-AFE3-4F8D8134A7D1}"/>
              </a:ext>
            </a:extLst>
          </p:cNvPr>
          <p:cNvSpPr/>
          <p:nvPr/>
        </p:nvSpPr>
        <p:spPr>
          <a:xfrm>
            <a:off x="46377" y="1032193"/>
            <a:ext cx="3312441"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3" name="!!Yellow">
            <a:extLst>
              <a:ext uri="{FF2B5EF4-FFF2-40B4-BE49-F238E27FC236}">
                <a16:creationId xmlns:a16="http://schemas.microsoft.com/office/drawing/2014/main" id="{2007BC7B-9708-4B58-81A6-D678C4A308DE}"/>
              </a:ext>
            </a:extLst>
          </p:cNvPr>
          <p:cNvSpPr/>
          <p:nvPr/>
        </p:nvSpPr>
        <p:spPr>
          <a:xfrm>
            <a:off x="33597" y="1032193"/>
            <a:ext cx="3226075"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4" name="!!Black">
            <a:extLst>
              <a:ext uri="{FF2B5EF4-FFF2-40B4-BE49-F238E27FC236}">
                <a16:creationId xmlns:a16="http://schemas.microsoft.com/office/drawing/2014/main" id="{F3299D39-8484-4FAD-8F69-783EEBAD51D5}"/>
              </a:ext>
            </a:extLst>
          </p:cNvPr>
          <p:cNvSpPr/>
          <p:nvPr/>
        </p:nvSpPr>
        <p:spPr>
          <a:xfrm>
            <a:off x="21641" y="1032193"/>
            <a:ext cx="3145285"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5" name="!!White">
            <a:extLst>
              <a:ext uri="{FF2B5EF4-FFF2-40B4-BE49-F238E27FC236}">
                <a16:creationId xmlns:a16="http://schemas.microsoft.com/office/drawing/2014/main" id="{297836E5-A4C7-440E-95C0-9D3D7D95B9F0}"/>
              </a:ext>
            </a:extLst>
          </p:cNvPr>
          <p:cNvSpPr/>
          <p:nvPr/>
        </p:nvSpPr>
        <p:spPr>
          <a:xfrm>
            <a:off x="0" y="1032193"/>
            <a:ext cx="3053349"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6" name="Tekstvak 85">
            <a:extLst>
              <a:ext uri="{FF2B5EF4-FFF2-40B4-BE49-F238E27FC236}">
                <a16:creationId xmlns:a16="http://schemas.microsoft.com/office/drawing/2014/main" id="{AF7A130B-0D35-424F-B810-5CC3613C9C5C}"/>
              </a:ext>
            </a:extLst>
          </p:cNvPr>
          <p:cNvSpPr txBox="1"/>
          <p:nvPr/>
        </p:nvSpPr>
        <p:spPr>
          <a:xfrm>
            <a:off x="0" y="1163605"/>
            <a:ext cx="3056145" cy="492443"/>
          </a:xfrm>
          <a:prstGeom prst="rect">
            <a:avLst/>
          </a:prstGeom>
          <a:noFill/>
        </p:spPr>
        <p:txBody>
          <a:bodyPr vert="horz" wrap="none" lIns="396000" tIns="0" rIns="216000" bIns="0" rtlCol="0">
            <a:spAutoFit/>
          </a:bodyPr>
          <a:lstStyle/>
          <a:p>
            <a:r>
              <a:rPr lang="nl-BE" sz="3200" b="1" dirty="0">
                <a:latin typeface="Candara" panose="020E0502030303020204" pitchFamily="34" charset="0"/>
              </a:rPr>
              <a:t>De scorekaart</a:t>
            </a:r>
          </a:p>
        </p:txBody>
      </p:sp>
      <p:sp>
        <p:nvSpPr>
          <p:cNvPr id="87" name="!!Scorecard">
            <a:extLst>
              <a:ext uri="{FF2B5EF4-FFF2-40B4-BE49-F238E27FC236}">
                <a16:creationId xmlns:a16="http://schemas.microsoft.com/office/drawing/2014/main" id="{2BB7980D-E97F-4136-9792-406B55B94DC6}"/>
              </a:ext>
            </a:extLst>
          </p:cNvPr>
          <p:cNvSpPr/>
          <p:nvPr/>
        </p:nvSpPr>
        <p:spPr>
          <a:xfrm>
            <a:off x="990424" y="2354627"/>
            <a:ext cx="10181750" cy="2965788"/>
          </a:xfrm>
          <a:prstGeom prst="roundRect">
            <a:avLst>
              <a:gd name="adj" fmla="val 8982"/>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1" name="Tekstvak 10">
            <a:extLst>
              <a:ext uri="{FF2B5EF4-FFF2-40B4-BE49-F238E27FC236}">
                <a16:creationId xmlns:a16="http://schemas.microsoft.com/office/drawing/2014/main" id="{72912024-671B-43EE-B95C-D54396A29CBF}"/>
              </a:ext>
            </a:extLst>
          </p:cNvPr>
          <p:cNvSpPr txBox="1"/>
          <p:nvPr/>
        </p:nvSpPr>
        <p:spPr>
          <a:xfrm>
            <a:off x="1851486" y="2514688"/>
            <a:ext cx="2032000"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2400" b="1" dirty="0" err="1">
                <a:solidFill>
                  <a:schemeClr val="accent2"/>
                </a:solidFill>
                <a:latin typeface="Candara" panose="020E0502030303020204" pitchFamily="34" charset="0"/>
              </a:rPr>
              <a:t>Detry</a:t>
            </a:r>
            <a:endParaRPr lang="en-BE" sz="2400" b="1" dirty="0">
              <a:solidFill>
                <a:schemeClr val="accent2"/>
              </a:solidFill>
              <a:latin typeface="Candara" panose="020E0502030303020204" pitchFamily="34" charset="0"/>
            </a:endParaRPr>
          </a:p>
        </p:txBody>
      </p:sp>
      <p:sp>
        <p:nvSpPr>
          <p:cNvPr id="88" name="Tekstvak 87">
            <a:extLst>
              <a:ext uri="{FF2B5EF4-FFF2-40B4-BE49-F238E27FC236}">
                <a16:creationId xmlns:a16="http://schemas.microsoft.com/office/drawing/2014/main" id="{67650964-995E-4611-BCF2-4CD36B19DCBC}"/>
              </a:ext>
            </a:extLst>
          </p:cNvPr>
          <p:cNvSpPr txBox="1"/>
          <p:nvPr/>
        </p:nvSpPr>
        <p:spPr>
          <a:xfrm>
            <a:off x="1851486" y="2838897"/>
            <a:ext cx="2032000"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dirty="0">
                <a:solidFill>
                  <a:schemeClr val="accent4"/>
                </a:solidFill>
                <a:latin typeface="Candara" panose="020E0502030303020204" pitchFamily="34" charset="0"/>
              </a:rPr>
              <a:t>Thomas</a:t>
            </a:r>
            <a:endParaRPr lang="en-BE" dirty="0">
              <a:solidFill>
                <a:schemeClr val="accent4"/>
              </a:solidFill>
              <a:latin typeface="Candara" panose="020E0502030303020204" pitchFamily="34" charset="0"/>
            </a:endParaRPr>
          </a:p>
        </p:txBody>
      </p:sp>
      <p:grpSp>
        <p:nvGrpSpPr>
          <p:cNvPr id="16" name="Groep 15">
            <a:extLst>
              <a:ext uri="{FF2B5EF4-FFF2-40B4-BE49-F238E27FC236}">
                <a16:creationId xmlns:a16="http://schemas.microsoft.com/office/drawing/2014/main" id="{B78A0B87-CE5A-4BD8-8558-F4519D2E7AC2}"/>
              </a:ext>
            </a:extLst>
          </p:cNvPr>
          <p:cNvGrpSpPr/>
          <p:nvPr/>
        </p:nvGrpSpPr>
        <p:grpSpPr>
          <a:xfrm>
            <a:off x="1188936" y="2570175"/>
            <a:ext cx="516132" cy="522736"/>
            <a:chOff x="5461000" y="3175765"/>
            <a:chExt cx="516132" cy="522736"/>
          </a:xfrm>
        </p:grpSpPr>
        <p:sp>
          <p:nvSpPr>
            <p:cNvPr id="104" name="Vrije vorm: vorm 103">
              <a:extLst>
                <a:ext uri="{FF2B5EF4-FFF2-40B4-BE49-F238E27FC236}">
                  <a16:creationId xmlns:a16="http://schemas.microsoft.com/office/drawing/2014/main" id="{4844325B-DA57-4061-B10D-CBEED2AD6E99}"/>
                </a:ext>
              </a:extLst>
            </p:cNvPr>
            <p:cNvSpPr/>
            <p:nvPr/>
          </p:nvSpPr>
          <p:spPr>
            <a:xfrm>
              <a:off x="5634731" y="3175765"/>
              <a:ext cx="173432" cy="522736"/>
            </a:xfrm>
            <a:custGeom>
              <a:avLst/>
              <a:gdLst>
                <a:gd name="connsiteX0" fmla="*/ 85525 w 173432"/>
                <a:gd name="connsiteY0" fmla="*/ 0 h 522736"/>
                <a:gd name="connsiteX1" fmla="*/ 137774 w 173432"/>
                <a:gd name="connsiteY1" fmla="*/ 5310 h 522736"/>
                <a:gd name="connsiteX2" fmla="*/ 173432 w 173432"/>
                <a:gd name="connsiteY2" fmla="*/ 16469 h 522736"/>
                <a:gd name="connsiteX3" fmla="*/ 173432 w 173432"/>
                <a:gd name="connsiteY3" fmla="*/ 506267 h 522736"/>
                <a:gd name="connsiteX4" fmla="*/ 137774 w 173432"/>
                <a:gd name="connsiteY4" fmla="*/ 517426 h 522736"/>
                <a:gd name="connsiteX5" fmla="*/ 85525 w 173432"/>
                <a:gd name="connsiteY5" fmla="*/ 522736 h 522736"/>
                <a:gd name="connsiteX6" fmla="*/ 33276 w 173432"/>
                <a:gd name="connsiteY6" fmla="*/ 517426 h 522736"/>
                <a:gd name="connsiteX7" fmla="*/ 0 w 173432"/>
                <a:gd name="connsiteY7" fmla="*/ 507012 h 522736"/>
                <a:gd name="connsiteX8" fmla="*/ 0 w 173432"/>
                <a:gd name="connsiteY8" fmla="*/ 15724 h 522736"/>
                <a:gd name="connsiteX9" fmla="*/ 33276 w 173432"/>
                <a:gd name="connsiteY9" fmla="*/ 5310 h 522736"/>
                <a:gd name="connsiteX10" fmla="*/ 85525 w 173432"/>
                <a:gd name="connsiteY10" fmla="*/ 0 h 522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3432" h="522736">
                  <a:moveTo>
                    <a:pt x="85525" y="0"/>
                  </a:moveTo>
                  <a:cubicBezTo>
                    <a:pt x="103423" y="0"/>
                    <a:pt x="120897" y="1829"/>
                    <a:pt x="137774" y="5310"/>
                  </a:cubicBezTo>
                  <a:lnTo>
                    <a:pt x="173432" y="16469"/>
                  </a:lnTo>
                  <a:lnTo>
                    <a:pt x="173432" y="506267"/>
                  </a:lnTo>
                  <a:lnTo>
                    <a:pt x="137774" y="517426"/>
                  </a:lnTo>
                  <a:cubicBezTo>
                    <a:pt x="120897" y="520908"/>
                    <a:pt x="103423" y="522736"/>
                    <a:pt x="85525" y="522736"/>
                  </a:cubicBezTo>
                  <a:cubicBezTo>
                    <a:pt x="67627" y="522736"/>
                    <a:pt x="50152" y="520908"/>
                    <a:pt x="33276" y="517426"/>
                  </a:cubicBezTo>
                  <a:lnTo>
                    <a:pt x="0" y="507012"/>
                  </a:lnTo>
                  <a:lnTo>
                    <a:pt x="0" y="15724"/>
                  </a:lnTo>
                  <a:lnTo>
                    <a:pt x="33276" y="5310"/>
                  </a:lnTo>
                  <a:cubicBezTo>
                    <a:pt x="50152" y="1829"/>
                    <a:pt x="67627" y="0"/>
                    <a:pt x="85525"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3" name="Vrije vorm: vorm 102">
              <a:extLst>
                <a:ext uri="{FF2B5EF4-FFF2-40B4-BE49-F238E27FC236}">
                  <a16:creationId xmlns:a16="http://schemas.microsoft.com/office/drawing/2014/main" id="{548256D2-BBA2-4B11-B90C-9A2332B0C915}"/>
                </a:ext>
              </a:extLst>
            </p:cNvPr>
            <p:cNvSpPr/>
            <p:nvPr/>
          </p:nvSpPr>
          <p:spPr>
            <a:xfrm>
              <a:off x="5461000" y="3191582"/>
              <a:ext cx="173432" cy="491102"/>
            </a:xfrm>
            <a:custGeom>
              <a:avLst/>
              <a:gdLst>
                <a:gd name="connsiteX0" fmla="*/ 173432 w 173432"/>
                <a:gd name="connsiteY0" fmla="*/ 0 h 491102"/>
                <a:gd name="connsiteX1" fmla="*/ 173432 w 173432"/>
                <a:gd name="connsiteY1" fmla="*/ 491102 h 491102"/>
                <a:gd name="connsiteX2" fmla="*/ 158341 w 173432"/>
                <a:gd name="connsiteY2" fmla="*/ 486379 h 491102"/>
                <a:gd name="connsiteX3" fmla="*/ 5266 w 173432"/>
                <a:gd name="connsiteY3" fmla="*/ 298226 h 491102"/>
                <a:gd name="connsiteX4" fmla="*/ 0 w 173432"/>
                <a:gd name="connsiteY4" fmla="*/ 245561 h 491102"/>
                <a:gd name="connsiteX5" fmla="*/ 0 w 173432"/>
                <a:gd name="connsiteY5" fmla="*/ 245541 h 491102"/>
                <a:gd name="connsiteX6" fmla="*/ 5266 w 173432"/>
                <a:gd name="connsiteY6" fmla="*/ 192876 h 491102"/>
                <a:gd name="connsiteX7" fmla="*/ 158341 w 173432"/>
                <a:gd name="connsiteY7" fmla="*/ 4723 h 491102"/>
                <a:gd name="connsiteX8" fmla="*/ 173432 w 173432"/>
                <a:gd name="connsiteY8" fmla="*/ 0 h 491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3432" h="491102">
                  <a:moveTo>
                    <a:pt x="173432" y="0"/>
                  </a:moveTo>
                  <a:lnTo>
                    <a:pt x="173432" y="491102"/>
                  </a:lnTo>
                  <a:lnTo>
                    <a:pt x="158341" y="486379"/>
                  </a:lnTo>
                  <a:cubicBezTo>
                    <a:pt x="80798" y="453315"/>
                    <a:pt x="22534" y="383298"/>
                    <a:pt x="5266" y="298226"/>
                  </a:cubicBezTo>
                  <a:lnTo>
                    <a:pt x="0" y="245561"/>
                  </a:lnTo>
                  <a:lnTo>
                    <a:pt x="0" y="245541"/>
                  </a:lnTo>
                  <a:lnTo>
                    <a:pt x="5266" y="192876"/>
                  </a:lnTo>
                  <a:cubicBezTo>
                    <a:pt x="22534" y="107804"/>
                    <a:pt x="80798" y="37787"/>
                    <a:pt x="158341" y="4723"/>
                  </a:cubicBezTo>
                  <a:lnTo>
                    <a:pt x="173432"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2" name="Vrije vorm: vorm 101">
              <a:extLst>
                <a:ext uri="{FF2B5EF4-FFF2-40B4-BE49-F238E27FC236}">
                  <a16:creationId xmlns:a16="http://schemas.microsoft.com/office/drawing/2014/main" id="{DDC0228A-5E8C-4E09-A327-7526D4ED1FE4}"/>
                </a:ext>
              </a:extLst>
            </p:cNvPr>
            <p:cNvSpPr/>
            <p:nvPr/>
          </p:nvSpPr>
          <p:spPr>
            <a:xfrm>
              <a:off x="5808163" y="3192979"/>
              <a:ext cx="168969" cy="488308"/>
            </a:xfrm>
            <a:custGeom>
              <a:avLst/>
              <a:gdLst>
                <a:gd name="connsiteX0" fmla="*/ 0 w 168969"/>
                <a:gd name="connsiteY0" fmla="*/ 0 h 488308"/>
                <a:gd name="connsiteX1" fmla="*/ 10627 w 168969"/>
                <a:gd name="connsiteY1" fmla="*/ 3326 h 488308"/>
                <a:gd name="connsiteX2" fmla="*/ 168969 w 168969"/>
                <a:gd name="connsiteY2" fmla="*/ 244154 h 488308"/>
                <a:gd name="connsiteX3" fmla="*/ 10627 w 168969"/>
                <a:gd name="connsiteY3" fmla="*/ 484982 h 488308"/>
                <a:gd name="connsiteX4" fmla="*/ 0 w 168969"/>
                <a:gd name="connsiteY4" fmla="*/ 488308 h 488308"/>
                <a:gd name="connsiteX5" fmla="*/ 0 w 168969"/>
                <a:gd name="connsiteY5" fmla="*/ 0 h 488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969" h="488308">
                  <a:moveTo>
                    <a:pt x="0" y="0"/>
                  </a:moveTo>
                  <a:lnTo>
                    <a:pt x="10627" y="3326"/>
                  </a:lnTo>
                  <a:cubicBezTo>
                    <a:pt x="103678" y="43003"/>
                    <a:pt x="168969" y="135892"/>
                    <a:pt x="168969" y="244154"/>
                  </a:cubicBezTo>
                  <a:cubicBezTo>
                    <a:pt x="168969" y="352417"/>
                    <a:pt x="103678" y="445305"/>
                    <a:pt x="10627" y="484982"/>
                  </a:cubicBezTo>
                  <a:lnTo>
                    <a:pt x="0" y="488308"/>
                  </a:lnTo>
                  <a:lnTo>
                    <a:pt x="0"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grpSp>
      <p:cxnSp>
        <p:nvCxnSpPr>
          <p:cNvPr id="22" name="Rechte verbindingslijn 21">
            <a:extLst>
              <a:ext uri="{FF2B5EF4-FFF2-40B4-BE49-F238E27FC236}">
                <a16:creationId xmlns:a16="http://schemas.microsoft.com/office/drawing/2014/main" id="{50F33B9F-9538-4B66-BBCD-86DEF3C2C003}"/>
              </a:ext>
            </a:extLst>
          </p:cNvPr>
          <p:cNvCxnSpPr>
            <a:cxnSpLocks/>
          </p:cNvCxnSpPr>
          <p:nvPr/>
        </p:nvCxnSpPr>
        <p:spPr>
          <a:xfrm>
            <a:off x="1186590" y="3547994"/>
            <a:ext cx="9821964" cy="0"/>
          </a:xfrm>
          <a:prstGeom prst="line">
            <a:avLst/>
          </a:prstGeom>
        </p:spPr>
        <p:style>
          <a:lnRef idx="1">
            <a:schemeClr val="dk1"/>
          </a:lnRef>
          <a:fillRef idx="0">
            <a:schemeClr val="dk1"/>
          </a:fillRef>
          <a:effectRef idx="0">
            <a:schemeClr val="dk1"/>
          </a:effectRef>
          <a:fontRef idx="minor">
            <a:schemeClr val="tx1"/>
          </a:fontRef>
        </p:style>
      </p:cxnSp>
      <p:sp>
        <p:nvSpPr>
          <p:cNvPr id="26" name="Tekstvak 25">
            <a:extLst>
              <a:ext uri="{FF2B5EF4-FFF2-40B4-BE49-F238E27FC236}">
                <a16:creationId xmlns:a16="http://schemas.microsoft.com/office/drawing/2014/main" id="{9E852FDA-96AD-497D-BD91-0E5EAFC7052E}"/>
              </a:ext>
            </a:extLst>
          </p:cNvPr>
          <p:cNvSpPr txBox="1"/>
          <p:nvPr/>
        </p:nvSpPr>
        <p:spPr>
          <a:xfrm>
            <a:off x="1193036" y="3270895"/>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defPPr>
              <a:defRPr lang="en-BE"/>
            </a:defPPr>
            <a:lvl1pPr>
              <a:defRPr sz="1100">
                <a:latin typeface="Candara" panose="020E0502030303020204" pitchFamily="34" charset="0"/>
              </a:defRPr>
            </a:lvl1pPr>
          </a:lstStyle>
          <a:p>
            <a:r>
              <a:rPr lang="nl-BE" dirty="0"/>
              <a:t>Hole</a:t>
            </a:r>
            <a:endParaRPr lang="en-BE" dirty="0"/>
          </a:p>
        </p:txBody>
      </p:sp>
      <p:sp>
        <p:nvSpPr>
          <p:cNvPr id="31" name="Tekstvak 30">
            <a:extLst>
              <a:ext uri="{FF2B5EF4-FFF2-40B4-BE49-F238E27FC236}">
                <a16:creationId xmlns:a16="http://schemas.microsoft.com/office/drawing/2014/main" id="{87B88784-1998-4D2A-ACE8-ADCF201166AA}"/>
              </a:ext>
            </a:extLst>
          </p:cNvPr>
          <p:cNvSpPr txBox="1"/>
          <p:nvPr/>
        </p:nvSpPr>
        <p:spPr>
          <a:xfrm>
            <a:off x="1787107" y="3217034"/>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a:t>
            </a:r>
            <a:endParaRPr lang="en-BE" b="1" dirty="0">
              <a:latin typeface="Candara" panose="020E0502030303020204" pitchFamily="34" charset="0"/>
            </a:endParaRPr>
          </a:p>
        </p:txBody>
      </p:sp>
      <p:sp>
        <p:nvSpPr>
          <p:cNvPr id="114" name="Tekstvak 113">
            <a:extLst>
              <a:ext uri="{FF2B5EF4-FFF2-40B4-BE49-F238E27FC236}">
                <a16:creationId xmlns:a16="http://schemas.microsoft.com/office/drawing/2014/main" id="{CA265B12-4843-4D79-8E94-52FB58943312}"/>
              </a:ext>
            </a:extLst>
          </p:cNvPr>
          <p:cNvSpPr txBox="1"/>
          <p:nvPr/>
        </p:nvSpPr>
        <p:spPr>
          <a:xfrm>
            <a:off x="2842212" y="3217034"/>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2</a:t>
            </a:r>
            <a:endParaRPr lang="en-BE" b="1" dirty="0">
              <a:latin typeface="Candara" panose="020E0502030303020204" pitchFamily="34" charset="0"/>
            </a:endParaRPr>
          </a:p>
        </p:txBody>
      </p:sp>
      <p:sp>
        <p:nvSpPr>
          <p:cNvPr id="115" name="Tekstvak 114">
            <a:extLst>
              <a:ext uri="{FF2B5EF4-FFF2-40B4-BE49-F238E27FC236}">
                <a16:creationId xmlns:a16="http://schemas.microsoft.com/office/drawing/2014/main" id="{40AC0C90-21B3-4C04-B7B2-E7EF85072754}"/>
              </a:ext>
            </a:extLst>
          </p:cNvPr>
          <p:cNvSpPr txBox="1"/>
          <p:nvPr/>
        </p:nvSpPr>
        <p:spPr>
          <a:xfrm>
            <a:off x="3897317" y="3217034"/>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116" name="Tekstvak 115">
            <a:extLst>
              <a:ext uri="{FF2B5EF4-FFF2-40B4-BE49-F238E27FC236}">
                <a16:creationId xmlns:a16="http://schemas.microsoft.com/office/drawing/2014/main" id="{F54C14A7-C4C2-4446-B9B8-DD63EA27AE26}"/>
              </a:ext>
            </a:extLst>
          </p:cNvPr>
          <p:cNvSpPr txBox="1"/>
          <p:nvPr/>
        </p:nvSpPr>
        <p:spPr>
          <a:xfrm>
            <a:off x="4952422" y="3217034"/>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117" name="Tekstvak 116">
            <a:extLst>
              <a:ext uri="{FF2B5EF4-FFF2-40B4-BE49-F238E27FC236}">
                <a16:creationId xmlns:a16="http://schemas.microsoft.com/office/drawing/2014/main" id="{DAC8CAB6-8BBA-4373-AB0A-B216E2F2478B}"/>
              </a:ext>
            </a:extLst>
          </p:cNvPr>
          <p:cNvSpPr txBox="1"/>
          <p:nvPr/>
        </p:nvSpPr>
        <p:spPr>
          <a:xfrm>
            <a:off x="6007527" y="3217034"/>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5</a:t>
            </a:r>
            <a:endParaRPr lang="en-BE" b="1" dirty="0">
              <a:latin typeface="Candara" panose="020E0502030303020204" pitchFamily="34" charset="0"/>
            </a:endParaRPr>
          </a:p>
        </p:txBody>
      </p:sp>
      <p:sp>
        <p:nvSpPr>
          <p:cNvPr id="118" name="Tekstvak 117">
            <a:extLst>
              <a:ext uri="{FF2B5EF4-FFF2-40B4-BE49-F238E27FC236}">
                <a16:creationId xmlns:a16="http://schemas.microsoft.com/office/drawing/2014/main" id="{700FF20E-320A-45BB-9953-E112C021AACD}"/>
              </a:ext>
            </a:extLst>
          </p:cNvPr>
          <p:cNvSpPr txBox="1"/>
          <p:nvPr/>
        </p:nvSpPr>
        <p:spPr>
          <a:xfrm>
            <a:off x="7062632" y="3217034"/>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6</a:t>
            </a:r>
            <a:endParaRPr lang="en-BE" b="1" dirty="0">
              <a:latin typeface="Candara" panose="020E0502030303020204" pitchFamily="34" charset="0"/>
            </a:endParaRPr>
          </a:p>
        </p:txBody>
      </p:sp>
      <p:sp>
        <p:nvSpPr>
          <p:cNvPr id="119" name="Tekstvak 118">
            <a:extLst>
              <a:ext uri="{FF2B5EF4-FFF2-40B4-BE49-F238E27FC236}">
                <a16:creationId xmlns:a16="http://schemas.microsoft.com/office/drawing/2014/main" id="{AC0B0A60-7776-4139-BADD-5F18D1A73926}"/>
              </a:ext>
            </a:extLst>
          </p:cNvPr>
          <p:cNvSpPr txBox="1"/>
          <p:nvPr/>
        </p:nvSpPr>
        <p:spPr>
          <a:xfrm>
            <a:off x="8117737" y="3217034"/>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7</a:t>
            </a:r>
            <a:endParaRPr lang="en-BE" b="1" dirty="0">
              <a:latin typeface="Candara" panose="020E0502030303020204" pitchFamily="34" charset="0"/>
            </a:endParaRPr>
          </a:p>
        </p:txBody>
      </p:sp>
      <p:sp>
        <p:nvSpPr>
          <p:cNvPr id="123" name="Tekstvak 122">
            <a:extLst>
              <a:ext uri="{FF2B5EF4-FFF2-40B4-BE49-F238E27FC236}">
                <a16:creationId xmlns:a16="http://schemas.microsoft.com/office/drawing/2014/main" id="{D5B7889E-BC64-48F8-A76E-04958BB1CAEA}"/>
              </a:ext>
            </a:extLst>
          </p:cNvPr>
          <p:cNvSpPr txBox="1"/>
          <p:nvPr/>
        </p:nvSpPr>
        <p:spPr>
          <a:xfrm>
            <a:off x="9172842" y="3217034"/>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8</a:t>
            </a:r>
            <a:endParaRPr lang="en-BE" b="1" dirty="0">
              <a:latin typeface="Candara" panose="020E0502030303020204" pitchFamily="34" charset="0"/>
            </a:endParaRPr>
          </a:p>
        </p:txBody>
      </p:sp>
      <p:sp>
        <p:nvSpPr>
          <p:cNvPr id="124" name="Tekstvak 123">
            <a:extLst>
              <a:ext uri="{FF2B5EF4-FFF2-40B4-BE49-F238E27FC236}">
                <a16:creationId xmlns:a16="http://schemas.microsoft.com/office/drawing/2014/main" id="{BBA4F339-F514-4393-BE33-EB9B17DC35CC}"/>
              </a:ext>
            </a:extLst>
          </p:cNvPr>
          <p:cNvSpPr txBox="1"/>
          <p:nvPr/>
        </p:nvSpPr>
        <p:spPr>
          <a:xfrm>
            <a:off x="10227945" y="3217034"/>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9</a:t>
            </a:r>
            <a:endParaRPr lang="en-BE" b="1" dirty="0">
              <a:latin typeface="Candara" panose="020E0502030303020204" pitchFamily="34" charset="0"/>
            </a:endParaRPr>
          </a:p>
        </p:txBody>
      </p:sp>
      <p:sp>
        <p:nvSpPr>
          <p:cNvPr id="144" name="Tekstvak 143">
            <a:extLst>
              <a:ext uri="{FF2B5EF4-FFF2-40B4-BE49-F238E27FC236}">
                <a16:creationId xmlns:a16="http://schemas.microsoft.com/office/drawing/2014/main" id="{BEDEB585-CCC1-4297-94E4-536C373CDEE0}"/>
              </a:ext>
            </a:extLst>
          </p:cNvPr>
          <p:cNvSpPr txBox="1"/>
          <p:nvPr/>
        </p:nvSpPr>
        <p:spPr>
          <a:xfrm>
            <a:off x="1189640" y="3683937"/>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ctr">
            <a:spAutoFit/>
          </a:bodyPr>
          <a:lstStyle/>
          <a:p>
            <a:r>
              <a:rPr lang="nl-BE" sz="1100" dirty="0">
                <a:latin typeface="Candara" panose="020E0502030303020204" pitchFamily="34" charset="0"/>
              </a:rPr>
              <a:t>Score</a:t>
            </a:r>
            <a:endParaRPr lang="en-BE" sz="1100" dirty="0">
              <a:latin typeface="Candara" panose="020E0502030303020204" pitchFamily="34" charset="0"/>
            </a:endParaRPr>
          </a:p>
        </p:txBody>
      </p:sp>
      <p:sp>
        <p:nvSpPr>
          <p:cNvPr id="145" name="Tekstvak 144">
            <a:extLst>
              <a:ext uri="{FF2B5EF4-FFF2-40B4-BE49-F238E27FC236}">
                <a16:creationId xmlns:a16="http://schemas.microsoft.com/office/drawing/2014/main" id="{4EA761E4-3686-4A55-825C-F829F8CD6771}"/>
              </a:ext>
            </a:extLst>
          </p:cNvPr>
          <p:cNvSpPr txBox="1"/>
          <p:nvPr/>
        </p:nvSpPr>
        <p:spPr>
          <a:xfrm>
            <a:off x="1793728" y="3630076"/>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146" name="Tekstvak 145">
            <a:extLst>
              <a:ext uri="{FF2B5EF4-FFF2-40B4-BE49-F238E27FC236}">
                <a16:creationId xmlns:a16="http://schemas.microsoft.com/office/drawing/2014/main" id="{34AE63DF-97AE-460A-BC22-ABAFC2664039}"/>
              </a:ext>
            </a:extLst>
          </p:cNvPr>
          <p:cNvSpPr txBox="1"/>
          <p:nvPr/>
        </p:nvSpPr>
        <p:spPr>
          <a:xfrm>
            <a:off x="2848833" y="3630076"/>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147" name="Tekstvak 146">
            <a:extLst>
              <a:ext uri="{FF2B5EF4-FFF2-40B4-BE49-F238E27FC236}">
                <a16:creationId xmlns:a16="http://schemas.microsoft.com/office/drawing/2014/main" id="{ED942542-DB39-4CF4-A53E-02CE4BC2BADD}"/>
              </a:ext>
            </a:extLst>
          </p:cNvPr>
          <p:cNvSpPr txBox="1"/>
          <p:nvPr/>
        </p:nvSpPr>
        <p:spPr>
          <a:xfrm>
            <a:off x="3903938" y="3630076"/>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148" name="Tekstvak 147">
            <a:extLst>
              <a:ext uri="{FF2B5EF4-FFF2-40B4-BE49-F238E27FC236}">
                <a16:creationId xmlns:a16="http://schemas.microsoft.com/office/drawing/2014/main" id="{7A8E6561-CF9C-4B7E-9031-CD22EDD3906A}"/>
              </a:ext>
            </a:extLst>
          </p:cNvPr>
          <p:cNvSpPr txBox="1"/>
          <p:nvPr/>
        </p:nvSpPr>
        <p:spPr>
          <a:xfrm>
            <a:off x="4959043" y="3630076"/>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149" name="Tekstvak 148">
            <a:extLst>
              <a:ext uri="{FF2B5EF4-FFF2-40B4-BE49-F238E27FC236}">
                <a16:creationId xmlns:a16="http://schemas.microsoft.com/office/drawing/2014/main" id="{89A0D718-0B3D-4BAC-B210-8EE4DB61279C}"/>
              </a:ext>
            </a:extLst>
          </p:cNvPr>
          <p:cNvSpPr txBox="1"/>
          <p:nvPr/>
        </p:nvSpPr>
        <p:spPr>
          <a:xfrm>
            <a:off x="6014148" y="3630076"/>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 </a:t>
            </a:r>
            <a:endParaRPr lang="en-BE" b="1" dirty="0">
              <a:latin typeface="Candara" panose="020E0502030303020204" pitchFamily="34" charset="0"/>
            </a:endParaRPr>
          </a:p>
        </p:txBody>
      </p:sp>
      <p:sp>
        <p:nvSpPr>
          <p:cNvPr id="150" name="Tekstvak 149">
            <a:extLst>
              <a:ext uri="{FF2B5EF4-FFF2-40B4-BE49-F238E27FC236}">
                <a16:creationId xmlns:a16="http://schemas.microsoft.com/office/drawing/2014/main" id="{02134CD8-780C-484A-B78E-D2CBB00E7A53}"/>
              </a:ext>
            </a:extLst>
          </p:cNvPr>
          <p:cNvSpPr txBox="1"/>
          <p:nvPr/>
        </p:nvSpPr>
        <p:spPr>
          <a:xfrm>
            <a:off x="7069253" y="3630076"/>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2</a:t>
            </a:r>
            <a:endParaRPr lang="en-BE" b="1" dirty="0">
              <a:latin typeface="Candara" panose="020E0502030303020204" pitchFamily="34" charset="0"/>
            </a:endParaRPr>
          </a:p>
        </p:txBody>
      </p:sp>
      <p:sp>
        <p:nvSpPr>
          <p:cNvPr id="151" name="Tekstvak 150">
            <a:extLst>
              <a:ext uri="{FF2B5EF4-FFF2-40B4-BE49-F238E27FC236}">
                <a16:creationId xmlns:a16="http://schemas.microsoft.com/office/drawing/2014/main" id="{F83CEFB3-6F8F-4936-93D5-EF24E5D721AB}"/>
              </a:ext>
            </a:extLst>
          </p:cNvPr>
          <p:cNvSpPr txBox="1"/>
          <p:nvPr/>
        </p:nvSpPr>
        <p:spPr>
          <a:xfrm>
            <a:off x="8124358" y="3630076"/>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5</a:t>
            </a:r>
            <a:endParaRPr lang="en-BE" b="1" dirty="0">
              <a:latin typeface="Candara" panose="020E0502030303020204" pitchFamily="34" charset="0"/>
            </a:endParaRPr>
          </a:p>
        </p:txBody>
      </p:sp>
      <p:sp>
        <p:nvSpPr>
          <p:cNvPr id="152" name="Tekstvak 151">
            <a:extLst>
              <a:ext uri="{FF2B5EF4-FFF2-40B4-BE49-F238E27FC236}">
                <a16:creationId xmlns:a16="http://schemas.microsoft.com/office/drawing/2014/main" id="{0046208C-8B54-4583-8BFC-86016C95E801}"/>
              </a:ext>
            </a:extLst>
          </p:cNvPr>
          <p:cNvSpPr txBox="1"/>
          <p:nvPr/>
        </p:nvSpPr>
        <p:spPr>
          <a:xfrm>
            <a:off x="9179463" y="3630076"/>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5</a:t>
            </a:r>
            <a:endParaRPr lang="en-BE" b="1" dirty="0">
              <a:latin typeface="Candara" panose="020E0502030303020204" pitchFamily="34" charset="0"/>
            </a:endParaRPr>
          </a:p>
        </p:txBody>
      </p:sp>
      <p:sp>
        <p:nvSpPr>
          <p:cNvPr id="153" name="Tekstvak 152">
            <a:extLst>
              <a:ext uri="{FF2B5EF4-FFF2-40B4-BE49-F238E27FC236}">
                <a16:creationId xmlns:a16="http://schemas.microsoft.com/office/drawing/2014/main" id="{4350A729-77A9-4E34-A440-EC2E577D77E8}"/>
              </a:ext>
            </a:extLst>
          </p:cNvPr>
          <p:cNvSpPr txBox="1"/>
          <p:nvPr/>
        </p:nvSpPr>
        <p:spPr>
          <a:xfrm>
            <a:off x="10234566" y="3630076"/>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32" name="Ovaal 31">
            <a:extLst>
              <a:ext uri="{FF2B5EF4-FFF2-40B4-BE49-F238E27FC236}">
                <a16:creationId xmlns:a16="http://schemas.microsoft.com/office/drawing/2014/main" id="{B8A3594A-F588-4370-9B16-606BB688C1C0}"/>
              </a:ext>
            </a:extLst>
          </p:cNvPr>
          <p:cNvSpPr/>
          <p:nvPr/>
        </p:nvSpPr>
        <p:spPr>
          <a:xfrm>
            <a:off x="3003206" y="3646836"/>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4" name="Ovaal 153">
            <a:extLst>
              <a:ext uri="{FF2B5EF4-FFF2-40B4-BE49-F238E27FC236}">
                <a16:creationId xmlns:a16="http://schemas.microsoft.com/office/drawing/2014/main" id="{8056D642-B215-4DE2-BE72-3A6E920D6E56}"/>
              </a:ext>
            </a:extLst>
          </p:cNvPr>
          <p:cNvSpPr/>
          <p:nvPr/>
        </p:nvSpPr>
        <p:spPr>
          <a:xfrm>
            <a:off x="4044180" y="3641223"/>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5" name="Ovaal 154">
            <a:extLst>
              <a:ext uri="{FF2B5EF4-FFF2-40B4-BE49-F238E27FC236}">
                <a16:creationId xmlns:a16="http://schemas.microsoft.com/office/drawing/2014/main" id="{CA67DD39-186E-47B5-A24F-343A48E19EE6}"/>
              </a:ext>
            </a:extLst>
          </p:cNvPr>
          <p:cNvSpPr/>
          <p:nvPr/>
        </p:nvSpPr>
        <p:spPr>
          <a:xfrm>
            <a:off x="6168521" y="3635610"/>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6" name="Ovaal 155">
            <a:extLst>
              <a:ext uri="{FF2B5EF4-FFF2-40B4-BE49-F238E27FC236}">
                <a16:creationId xmlns:a16="http://schemas.microsoft.com/office/drawing/2014/main" id="{44BB8758-3453-43D2-94FD-6F0967384C73}"/>
              </a:ext>
            </a:extLst>
          </p:cNvPr>
          <p:cNvSpPr/>
          <p:nvPr/>
        </p:nvSpPr>
        <p:spPr>
          <a:xfrm>
            <a:off x="7192808" y="3599179"/>
            <a:ext cx="380826" cy="38082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7" name="Ovaal 156">
            <a:extLst>
              <a:ext uri="{FF2B5EF4-FFF2-40B4-BE49-F238E27FC236}">
                <a16:creationId xmlns:a16="http://schemas.microsoft.com/office/drawing/2014/main" id="{AE8D2851-4E6F-4936-A6AE-AF874F322CDA}"/>
              </a:ext>
            </a:extLst>
          </p:cNvPr>
          <p:cNvSpPr/>
          <p:nvPr/>
        </p:nvSpPr>
        <p:spPr>
          <a:xfrm>
            <a:off x="7225043" y="3631414"/>
            <a:ext cx="316356" cy="31635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8" name="Rechthoek 157">
            <a:extLst>
              <a:ext uri="{FF2B5EF4-FFF2-40B4-BE49-F238E27FC236}">
                <a16:creationId xmlns:a16="http://schemas.microsoft.com/office/drawing/2014/main" id="{A64F70EC-545B-4E44-9857-7A31F7B7A8CB}"/>
              </a:ext>
            </a:extLst>
          </p:cNvPr>
          <p:cNvSpPr/>
          <p:nvPr/>
        </p:nvSpPr>
        <p:spPr>
          <a:xfrm>
            <a:off x="8247914" y="3617435"/>
            <a:ext cx="380826" cy="38082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9" name="Rechthoek 158">
            <a:extLst>
              <a:ext uri="{FF2B5EF4-FFF2-40B4-BE49-F238E27FC236}">
                <a16:creationId xmlns:a16="http://schemas.microsoft.com/office/drawing/2014/main" id="{C67992E5-47E0-42E0-B3CD-5CC4CF8B6279}"/>
              </a:ext>
            </a:extLst>
          </p:cNvPr>
          <p:cNvSpPr/>
          <p:nvPr/>
        </p:nvSpPr>
        <p:spPr>
          <a:xfrm>
            <a:off x="8280148" y="3649670"/>
            <a:ext cx="316356" cy="31635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60" name="Rechthoek 159">
            <a:extLst>
              <a:ext uri="{FF2B5EF4-FFF2-40B4-BE49-F238E27FC236}">
                <a16:creationId xmlns:a16="http://schemas.microsoft.com/office/drawing/2014/main" id="{AA98EB52-2BA9-43BA-90E1-A2A345647B49}"/>
              </a:ext>
            </a:extLst>
          </p:cNvPr>
          <p:cNvSpPr/>
          <p:nvPr/>
        </p:nvSpPr>
        <p:spPr>
          <a:xfrm>
            <a:off x="5108212" y="3638444"/>
            <a:ext cx="316356" cy="31635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39" name="Groep 38">
            <a:extLst>
              <a:ext uri="{FF2B5EF4-FFF2-40B4-BE49-F238E27FC236}">
                <a16:creationId xmlns:a16="http://schemas.microsoft.com/office/drawing/2014/main" id="{5AF6DE8F-C90C-421C-B6C7-5F6F2FB03886}"/>
              </a:ext>
            </a:extLst>
          </p:cNvPr>
          <p:cNvGrpSpPr/>
          <p:nvPr/>
        </p:nvGrpSpPr>
        <p:grpSpPr>
          <a:xfrm>
            <a:off x="2827542" y="7392490"/>
            <a:ext cx="670516" cy="327296"/>
            <a:chOff x="2827542" y="4861509"/>
            <a:chExt cx="670516" cy="327296"/>
          </a:xfrm>
        </p:grpSpPr>
        <p:sp>
          <p:nvSpPr>
            <p:cNvPr id="35" name="Rechthoek: afgeronde hoeken 34">
              <a:extLst>
                <a:ext uri="{FF2B5EF4-FFF2-40B4-BE49-F238E27FC236}">
                  <a16:creationId xmlns:a16="http://schemas.microsoft.com/office/drawing/2014/main" id="{74D5A34A-7093-4647-82D6-1EC8B9240EB4}"/>
                </a:ext>
              </a:extLst>
            </p:cNvPr>
            <p:cNvSpPr/>
            <p:nvPr/>
          </p:nvSpPr>
          <p:spPr>
            <a:xfrm>
              <a:off x="2827542" y="4916390"/>
              <a:ext cx="670516"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Birdie</a:t>
              </a:r>
              <a:endParaRPr lang="en-BE" sz="1600" dirty="0">
                <a:latin typeface="Candara" panose="020E0502030303020204" pitchFamily="34" charset="0"/>
              </a:endParaRPr>
            </a:p>
          </p:txBody>
        </p:sp>
        <p:sp>
          <p:nvSpPr>
            <p:cNvPr id="162" name="Vrije vorm: vorm 161">
              <a:extLst>
                <a:ext uri="{FF2B5EF4-FFF2-40B4-BE49-F238E27FC236}">
                  <a16:creationId xmlns:a16="http://schemas.microsoft.com/office/drawing/2014/main" id="{1178072A-CE0F-4A63-B1B0-12C0FC24563D}"/>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grpSp>
        <p:nvGrpSpPr>
          <p:cNvPr id="163" name="Groep 162">
            <a:extLst>
              <a:ext uri="{FF2B5EF4-FFF2-40B4-BE49-F238E27FC236}">
                <a16:creationId xmlns:a16="http://schemas.microsoft.com/office/drawing/2014/main" id="{C1AD08B1-A638-4B31-B684-76FC04BB771E}"/>
              </a:ext>
            </a:extLst>
          </p:cNvPr>
          <p:cNvGrpSpPr/>
          <p:nvPr/>
        </p:nvGrpSpPr>
        <p:grpSpPr>
          <a:xfrm>
            <a:off x="4937821" y="7392490"/>
            <a:ext cx="670516" cy="327296"/>
            <a:chOff x="2827542" y="4861509"/>
            <a:chExt cx="670516" cy="327296"/>
          </a:xfrm>
        </p:grpSpPr>
        <p:sp>
          <p:nvSpPr>
            <p:cNvPr id="164" name="Rechthoek: afgeronde hoeken 163">
              <a:extLst>
                <a:ext uri="{FF2B5EF4-FFF2-40B4-BE49-F238E27FC236}">
                  <a16:creationId xmlns:a16="http://schemas.microsoft.com/office/drawing/2014/main" id="{1CCF70A5-117C-4BC0-83A1-29ADF528A424}"/>
                </a:ext>
              </a:extLst>
            </p:cNvPr>
            <p:cNvSpPr/>
            <p:nvPr/>
          </p:nvSpPr>
          <p:spPr>
            <a:xfrm>
              <a:off x="2827542" y="4916390"/>
              <a:ext cx="670516"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Birdie</a:t>
              </a:r>
              <a:endParaRPr lang="en-BE" sz="1600" dirty="0">
                <a:latin typeface="Candara" panose="020E0502030303020204" pitchFamily="34" charset="0"/>
              </a:endParaRPr>
            </a:p>
          </p:txBody>
        </p:sp>
        <p:sp>
          <p:nvSpPr>
            <p:cNvPr id="165" name="Vrije vorm: vorm 164">
              <a:extLst>
                <a:ext uri="{FF2B5EF4-FFF2-40B4-BE49-F238E27FC236}">
                  <a16:creationId xmlns:a16="http://schemas.microsoft.com/office/drawing/2014/main" id="{830608E6-6A9D-4DDF-8A45-F86BCDA95C3B}"/>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grpSp>
        <p:nvGrpSpPr>
          <p:cNvPr id="166" name="Groep 165">
            <a:extLst>
              <a:ext uri="{FF2B5EF4-FFF2-40B4-BE49-F238E27FC236}">
                <a16:creationId xmlns:a16="http://schemas.microsoft.com/office/drawing/2014/main" id="{C360C58B-CE3B-415A-9541-9DF37EE3E74D}"/>
              </a:ext>
            </a:extLst>
          </p:cNvPr>
          <p:cNvGrpSpPr/>
          <p:nvPr/>
        </p:nvGrpSpPr>
        <p:grpSpPr>
          <a:xfrm>
            <a:off x="7048279" y="7392490"/>
            <a:ext cx="640546" cy="327296"/>
            <a:chOff x="2842528" y="4861509"/>
            <a:chExt cx="640546" cy="327296"/>
          </a:xfrm>
        </p:grpSpPr>
        <p:sp>
          <p:nvSpPr>
            <p:cNvPr id="167" name="Rechthoek: afgeronde hoeken 166">
              <a:extLst>
                <a:ext uri="{FF2B5EF4-FFF2-40B4-BE49-F238E27FC236}">
                  <a16:creationId xmlns:a16="http://schemas.microsoft.com/office/drawing/2014/main" id="{CCC181FA-E0C1-45AC-9473-F98B1B5DDAFB}"/>
                </a:ext>
              </a:extLst>
            </p:cNvPr>
            <p:cNvSpPr/>
            <p:nvPr/>
          </p:nvSpPr>
          <p:spPr>
            <a:xfrm>
              <a:off x="2842528" y="4916390"/>
              <a:ext cx="640546"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Eagle</a:t>
              </a:r>
              <a:endParaRPr lang="en-BE" sz="1600" dirty="0">
                <a:latin typeface="Candara" panose="020E0502030303020204" pitchFamily="34" charset="0"/>
              </a:endParaRPr>
            </a:p>
          </p:txBody>
        </p:sp>
        <p:sp>
          <p:nvSpPr>
            <p:cNvPr id="168" name="Vrije vorm: vorm 167">
              <a:extLst>
                <a:ext uri="{FF2B5EF4-FFF2-40B4-BE49-F238E27FC236}">
                  <a16:creationId xmlns:a16="http://schemas.microsoft.com/office/drawing/2014/main" id="{10C011CD-0F8E-41E9-B8B9-F9D46C3A0135}"/>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grpSp>
        <p:nvGrpSpPr>
          <p:cNvPr id="169" name="Groep 168">
            <a:extLst>
              <a:ext uri="{FF2B5EF4-FFF2-40B4-BE49-F238E27FC236}">
                <a16:creationId xmlns:a16="http://schemas.microsoft.com/office/drawing/2014/main" id="{032BCB26-D2DE-45C5-BF1D-5FA82753C694}"/>
              </a:ext>
            </a:extLst>
          </p:cNvPr>
          <p:cNvGrpSpPr/>
          <p:nvPr/>
        </p:nvGrpSpPr>
        <p:grpSpPr>
          <a:xfrm>
            <a:off x="7999001" y="7392490"/>
            <a:ext cx="861085" cy="655005"/>
            <a:chOff x="2732260" y="4861509"/>
            <a:chExt cx="861085" cy="655005"/>
          </a:xfrm>
        </p:grpSpPr>
        <p:sp>
          <p:nvSpPr>
            <p:cNvPr id="170" name="Rechthoek: afgeronde hoeken 169">
              <a:extLst>
                <a:ext uri="{FF2B5EF4-FFF2-40B4-BE49-F238E27FC236}">
                  <a16:creationId xmlns:a16="http://schemas.microsoft.com/office/drawing/2014/main" id="{197853F8-E8B9-4BF5-A3E7-B5B3AEB3478B}"/>
                </a:ext>
              </a:extLst>
            </p:cNvPr>
            <p:cNvSpPr/>
            <p:nvPr/>
          </p:nvSpPr>
          <p:spPr>
            <a:xfrm>
              <a:off x="2732260" y="4971684"/>
              <a:ext cx="861085" cy="54483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Double </a:t>
              </a:r>
              <a:br>
                <a:rPr lang="en-GB" sz="1600" dirty="0">
                  <a:latin typeface="Candara" panose="020E0502030303020204" pitchFamily="34" charset="0"/>
                </a:rPr>
              </a:br>
              <a:r>
                <a:rPr lang="en-GB" sz="1600" dirty="0">
                  <a:latin typeface="Candara" panose="020E0502030303020204" pitchFamily="34" charset="0"/>
                </a:rPr>
                <a:t>bogey</a:t>
              </a:r>
              <a:endParaRPr lang="en-BE" sz="1600" dirty="0">
                <a:latin typeface="Candara" panose="020E0502030303020204" pitchFamily="34" charset="0"/>
              </a:endParaRPr>
            </a:p>
          </p:txBody>
        </p:sp>
        <p:sp>
          <p:nvSpPr>
            <p:cNvPr id="171" name="Vrije vorm: vorm 170">
              <a:extLst>
                <a:ext uri="{FF2B5EF4-FFF2-40B4-BE49-F238E27FC236}">
                  <a16:creationId xmlns:a16="http://schemas.microsoft.com/office/drawing/2014/main" id="{EF83CE2D-E10C-44F8-B8B1-FE97548A2269}"/>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cxnSp>
        <p:nvCxnSpPr>
          <p:cNvPr id="208" name="Rechte verbindingslijn 207">
            <a:extLst>
              <a:ext uri="{FF2B5EF4-FFF2-40B4-BE49-F238E27FC236}">
                <a16:creationId xmlns:a16="http://schemas.microsoft.com/office/drawing/2014/main" id="{48903970-33A9-491D-AF6F-7188E42A782D}"/>
              </a:ext>
            </a:extLst>
          </p:cNvPr>
          <p:cNvCxnSpPr>
            <a:cxnSpLocks/>
          </p:cNvCxnSpPr>
          <p:nvPr/>
        </p:nvCxnSpPr>
        <p:spPr>
          <a:xfrm>
            <a:off x="1193211" y="4472325"/>
            <a:ext cx="9821964" cy="0"/>
          </a:xfrm>
          <a:prstGeom prst="line">
            <a:avLst/>
          </a:prstGeom>
        </p:spPr>
        <p:style>
          <a:lnRef idx="1">
            <a:schemeClr val="dk1"/>
          </a:lnRef>
          <a:fillRef idx="0">
            <a:schemeClr val="dk1"/>
          </a:fillRef>
          <a:effectRef idx="0">
            <a:schemeClr val="dk1"/>
          </a:effectRef>
          <a:fontRef idx="minor">
            <a:schemeClr val="tx1"/>
          </a:fontRef>
        </p:style>
      </p:cxnSp>
      <p:sp>
        <p:nvSpPr>
          <p:cNvPr id="209" name="Tekstvak 208">
            <a:extLst>
              <a:ext uri="{FF2B5EF4-FFF2-40B4-BE49-F238E27FC236}">
                <a16:creationId xmlns:a16="http://schemas.microsoft.com/office/drawing/2014/main" id="{E6D823B5-FD2F-44E7-901D-EEBF99BD4263}"/>
              </a:ext>
            </a:extLst>
          </p:cNvPr>
          <p:cNvSpPr txBox="1"/>
          <p:nvPr/>
        </p:nvSpPr>
        <p:spPr>
          <a:xfrm>
            <a:off x="1199657" y="4195226"/>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defPPr>
              <a:defRPr lang="en-BE"/>
            </a:defPPr>
            <a:lvl1pPr>
              <a:defRPr sz="1100">
                <a:latin typeface="Candara" panose="020E0502030303020204" pitchFamily="34" charset="0"/>
              </a:defRPr>
            </a:lvl1pPr>
          </a:lstStyle>
          <a:p>
            <a:r>
              <a:rPr lang="nl-BE" dirty="0"/>
              <a:t>Hole</a:t>
            </a:r>
            <a:endParaRPr lang="en-BE" dirty="0"/>
          </a:p>
        </p:txBody>
      </p:sp>
      <p:sp>
        <p:nvSpPr>
          <p:cNvPr id="210" name="Tekstvak 209">
            <a:extLst>
              <a:ext uri="{FF2B5EF4-FFF2-40B4-BE49-F238E27FC236}">
                <a16:creationId xmlns:a16="http://schemas.microsoft.com/office/drawing/2014/main" id="{0DA816B5-480F-4B1E-ABB2-1E9ED6B3783F}"/>
              </a:ext>
            </a:extLst>
          </p:cNvPr>
          <p:cNvSpPr txBox="1"/>
          <p:nvPr/>
        </p:nvSpPr>
        <p:spPr>
          <a:xfrm>
            <a:off x="1189815" y="4526164"/>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t">
            <a:spAutoFit/>
          </a:bodyPr>
          <a:lstStyle/>
          <a:p>
            <a:r>
              <a:rPr lang="nl-BE" sz="1100" dirty="0">
                <a:solidFill>
                  <a:schemeClr val="accent2">
                    <a:lumMod val="50000"/>
                    <a:lumOff val="50000"/>
                  </a:schemeClr>
                </a:solidFill>
                <a:latin typeface="Candara" panose="020E0502030303020204" pitchFamily="34" charset="0"/>
              </a:rPr>
              <a:t>Par</a:t>
            </a:r>
            <a:endParaRPr lang="en-BE" sz="1100" dirty="0">
              <a:solidFill>
                <a:schemeClr val="accent2">
                  <a:lumMod val="50000"/>
                  <a:lumOff val="50000"/>
                </a:schemeClr>
              </a:solidFill>
              <a:latin typeface="Candara" panose="020E0502030303020204" pitchFamily="34" charset="0"/>
            </a:endParaRPr>
          </a:p>
        </p:txBody>
      </p:sp>
      <p:sp>
        <p:nvSpPr>
          <p:cNvPr id="211" name="Tekstvak 210">
            <a:extLst>
              <a:ext uri="{FF2B5EF4-FFF2-40B4-BE49-F238E27FC236}">
                <a16:creationId xmlns:a16="http://schemas.microsoft.com/office/drawing/2014/main" id="{5805813F-68AF-47FA-9749-1DEBC0E5B73F}"/>
              </a:ext>
            </a:extLst>
          </p:cNvPr>
          <p:cNvSpPr txBox="1"/>
          <p:nvPr/>
        </p:nvSpPr>
        <p:spPr>
          <a:xfrm>
            <a:off x="1793728" y="4141365"/>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10</a:t>
            </a:r>
            <a:endParaRPr lang="en-BE" b="1" dirty="0">
              <a:latin typeface="Candara" panose="020E0502030303020204" pitchFamily="34" charset="0"/>
            </a:endParaRPr>
          </a:p>
        </p:txBody>
      </p:sp>
      <p:sp>
        <p:nvSpPr>
          <p:cNvPr id="212" name="Tekstvak 211">
            <a:extLst>
              <a:ext uri="{FF2B5EF4-FFF2-40B4-BE49-F238E27FC236}">
                <a16:creationId xmlns:a16="http://schemas.microsoft.com/office/drawing/2014/main" id="{43C8AD64-5B6D-49B4-AE40-63868D1085DB}"/>
              </a:ext>
            </a:extLst>
          </p:cNvPr>
          <p:cNvSpPr txBox="1"/>
          <p:nvPr/>
        </p:nvSpPr>
        <p:spPr>
          <a:xfrm>
            <a:off x="2848833" y="4141365"/>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11</a:t>
            </a:r>
            <a:endParaRPr lang="en-BE" b="1" dirty="0">
              <a:latin typeface="Candara" panose="020E0502030303020204" pitchFamily="34" charset="0"/>
            </a:endParaRPr>
          </a:p>
        </p:txBody>
      </p:sp>
      <p:sp>
        <p:nvSpPr>
          <p:cNvPr id="213" name="Tekstvak 212">
            <a:extLst>
              <a:ext uri="{FF2B5EF4-FFF2-40B4-BE49-F238E27FC236}">
                <a16:creationId xmlns:a16="http://schemas.microsoft.com/office/drawing/2014/main" id="{3C5B7E56-BE30-46F0-A68A-75D7BFED3DD2}"/>
              </a:ext>
            </a:extLst>
          </p:cNvPr>
          <p:cNvSpPr txBox="1"/>
          <p:nvPr/>
        </p:nvSpPr>
        <p:spPr>
          <a:xfrm>
            <a:off x="3903938" y="4141365"/>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12</a:t>
            </a:r>
            <a:endParaRPr lang="en-BE" b="1" dirty="0">
              <a:latin typeface="Candara" panose="020E0502030303020204" pitchFamily="34" charset="0"/>
            </a:endParaRPr>
          </a:p>
        </p:txBody>
      </p:sp>
      <p:sp>
        <p:nvSpPr>
          <p:cNvPr id="214" name="Tekstvak 213">
            <a:extLst>
              <a:ext uri="{FF2B5EF4-FFF2-40B4-BE49-F238E27FC236}">
                <a16:creationId xmlns:a16="http://schemas.microsoft.com/office/drawing/2014/main" id="{EEC48D8F-0273-49B0-86D8-6462358AE70B}"/>
              </a:ext>
            </a:extLst>
          </p:cNvPr>
          <p:cNvSpPr txBox="1"/>
          <p:nvPr/>
        </p:nvSpPr>
        <p:spPr>
          <a:xfrm>
            <a:off x="4959043" y="4141365"/>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13</a:t>
            </a:r>
            <a:endParaRPr lang="en-BE" b="1" dirty="0">
              <a:latin typeface="Candara" panose="020E0502030303020204" pitchFamily="34" charset="0"/>
            </a:endParaRPr>
          </a:p>
        </p:txBody>
      </p:sp>
      <p:sp>
        <p:nvSpPr>
          <p:cNvPr id="215" name="Tekstvak 214">
            <a:extLst>
              <a:ext uri="{FF2B5EF4-FFF2-40B4-BE49-F238E27FC236}">
                <a16:creationId xmlns:a16="http://schemas.microsoft.com/office/drawing/2014/main" id="{700541E1-ED5C-4C4C-BE50-D3967A93CF3D}"/>
              </a:ext>
            </a:extLst>
          </p:cNvPr>
          <p:cNvSpPr txBox="1"/>
          <p:nvPr/>
        </p:nvSpPr>
        <p:spPr>
          <a:xfrm>
            <a:off x="6014148" y="4141365"/>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14</a:t>
            </a:r>
            <a:endParaRPr lang="en-BE" b="1" dirty="0">
              <a:latin typeface="Candara" panose="020E0502030303020204" pitchFamily="34" charset="0"/>
            </a:endParaRPr>
          </a:p>
        </p:txBody>
      </p:sp>
      <p:sp>
        <p:nvSpPr>
          <p:cNvPr id="216" name="Tekstvak 215">
            <a:extLst>
              <a:ext uri="{FF2B5EF4-FFF2-40B4-BE49-F238E27FC236}">
                <a16:creationId xmlns:a16="http://schemas.microsoft.com/office/drawing/2014/main" id="{0E61AAEA-A4D8-4426-8277-E8EF7FF1AA15}"/>
              </a:ext>
            </a:extLst>
          </p:cNvPr>
          <p:cNvSpPr txBox="1"/>
          <p:nvPr/>
        </p:nvSpPr>
        <p:spPr>
          <a:xfrm>
            <a:off x="7069253" y="4141365"/>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15</a:t>
            </a:r>
            <a:endParaRPr lang="en-BE" b="1" dirty="0">
              <a:latin typeface="Candara" panose="020E0502030303020204" pitchFamily="34" charset="0"/>
            </a:endParaRPr>
          </a:p>
        </p:txBody>
      </p:sp>
      <p:sp>
        <p:nvSpPr>
          <p:cNvPr id="217" name="Tekstvak 216">
            <a:extLst>
              <a:ext uri="{FF2B5EF4-FFF2-40B4-BE49-F238E27FC236}">
                <a16:creationId xmlns:a16="http://schemas.microsoft.com/office/drawing/2014/main" id="{8A4E2221-8FB6-45AD-810E-6E79DF871160}"/>
              </a:ext>
            </a:extLst>
          </p:cNvPr>
          <p:cNvSpPr txBox="1"/>
          <p:nvPr/>
        </p:nvSpPr>
        <p:spPr>
          <a:xfrm>
            <a:off x="8124358" y="4141365"/>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16</a:t>
            </a:r>
            <a:endParaRPr lang="en-BE" b="1" dirty="0">
              <a:latin typeface="Candara" panose="020E0502030303020204" pitchFamily="34" charset="0"/>
            </a:endParaRPr>
          </a:p>
        </p:txBody>
      </p:sp>
      <p:sp>
        <p:nvSpPr>
          <p:cNvPr id="218" name="Tekstvak 217">
            <a:extLst>
              <a:ext uri="{FF2B5EF4-FFF2-40B4-BE49-F238E27FC236}">
                <a16:creationId xmlns:a16="http://schemas.microsoft.com/office/drawing/2014/main" id="{BF77CBF3-89DD-4F50-B7B2-CB365D709F28}"/>
              </a:ext>
            </a:extLst>
          </p:cNvPr>
          <p:cNvSpPr txBox="1"/>
          <p:nvPr/>
        </p:nvSpPr>
        <p:spPr>
          <a:xfrm>
            <a:off x="9179463" y="4141365"/>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17</a:t>
            </a:r>
            <a:endParaRPr lang="en-BE" b="1" dirty="0">
              <a:latin typeface="Candara" panose="020E0502030303020204" pitchFamily="34" charset="0"/>
            </a:endParaRPr>
          </a:p>
        </p:txBody>
      </p:sp>
      <p:sp>
        <p:nvSpPr>
          <p:cNvPr id="219" name="Tekstvak 218">
            <a:extLst>
              <a:ext uri="{FF2B5EF4-FFF2-40B4-BE49-F238E27FC236}">
                <a16:creationId xmlns:a16="http://schemas.microsoft.com/office/drawing/2014/main" id="{735981FE-17BF-4502-956A-43CD212CD370}"/>
              </a:ext>
            </a:extLst>
          </p:cNvPr>
          <p:cNvSpPr txBox="1"/>
          <p:nvPr/>
        </p:nvSpPr>
        <p:spPr>
          <a:xfrm>
            <a:off x="10234566" y="4141365"/>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18</a:t>
            </a:r>
            <a:endParaRPr lang="en-BE" b="1" dirty="0">
              <a:latin typeface="Candara" panose="020E0502030303020204" pitchFamily="34" charset="0"/>
            </a:endParaRPr>
          </a:p>
        </p:txBody>
      </p:sp>
      <p:sp>
        <p:nvSpPr>
          <p:cNvPr id="220" name="Tekstvak 219">
            <a:extLst>
              <a:ext uri="{FF2B5EF4-FFF2-40B4-BE49-F238E27FC236}">
                <a16:creationId xmlns:a16="http://schemas.microsoft.com/office/drawing/2014/main" id="{A52DE94D-FA04-4C38-943E-0844AB969BB0}"/>
              </a:ext>
            </a:extLst>
          </p:cNvPr>
          <p:cNvSpPr txBox="1"/>
          <p:nvPr/>
        </p:nvSpPr>
        <p:spPr>
          <a:xfrm>
            <a:off x="1793903" y="4512919"/>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en-GB" sz="1200" b="1" dirty="0">
                <a:solidFill>
                  <a:schemeClr val="accent2">
                    <a:lumMod val="50000"/>
                    <a:lumOff val="50000"/>
                  </a:schemeClr>
                </a:solidFill>
                <a:latin typeface="Candara" panose="020E0502030303020204" pitchFamily="34" charset="0"/>
              </a:rPr>
              <a:t>3</a:t>
            </a:r>
            <a:endParaRPr lang="en-BE" sz="1200" b="1" dirty="0">
              <a:solidFill>
                <a:schemeClr val="accent2">
                  <a:lumMod val="50000"/>
                  <a:lumOff val="50000"/>
                </a:schemeClr>
              </a:solidFill>
              <a:latin typeface="Candara" panose="020E0502030303020204" pitchFamily="34" charset="0"/>
            </a:endParaRPr>
          </a:p>
        </p:txBody>
      </p:sp>
      <p:sp>
        <p:nvSpPr>
          <p:cNvPr id="221" name="Tekstvak 220">
            <a:extLst>
              <a:ext uri="{FF2B5EF4-FFF2-40B4-BE49-F238E27FC236}">
                <a16:creationId xmlns:a16="http://schemas.microsoft.com/office/drawing/2014/main" id="{1AE8D66D-EA2C-4E79-8045-37861CD212CB}"/>
              </a:ext>
            </a:extLst>
          </p:cNvPr>
          <p:cNvSpPr txBox="1"/>
          <p:nvPr/>
        </p:nvSpPr>
        <p:spPr>
          <a:xfrm>
            <a:off x="2849008" y="4512919"/>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222" name="Tekstvak 221">
            <a:extLst>
              <a:ext uri="{FF2B5EF4-FFF2-40B4-BE49-F238E27FC236}">
                <a16:creationId xmlns:a16="http://schemas.microsoft.com/office/drawing/2014/main" id="{5386B0DE-E0F9-459B-B8E8-A950031371C5}"/>
              </a:ext>
            </a:extLst>
          </p:cNvPr>
          <p:cNvSpPr txBox="1"/>
          <p:nvPr/>
        </p:nvSpPr>
        <p:spPr>
          <a:xfrm>
            <a:off x="3904113" y="4512919"/>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223" name="Tekstvak 222">
            <a:extLst>
              <a:ext uri="{FF2B5EF4-FFF2-40B4-BE49-F238E27FC236}">
                <a16:creationId xmlns:a16="http://schemas.microsoft.com/office/drawing/2014/main" id="{3F8630D8-6B04-4EF0-A220-0C72E85E141A}"/>
              </a:ext>
            </a:extLst>
          </p:cNvPr>
          <p:cNvSpPr txBox="1"/>
          <p:nvPr/>
        </p:nvSpPr>
        <p:spPr>
          <a:xfrm>
            <a:off x="4959218" y="4512919"/>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224" name="Tekstvak 223">
            <a:extLst>
              <a:ext uri="{FF2B5EF4-FFF2-40B4-BE49-F238E27FC236}">
                <a16:creationId xmlns:a16="http://schemas.microsoft.com/office/drawing/2014/main" id="{FB63B9D8-F341-4AFF-97D3-449F46E03135}"/>
              </a:ext>
            </a:extLst>
          </p:cNvPr>
          <p:cNvSpPr txBox="1"/>
          <p:nvPr/>
        </p:nvSpPr>
        <p:spPr>
          <a:xfrm>
            <a:off x="6014323" y="4512919"/>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5</a:t>
            </a:r>
            <a:endParaRPr lang="en-BE" sz="1200" b="1" dirty="0">
              <a:solidFill>
                <a:schemeClr val="accent2">
                  <a:lumMod val="50000"/>
                  <a:lumOff val="50000"/>
                </a:schemeClr>
              </a:solidFill>
              <a:latin typeface="Candara" panose="020E0502030303020204" pitchFamily="34" charset="0"/>
            </a:endParaRPr>
          </a:p>
        </p:txBody>
      </p:sp>
      <p:sp>
        <p:nvSpPr>
          <p:cNvPr id="225" name="Tekstvak 224">
            <a:extLst>
              <a:ext uri="{FF2B5EF4-FFF2-40B4-BE49-F238E27FC236}">
                <a16:creationId xmlns:a16="http://schemas.microsoft.com/office/drawing/2014/main" id="{54A2D71C-FCB6-4847-B806-8479DF7F545A}"/>
              </a:ext>
            </a:extLst>
          </p:cNvPr>
          <p:cNvSpPr txBox="1"/>
          <p:nvPr/>
        </p:nvSpPr>
        <p:spPr>
          <a:xfrm>
            <a:off x="7069428" y="4512919"/>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226" name="Tekstvak 225">
            <a:extLst>
              <a:ext uri="{FF2B5EF4-FFF2-40B4-BE49-F238E27FC236}">
                <a16:creationId xmlns:a16="http://schemas.microsoft.com/office/drawing/2014/main" id="{787EFA56-F92A-484A-B6D5-EAAFE88B7949}"/>
              </a:ext>
            </a:extLst>
          </p:cNvPr>
          <p:cNvSpPr txBox="1"/>
          <p:nvPr/>
        </p:nvSpPr>
        <p:spPr>
          <a:xfrm>
            <a:off x="8124533" y="4512919"/>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3</a:t>
            </a:r>
            <a:endParaRPr lang="en-BE" sz="1200" b="1" dirty="0">
              <a:solidFill>
                <a:schemeClr val="accent2">
                  <a:lumMod val="50000"/>
                  <a:lumOff val="50000"/>
                </a:schemeClr>
              </a:solidFill>
              <a:latin typeface="Candara" panose="020E0502030303020204" pitchFamily="34" charset="0"/>
            </a:endParaRPr>
          </a:p>
        </p:txBody>
      </p:sp>
      <p:sp>
        <p:nvSpPr>
          <p:cNvPr id="227" name="Tekstvak 226">
            <a:extLst>
              <a:ext uri="{FF2B5EF4-FFF2-40B4-BE49-F238E27FC236}">
                <a16:creationId xmlns:a16="http://schemas.microsoft.com/office/drawing/2014/main" id="{48333A53-8B6F-4E9A-B998-CCA541E2F7E8}"/>
              </a:ext>
            </a:extLst>
          </p:cNvPr>
          <p:cNvSpPr txBox="1"/>
          <p:nvPr/>
        </p:nvSpPr>
        <p:spPr>
          <a:xfrm>
            <a:off x="9179638" y="4512919"/>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228" name="Tekstvak 227">
            <a:extLst>
              <a:ext uri="{FF2B5EF4-FFF2-40B4-BE49-F238E27FC236}">
                <a16:creationId xmlns:a16="http://schemas.microsoft.com/office/drawing/2014/main" id="{E8FC1755-802F-418D-8B91-D27A6BDED279}"/>
              </a:ext>
            </a:extLst>
          </p:cNvPr>
          <p:cNvSpPr txBox="1"/>
          <p:nvPr/>
        </p:nvSpPr>
        <p:spPr>
          <a:xfrm>
            <a:off x="10234741" y="4512919"/>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cxnSp>
        <p:nvCxnSpPr>
          <p:cNvPr id="229" name="Rechte verbindingslijn 228">
            <a:extLst>
              <a:ext uri="{FF2B5EF4-FFF2-40B4-BE49-F238E27FC236}">
                <a16:creationId xmlns:a16="http://schemas.microsoft.com/office/drawing/2014/main" id="{21F216E9-BE6B-40AB-B78C-A761E7F13C58}"/>
              </a:ext>
            </a:extLst>
          </p:cNvPr>
          <p:cNvCxnSpPr>
            <a:cxnSpLocks/>
          </p:cNvCxnSpPr>
          <p:nvPr/>
        </p:nvCxnSpPr>
        <p:spPr>
          <a:xfrm>
            <a:off x="1199657" y="4766256"/>
            <a:ext cx="9821964" cy="0"/>
          </a:xfrm>
          <a:prstGeom prst="line">
            <a:avLst/>
          </a:prstGeom>
        </p:spPr>
        <p:style>
          <a:lnRef idx="1">
            <a:schemeClr val="dk1"/>
          </a:lnRef>
          <a:fillRef idx="0">
            <a:schemeClr val="dk1"/>
          </a:fillRef>
          <a:effectRef idx="0">
            <a:schemeClr val="dk1"/>
          </a:effectRef>
          <a:fontRef idx="minor">
            <a:schemeClr val="tx1"/>
          </a:fontRef>
        </p:style>
      </p:cxnSp>
      <p:sp>
        <p:nvSpPr>
          <p:cNvPr id="230" name="Tekstvak 229">
            <a:extLst>
              <a:ext uri="{FF2B5EF4-FFF2-40B4-BE49-F238E27FC236}">
                <a16:creationId xmlns:a16="http://schemas.microsoft.com/office/drawing/2014/main" id="{EE0786DE-747F-4A59-BDEE-A30AC44BDCE2}"/>
              </a:ext>
            </a:extLst>
          </p:cNvPr>
          <p:cNvSpPr txBox="1"/>
          <p:nvPr/>
        </p:nvSpPr>
        <p:spPr>
          <a:xfrm>
            <a:off x="1196261" y="4882678"/>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ctr">
            <a:spAutoFit/>
          </a:bodyPr>
          <a:lstStyle/>
          <a:p>
            <a:r>
              <a:rPr lang="nl-BE" sz="1100" dirty="0">
                <a:latin typeface="Candara" panose="020E0502030303020204" pitchFamily="34" charset="0"/>
              </a:rPr>
              <a:t>Score</a:t>
            </a:r>
            <a:endParaRPr lang="en-BE" sz="1100" dirty="0">
              <a:latin typeface="Candara" panose="020E0502030303020204" pitchFamily="34" charset="0"/>
            </a:endParaRPr>
          </a:p>
        </p:txBody>
      </p:sp>
      <p:sp>
        <p:nvSpPr>
          <p:cNvPr id="231" name="Tekstvak 230">
            <a:extLst>
              <a:ext uri="{FF2B5EF4-FFF2-40B4-BE49-F238E27FC236}">
                <a16:creationId xmlns:a16="http://schemas.microsoft.com/office/drawing/2014/main" id="{4C89C094-5A6D-49BD-8D2C-711DADD3F010}"/>
              </a:ext>
            </a:extLst>
          </p:cNvPr>
          <p:cNvSpPr txBox="1"/>
          <p:nvPr/>
        </p:nvSpPr>
        <p:spPr>
          <a:xfrm>
            <a:off x="1800349" y="482881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2</a:t>
            </a:r>
            <a:endParaRPr lang="en-BE" b="1" dirty="0">
              <a:latin typeface="Candara" panose="020E0502030303020204" pitchFamily="34" charset="0"/>
            </a:endParaRPr>
          </a:p>
        </p:txBody>
      </p:sp>
      <p:sp>
        <p:nvSpPr>
          <p:cNvPr id="232" name="Tekstvak 231">
            <a:extLst>
              <a:ext uri="{FF2B5EF4-FFF2-40B4-BE49-F238E27FC236}">
                <a16:creationId xmlns:a16="http://schemas.microsoft.com/office/drawing/2014/main" id="{3C1861B5-9C0C-4B73-92AC-60295C0B9046}"/>
              </a:ext>
            </a:extLst>
          </p:cNvPr>
          <p:cNvSpPr txBox="1"/>
          <p:nvPr/>
        </p:nvSpPr>
        <p:spPr>
          <a:xfrm>
            <a:off x="2855454" y="482881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233" name="Tekstvak 232">
            <a:extLst>
              <a:ext uri="{FF2B5EF4-FFF2-40B4-BE49-F238E27FC236}">
                <a16:creationId xmlns:a16="http://schemas.microsoft.com/office/drawing/2014/main" id="{06368253-AD9F-42BA-A618-7C1A380CFB61}"/>
              </a:ext>
            </a:extLst>
          </p:cNvPr>
          <p:cNvSpPr txBox="1"/>
          <p:nvPr/>
        </p:nvSpPr>
        <p:spPr>
          <a:xfrm>
            <a:off x="3910559" y="482881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234" name="Tekstvak 233">
            <a:extLst>
              <a:ext uri="{FF2B5EF4-FFF2-40B4-BE49-F238E27FC236}">
                <a16:creationId xmlns:a16="http://schemas.microsoft.com/office/drawing/2014/main" id="{07B3CEC9-16E2-42CC-930B-AE25B68F2375}"/>
              </a:ext>
            </a:extLst>
          </p:cNvPr>
          <p:cNvSpPr txBox="1"/>
          <p:nvPr/>
        </p:nvSpPr>
        <p:spPr>
          <a:xfrm>
            <a:off x="4965664" y="482881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235" name="Tekstvak 234">
            <a:extLst>
              <a:ext uri="{FF2B5EF4-FFF2-40B4-BE49-F238E27FC236}">
                <a16:creationId xmlns:a16="http://schemas.microsoft.com/office/drawing/2014/main" id="{C61E1EAD-3499-46A8-A9E3-67840B98C61D}"/>
              </a:ext>
            </a:extLst>
          </p:cNvPr>
          <p:cNvSpPr txBox="1"/>
          <p:nvPr/>
        </p:nvSpPr>
        <p:spPr>
          <a:xfrm>
            <a:off x="6020769" y="482881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 </a:t>
            </a:r>
            <a:endParaRPr lang="en-BE" b="1" dirty="0">
              <a:latin typeface="Candara" panose="020E0502030303020204" pitchFamily="34" charset="0"/>
            </a:endParaRPr>
          </a:p>
        </p:txBody>
      </p:sp>
      <p:sp>
        <p:nvSpPr>
          <p:cNvPr id="236" name="Tekstvak 235">
            <a:extLst>
              <a:ext uri="{FF2B5EF4-FFF2-40B4-BE49-F238E27FC236}">
                <a16:creationId xmlns:a16="http://schemas.microsoft.com/office/drawing/2014/main" id="{D3D7B46D-3BE3-4971-8FF8-325A7CA6F0DE}"/>
              </a:ext>
            </a:extLst>
          </p:cNvPr>
          <p:cNvSpPr txBox="1"/>
          <p:nvPr/>
        </p:nvSpPr>
        <p:spPr>
          <a:xfrm>
            <a:off x="7075874" y="482881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237" name="Tekstvak 236">
            <a:extLst>
              <a:ext uri="{FF2B5EF4-FFF2-40B4-BE49-F238E27FC236}">
                <a16:creationId xmlns:a16="http://schemas.microsoft.com/office/drawing/2014/main" id="{B5304B6C-9111-4BCB-88D2-921BC88822A8}"/>
              </a:ext>
            </a:extLst>
          </p:cNvPr>
          <p:cNvSpPr txBox="1"/>
          <p:nvPr/>
        </p:nvSpPr>
        <p:spPr>
          <a:xfrm>
            <a:off x="8130979" y="482881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238" name="Tekstvak 237">
            <a:extLst>
              <a:ext uri="{FF2B5EF4-FFF2-40B4-BE49-F238E27FC236}">
                <a16:creationId xmlns:a16="http://schemas.microsoft.com/office/drawing/2014/main" id="{7C1E3E1D-5D3A-4098-9464-0161461FEE4A}"/>
              </a:ext>
            </a:extLst>
          </p:cNvPr>
          <p:cNvSpPr txBox="1"/>
          <p:nvPr/>
        </p:nvSpPr>
        <p:spPr>
          <a:xfrm>
            <a:off x="9186084" y="482881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239" name="Tekstvak 238">
            <a:extLst>
              <a:ext uri="{FF2B5EF4-FFF2-40B4-BE49-F238E27FC236}">
                <a16:creationId xmlns:a16="http://schemas.microsoft.com/office/drawing/2014/main" id="{65CCC640-5FBB-4111-8A24-E235B11F2328}"/>
              </a:ext>
            </a:extLst>
          </p:cNvPr>
          <p:cNvSpPr txBox="1"/>
          <p:nvPr/>
        </p:nvSpPr>
        <p:spPr>
          <a:xfrm>
            <a:off x="10241187" y="482881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240" name="Ovaal 239">
            <a:extLst>
              <a:ext uri="{FF2B5EF4-FFF2-40B4-BE49-F238E27FC236}">
                <a16:creationId xmlns:a16="http://schemas.microsoft.com/office/drawing/2014/main" id="{F871653A-CAC6-42D1-9E75-236204289F8D}"/>
              </a:ext>
            </a:extLst>
          </p:cNvPr>
          <p:cNvSpPr/>
          <p:nvPr/>
        </p:nvSpPr>
        <p:spPr>
          <a:xfrm>
            <a:off x="1948101" y="4845577"/>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41" name="Ovaal 240">
            <a:extLst>
              <a:ext uri="{FF2B5EF4-FFF2-40B4-BE49-F238E27FC236}">
                <a16:creationId xmlns:a16="http://schemas.microsoft.com/office/drawing/2014/main" id="{E9500B56-72EA-40E5-932F-30748E1BB597}"/>
              </a:ext>
            </a:extLst>
          </p:cNvPr>
          <p:cNvSpPr/>
          <p:nvPr/>
        </p:nvSpPr>
        <p:spPr>
          <a:xfrm>
            <a:off x="4050801" y="4839964"/>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42" name="Ovaal 241">
            <a:extLst>
              <a:ext uri="{FF2B5EF4-FFF2-40B4-BE49-F238E27FC236}">
                <a16:creationId xmlns:a16="http://schemas.microsoft.com/office/drawing/2014/main" id="{BD529DA9-85D7-47B5-9379-D7ABC75E826F}"/>
              </a:ext>
            </a:extLst>
          </p:cNvPr>
          <p:cNvSpPr/>
          <p:nvPr/>
        </p:nvSpPr>
        <p:spPr>
          <a:xfrm>
            <a:off x="6175142" y="4834351"/>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43" name="Ovaal 242">
            <a:extLst>
              <a:ext uri="{FF2B5EF4-FFF2-40B4-BE49-F238E27FC236}">
                <a16:creationId xmlns:a16="http://schemas.microsoft.com/office/drawing/2014/main" id="{2FE555A6-EEEB-4C6C-A0FB-8C502585A8DA}"/>
              </a:ext>
            </a:extLst>
          </p:cNvPr>
          <p:cNvSpPr/>
          <p:nvPr/>
        </p:nvSpPr>
        <p:spPr>
          <a:xfrm>
            <a:off x="7228479" y="4836776"/>
            <a:ext cx="314729" cy="314731"/>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8" name="!!NextBG">
            <a:extLst>
              <a:ext uri="{FF2B5EF4-FFF2-40B4-BE49-F238E27FC236}">
                <a16:creationId xmlns:a16="http://schemas.microsoft.com/office/drawing/2014/main" id="{29172B6E-B9C4-4061-A87B-9770F68B0A12}"/>
              </a:ext>
            </a:extLst>
          </p:cNvPr>
          <p:cNvSpPr/>
          <p:nvPr/>
        </p:nvSpPr>
        <p:spPr>
          <a:xfrm>
            <a:off x="6206587" y="5929366"/>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9" name="!!NextArrow">
            <a:extLst>
              <a:ext uri="{FF2B5EF4-FFF2-40B4-BE49-F238E27FC236}">
                <a16:creationId xmlns:a16="http://schemas.microsoft.com/office/drawing/2014/main" id="{54017943-7D71-45AB-A7C3-C4963FD9A9EA}"/>
              </a:ext>
            </a:extLst>
          </p:cNvPr>
          <p:cNvSpPr/>
          <p:nvPr/>
        </p:nvSpPr>
        <p:spPr>
          <a:xfrm>
            <a:off x="6377711" y="6055735"/>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130" name="!!NextLabel">
            <a:extLst>
              <a:ext uri="{FF2B5EF4-FFF2-40B4-BE49-F238E27FC236}">
                <a16:creationId xmlns:a16="http://schemas.microsoft.com/office/drawing/2014/main" id="{DCBEA186-23D9-4CCF-8DFB-D482ABC80078}"/>
              </a:ext>
            </a:extLst>
          </p:cNvPr>
          <p:cNvSpPr txBox="1"/>
          <p:nvPr/>
        </p:nvSpPr>
        <p:spPr>
          <a:xfrm>
            <a:off x="6206587" y="6470983"/>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accent2"/>
                </a:solidFill>
                <a:latin typeface="Candara" panose="020E0502030303020204" pitchFamily="34" charset="0"/>
              </a:rPr>
              <a:t>Volgende</a:t>
            </a:r>
            <a:endParaRPr lang="en-BE" sz="800" dirty="0">
              <a:solidFill>
                <a:schemeClr val="accent2"/>
              </a:solidFill>
              <a:latin typeface="Candara" panose="020E0502030303020204" pitchFamily="34" charset="0"/>
            </a:endParaRPr>
          </a:p>
        </p:txBody>
      </p:sp>
      <p:sp>
        <p:nvSpPr>
          <p:cNvPr id="132" name="!!NextTrigger">
            <a:hlinkClick r:id="" action="ppaction://hlinkshowjump?jump=nextslide"/>
            <a:extLst>
              <a:ext uri="{FF2B5EF4-FFF2-40B4-BE49-F238E27FC236}">
                <a16:creationId xmlns:a16="http://schemas.microsoft.com/office/drawing/2014/main" id="{2692D665-54E2-4294-9E57-66F161F3F536}"/>
              </a:ext>
            </a:extLst>
          </p:cNvPr>
          <p:cNvSpPr/>
          <p:nvPr/>
        </p:nvSpPr>
        <p:spPr>
          <a:xfrm>
            <a:off x="6206586" y="5934877"/>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33" name="!!PrevBG">
            <a:extLst>
              <a:ext uri="{FF2B5EF4-FFF2-40B4-BE49-F238E27FC236}">
                <a16:creationId xmlns:a16="http://schemas.microsoft.com/office/drawing/2014/main" id="{3BEC5BD3-B9CA-43E0-BA92-3812C44C4167}"/>
              </a:ext>
            </a:extLst>
          </p:cNvPr>
          <p:cNvSpPr/>
          <p:nvPr/>
        </p:nvSpPr>
        <p:spPr>
          <a:xfrm>
            <a:off x="5519597" y="59240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37" name="!!PrevArrow">
            <a:extLst>
              <a:ext uri="{FF2B5EF4-FFF2-40B4-BE49-F238E27FC236}">
                <a16:creationId xmlns:a16="http://schemas.microsoft.com/office/drawing/2014/main" id="{2BEA217E-EC44-4AAA-84F8-A0894EEAFE89}"/>
              </a:ext>
            </a:extLst>
          </p:cNvPr>
          <p:cNvSpPr/>
          <p:nvPr/>
        </p:nvSpPr>
        <p:spPr>
          <a:xfrm flipH="1">
            <a:off x="5646270" y="6050400"/>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141" name="!!PrevLabel">
            <a:extLst>
              <a:ext uri="{FF2B5EF4-FFF2-40B4-BE49-F238E27FC236}">
                <a16:creationId xmlns:a16="http://schemas.microsoft.com/office/drawing/2014/main" id="{318CAADC-544A-42F0-B1C7-0AEBE75AA207}"/>
              </a:ext>
            </a:extLst>
          </p:cNvPr>
          <p:cNvSpPr txBox="1"/>
          <p:nvPr/>
        </p:nvSpPr>
        <p:spPr>
          <a:xfrm>
            <a:off x="5519597" y="6465648"/>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accent2"/>
                </a:solidFill>
                <a:latin typeface="Candara" panose="020E0502030303020204" pitchFamily="34" charset="0"/>
              </a:rPr>
              <a:t>Terug</a:t>
            </a:r>
            <a:endParaRPr lang="en-BE" sz="800" dirty="0">
              <a:solidFill>
                <a:schemeClr val="accent2"/>
              </a:solidFill>
              <a:latin typeface="Candara" panose="020E0502030303020204" pitchFamily="34" charset="0"/>
            </a:endParaRPr>
          </a:p>
        </p:txBody>
      </p:sp>
      <p:sp>
        <p:nvSpPr>
          <p:cNvPr id="172" name="!!PrevTrigger">
            <a:hlinkClick r:id="rId5" action="ppaction://hlinksldjump"/>
            <a:extLst>
              <a:ext uri="{FF2B5EF4-FFF2-40B4-BE49-F238E27FC236}">
                <a16:creationId xmlns:a16="http://schemas.microsoft.com/office/drawing/2014/main" id="{828FC018-3D05-4DCD-851B-789254C6E83D}"/>
              </a:ext>
            </a:extLst>
          </p:cNvPr>
          <p:cNvSpPr/>
          <p:nvPr/>
        </p:nvSpPr>
        <p:spPr>
          <a:xfrm>
            <a:off x="5519596" y="5929542"/>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90" name="!!MenuBlack">
            <a:extLst>
              <a:ext uri="{FF2B5EF4-FFF2-40B4-BE49-F238E27FC236}">
                <a16:creationId xmlns:a16="http://schemas.microsoft.com/office/drawing/2014/main" id="{2995A128-484E-49BE-80BA-D82847B02E80}"/>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91" name="!!MenuYellow">
            <a:extLst>
              <a:ext uri="{FF2B5EF4-FFF2-40B4-BE49-F238E27FC236}">
                <a16:creationId xmlns:a16="http://schemas.microsoft.com/office/drawing/2014/main" id="{C520DA01-F513-48AF-95ED-C82E07250451}"/>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92" name="!!MenuRed">
            <a:extLst>
              <a:ext uri="{FF2B5EF4-FFF2-40B4-BE49-F238E27FC236}">
                <a16:creationId xmlns:a16="http://schemas.microsoft.com/office/drawing/2014/main" id="{3D92E58C-257A-4127-8A40-7BB2287129CC}"/>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93" name="!!MenuWhite">
            <a:extLst>
              <a:ext uri="{FF2B5EF4-FFF2-40B4-BE49-F238E27FC236}">
                <a16:creationId xmlns:a16="http://schemas.microsoft.com/office/drawing/2014/main" id="{12DA8BE3-9383-421E-8C2F-C54547274CEA}"/>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94" name="!!Menu-1">
            <a:extLst>
              <a:ext uri="{FF2B5EF4-FFF2-40B4-BE49-F238E27FC236}">
                <a16:creationId xmlns:a16="http://schemas.microsoft.com/office/drawing/2014/main" id="{15443829-3FFC-4446-A463-9128037DDAA3}"/>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195" name="!!Menu-2">
            <a:extLst>
              <a:ext uri="{FF2B5EF4-FFF2-40B4-BE49-F238E27FC236}">
                <a16:creationId xmlns:a16="http://schemas.microsoft.com/office/drawing/2014/main" id="{3BA4E218-1419-4E53-95AD-789836AB2099}"/>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196" name="!!Menu-3">
            <a:extLst>
              <a:ext uri="{FF2B5EF4-FFF2-40B4-BE49-F238E27FC236}">
                <a16:creationId xmlns:a16="http://schemas.microsoft.com/office/drawing/2014/main" id="{94CF5B01-8829-4E48-8063-470333D4906B}"/>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197" name="!!Menu-4">
            <a:extLst>
              <a:ext uri="{FF2B5EF4-FFF2-40B4-BE49-F238E27FC236}">
                <a16:creationId xmlns:a16="http://schemas.microsoft.com/office/drawing/2014/main" id="{4900A5F9-9F0F-4534-A977-1B4147254F0D}"/>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198" name="!!Menu-5">
            <a:extLst>
              <a:ext uri="{FF2B5EF4-FFF2-40B4-BE49-F238E27FC236}">
                <a16:creationId xmlns:a16="http://schemas.microsoft.com/office/drawing/2014/main" id="{07C943E5-C770-4316-B540-C94DA68BA984}"/>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199" name="!!Menu-6">
            <a:extLst>
              <a:ext uri="{FF2B5EF4-FFF2-40B4-BE49-F238E27FC236}">
                <a16:creationId xmlns:a16="http://schemas.microsoft.com/office/drawing/2014/main" id="{9EDA1441-6178-49BA-B55D-2C6A0780D087}"/>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200" name="!!Menu-Line5">
            <a:extLst>
              <a:ext uri="{FF2B5EF4-FFF2-40B4-BE49-F238E27FC236}">
                <a16:creationId xmlns:a16="http://schemas.microsoft.com/office/drawing/2014/main" id="{1BC60BFC-1872-42B9-B57E-8C7A17B395AE}"/>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01" name="!!Menu-Line4">
            <a:extLst>
              <a:ext uri="{FF2B5EF4-FFF2-40B4-BE49-F238E27FC236}">
                <a16:creationId xmlns:a16="http://schemas.microsoft.com/office/drawing/2014/main" id="{997D88BC-6F6E-4394-A46C-A54062E85A69}"/>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02" name="!!Menu-Line3">
            <a:extLst>
              <a:ext uri="{FF2B5EF4-FFF2-40B4-BE49-F238E27FC236}">
                <a16:creationId xmlns:a16="http://schemas.microsoft.com/office/drawing/2014/main" id="{122920EB-5DFB-42D0-BAFC-608345A1CC3F}"/>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03" name="!!Menu-Line2">
            <a:extLst>
              <a:ext uri="{FF2B5EF4-FFF2-40B4-BE49-F238E27FC236}">
                <a16:creationId xmlns:a16="http://schemas.microsoft.com/office/drawing/2014/main" id="{EA4F2346-80CF-4D22-8B37-FE0971DEAA0A}"/>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04" name="!!Menu-Line1">
            <a:extLst>
              <a:ext uri="{FF2B5EF4-FFF2-40B4-BE49-F238E27FC236}">
                <a16:creationId xmlns:a16="http://schemas.microsoft.com/office/drawing/2014/main" id="{7F96A9B1-00AF-4561-8B28-71E64E24D523}"/>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05" name="!!Menu-7">
            <a:extLst>
              <a:ext uri="{FF2B5EF4-FFF2-40B4-BE49-F238E27FC236}">
                <a16:creationId xmlns:a16="http://schemas.microsoft.com/office/drawing/2014/main" id="{74CF0EF9-45E9-444A-9A68-AFB11229EAD0}"/>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206" name="!!Menu-Line6">
            <a:extLst>
              <a:ext uri="{FF2B5EF4-FFF2-40B4-BE49-F238E27FC236}">
                <a16:creationId xmlns:a16="http://schemas.microsoft.com/office/drawing/2014/main" id="{6A7B727A-035B-4F6D-A727-EFA7CE90F2ED}"/>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07" name="!!MenuTrigger1">
            <a:hlinkClick r:id="rId6" action="ppaction://hlinksldjump"/>
            <a:extLst>
              <a:ext uri="{FF2B5EF4-FFF2-40B4-BE49-F238E27FC236}">
                <a16:creationId xmlns:a16="http://schemas.microsoft.com/office/drawing/2014/main" id="{A923DB75-3C77-4D1E-AB3D-CB008F02EB1B}"/>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44" name="!!MenuTrigger2">
            <a:hlinkClick r:id="rId7" action="ppaction://hlinksldjump"/>
            <a:extLst>
              <a:ext uri="{FF2B5EF4-FFF2-40B4-BE49-F238E27FC236}">
                <a16:creationId xmlns:a16="http://schemas.microsoft.com/office/drawing/2014/main" id="{E18E15B1-0A2A-48CD-A6F4-2D17FCC2C264}"/>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45" name="!!MenuTrigger3">
            <a:hlinkClick r:id="rId8" action="ppaction://hlinksldjump"/>
            <a:extLst>
              <a:ext uri="{FF2B5EF4-FFF2-40B4-BE49-F238E27FC236}">
                <a16:creationId xmlns:a16="http://schemas.microsoft.com/office/drawing/2014/main" id="{D8255526-E042-4FEE-B907-C74829B04649}"/>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46" name="!!MenuTrigger4">
            <a:hlinkClick r:id="rId9" action="ppaction://hlinksldjump"/>
            <a:extLst>
              <a:ext uri="{FF2B5EF4-FFF2-40B4-BE49-F238E27FC236}">
                <a16:creationId xmlns:a16="http://schemas.microsoft.com/office/drawing/2014/main" id="{3CED2463-2F0E-4F3B-805F-807CF1EBFC18}"/>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47" name="!!MenuTrigger5">
            <a:hlinkClick r:id="rId5" action="ppaction://hlinksldjump"/>
            <a:extLst>
              <a:ext uri="{FF2B5EF4-FFF2-40B4-BE49-F238E27FC236}">
                <a16:creationId xmlns:a16="http://schemas.microsoft.com/office/drawing/2014/main" id="{79F29B1E-ABC2-423F-A043-DFD68CA2BB07}"/>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48" name="!!MenuTrigger6">
            <a:hlinkClick r:id="rId10" action="ppaction://hlinksldjump"/>
            <a:extLst>
              <a:ext uri="{FF2B5EF4-FFF2-40B4-BE49-F238E27FC236}">
                <a16:creationId xmlns:a16="http://schemas.microsoft.com/office/drawing/2014/main" id="{1F5AA1D4-BA40-4A45-A206-153363B367BB}"/>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49" name="!!MenuTrigger7">
            <a:hlinkClick r:id="rId11" action="ppaction://hlinksldjump"/>
            <a:extLst>
              <a:ext uri="{FF2B5EF4-FFF2-40B4-BE49-F238E27FC236}">
                <a16:creationId xmlns:a16="http://schemas.microsoft.com/office/drawing/2014/main" id="{B94EEEF6-65CE-4490-BCC3-09096DC524A0}"/>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250" name="!!MenuBG">
            <a:extLst>
              <a:ext uri="{FF2B5EF4-FFF2-40B4-BE49-F238E27FC236}">
                <a16:creationId xmlns:a16="http://schemas.microsoft.com/office/drawing/2014/main" id="{2822BA45-0A41-4506-8854-2BBE12A98707}"/>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51" name="!!MenuLabel">
            <a:extLst>
              <a:ext uri="{FF2B5EF4-FFF2-40B4-BE49-F238E27FC236}">
                <a16:creationId xmlns:a16="http://schemas.microsoft.com/office/drawing/2014/main" id="{35363C3B-B478-49A8-93C5-1CF772E334CF}"/>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252" name="!!MenuTriggerComplete">
            <a:extLst>
              <a:ext uri="{FF2B5EF4-FFF2-40B4-BE49-F238E27FC236}">
                <a16:creationId xmlns:a16="http://schemas.microsoft.com/office/drawing/2014/main" id="{457BC987-5F8D-4660-AE41-E3F8899984FF}"/>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253" name="!!MenuCloseButton">
            <a:extLst>
              <a:ext uri="{FF2B5EF4-FFF2-40B4-BE49-F238E27FC236}">
                <a16:creationId xmlns:a16="http://schemas.microsoft.com/office/drawing/2014/main" id="{D5C2000A-5827-4139-8D05-9E8C4FFAE40A}"/>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254" name="!!MenuCloseTriggerComplete">
            <a:extLst>
              <a:ext uri="{FF2B5EF4-FFF2-40B4-BE49-F238E27FC236}">
                <a16:creationId xmlns:a16="http://schemas.microsoft.com/office/drawing/2014/main" id="{32F747D4-0DB9-496E-A493-245DAF64C8B6}"/>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18647551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20"/>
                                        </p:tgtEl>
                                        <p:attrNameLst>
                                          <p:attrName>style.visibility</p:attrName>
                                        </p:attrNameLst>
                                      </p:cBhvr>
                                      <p:to>
                                        <p:strVal val="visible"/>
                                      </p:to>
                                    </p:set>
                                    <p:animEffect transition="in" filter="fade">
                                      <p:cBhvr>
                                        <p:cTn id="7" dur="500"/>
                                        <p:tgtEl>
                                          <p:spTgt spid="120"/>
                                        </p:tgtEl>
                                      </p:cBhvr>
                                    </p:animEffect>
                                    <p:anim calcmode="lin" valueType="num">
                                      <p:cBhvr>
                                        <p:cTn id="8" dur="500" fill="hold"/>
                                        <p:tgtEl>
                                          <p:spTgt spid="120"/>
                                        </p:tgtEl>
                                        <p:attrNameLst>
                                          <p:attrName>ppt_x</p:attrName>
                                        </p:attrNameLst>
                                      </p:cBhvr>
                                      <p:tavLst>
                                        <p:tav tm="0">
                                          <p:val>
                                            <p:strVal val="#ppt_x"/>
                                          </p:val>
                                        </p:tav>
                                        <p:tav tm="100000">
                                          <p:val>
                                            <p:strVal val="#ppt_x"/>
                                          </p:val>
                                        </p:tav>
                                      </p:tavLst>
                                    </p:anim>
                                    <p:anim calcmode="lin" valueType="num">
                                      <p:cBhvr>
                                        <p:cTn id="9" dur="500" fill="hold"/>
                                        <p:tgtEl>
                                          <p:spTgt spid="120"/>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2"/>
                                        </p:tgtEl>
                                        <p:attrNameLst>
                                          <p:attrName>style.visibility</p:attrName>
                                        </p:attrNameLst>
                                      </p:cBhvr>
                                      <p:to>
                                        <p:strVal val="visible"/>
                                      </p:to>
                                    </p:set>
                                    <p:animEffect transition="in" filter="fade">
                                      <p:cBhvr>
                                        <p:cTn id="13" dur="750"/>
                                        <p:tgtEl>
                                          <p:spTgt spid="12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1"/>
                                        </p:tgtEl>
                                        <p:attrNameLst>
                                          <p:attrName>style.visibility</p:attrName>
                                        </p:attrNameLst>
                                      </p:cBhvr>
                                      <p:to>
                                        <p:strVal val="visible"/>
                                      </p:to>
                                    </p:set>
                                    <p:animEffect transition="in" filter="fade">
                                      <p:cBhvr>
                                        <p:cTn id="16" dur="500"/>
                                        <p:tgtEl>
                                          <p:spTgt spid="121"/>
                                        </p:tgtEl>
                                      </p:cBhvr>
                                    </p:animEffect>
                                  </p:childTnLst>
                                </p:cTn>
                              </p:par>
                              <p:par>
                                <p:cTn id="17" presetID="22" presetClass="entr" presetSubtype="8" fill="hold" nodeType="withEffect">
                                  <p:stCondLst>
                                    <p:cond delay="0"/>
                                  </p:stCondLst>
                                  <p:childTnLst>
                                    <p:set>
                                      <p:cBhvr>
                                        <p:cTn id="18" dur="1" fill="hold">
                                          <p:stCondLst>
                                            <p:cond delay="0"/>
                                          </p:stCondLst>
                                        </p:cTn>
                                        <p:tgtEl>
                                          <p:spTgt spid="127"/>
                                        </p:tgtEl>
                                        <p:attrNameLst>
                                          <p:attrName>style.visibility</p:attrName>
                                        </p:attrNameLst>
                                      </p:cBhvr>
                                      <p:to>
                                        <p:strVal val="visible"/>
                                      </p:to>
                                    </p:set>
                                    <p:animEffect transition="in" filter="wipe(left)">
                                      <p:cBhvr>
                                        <p:cTn id="19" dur="500"/>
                                        <p:tgtEl>
                                          <p:spTgt spid="127"/>
                                        </p:tgtEl>
                                      </p:cBhvr>
                                    </p:animEffect>
                                  </p:childTnLst>
                                </p:cTn>
                              </p:par>
                            </p:childTnLst>
                          </p:cTn>
                        </p:par>
                        <p:par>
                          <p:cTn id="20" fill="hold">
                            <p:stCondLst>
                              <p:cond delay="1250"/>
                            </p:stCondLst>
                            <p:childTnLst>
                              <p:par>
                                <p:cTn id="21" presetID="10" presetClass="entr" presetSubtype="0" fill="hold" grpId="0" nodeType="afterEffect">
                                  <p:stCondLst>
                                    <p:cond delay="0"/>
                                  </p:stCondLst>
                                  <p:childTnLst>
                                    <p:set>
                                      <p:cBhvr>
                                        <p:cTn id="22" dur="1" fill="hold">
                                          <p:stCondLst>
                                            <p:cond delay="0"/>
                                          </p:stCondLst>
                                        </p:cTn>
                                        <p:tgtEl>
                                          <p:spTgt spid="126"/>
                                        </p:tgtEl>
                                        <p:attrNameLst>
                                          <p:attrName>style.visibility</p:attrName>
                                        </p:attrNameLst>
                                      </p:cBhvr>
                                      <p:to>
                                        <p:strVal val="visible"/>
                                      </p:to>
                                    </p:set>
                                    <p:animEffect transition="in" filter="fade">
                                      <p:cBhvr>
                                        <p:cTn id="23" dur="750"/>
                                        <p:tgtEl>
                                          <p:spTgt spid="126"/>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25"/>
                                        </p:tgtEl>
                                        <p:attrNameLst>
                                          <p:attrName>style.visibility</p:attrName>
                                        </p:attrNameLst>
                                      </p:cBhvr>
                                      <p:to>
                                        <p:strVal val="visible"/>
                                      </p:to>
                                    </p:set>
                                    <p:animEffect transition="in" filter="fade">
                                      <p:cBhvr>
                                        <p:cTn id="26" dur="50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7" restart="whenNotActive" fill="hold" evtFilter="cancelBubble" nodeType="interactiveSeq">
                <p:stCondLst>
                  <p:cond evt="onClick" delay="0">
                    <p:tgtEl>
                      <p:spTgt spid="252"/>
                    </p:tgtEl>
                  </p:cond>
                </p:stCondLst>
                <p:endSync evt="end" delay="0">
                  <p:rtn val="all"/>
                </p:endSync>
                <p:childTnLst>
                  <p:par>
                    <p:cTn id="28" fill="hold">
                      <p:stCondLst>
                        <p:cond delay="0"/>
                      </p:stCondLst>
                      <p:childTnLst>
                        <p:par>
                          <p:cTn id="29" fill="hold">
                            <p:stCondLst>
                              <p:cond delay="0"/>
                            </p:stCondLst>
                            <p:childTnLst>
                              <p:par>
                                <p:cTn id="30" presetID="35" presetClass="path" presetSubtype="0" decel="100000" fill="hold" grpId="0" nodeType="withEffect">
                                  <p:stCondLst>
                                    <p:cond delay="0"/>
                                  </p:stCondLst>
                                  <p:childTnLst>
                                    <p:animMotion origin="layout" path="M 8.33333E-7 0 L -0.33698 0 " pathEditMode="relative" rAng="0" ptsTypes="AA">
                                      <p:cBhvr>
                                        <p:cTn id="31" dur="500" fill="hold"/>
                                        <p:tgtEl>
                                          <p:spTgt spid="190"/>
                                        </p:tgtEl>
                                        <p:attrNameLst>
                                          <p:attrName>ppt_x</p:attrName>
                                          <p:attrName>ppt_y</p:attrName>
                                        </p:attrNameLst>
                                      </p:cBhvr>
                                      <p:rCtr x="-16849" y="0"/>
                                    </p:animMotion>
                                  </p:childTnLst>
                                </p:cTn>
                              </p:par>
                              <p:par>
                                <p:cTn id="32" presetID="35" presetClass="path" presetSubtype="0" decel="100000" fill="hold" grpId="0" nodeType="withEffect">
                                  <p:stCondLst>
                                    <p:cond delay="0"/>
                                  </p:stCondLst>
                                  <p:childTnLst>
                                    <p:animMotion origin="layout" path="M 8.33333E-7 0 L -0.33698 0 " pathEditMode="relative" rAng="0" ptsTypes="AA">
                                      <p:cBhvr>
                                        <p:cTn id="33" dur="750" fill="hold"/>
                                        <p:tgtEl>
                                          <p:spTgt spid="191"/>
                                        </p:tgtEl>
                                        <p:attrNameLst>
                                          <p:attrName>ppt_x</p:attrName>
                                          <p:attrName>ppt_y</p:attrName>
                                        </p:attrNameLst>
                                      </p:cBhvr>
                                      <p:rCtr x="-16849" y="0"/>
                                    </p:animMotion>
                                  </p:childTnLst>
                                </p:cTn>
                              </p:par>
                              <p:par>
                                <p:cTn id="34" presetID="35" presetClass="path" presetSubtype="0" decel="100000" fill="hold" grpId="0" nodeType="withEffect">
                                  <p:stCondLst>
                                    <p:cond delay="0"/>
                                  </p:stCondLst>
                                  <p:childTnLst>
                                    <p:animMotion origin="layout" path="M 8.33333E-7 0 L -0.33698 0 " pathEditMode="relative" rAng="0" ptsTypes="AA">
                                      <p:cBhvr>
                                        <p:cTn id="35" dur="1000" fill="hold"/>
                                        <p:tgtEl>
                                          <p:spTgt spid="192"/>
                                        </p:tgtEl>
                                        <p:attrNameLst>
                                          <p:attrName>ppt_x</p:attrName>
                                          <p:attrName>ppt_y</p:attrName>
                                        </p:attrNameLst>
                                      </p:cBhvr>
                                      <p:rCtr x="-16849" y="0"/>
                                    </p:animMotion>
                                  </p:childTnLst>
                                </p:cTn>
                              </p:par>
                              <p:par>
                                <p:cTn id="36" presetID="35" presetClass="path" presetSubtype="0" decel="100000" fill="hold" grpId="0" nodeType="withEffect">
                                  <p:stCondLst>
                                    <p:cond delay="0"/>
                                  </p:stCondLst>
                                  <p:childTnLst>
                                    <p:animMotion origin="layout" path="M 8.33333E-7 0 L -0.33698 0 " pathEditMode="relative" rAng="0" ptsTypes="AA">
                                      <p:cBhvr>
                                        <p:cTn id="37" dur="1250" fill="hold"/>
                                        <p:tgtEl>
                                          <p:spTgt spid="193"/>
                                        </p:tgtEl>
                                        <p:attrNameLst>
                                          <p:attrName>ppt_x</p:attrName>
                                          <p:attrName>ppt_y</p:attrName>
                                        </p:attrNameLst>
                                      </p:cBhvr>
                                      <p:rCtr x="-16849" y="0"/>
                                    </p:animMotion>
                                  </p:childTnLst>
                                </p:cTn>
                              </p:par>
                              <p:par>
                                <p:cTn id="38" presetID="35" presetClass="path" presetSubtype="0" decel="100000" fill="hold" grpId="0" nodeType="withEffect">
                                  <p:stCondLst>
                                    <p:cond delay="750"/>
                                  </p:stCondLst>
                                  <p:childTnLst>
                                    <p:animMotion origin="layout" path="M 8.33333E-7 0 L -0.33698 0 " pathEditMode="relative" rAng="0" ptsTypes="AA">
                                      <p:cBhvr>
                                        <p:cTn id="39" dur="500" fill="hold"/>
                                        <p:tgtEl>
                                          <p:spTgt spid="194"/>
                                        </p:tgtEl>
                                        <p:attrNameLst>
                                          <p:attrName>ppt_x</p:attrName>
                                          <p:attrName>ppt_y</p:attrName>
                                        </p:attrNameLst>
                                      </p:cBhvr>
                                      <p:rCtr x="-16849" y="0"/>
                                    </p:animMotion>
                                  </p:childTnLst>
                                </p:cTn>
                              </p:par>
                              <p:par>
                                <p:cTn id="40" presetID="35" presetClass="path" presetSubtype="0" decel="100000" fill="hold" grpId="0" nodeType="withEffect" nodePh="1">
                                  <p:stCondLst>
                                    <p:cond delay="750"/>
                                  </p:stCondLst>
                                  <p:endCondLst>
                                    <p:cond evt="begin" delay="0">
                                      <p:tn val="40"/>
                                    </p:cond>
                                  </p:endCondLst>
                                  <p:childTnLst>
                                    <p:animMotion origin="layout" path="M 8.33333E-7 0 L -0.33698 0 " pathEditMode="relative" rAng="0" ptsTypes="AA">
                                      <p:cBhvr>
                                        <p:cTn id="41" dur="500" fill="hold"/>
                                        <p:tgtEl>
                                          <p:spTgt spid="207"/>
                                        </p:tgtEl>
                                        <p:attrNameLst>
                                          <p:attrName>ppt_x</p:attrName>
                                          <p:attrName>ppt_y</p:attrName>
                                        </p:attrNameLst>
                                      </p:cBhvr>
                                      <p:rCtr x="-16849" y="0"/>
                                    </p:animMotion>
                                  </p:childTnLst>
                                </p:cTn>
                              </p:par>
                              <p:par>
                                <p:cTn id="42" presetID="35" presetClass="path" presetSubtype="0" decel="100000" fill="hold" nodeType="withEffect">
                                  <p:stCondLst>
                                    <p:cond delay="850"/>
                                  </p:stCondLst>
                                  <p:childTnLst>
                                    <p:animMotion origin="layout" path="M 8.33333E-7 0 L -0.33698 0 " pathEditMode="relative" rAng="0" ptsTypes="AA">
                                      <p:cBhvr>
                                        <p:cTn id="43" dur="500" fill="hold"/>
                                        <p:tgtEl>
                                          <p:spTgt spid="204"/>
                                        </p:tgtEl>
                                        <p:attrNameLst>
                                          <p:attrName>ppt_x</p:attrName>
                                          <p:attrName>ppt_y</p:attrName>
                                        </p:attrNameLst>
                                      </p:cBhvr>
                                      <p:rCtr x="-16849" y="0"/>
                                    </p:animMotion>
                                  </p:childTnLst>
                                </p:cTn>
                              </p:par>
                              <p:par>
                                <p:cTn id="44" presetID="35" presetClass="path" presetSubtype="0" decel="100000" fill="hold" grpId="0" nodeType="withEffect">
                                  <p:stCondLst>
                                    <p:cond delay="850"/>
                                  </p:stCondLst>
                                  <p:childTnLst>
                                    <p:animMotion origin="layout" path="M 8.33333E-7 0 L -0.33698 0 " pathEditMode="relative" rAng="0" ptsTypes="AA">
                                      <p:cBhvr>
                                        <p:cTn id="45" dur="500" fill="hold"/>
                                        <p:tgtEl>
                                          <p:spTgt spid="195"/>
                                        </p:tgtEl>
                                        <p:attrNameLst>
                                          <p:attrName>ppt_x</p:attrName>
                                          <p:attrName>ppt_y</p:attrName>
                                        </p:attrNameLst>
                                      </p:cBhvr>
                                      <p:rCtr x="-16849" y="0"/>
                                    </p:animMotion>
                                  </p:childTnLst>
                                </p:cTn>
                              </p:par>
                              <p:par>
                                <p:cTn id="46" presetID="35" presetClass="path" presetSubtype="0" decel="100000" fill="hold" grpId="0" nodeType="withEffect" nodePh="1">
                                  <p:stCondLst>
                                    <p:cond delay="850"/>
                                  </p:stCondLst>
                                  <p:endCondLst>
                                    <p:cond evt="begin" delay="0">
                                      <p:tn val="46"/>
                                    </p:cond>
                                  </p:endCondLst>
                                  <p:childTnLst>
                                    <p:animMotion origin="layout" path="M 8.33333E-7 0 L -0.33698 0 " pathEditMode="relative" rAng="0" ptsTypes="AA">
                                      <p:cBhvr>
                                        <p:cTn id="47" dur="500" fill="hold"/>
                                        <p:tgtEl>
                                          <p:spTgt spid="244"/>
                                        </p:tgtEl>
                                        <p:attrNameLst>
                                          <p:attrName>ppt_x</p:attrName>
                                          <p:attrName>ppt_y</p:attrName>
                                        </p:attrNameLst>
                                      </p:cBhvr>
                                      <p:rCtr x="-16849" y="0"/>
                                    </p:animMotion>
                                  </p:childTnLst>
                                </p:cTn>
                              </p:par>
                              <p:par>
                                <p:cTn id="48" presetID="35" presetClass="path" presetSubtype="0" decel="100000" fill="hold" nodeType="withEffect">
                                  <p:stCondLst>
                                    <p:cond delay="950"/>
                                  </p:stCondLst>
                                  <p:childTnLst>
                                    <p:animMotion origin="layout" path="M 8.33333E-7 0 L -0.33698 0 " pathEditMode="relative" rAng="0" ptsTypes="AA">
                                      <p:cBhvr>
                                        <p:cTn id="49" dur="500" fill="hold"/>
                                        <p:tgtEl>
                                          <p:spTgt spid="203"/>
                                        </p:tgtEl>
                                        <p:attrNameLst>
                                          <p:attrName>ppt_x</p:attrName>
                                          <p:attrName>ppt_y</p:attrName>
                                        </p:attrNameLst>
                                      </p:cBhvr>
                                      <p:rCtr x="-16849" y="0"/>
                                    </p:animMotion>
                                  </p:childTnLst>
                                </p:cTn>
                              </p:par>
                              <p:par>
                                <p:cTn id="50" presetID="35" presetClass="path" presetSubtype="0" decel="100000" fill="hold" grpId="0" nodeType="withEffect">
                                  <p:stCondLst>
                                    <p:cond delay="950"/>
                                  </p:stCondLst>
                                  <p:childTnLst>
                                    <p:animMotion origin="layout" path="M 8.33333E-7 0 L -0.33698 0 " pathEditMode="relative" rAng="0" ptsTypes="AA">
                                      <p:cBhvr>
                                        <p:cTn id="51" dur="500" fill="hold"/>
                                        <p:tgtEl>
                                          <p:spTgt spid="196"/>
                                        </p:tgtEl>
                                        <p:attrNameLst>
                                          <p:attrName>ppt_x</p:attrName>
                                          <p:attrName>ppt_y</p:attrName>
                                        </p:attrNameLst>
                                      </p:cBhvr>
                                      <p:rCtr x="-16849" y="0"/>
                                    </p:animMotion>
                                  </p:childTnLst>
                                </p:cTn>
                              </p:par>
                              <p:par>
                                <p:cTn id="52" presetID="35" presetClass="path" presetSubtype="0" decel="100000" fill="hold" grpId="0" nodeType="withEffect" nodePh="1">
                                  <p:stCondLst>
                                    <p:cond delay="950"/>
                                  </p:stCondLst>
                                  <p:endCondLst>
                                    <p:cond evt="begin" delay="0">
                                      <p:tn val="52"/>
                                    </p:cond>
                                  </p:endCondLst>
                                  <p:childTnLst>
                                    <p:animMotion origin="layout" path="M 8.33333E-7 0 L -0.33698 0 " pathEditMode="relative" rAng="0" ptsTypes="AA">
                                      <p:cBhvr>
                                        <p:cTn id="53" dur="500" fill="hold"/>
                                        <p:tgtEl>
                                          <p:spTgt spid="245"/>
                                        </p:tgtEl>
                                        <p:attrNameLst>
                                          <p:attrName>ppt_x</p:attrName>
                                          <p:attrName>ppt_y</p:attrName>
                                        </p:attrNameLst>
                                      </p:cBhvr>
                                      <p:rCtr x="-16849" y="0"/>
                                    </p:animMotion>
                                  </p:childTnLst>
                                </p:cTn>
                              </p:par>
                              <p:par>
                                <p:cTn id="54" presetID="35" presetClass="path" presetSubtype="0" decel="100000" fill="hold" nodeType="withEffect">
                                  <p:stCondLst>
                                    <p:cond delay="1050"/>
                                  </p:stCondLst>
                                  <p:childTnLst>
                                    <p:animMotion origin="layout" path="M 8.33333E-7 0 L -0.33698 0 " pathEditMode="relative" rAng="0" ptsTypes="AA">
                                      <p:cBhvr>
                                        <p:cTn id="55" dur="500" fill="hold"/>
                                        <p:tgtEl>
                                          <p:spTgt spid="202"/>
                                        </p:tgtEl>
                                        <p:attrNameLst>
                                          <p:attrName>ppt_x</p:attrName>
                                          <p:attrName>ppt_y</p:attrName>
                                        </p:attrNameLst>
                                      </p:cBhvr>
                                      <p:rCtr x="-16849" y="0"/>
                                    </p:animMotion>
                                  </p:childTnLst>
                                </p:cTn>
                              </p:par>
                              <p:par>
                                <p:cTn id="56" presetID="35" presetClass="path" presetSubtype="0" decel="100000" fill="hold" grpId="0" nodeType="withEffect">
                                  <p:stCondLst>
                                    <p:cond delay="1050"/>
                                  </p:stCondLst>
                                  <p:childTnLst>
                                    <p:animMotion origin="layout" path="M 8.33333E-7 0 L -0.33698 0 " pathEditMode="relative" rAng="0" ptsTypes="AA">
                                      <p:cBhvr>
                                        <p:cTn id="57" dur="500" fill="hold"/>
                                        <p:tgtEl>
                                          <p:spTgt spid="197"/>
                                        </p:tgtEl>
                                        <p:attrNameLst>
                                          <p:attrName>ppt_x</p:attrName>
                                          <p:attrName>ppt_y</p:attrName>
                                        </p:attrNameLst>
                                      </p:cBhvr>
                                      <p:rCtr x="-16849" y="0"/>
                                    </p:animMotion>
                                  </p:childTnLst>
                                </p:cTn>
                              </p:par>
                              <p:par>
                                <p:cTn id="58" presetID="35" presetClass="path" presetSubtype="0" decel="100000" fill="hold" grpId="0" nodeType="withEffect" nodePh="1">
                                  <p:stCondLst>
                                    <p:cond delay="1050"/>
                                  </p:stCondLst>
                                  <p:endCondLst>
                                    <p:cond evt="begin" delay="0">
                                      <p:tn val="58"/>
                                    </p:cond>
                                  </p:endCondLst>
                                  <p:childTnLst>
                                    <p:animMotion origin="layout" path="M 8.33333E-7 0 L -0.33698 0 " pathEditMode="relative" rAng="0" ptsTypes="AA">
                                      <p:cBhvr>
                                        <p:cTn id="59" dur="500" fill="hold"/>
                                        <p:tgtEl>
                                          <p:spTgt spid="246"/>
                                        </p:tgtEl>
                                        <p:attrNameLst>
                                          <p:attrName>ppt_x</p:attrName>
                                          <p:attrName>ppt_y</p:attrName>
                                        </p:attrNameLst>
                                      </p:cBhvr>
                                      <p:rCtr x="-16849" y="0"/>
                                    </p:animMotion>
                                  </p:childTnLst>
                                </p:cTn>
                              </p:par>
                              <p:par>
                                <p:cTn id="60" presetID="35" presetClass="path" presetSubtype="0" decel="100000" fill="hold" nodeType="withEffect">
                                  <p:stCondLst>
                                    <p:cond delay="1150"/>
                                  </p:stCondLst>
                                  <p:childTnLst>
                                    <p:animMotion origin="layout" path="M 8.33333E-7 0 L -0.33698 0 " pathEditMode="relative" rAng="0" ptsTypes="AA">
                                      <p:cBhvr>
                                        <p:cTn id="61" dur="500" fill="hold"/>
                                        <p:tgtEl>
                                          <p:spTgt spid="201"/>
                                        </p:tgtEl>
                                        <p:attrNameLst>
                                          <p:attrName>ppt_x</p:attrName>
                                          <p:attrName>ppt_y</p:attrName>
                                        </p:attrNameLst>
                                      </p:cBhvr>
                                      <p:rCtr x="-16849" y="0"/>
                                    </p:animMotion>
                                  </p:childTnLst>
                                </p:cTn>
                              </p:par>
                              <p:par>
                                <p:cTn id="62" presetID="35" presetClass="path" presetSubtype="0" decel="100000" fill="hold" grpId="0" nodeType="withEffect">
                                  <p:stCondLst>
                                    <p:cond delay="1150"/>
                                  </p:stCondLst>
                                  <p:childTnLst>
                                    <p:animMotion origin="layout" path="M 8.33333E-7 0 L -0.33698 0 " pathEditMode="relative" rAng="0" ptsTypes="AA">
                                      <p:cBhvr>
                                        <p:cTn id="63" dur="500" fill="hold"/>
                                        <p:tgtEl>
                                          <p:spTgt spid="198"/>
                                        </p:tgtEl>
                                        <p:attrNameLst>
                                          <p:attrName>ppt_x</p:attrName>
                                          <p:attrName>ppt_y</p:attrName>
                                        </p:attrNameLst>
                                      </p:cBhvr>
                                      <p:rCtr x="-16849" y="0"/>
                                    </p:animMotion>
                                  </p:childTnLst>
                                </p:cTn>
                              </p:par>
                              <p:par>
                                <p:cTn id="64" presetID="35" presetClass="path" presetSubtype="0" decel="100000" fill="hold" grpId="0" nodeType="withEffect" nodePh="1">
                                  <p:stCondLst>
                                    <p:cond delay="1150"/>
                                  </p:stCondLst>
                                  <p:endCondLst>
                                    <p:cond evt="begin" delay="0">
                                      <p:tn val="64"/>
                                    </p:cond>
                                  </p:endCondLst>
                                  <p:childTnLst>
                                    <p:animMotion origin="layout" path="M 8.33333E-7 0 L -0.33698 0 " pathEditMode="relative" rAng="0" ptsTypes="AA">
                                      <p:cBhvr>
                                        <p:cTn id="65" dur="500" fill="hold"/>
                                        <p:tgtEl>
                                          <p:spTgt spid="247"/>
                                        </p:tgtEl>
                                        <p:attrNameLst>
                                          <p:attrName>ppt_x</p:attrName>
                                          <p:attrName>ppt_y</p:attrName>
                                        </p:attrNameLst>
                                      </p:cBhvr>
                                      <p:rCtr x="-16849" y="0"/>
                                    </p:animMotion>
                                  </p:childTnLst>
                                </p:cTn>
                              </p:par>
                              <p:par>
                                <p:cTn id="66" presetID="35" presetClass="path" presetSubtype="0" decel="100000" fill="hold" nodeType="withEffect">
                                  <p:stCondLst>
                                    <p:cond delay="1250"/>
                                  </p:stCondLst>
                                  <p:childTnLst>
                                    <p:animMotion origin="layout" path="M 8.33333E-7 0 L -0.33698 0 " pathEditMode="relative" rAng="0" ptsTypes="AA">
                                      <p:cBhvr>
                                        <p:cTn id="67" dur="500" fill="hold"/>
                                        <p:tgtEl>
                                          <p:spTgt spid="200"/>
                                        </p:tgtEl>
                                        <p:attrNameLst>
                                          <p:attrName>ppt_x</p:attrName>
                                          <p:attrName>ppt_y</p:attrName>
                                        </p:attrNameLst>
                                      </p:cBhvr>
                                      <p:rCtr x="-16849" y="0"/>
                                    </p:animMotion>
                                  </p:childTnLst>
                                </p:cTn>
                              </p:par>
                              <p:par>
                                <p:cTn id="68" presetID="35" presetClass="path" presetSubtype="0" decel="100000" fill="hold" grpId="0" nodeType="withEffect">
                                  <p:stCondLst>
                                    <p:cond delay="1250"/>
                                  </p:stCondLst>
                                  <p:childTnLst>
                                    <p:animMotion origin="layout" path="M 8.33333E-7 0 L -0.33698 0 " pathEditMode="relative" rAng="0" ptsTypes="AA">
                                      <p:cBhvr>
                                        <p:cTn id="69" dur="500" fill="hold"/>
                                        <p:tgtEl>
                                          <p:spTgt spid="199"/>
                                        </p:tgtEl>
                                        <p:attrNameLst>
                                          <p:attrName>ppt_x</p:attrName>
                                          <p:attrName>ppt_y</p:attrName>
                                        </p:attrNameLst>
                                      </p:cBhvr>
                                      <p:rCtr x="-16849" y="0"/>
                                    </p:animMotion>
                                  </p:childTnLst>
                                </p:cTn>
                              </p:par>
                              <p:par>
                                <p:cTn id="70" presetID="35" presetClass="path" presetSubtype="0" decel="100000" fill="hold" grpId="0" nodeType="withEffect" nodePh="1">
                                  <p:stCondLst>
                                    <p:cond delay="1250"/>
                                  </p:stCondLst>
                                  <p:endCondLst>
                                    <p:cond evt="begin" delay="0">
                                      <p:tn val="70"/>
                                    </p:cond>
                                  </p:endCondLst>
                                  <p:childTnLst>
                                    <p:animMotion origin="layout" path="M 8.33333E-7 0 L -0.33698 0 " pathEditMode="relative" rAng="0" ptsTypes="AA">
                                      <p:cBhvr>
                                        <p:cTn id="71" dur="500" fill="hold"/>
                                        <p:tgtEl>
                                          <p:spTgt spid="248"/>
                                        </p:tgtEl>
                                        <p:attrNameLst>
                                          <p:attrName>ppt_x</p:attrName>
                                          <p:attrName>ppt_y</p:attrName>
                                        </p:attrNameLst>
                                      </p:cBhvr>
                                      <p:rCtr x="-16849" y="0"/>
                                    </p:animMotion>
                                  </p:childTnLst>
                                </p:cTn>
                              </p:par>
                              <p:par>
                                <p:cTn id="72" presetID="35" presetClass="path" presetSubtype="0" decel="100000" fill="hold" nodeType="withEffect">
                                  <p:stCondLst>
                                    <p:cond delay="1350"/>
                                  </p:stCondLst>
                                  <p:childTnLst>
                                    <p:animMotion origin="layout" path="M 8.33333E-7 0 L -0.33698 0 " pathEditMode="relative" rAng="0" ptsTypes="AA">
                                      <p:cBhvr>
                                        <p:cTn id="73" dur="500" fill="hold"/>
                                        <p:tgtEl>
                                          <p:spTgt spid="206"/>
                                        </p:tgtEl>
                                        <p:attrNameLst>
                                          <p:attrName>ppt_x</p:attrName>
                                          <p:attrName>ppt_y</p:attrName>
                                        </p:attrNameLst>
                                      </p:cBhvr>
                                      <p:rCtr x="-16849" y="0"/>
                                    </p:animMotion>
                                  </p:childTnLst>
                                </p:cTn>
                              </p:par>
                              <p:par>
                                <p:cTn id="74" presetID="35" presetClass="path" presetSubtype="0" decel="100000" fill="hold" grpId="0" nodeType="withEffect">
                                  <p:stCondLst>
                                    <p:cond delay="1350"/>
                                  </p:stCondLst>
                                  <p:childTnLst>
                                    <p:animMotion origin="layout" path="M 8.33333E-7 0 L -0.33698 0 " pathEditMode="relative" rAng="0" ptsTypes="AA">
                                      <p:cBhvr>
                                        <p:cTn id="75" dur="500" fill="hold"/>
                                        <p:tgtEl>
                                          <p:spTgt spid="205"/>
                                        </p:tgtEl>
                                        <p:attrNameLst>
                                          <p:attrName>ppt_x</p:attrName>
                                          <p:attrName>ppt_y</p:attrName>
                                        </p:attrNameLst>
                                      </p:cBhvr>
                                      <p:rCtr x="-16849" y="0"/>
                                    </p:animMotion>
                                  </p:childTnLst>
                                </p:cTn>
                              </p:par>
                              <p:par>
                                <p:cTn id="76" presetID="35" presetClass="path" presetSubtype="0" decel="100000" fill="hold" grpId="0" nodeType="withEffect" nodePh="1">
                                  <p:stCondLst>
                                    <p:cond delay="1350"/>
                                  </p:stCondLst>
                                  <p:endCondLst>
                                    <p:cond evt="begin" delay="0">
                                      <p:tn val="76"/>
                                    </p:cond>
                                  </p:endCondLst>
                                  <p:childTnLst>
                                    <p:animMotion origin="layout" path="M 8.33333E-7 0 L -0.33698 0 " pathEditMode="relative" rAng="0" ptsTypes="AA">
                                      <p:cBhvr>
                                        <p:cTn id="77" dur="500" fill="hold"/>
                                        <p:tgtEl>
                                          <p:spTgt spid="249"/>
                                        </p:tgtEl>
                                        <p:attrNameLst>
                                          <p:attrName>ppt_x</p:attrName>
                                          <p:attrName>ppt_y</p:attrName>
                                        </p:attrNameLst>
                                      </p:cBhvr>
                                      <p:rCtr x="-16849" y="0"/>
                                    </p:animMotion>
                                  </p:childTnLst>
                                </p:cTn>
                              </p:par>
                              <p:par>
                                <p:cTn id="78" presetID="10" presetClass="entr" presetSubtype="0" fill="hold" grpId="0" nodeType="withEffect" nodePh="1">
                                  <p:stCondLst>
                                    <p:cond delay="0"/>
                                  </p:stCondLst>
                                  <p:endCondLst>
                                    <p:cond evt="begin" delay="0">
                                      <p:tn val="78"/>
                                    </p:cond>
                                  </p:endCondLst>
                                  <p:childTnLst>
                                    <p:set>
                                      <p:cBhvr>
                                        <p:cTn id="79" dur="1" fill="hold">
                                          <p:stCondLst>
                                            <p:cond delay="0"/>
                                          </p:stCondLst>
                                        </p:cTn>
                                        <p:tgtEl>
                                          <p:spTgt spid="254"/>
                                        </p:tgtEl>
                                        <p:attrNameLst>
                                          <p:attrName>style.visibility</p:attrName>
                                        </p:attrNameLst>
                                      </p:cBhvr>
                                      <p:to>
                                        <p:strVal val="visible"/>
                                      </p:to>
                                    </p:set>
                                    <p:animEffect transition="in" filter="fade">
                                      <p:cBhvr>
                                        <p:cTn id="80" dur="1000"/>
                                        <p:tgtEl>
                                          <p:spTgt spid="254"/>
                                        </p:tgtEl>
                                      </p:cBhvr>
                                    </p:animEffect>
                                  </p:childTnLst>
                                </p:cTn>
                              </p:par>
                              <p:par>
                                <p:cTn id="81" presetID="10" presetClass="exit" presetSubtype="0" fill="hold" grpId="0" nodeType="withEffect">
                                  <p:stCondLst>
                                    <p:cond delay="0"/>
                                  </p:stCondLst>
                                  <p:childTnLst>
                                    <p:animEffect transition="out" filter="fade">
                                      <p:cBhvr>
                                        <p:cTn id="82" dur="500"/>
                                        <p:tgtEl>
                                          <p:spTgt spid="251"/>
                                        </p:tgtEl>
                                      </p:cBhvr>
                                    </p:animEffect>
                                    <p:set>
                                      <p:cBhvr>
                                        <p:cTn id="83" dur="1" fill="hold">
                                          <p:stCondLst>
                                            <p:cond delay="499"/>
                                          </p:stCondLst>
                                        </p:cTn>
                                        <p:tgtEl>
                                          <p:spTgt spid="251"/>
                                        </p:tgtEl>
                                        <p:attrNameLst>
                                          <p:attrName>style.visibility</p:attrName>
                                        </p:attrNameLst>
                                      </p:cBhvr>
                                      <p:to>
                                        <p:strVal val="hidden"/>
                                      </p:to>
                                    </p:set>
                                  </p:childTnLst>
                                </p:cTn>
                              </p:par>
                              <p:par>
                                <p:cTn id="84" presetID="53" presetClass="entr" presetSubtype="16" fill="hold" grpId="0" nodeType="withEffect">
                                  <p:stCondLst>
                                    <p:cond delay="0"/>
                                  </p:stCondLst>
                                  <p:childTnLst>
                                    <p:set>
                                      <p:cBhvr>
                                        <p:cTn id="85" dur="1" fill="hold">
                                          <p:stCondLst>
                                            <p:cond delay="0"/>
                                          </p:stCondLst>
                                        </p:cTn>
                                        <p:tgtEl>
                                          <p:spTgt spid="253"/>
                                        </p:tgtEl>
                                        <p:attrNameLst>
                                          <p:attrName>style.visibility</p:attrName>
                                        </p:attrNameLst>
                                      </p:cBhvr>
                                      <p:to>
                                        <p:strVal val="visible"/>
                                      </p:to>
                                    </p:set>
                                    <p:anim calcmode="lin" valueType="num">
                                      <p:cBhvr>
                                        <p:cTn id="86" dur="500" fill="hold"/>
                                        <p:tgtEl>
                                          <p:spTgt spid="253"/>
                                        </p:tgtEl>
                                        <p:attrNameLst>
                                          <p:attrName>ppt_w</p:attrName>
                                        </p:attrNameLst>
                                      </p:cBhvr>
                                      <p:tavLst>
                                        <p:tav tm="0">
                                          <p:val>
                                            <p:fltVal val="0"/>
                                          </p:val>
                                        </p:tav>
                                        <p:tav tm="100000">
                                          <p:val>
                                            <p:strVal val="#ppt_w"/>
                                          </p:val>
                                        </p:tav>
                                      </p:tavLst>
                                    </p:anim>
                                    <p:anim calcmode="lin" valueType="num">
                                      <p:cBhvr>
                                        <p:cTn id="87" dur="500" fill="hold"/>
                                        <p:tgtEl>
                                          <p:spTgt spid="253"/>
                                        </p:tgtEl>
                                        <p:attrNameLst>
                                          <p:attrName>ppt_h</p:attrName>
                                        </p:attrNameLst>
                                      </p:cBhvr>
                                      <p:tavLst>
                                        <p:tav tm="0">
                                          <p:val>
                                            <p:fltVal val="0"/>
                                          </p:val>
                                        </p:tav>
                                        <p:tav tm="100000">
                                          <p:val>
                                            <p:strVal val="#ppt_h"/>
                                          </p:val>
                                        </p:tav>
                                      </p:tavLst>
                                    </p:anim>
                                    <p:animEffect transition="in" filter="fade">
                                      <p:cBhvr>
                                        <p:cTn id="88" dur="500"/>
                                        <p:tgtEl>
                                          <p:spTgt spid="253"/>
                                        </p:tgtEl>
                                      </p:cBhvr>
                                    </p:animEffect>
                                  </p:childTnLst>
                                </p:cTn>
                              </p:par>
                            </p:childTnLst>
                          </p:cTn>
                        </p:par>
                      </p:childTnLst>
                    </p:cTn>
                  </p:par>
                </p:childTnLst>
              </p:cTn>
              <p:nextCondLst>
                <p:cond evt="onClick" delay="0">
                  <p:tgtEl>
                    <p:spTgt spid="252"/>
                  </p:tgtEl>
                </p:cond>
              </p:nextCondLst>
            </p:seq>
            <p:seq concurrent="1" nextAc="seek">
              <p:cTn id="89" restart="whenNotActive" fill="hold" evtFilter="cancelBubble" nodeType="interactiveSeq">
                <p:stCondLst>
                  <p:cond evt="onClick" delay="0">
                    <p:tgtEl>
                      <p:spTgt spid="254"/>
                    </p:tgtEl>
                  </p:cond>
                </p:stCondLst>
                <p:endSync evt="end" delay="0">
                  <p:rtn val="all"/>
                </p:endSync>
                <p:childTnLst>
                  <p:par>
                    <p:cTn id="90" fill="hold">
                      <p:stCondLst>
                        <p:cond delay="0"/>
                      </p:stCondLst>
                      <p:childTnLst>
                        <p:par>
                          <p:cTn id="91" fill="hold">
                            <p:stCondLst>
                              <p:cond delay="0"/>
                            </p:stCondLst>
                            <p:childTnLst>
                              <p:par>
                                <p:cTn id="92" presetID="63" presetClass="path" presetSubtype="0" accel="100000" fill="hold" grpId="1" nodeType="withEffect">
                                  <p:stCondLst>
                                    <p:cond delay="600"/>
                                  </p:stCondLst>
                                  <p:childTnLst>
                                    <p:animMotion origin="layout" path="M -0.33698 0 L 1.66667E-6 0 " pathEditMode="relative" rAng="0" ptsTypes="AA">
                                      <p:cBhvr>
                                        <p:cTn id="93" dur="500" fill="hold"/>
                                        <p:tgtEl>
                                          <p:spTgt spid="194"/>
                                        </p:tgtEl>
                                        <p:attrNameLst>
                                          <p:attrName>ppt_x</p:attrName>
                                          <p:attrName>ppt_y</p:attrName>
                                        </p:attrNameLst>
                                      </p:cBhvr>
                                      <p:rCtr x="16823" y="0"/>
                                    </p:animMotion>
                                  </p:childTnLst>
                                </p:cTn>
                              </p:par>
                              <p:par>
                                <p:cTn id="94" presetID="63" presetClass="path" presetSubtype="0" accel="100000" fill="hold" grpId="1" nodeType="withEffect" nodePh="1">
                                  <p:stCondLst>
                                    <p:cond delay="600"/>
                                  </p:stCondLst>
                                  <p:endCondLst>
                                    <p:cond evt="begin" delay="0">
                                      <p:tn val="94"/>
                                    </p:cond>
                                  </p:endCondLst>
                                  <p:childTnLst>
                                    <p:animMotion origin="layout" path="M -0.33698 0 L 1.66667E-6 0 " pathEditMode="relative" rAng="0" ptsTypes="AA">
                                      <p:cBhvr>
                                        <p:cTn id="95" dur="500" fill="hold"/>
                                        <p:tgtEl>
                                          <p:spTgt spid="207"/>
                                        </p:tgtEl>
                                        <p:attrNameLst>
                                          <p:attrName>ppt_x</p:attrName>
                                          <p:attrName>ppt_y</p:attrName>
                                        </p:attrNameLst>
                                      </p:cBhvr>
                                      <p:rCtr x="16823" y="0"/>
                                    </p:animMotion>
                                  </p:childTnLst>
                                </p:cTn>
                              </p:par>
                              <p:par>
                                <p:cTn id="96" presetID="63" presetClass="path" presetSubtype="0" accel="100000" fill="hold" nodeType="withEffect">
                                  <p:stCondLst>
                                    <p:cond delay="600"/>
                                  </p:stCondLst>
                                  <p:childTnLst>
                                    <p:animMotion origin="layout" path="M -0.33698 0 L 1.66667E-6 0 " pathEditMode="relative" rAng="0" ptsTypes="AA">
                                      <p:cBhvr>
                                        <p:cTn id="97" dur="500" fill="hold"/>
                                        <p:tgtEl>
                                          <p:spTgt spid="204"/>
                                        </p:tgtEl>
                                        <p:attrNameLst>
                                          <p:attrName>ppt_x</p:attrName>
                                          <p:attrName>ppt_y</p:attrName>
                                        </p:attrNameLst>
                                      </p:cBhvr>
                                      <p:rCtr x="16823" y="0"/>
                                    </p:animMotion>
                                  </p:childTnLst>
                                </p:cTn>
                              </p:par>
                              <p:par>
                                <p:cTn id="98" presetID="63" presetClass="path" presetSubtype="0" accel="100000" fill="hold" grpId="1" nodeType="withEffect">
                                  <p:stCondLst>
                                    <p:cond delay="500"/>
                                  </p:stCondLst>
                                  <p:childTnLst>
                                    <p:animMotion origin="layout" path="M -0.33698 0 L 1.66667E-6 0 " pathEditMode="relative" rAng="0" ptsTypes="AA">
                                      <p:cBhvr>
                                        <p:cTn id="99" dur="500" fill="hold"/>
                                        <p:tgtEl>
                                          <p:spTgt spid="195"/>
                                        </p:tgtEl>
                                        <p:attrNameLst>
                                          <p:attrName>ppt_x</p:attrName>
                                          <p:attrName>ppt_y</p:attrName>
                                        </p:attrNameLst>
                                      </p:cBhvr>
                                      <p:rCtr x="16823" y="0"/>
                                    </p:animMotion>
                                  </p:childTnLst>
                                </p:cTn>
                              </p:par>
                              <p:par>
                                <p:cTn id="100" presetID="63" presetClass="path" presetSubtype="0" accel="100000" fill="hold" grpId="1" nodeType="withEffect" nodePh="1">
                                  <p:stCondLst>
                                    <p:cond delay="500"/>
                                  </p:stCondLst>
                                  <p:endCondLst>
                                    <p:cond evt="begin" delay="0">
                                      <p:tn val="100"/>
                                    </p:cond>
                                  </p:endCondLst>
                                  <p:childTnLst>
                                    <p:animMotion origin="layout" path="M -0.33698 0 L 1.66667E-6 0 " pathEditMode="relative" rAng="0" ptsTypes="AA">
                                      <p:cBhvr>
                                        <p:cTn id="101" dur="500" fill="hold"/>
                                        <p:tgtEl>
                                          <p:spTgt spid="244"/>
                                        </p:tgtEl>
                                        <p:attrNameLst>
                                          <p:attrName>ppt_x</p:attrName>
                                          <p:attrName>ppt_y</p:attrName>
                                        </p:attrNameLst>
                                      </p:cBhvr>
                                      <p:rCtr x="16823" y="0"/>
                                    </p:animMotion>
                                  </p:childTnLst>
                                </p:cTn>
                              </p:par>
                              <p:par>
                                <p:cTn id="102" presetID="63" presetClass="path" presetSubtype="0" accel="100000" fill="hold" nodeType="withEffect">
                                  <p:stCondLst>
                                    <p:cond delay="500"/>
                                  </p:stCondLst>
                                  <p:childTnLst>
                                    <p:animMotion origin="layout" path="M -0.33698 0 L 1.66667E-6 0 " pathEditMode="relative" rAng="0" ptsTypes="AA">
                                      <p:cBhvr>
                                        <p:cTn id="103" dur="500" fill="hold"/>
                                        <p:tgtEl>
                                          <p:spTgt spid="203"/>
                                        </p:tgtEl>
                                        <p:attrNameLst>
                                          <p:attrName>ppt_x</p:attrName>
                                          <p:attrName>ppt_y</p:attrName>
                                        </p:attrNameLst>
                                      </p:cBhvr>
                                      <p:rCtr x="16823" y="0"/>
                                    </p:animMotion>
                                  </p:childTnLst>
                                </p:cTn>
                              </p:par>
                              <p:par>
                                <p:cTn id="104" presetID="63" presetClass="path" presetSubtype="0" accel="100000" fill="hold" grpId="1" nodeType="withEffect">
                                  <p:stCondLst>
                                    <p:cond delay="400"/>
                                  </p:stCondLst>
                                  <p:childTnLst>
                                    <p:animMotion origin="layout" path="M -0.33698 0 L 1.66667E-6 0 " pathEditMode="relative" rAng="0" ptsTypes="AA">
                                      <p:cBhvr>
                                        <p:cTn id="105" dur="500" fill="hold"/>
                                        <p:tgtEl>
                                          <p:spTgt spid="196"/>
                                        </p:tgtEl>
                                        <p:attrNameLst>
                                          <p:attrName>ppt_x</p:attrName>
                                          <p:attrName>ppt_y</p:attrName>
                                        </p:attrNameLst>
                                      </p:cBhvr>
                                      <p:rCtr x="16823" y="0"/>
                                    </p:animMotion>
                                  </p:childTnLst>
                                </p:cTn>
                              </p:par>
                              <p:par>
                                <p:cTn id="106" presetID="63" presetClass="path" presetSubtype="0" accel="100000" fill="hold" grpId="1" nodeType="withEffect" nodePh="1">
                                  <p:stCondLst>
                                    <p:cond delay="400"/>
                                  </p:stCondLst>
                                  <p:endCondLst>
                                    <p:cond evt="begin" delay="0">
                                      <p:tn val="106"/>
                                    </p:cond>
                                  </p:endCondLst>
                                  <p:childTnLst>
                                    <p:animMotion origin="layout" path="M -0.33698 0 L 1.66667E-6 0 " pathEditMode="relative" rAng="0" ptsTypes="AA">
                                      <p:cBhvr>
                                        <p:cTn id="107" dur="500" fill="hold"/>
                                        <p:tgtEl>
                                          <p:spTgt spid="245"/>
                                        </p:tgtEl>
                                        <p:attrNameLst>
                                          <p:attrName>ppt_x</p:attrName>
                                          <p:attrName>ppt_y</p:attrName>
                                        </p:attrNameLst>
                                      </p:cBhvr>
                                      <p:rCtr x="16823" y="0"/>
                                    </p:animMotion>
                                  </p:childTnLst>
                                </p:cTn>
                              </p:par>
                              <p:par>
                                <p:cTn id="108" presetID="63" presetClass="path" presetSubtype="0" accel="100000" fill="hold" nodeType="withEffect">
                                  <p:stCondLst>
                                    <p:cond delay="400"/>
                                  </p:stCondLst>
                                  <p:childTnLst>
                                    <p:animMotion origin="layout" path="M -0.33698 0 L 1.66667E-6 0 " pathEditMode="relative" rAng="0" ptsTypes="AA">
                                      <p:cBhvr>
                                        <p:cTn id="109" dur="500" fill="hold"/>
                                        <p:tgtEl>
                                          <p:spTgt spid="202"/>
                                        </p:tgtEl>
                                        <p:attrNameLst>
                                          <p:attrName>ppt_x</p:attrName>
                                          <p:attrName>ppt_y</p:attrName>
                                        </p:attrNameLst>
                                      </p:cBhvr>
                                      <p:rCtr x="16823" y="0"/>
                                    </p:animMotion>
                                  </p:childTnLst>
                                </p:cTn>
                              </p:par>
                              <p:par>
                                <p:cTn id="110" presetID="63" presetClass="path" presetSubtype="0" accel="100000" fill="hold" grpId="1" nodeType="withEffect">
                                  <p:stCondLst>
                                    <p:cond delay="300"/>
                                  </p:stCondLst>
                                  <p:childTnLst>
                                    <p:animMotion origin="layout" path="M -0.33698 0 L 1.66667E-6 0 " pathEditMode="relative" rAng="0" ptsTypes="AA">
                                      <p:cBhvr>
                                        <p:cTn id="111" dur="500" fill="hold"/>
                                        <p:tgtEl>
                                          <p:spTgt spid="197"/>
                                        </p:tgtEl>
                                        <p:attrNameLst>
                                          <p:attrName>ppt_x</p:attrName>
                                          <p:attrName>ppt_y</p:attrName>
                                        </p:attrNameLst>
                                      </p:cBhvr>
                                      <p:rCtr x="16823" y="0"/>
                                    </p:animMotion>
                                  </p:childTnLst>
                                </p:cTn>
                              </p:par>
                              <p:par>
                                <p:cTn id="112" presetID="63" presetClass="path" presetSubtype="0" accel="100000" fill="hold" grpId="1" nodeType="withEffect" nodePh="1">
                                  <p:stCondLst>
                                    <p:cond delay="300"/>
                                  </p:stCondLst>
                                  <p:endCondLst>
                                    <p:cond evt="begin" delay="0">
                                      <p:tn val="112"/>
                                    </p:cond>
                                  </p:endCondLst>
                                  <p:childTnLst>
                                    <p:animMotion origin="layout" path="M -0.33698 0 L 1.66667E-6 0 " pathEditMode="relative" rAng="0" ptsTypes="AA">
                                      <p:cBhvr>
                                        <p:cTn id="113" dur="500" fill="hold"/>
                                        <p:tgtEl>
                                          <p:spTgt spid="246"/>
                                        </p:tgtEl>
                                        <p:attrNameLst>
                                          <p:attrName>ppt_x</p:attrName>
                                          <p:attrName>ppt_y</p:attrName>
                                        </p:attrNameLst>
                                      </p:cBhvr>
                                      <p:rCtr x="16823" y="0"/>
                                    </p:animMotion>
                                  </p:childTnLst>
                                </p:cTn>
                              </p:par>
                              <p:par>
                                <p:cTn id="114" presetID="63" presetClass="path" presetSubtype="0" accel="100000" fill="hold" nodeType="withEffect">
                                  <p:stCondLst>
                                    <p:cond delay="300"/>
                                  </p:stCondLst>
                                  <p:childTnLst>
                                    <p:animMotion origin="layout" path="M -0.33698 0 L 1.66667E-6 0 " pathEditMode="relative" rAng="0" ptsTypes="AA">
                                      <p:cBhvr>
                                        <p:cTn id="115" dur="500" fill="hold"/>
                                        <p:tgtEl>
                                          <p:spTgt spid="201"/>
                                        </p:tgtEl>
                                        <p:attrNameLst>
                                          <p:attrName>ppt_x</p:attrName>
                                          <p:attrName>ppt_y</p:attrName>
                                        </p:attrNameLst>
                                      </p:cBhvr>
                                      <p:rCtr x="16823" y="0"/>
                                    </p:animMotion>
                                  </p:childTnLst>
                                </p:cTn>
                              </p:par>
                              <p:par>
                                <p:cTn id="116" presetID="63" presetClass="path" presetSubtype="0" accel="100000" fill="hold" grpId="1" nodeType="withEffect">
                                  <p:stCondLst>
                                    <p:cond delay="200"/>
                                  </p:stCondLst>
                                  <p:childTnLst>
                                    <p:animMotion origin="layout" path="M -0.33698 0 L 1.66667E-6 0 " pathEditMode="relative" rAng="0" ptsTypes="AA">
                                      <p:cBhvr>
                                        <p:cTn id="117" dur="500" fill="hold"/>
                                        <p:tgtEl>
                                          <p:spTgt spid="198"/>
                                        </p:tgtEl>
                                        <p:attrNameLst>
                                          <p:attrName>ppt_x</p:attrName>
                                          <p:attrName>ppt_y</p:attrName>
                                        </p:attrNameLst>
                                      </p:cBhvr>
                                      <p:rCtr x="16823" y="0"/>
                                    </p:animMotion>
                                  </p:childTnLst>
                                </p:cTn>
                              </p:par>
                              <p:par>
                                <p:cTn id="118" presetID="63" presetClass="path" presetSubtype="0" accel="100000" fill="hold" grpId="1" nodeType="withEffect" nodePh="1">
                                  <p:stCondLst>
                                    <p:cond delay="200"/>
                                  </p:stCondLst>
                                  <p:endCondLst>
                                    <p:cond evt="begin" delay="0">
                                      <p:tn val="118"/>
                                    </p:cond>
                                  </p:endCondLst>
                                  <p:childTnLst>
                                    <p:animMotion origin="layout" path="M -0.33698 0 L 1.66667E-6 0 " pathEditMode="relative" rAng="0" ptsTypes="AA">
                                      <p:cBhvr>
                                        <p:cTn id="119" dur="500" fill="hold"/>
                                        <p:tgtEl>
                                          <p:spTgt spid="247"/>
                                        </p:tgtEl>
                                        <p:attrNameLst>
                                          <p:attrName>ppt_x</p:attrName>
                                          <p:attrName>ppt_y</p:attrName>
                                        </p:attrNameLst>
                                      </p:cBhvr>
                                      <p:rCtr x="16823" y="0"/>
                                    </p:animMotion>
                                  </p:childTnLst>
                                </p:cTn>
                              </p:par>
                              <p:par>
                                <p:cTn id="120" presetID="63" presetClass="path" presetSubtype="0" accel="100000" fill="hold" nodeType="withEffect">
                                  <p:stCondLst>
                                    <p:cond delay="200"/>
                                  </p:stCondLst>
                                  <p:childTnLst>
                                    <p:animMotion origin="layout" path="M -0.33698 0 L 1.66667E-6 0 " pathEditMode="relative" rAng="0" ptsTypes="AA">
                                      <p:cBhvr>
                                        <p:cTn id="121" dur="500" fill="hold"/>
                                        <p:tgtEl>
                                          <p:spTgt spid="200"/>
                                        </p:tgtEl>
                                        <p:attrNameLst>
                                          <p:attrName>ppt_x</p:attrName>
                                          <p:attrName>ppt_y</p:attrName>
                                        </p:attrNameLst>
                                      </p:cBhvr>
                                      <p:rCtr x="16823" y="0"/>
                                    </p:animMotion>
                                  </p:childTnLst>
                                </p:cTn>
                              </p:par>
                              <p:par>
                                <p:cTn id="122" presetID="63" presetClass="path" presetSubtype="0" accel="100000" fill="hold" grpId="1" nodeType="withEffect">
                                  <p:stCondLst>
                                    <p:cond delay="100"/>
                                  </p:stCondLst>
                                  <p:childTnLst>
                                    <p:animMotion origin="layout" path="M -0.33698 0 L 1.66667E-6 0 " pathEditMode="relative" rAng="0" ptsTypes="AA">
                                      <p:cBhvr>
                                        <p:cTn id="123" dur="500" fill="hold"/>
                                        <p:tgtEl>
                                          <p:spTgt spid="199"/>
                                        </p:tgtEl>
                                        <p:attrNameLst>
                                          <p:attrName>ppt_x</p:attrName>
                                          <p:attrName>ppt_y</p:attrName>
                                        </p:attrNameLst>
                                      </p:cBhvr>
                                      <p:rCtr x="16823" y="0"/>
                                    </p:animMotion>
                                  </p:childTnLst>
                                </p:cTn>
                              </p:par>
                              <p:par>
                                <p:cTn id="124" presetID="63" presetClass="path" presetSubtype="0" accel="100000" fill="hold" grpId="1" nodeType="withEffect" nodePh="1">
                                  <p:stCondLst>
                                    <p:cond delay="100"/>
                                  </p:stCondLst>
                                  <p:endCondLst>
                                    <p:cond evt="begin" delay="0">
                                      <p:tn val="124"/>
                                    </p:cond>
                                  </p:endCondLst>
                                  <p:childTnLst>
                                    <p:animMotion origin="layout" path="M -0.33698 0 L 1.66667E-6 0 " pathEditMode="relative" rAng="0" ptsTypes="AA">
                                      <p:cBhvr>
                                        <p:cTn id="125" dur="500" fill="hold"/>
                                        <p:tgtEl>
                                          <p:spTgt spid="248"/>
                                        </p:tgtEl>
                                        <p:attrNameLst>
                                          <p:attrName>ppt_x</p:attrName>
                                          <p:attrName>ppt_y</p:attrName>
                                        </p:attrNameLst>
                                      </p:cBhvr>
                                      <p:rCtr x="16823" y="0"/>
                                    </p:animMotion>
                                  </p:childTnLst>
                                </p:cTn>
                              </p:par>
                              <p:par>
                                <p:cTn id="126" presetID="63" presetClass="path" presetSubtype="0" accel="100000" fill="hold" nodeType="withEffect">
                                  <p:stCondLst>
                                    <p:cond delay="100"/>
                                  </p:stCondLst>
                                  <p:childTnLst>
                                    <p:animMotion origin="layout" path="M -0.33698 0 L 1.66667E-6 0 " pathEditMode="relative" rAng="0" ptsTypes="AA">
                                      <p:cBhvr>
                                        <p:cTn id="127" dur="500" fill="hold"/>
                                        <p:tgtEl>
                                          <p:spTgt spid="206"/>
                                        </p:tgtEl>
                                        <p:attrNameLst>
                                          <p:attrName>ppt_x</p:attrName>
                                          <p:attrName>ppt_y</p:attrName>
                                        </p:attrNameLst>
                                      </p:cBhvr>
                                      <p:rCtr x="16823" y="0"/>
                                    </p:animMotion>
                                  </p:childTnLst>
                                </p:cTn>
                              </p:par>
                              <p:par>
                                <p:cTn id="128" presetID="63" presetClass="path" presetSubtype="0" accel="100000" fill="hold" grpId="1" nodeType="withEffect">
                                  <p:stCondLst>
                                    <p:cond delay="0"/>
                                  </p:stCondLst>
                                  <p:childTnLst>
                                    <p:animMotion origin="layout" path="M -0.33698 0 L 1.66667E-6 0 " pathEditMode="relative" rAng="0" ptsTypes="AA">
                                      <p:cBhvr>
                                        <p:cTn id="129" dur="500" fill="hold"/>
                                        <p:tgtEl>
                                          <p:spTgt spid="205"/>
                                        </p:tgtEl>
                                        <p:attrNameLst>
                                          <p:attrName>ppt_x</p:attrName>
                                          <p:attrName>ppt_y</p:attrName>
                                        </p:attrNameLst>
                                      </p:cBhvr>
                                      <p:rCtr x="16823" y="0"/>
                                    </p:animMotion>
                                  </p:childTnLst>
                                </p:cTn>
                              </p:par>
                              <p:par>
                                <p:cTn id="130" presetID="63" presetClass="path" presetSubtype="0" accel="100000" fill="hold" grpId="1" nodeType="withEffect" nodePh="1">
                                  <p:stCondLst>
                                    <p:cond delay="0"/>
                                  </p:stCondLst>
                                  <p:endCondLst>
                                    <p:cond evt="begin" delay="0">
                                      <p:tn val="130"/>
                                    </p:cond>
                                  </p:endCondLst>
                                  <p:childTnLst>
                                    <p:animMotion origin="layout" path="M -0.33698 0 L 1.66667E-6 0 " pathEditMode="relative" rAng="0" ptsTypes="AA">
                                      <p:cBhvr>
                                        <p:cTn id="131" dur="500" fill="hold"/>
                                        <p:tgtEl>
                                          <p:spTgt spid="249"/>
                                        </p:tgtEl>
                                        <p:attrNameLst>
                                          <p:attrName>ppt_x</p:attrName>
                                          <p:attrName>ppt_y</p:attrName>
                                        </p:attrNameLst>
                                      </p:cBhvr>
                                      <p:rCtr x="16823" y="0"/>
                                    </p:animMotion>
                                  </p:childTnLst>
                                </p:cTn>
                              </p:par>
                              <p:par>
                                <p:cTn id="132" presetID="10" presetClass="exit" presetSubtype="0" fill="hold" grpId="1" nodeType="withEffect">
                                  <p:stCondLst>
                                    <p:cond delay="0"/>
                                  </p:stCondLst>
                                  <p:childTnLst>
                                    <p:animEffect transition="out" filter="fade">
                                      <p:cBhvr>
                                        <p:cTn id="133" dur="500"/>
                                        <p:tgtEl>
                                          <p:spTgt spid="254"/>
                                        </p:tgtEl>
                                      </p:cBhvr>
                                    </p:animEffect>
                                    <p:set>
                                      <p:cBhvr>
                                        <p:cTn id="134" dur="1" fill="hold">
                                          <p:stCondLst>
                                            <p:cond delay="499"/>
                                          </p:stCondLst>
                                        </p:cTn>
                                        <p:tgtEl>
                                          <p:spTgt spid="254"/>
                                        </p:tgtEl>
                                        <p:attrNameLst>
                                          <p:attrName>style.visibility</p:attrName>
                                        </p:attrNameLst>
                                      </p:cBhvr>
                                      <p:to>
                                        <p:strVal val="hidden"/>
                                      </p:to>
                                    </p:set>
                                  </p:childTnLst>
                                </p:cTn>
                              </p:par>
                              <p:par>
                                <p:cTn id="135" presetID="53" presetClass="exit" presetSubtype="32" fill="hold" grpId="1" nodeType="withEffect">
                                  <p:stCondLst>
                                    <p:cond delay="0"/>
                                  </p:stCondLst>
                                  <p:childTnLst>
                                    <p:anim calcmode="lin" valueType="num">
                                      <p:cBhvr>
                                        <p:cTn id="136" dur="500"/>
                                        <p:tgtEl>
                                          <p:spTgt spid="253"/>
                                        </p:tgtEl>
                                        <p:attrNameLst>
                                          <p:attrName>ppt_w</p:attrName>
                                        </p:attrNameLst>
                                      </p:cBhvr>
                                      <p:tavLst>
                                        <p:tav tm="0">
                                          <p:val>
                                            <p:strVal val="ppt_w"/>
                                          </p:val>
                                        </p:tav>
                                        <p:tav tm="100000">
                                          <p:val>
                                            <p:fltVal val="0"/>
                                          </p:val>
                                        </p:tav>
                                      </p:tavLst>
                                    </p:anim>
                                    <p:anim calcmode="lin" valueType="num">
                                      <p:cBhvr>
                                        <p:cTn id="137" dur="500"/>
                                        <p:tgtEl>
                                          <p:spTgt spid="253"/>
                                        </p:tgtEl>
                                        <p:attrNameLst>
                                          <p:attrName>ppt_h</p:attrName>
                                        </p:attrNameLst>
                                      </p:cBhvr>
                                      <p:tavLst>
                                        <p:tav tm="0">
                                          <p:val>
                                            <p:strVal val="ppt_h"/>
                                          </p:val>
                                        </p:tav>
                                        <p:tav tm="100000">
                                          <p:val>
                                            <p:fltVal val="0"/>
                                          </p:val>
                                        </p:tav>
                                      </p:tavLst>
                                    </p:anim>
                                    <p:animEffect transition="out" filter="fade">
                                      <p:cBhvr>
                                        <p:cTn id="138" dur="500"/>
                                        <p:tgtEl>
                                          <p:spTgt spid="253"/>
                                        </p:tgtEl>
                                      </p:cBhvr>
                                    </p:animEffect>
                                    <p:set>
                                      <p:cBhvr>
                                        <p:cTn id="139" dur="1" fill="hold">
                                          <p:stCondLst>
                                            <p:cond delay="499"/>
                                          </p:stCondLst>
                                        </p:cTn>
                                        <p:tgtEl>
                                          <p:spTgt spid="253"/>
                                        </p:tgtEl>
                                        <p:attrNameLst>
                                          <p:attrName>style.visibility</p:attrName>
                                        </p:attrNameLst>
                                      </p:cBhvr>
                                      <p:to>
                                        <p:strVal val="hidden"/>
                                      </p:to>
                                    </p:set>
                                  </p:childTnLst>
                                </p:cTn>
                              </p:par>
                              <p:par>
                                <p:cTn id="140" presetID="10" presetClass="entr" presetSubtype="0" fill="hold" grpId="1" nodeType="withEffect">
                                  <p:stCondLst>
                                    <p:cond delay="0"/>
                                  </p:stCondLst>
                                  <p:childTnLst>
                                    <p:set>
                                      <p:cBhvr>
                                        <p:cTn id="141" dur="1" fill="hold">
                                          <p:stCondLst>
                                            <p:cond delay="0"/>
                                          </p:stCondLst>
                                        </p:cTn>
                                        <p:tgtEl>
                                          <p:spTgt spid="251"/>
                                        </p:tgtEl>
                                        <p:attrNameLst>
                                          <p:attrName>style.visibility</p:attrName>
                                        </p:attrNameLst>
                                      </p:cBhvr>
                                      <p:to>
                                        <p:strVal val="visible"/>
                                      </p:to>
                                    </p:set>
                                    <p:animEffect transition="in" filter="fade">
                                      <p:cBhvr>
                                        <p:cTn id="142" dur="500"/>
                                        <p:tgtEl>
                                          <p:spTgt spid="251"/>
                                        </p:tgtEl>
                                      </p:cBhvr>
                                    </p:animEffect>
                                  </p:childTnLst>
                                </p:cTn>
                              </p:par>
                            </p:childTnLst>
                          </p:cTn>
                        </p:par>
                        <p:par>
                          <p:cTn id="143" fill="hold">
                            <p:stCondLst>
                              <p:cond delay="1100"/>
                            </p:stCondLst>
                            <p:childTnLst>
                              <p:par>
                                <p:cTn id="144" presetID="63" presetClass="path" presetSubtype="0" accel="100000" fill="hold" grpId="1" nodeType="afterEffect">
                                  <p:stCondLst>
                                    <p:cond delay="0"/>
                                  </p:stCondLst>
                                  <p:childTnLst>
                                    <p:animMotion origin="layout" path="M -0.33698 0 L 1.66667E-6 0 " pathEditMode="relative" rAng="0" ptsTypes="AA">
                                      <p:cBhvr>
                                        <p:cTn id="145" dur="500" fill="hold"/>
                                        <p:tgtEl>
                                          <p:spTgt spid="193"/>
                                        </p:tgtEl>
                                        <p:attrNameLst>
                                          <p:attrName>ppt_x</p:attrName>
                                          <p:attrName>ppt_y</p:attrName>
                                        </p:attrNameLst>
                                      </p:cBhvr>
                                      <p:rCtr x="16823" y="0"/>
                                    </p:animMotion>
                                  </p:childTnLst>
                                </p:cTn>
                              </p:par>
                              <p:par>
                                <p:cTn id="146" presetID="63" presetClass="path" presetSubtype="0" accel="100000" fill="hold" grpId="1" nodeType="withEffect">
                                  <p:stCondLst>
                                    <p:cond delay="0"/>
                                  </p:stCondLst>
                                  <p:childTnLst>
                                    <p:animMotion origin="layout" path="M -0.33698 0 L 1.66667E-6 0 " pathEditMode="relative" rAng="0" ptsTypes="AA">
                                      <p:cBhvr>
                                        <p:cTn id="147" dur="750" fill="hold"/>
                                        <p:tgtEl>
                                          <p:spTgt spid="192"/>
                                        </p:tgtEl>
                                        <p:attrNameLst>
                                          <p:attrName>ppt_x</p:attrName>
                                          <p:attrName>ppt_y</p:attrName>
                                        </p:attrNameLst>
                                      </p:cBhvr>
                                      <p:rCtr x="16823" y="0"/>
                                    </p:animMotion>
                                  </p:childTnLst>
                                </p:cTn>
                              </p:par>
                              <p:par>
                                <p:cTn id="148" presetID="63" presetClass="path" presetSubtype="0" accel="100000" fill="hold" grpId="1" nodeType="withEffect">
                                  <p:stCondLst>
                                    <p:cond delay="0"/>
                                  </p:stCondLst>
                                  <p:childTnLst>
                                    <p:animMotion origin="layout" path="M -0.33698 0 L 1.66667E-6 0 " pathEditMode="relative" rAng="0" ptsTypes="AA">
                                      <p:cBhvr>
                                        <p:cTn id="149" dur="1000" fill="hold"/>
                                        <p:tgtEl>
                                          <p:spTgt spid="191"/>
                                        </p:tgtEl>
                                        <p:attrNameLst>
                                          <p:attrName>ppt_x</p:attrName>
                                          <p:attrName>ppt_y</p:attrName>
                                        </p:attrNameLst>
                                      </p:cBhvr>
                                      <p:rCtr x="16823" y="0"/>
                                    </p:animMotion>
                                  </p:childTnLst>
                                </p:cTn>
                              </p:par>
                              <p:par>
                                <p:cTn id="150" presetID="63" presetClass="path" presetSubtype="0" accel="100000" fill="hold" grpId="1" nodeType="withEffect">
                                  <p:stCondLst>
                                    <p:cond delay="0"/>
                                  </p:stCondLst>
                                  <p:childTnLst>
                                    <p:animMotion origin="layout" path="M -0.33698 0 L 1.66667E-6 0 " pathEditMode="relative" rAng="0" ptsTypes="AA">
                                      <p:cBhvr>
                                        <p:cTn id="151" dur="1250" fill="hold"/>
                                        <p:tgtEl>
                                          <p:spTgt spid="190"/>
                                        </p:tgtEl>
                                        <p:attrNameLst>
                                          <p:attrName>ppt_x</p:attrName>
                                          <p:attrName>ppt_y</p:attrName>
                                        </p:attrNameLst>
                                      </p:cBhvr>
                                      <p:rCtr x="16823" y="0"/>
                                    </p:animMotion>
                                  </p:childTnLst>
                                </p:cTn>
                              </p:par>
                            </p:childTnLst>
                          </p:cTn>
                        </p:par>
                      </p:childTnLst>
                    </p:cTn>
                  </p:par>
                </p:childTnLst>
              </p:cTn>
              <p:nextCondLst>
                <p:cond evt="onClick" delay="0">
                  <p:tgtEl>
                    <p:spTgt spid="254"/>
                  </p:tgtEl>
                </p:cond>
              </p:nextCondLst>
            </p:seq>
          </p:childTnLst>
        </p:cTn>
      </p:par>
    </p:tnLst>
    <p:bldLst>
      <p:bldP spid="120" grpId="0" animBg="1"/>
      <p:bldP spid="121" grpId="0"/>
      <p:bldP spid="122" grpId="0"/>
      <p:bldP spid="125" grpId="0"/>
      <p:bldP spid="126" grpId="0"/>
      <p:bldP spid="190" grpId="0" animBg="1"/>
      <p:bldP spid="190" grpId="1" animBg="1"/>
      <p:bldP spid="191" grpId="0" animBg="1"/>
      <p:bldP spid="191" grpId="1" animBg="1"/>
      <p:bldP spid="192" grpId="0" animBg="1"/>
      <p:bldP spid="192" grpId="1" animBg="1"/>
      <p:bldP spid="193" grpId="0" animBg="1"/>
      <p:bldP spid="193" grpId="1" animBg="1"/>
      <p:bldP spid="194" grpId="0"/>
      <p:bldP spid="194" grpId="1"/>
      <p:bldP spid="195" grpId="0"/>
      <p:bldP spid="195" grpId="1"/>
      <p:bldP spid="196" grpId="0"/>
      <p:bldP spid="196" grpId="1"/>
      <p:bldP spid="197" grpId="0"/>
      <p:bldP spid="197" grpId="1"/>
      <p:bldP spid="198" grpId="0"/>
      <p:bldP spid="198" grpId="1"/>
      <p:bldP spid="199" grpId="0"/>
      <p:bldP spid="199" grpId="1"/>
      <p:bldP spid="205" grpId="0"/>
      <p:bldP spid="205" grpId="1"/>
      <p:bldP spid="207" grpId="0"/>
      <p:bldP spid="207" grpId="1"/>
      <p:bldP spid="244" grpId="0"/>
      <p:bldP spid="244" grpId="1"/>
      <p:bldP spid="245" grpId="0"/>
      <p:bldP spid="245" grpId="1"/>
      <p:bldP spid="246" grpId="0"/>
      <p:bldP spid="246" grpId="1"/>
      <p:bldP spid="247" grpId="0"/>
      <p:bldP spid="247" grpId="1"/>
      <p:bldP spid="248" grpId="0"/>
      <p:bldP spid="248" grpId="1"/>
      <p:bldP spid="249" grpId="0"/>
      <p:bldP spid="249" grpId="1"/>
      <p:bldP spid="251" grpId="0"/>
      <p:bldP spid="251" grpId="1"/>
      <p:bldP spid="253" grpId="0" animBg="1"/>
      <p:bldP spid="253" grpId="1" animBg="1"/>
      <p:bldP spid="254" grpId="0" animBg="1"/>
      <p:bldP spid="254"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 name="Rechthoek 130">
            <a:extLst>
              <a:ext uri="{FF2B5EF4-FFF2-40B4-BE49-F238E27FC236}">
                <a16:creationId xmlns:a16="http://schemas.microsoft.com/office/drawing/2014/main" id="{BC471749-E4C8-4629-994E-E7F916AF8EA2}"/>
              </a:ext>
            </a:extLst>
          </p:cNvPr>
          <p:cNvSpPr/>
          <p:nvPr/>
        </p:nvSpPr>
        <p:spPr>
          <a:xfrm>
            <a:off x="0" y="0"/>
            <a:ext cx="12192000" cy="6858000"/>
          </a:xfrm>
          <a:prstGeom prst="rect">
            <a:avLst/>
          </a:prstGeom>
          <a:gradFill flip="none" rotWithShape="1">
            <a:gsLst>
              <a:gs pos="0">
                <a:schemeClr val="accent4"/>
              </a:gs>
              <a:gs pos="100000">
                <a:schemeClr val="accent4">
                  <a:lumMod val="6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134" name="Afbeelding 133">
            <a:extLst>
              <a:ext uri="{FF2B5EF4-FFF2-40B4-BE49-F238E27FC236}">
                <a16:creationId xmlns:a16="http://schemas.microsoft.com/office/drawing/2014/main" id="{CDAE5772-43A5-4E68-BAD7-88A118FB0083}"/>
              </a:ext>
            </a:extLst>
          </p:cNvPr>
          <p:cNvPicPr>
            <a:picLocks noChangeAspect="1"/>
          </p:cNvPicPr>
          <p:nvPr/>
        </p:nvPicPr>
        <p:blipFill rotWithShape="1">
          <a:blip r:embed="rId2">
            <a:extLst>
              <a:ext uri="{28A0092B-C50C-407E-A947-70E740481C1C}">
                <a14:useLocalDpi xmlns:a14="http://schemas.microsoft.com/office/drawing/2010/main" val="0"/>
              </a:ext>
            </a:extLst>
          </a:blip>
          <a:srcRect t="9202" b="9202"/>
          <a:stretch/>
        </p:blipFill>
        <p:spPr>
          <a:xfrm>
            <a:off x="-8036" y="0"/>
            <a:ext cx="12208072" cy="6858000"/>
          </a:xfrm>
          <a:prstGeom prst="rect">
            <a:avLst/>
          </a:prstGeom>
        </p:spPr>
      </p:pic>
      <p:pic>
        <p:nvPicPr>
          <p:cNvPr id="135" name="Graphic 134">
            <a:extLst>
              <a:ext uri="{FF2B5EF4-FFF2-40B4-BE49-F238E27FC236}">
                <a16:creationId xmlns:a16="http://schemas.microsoft.com/office/drawing/2014/main" id="{7E127876-67FD-4306-B2CB-217880F08AF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439763" y="-621"/>
            <a:ext cx="10760273" cy="6858000"/>
          </a:xfrm>
          <a:prstGeom prst="rect">
            <a:avLst/>
          </a:prstGeom>
        </p:spPr>
      </p:pic>
      <p:sp>
        <p:nvSpPr>
          <p:cNvPr id="136" name="!!Scorecard">
            <a:extLst>
              <a:ext uri="{FF2B5EF4-FFF2-40B4-BE49-F238E27FC236}">
                <a16:creationId xmlns:a16="http://schemas.microsoft.com/office/drawing/2014/main" id="{E1672F4B-72E2-4BCC-80F3-BC3D08BBF393}"/>
              </a:ext>
            </a:extLst>
          </p:cNvPr>
          <p:cNvSpPr/>
          <p:nvPr/>
        </p:nvSpPr>
        <p:spPr>
          <a:xfrm>
            <a:off x="8116322" y="3148282"/>
            <a:ext cx="2905299" cy="2965788"/>
          </a:xfrm>
          <a:prstGeom prst="roundRect">
            <a:avLst>
              <a:gd name="adj" fmla="val 8982"/>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38" name="Tekstvak 137">
            <a:extLst>
              <a:ext uri="{FF2B5EF4-FFF2-40B4-BE49-F238E27FC236}">
                <a16:creationId xmlns:a16="http://schemas.microsoft.com/office/drawing/2014/main" id="{4FCC035D-1CAC-454C-9A6B-CF36E70E419A}"/>
              </a:ext>
            </a:extLst>
          </p:cNvPr>
          <p:cNvSpPr txBox="1"/>
          <p:nvPr/>
        </p:nvSpPr>
        <p:spPr>
          <a:xfrm>
            <a:off x="8280148" y="5373025"/>
            <a:ext cx="2032000" cy="215444"/>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1400" dirty="0">
                <a:solidFill>
                  <a:schemeClr val="bg1"/>
                </a:solidFill>
                <a:latin typeface="Calibri Light" panose="020F0302020204030204" pitchFamily="34" charset="0"/>
              </a:rPr>
              <a:t>Totaal</a:t>
            </a:r>
            <a:endParaRPr lang="en-BE" sz="1400" dirty="0">
              <a:solidFill>
                <a:schemeClr val="bg1"/>
              </a:solidFill>
              <a:latin typeface="Calibri Light" panose="020F0302020204030204" pitchFamily="34" charset="0"/>
            </a:endParaRPr>
          </a:p>
        </p:txBody>
      </p:sp>
      <p:sp>
        <p:nvSpPr>
          <p:cNvPr id="139" name="Tekstvak 138">
            <a:extLst>
              <a:ext uri="{FF2B5EF4-FFF2-40B4-BE49-F238E27FC236}">
                <a16:creationId xmlns:a16="http://schemas.microsoft.com/office/drawing/2014/main" id="{6B051957-A5CF-4110-8A47-12B5963C70C0}"/>
              </a:ext>
            </a:extLst>
          </p:cNvPr>
          <p:cNvSpPr txBox="1"/>
          <p:nvPr/>
        </p:nvSpPr>
        <p:spPr>
          <a:xfrm>
            <a:off x="10241187" y="5342248"/>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solidFill>
                  <a:schemeClr val="bg1"/>
                </a:solidFill>
                <a:latin typeface="Candara" panose="020E0502030303020204" pitchFamily="34" charset="0"/>
              </a:rPr>
              <a:t>65</a:t>
            </a:r>
            <a:endParaRPr lang="en-BE" b="1" dirty="0">
              <a:solidFill>
                <a:schemeClr val="bg1"/>
              </a:solidFill>
              <a:latin typeface="Candara" panose="020E0502030303020204" pitchFamily="34" charset="0"/>
            </a:endParaRPr>
          </a:p>
        </p:txBody>
      </p:sp>
      <p:sp>
        <p:nvSpPr>
          <p:cNvPr id="140" name="Tekstvak 139">
            <a:extLst>
              <a:ext uri="{FF2B5EF4-FFF2-40B4-BE49-F238E27FC236}">
                <a16:creationId xmlns:a16="http://schemas.microsoft.com/office/drawing/2014/main" id="{440F7A7C-5C78-485D-A6F9-A083ACC68FE2}"/>
              </a:ext>
            </a:extLst>
          </p:cNvPr>
          <p:cNvSpPr txBox="1"/>
          <p:nvPr/>
        </p:nvSpPr>
        <p:spPr>
          <a:xfrm>
            <a:off x="8283003" y="5774878"/>
            <a:ext cx="2032000" cy="215444"/>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1400" dirty="0">
                <a:solidFill>
                  <a:schemeClr val="bg1"/>
                </a:solidFill>
                <a:latin typeface="Calibri Light" panose="020F0302020204030204" pitchFamily="34" charset="0"/>
              </a:rPr>
              <a:t>Tegenover Par</a:t>
            </a:r>
            <a:endParaRPr lang="en-BE" sz="1400" dirty="0">
              <a:solidFill>
                <a:schemeClr val="bg1"/>
              </a:solidFill>
              <a:latin typeface="Calibri Light" panose="020F0302020204030204" pitchFamily="34" charset="0"/>
            </a:endParaRPr>
          </a:p>
        </p:txBody>
      </p:sp>
      <p:sp>
        <p:nvSpPr>
          <p:cNvPr id="142" name="Tekstvak 141">
            <a:extLst>
              <a:ext uri="{FF2B5EF4-FFF2-40B4-BE49-F238E27FC236}">
                <a16:creationId xmlns:a16="http://schemas.microsoft.com/office/drawing/2014/main" id="{C2969B6E-98F0-4814-ABB6-C88616EF6609}"/>
              </a:ext>
            </a:extLst>
          </p:cNvPr>
          <p:cNvSpPr txBox="1"/>
          <p:nvPr/>
        </p:nvSpPr>
        <p:spPr>
          <a:xfrm>
            <a:off x="10241187" y="5705362"/>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solidFill>
                  <a:schemeClr val="bg1"/>
                </a:solidFill>
                <a:latin typeface="Candara" panose="020E0502030303020204" pitchFamily="34" charset="0"/>
              </a:rPr>
              <a:t>-6</a:t>
            </a:r>
            <a:endParaRPr lang="en-BE" b="1" dirty="0">
              <a:solidFill>
                <a:schemeClr val="bg1"/>
              </a:solidFill>
              <a:latin typeface="Candara" panose="020E0502030303020204" pitchFamily="34" charset="0"/>
            </a:endParaRPr>
          </a:p>
        </p:txBody>
      </p:sp>
      <p:cxnSp>
        <p:nvCxnSpPr>
          <p:cNvPr id="143" name="Rechte verbindingslijn 142">
            <a:extLst>
              <a:ext uri="{FF2B5EF4-FFF2-40B4-BE49-F238E27FC236}">
                <a16:creationId xmlns:a16="http://schemas.microsoft.com/office/drawing/2014/main" id="{D80A23BD-82B4-441B-A48B-64B50DDBD95E}"/>
              </a:ext>
            </a:extLst>
          </p:cNvPr>
          <p:cNvCxnSpPr>
            <a:cxnSpLocks/>
          </p:cNvCxnSpPr>
          <p:nvPr/>
        </p:nvCxnSpPr>
        <p:spPr>
          <a:xfrm>
            <a:off x="8247914" y="5678961"/>
            <a:ext cx="267880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75" name="!!Red">
            <a:extLst>
              <a:ext uri="{FF2B5EF4-FFF2-40B4-BE49-F238E27FC236}">
                <a16:creationId xmlns:a16="http://schemas.microsoft.com/office/drawing/2014/main" id="{A4D516BA-EE37-4CEB-8983-43E750C6C42A}"/>
              </a:ext>
            </a:extLst>
          </p:cNvPr>
          <p:cNvSpPr/>
          <p:nvPr/>
        </p:nvSpPr>
        <p:spPr>
          <a:xfrm>
            <a:off x="46377" y="1032193"/>
            <a:ext cx="3312441"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76" name="!!Yellow">
            <a:extLst>
              <a:ext uri="{FF2B5EF4-FFF2-40B4-BE49-F238E27FC236}">
                <a16:creationId xmlns:a16="http://schemas.microsoft.com/office/drawing/2014/main" id="{F85118C2-DFF0-4126-9983-29A2916D3FBC}"/>
              </a:ext>
            </a:extLst>
          </p:cNvPr>
          <p:cNvSpPr/>
          <p:nvPr/>
        </p:nvSpPr>
        <p:spPr>
          <a:xfrm>
            <a:off x="33597" y="1032193"/>
            <a:ext cx="3226075"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86" name="!!Black">
            <a:extLst>
              <a:ext uri="{FF2B5EF4-FFF2-40B4-BE49-F238E27FC236}">
                <a16:creationId xmlns:a16="http://schemas.microsoft.com/office/drawing/2014/main" id="{4D1F7CDB-C6B6-4D97-BCF2-8865AF3C6CA6}"/>
              </a:ext>
            </a:extLst>
          </p:cNvPr>
          <p:cNvSpPr/>
          <p:nvPr/>
        </p:nvSpPr>
        <p:spPr>
          <a:xfrm>
            <a:off x="21641" y="1032193"/>
            <a:ext cx="3145285"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87" name="!!White">
            <a:extLst>
              <a:ext uri="{FF2B5EF4-FFF2-40B4-BE49-F238E27FC236}">
                <a16:creationId xmlns:a16="http://schemas.microsoft.com/office/drawing/2014/main" id="{3451D5AE-3723-49CA-81FF-CC85D69C0A0F}"/>
              </a:ext>
            </a:extLst>
          </p:cNvPr>
          <p:cNvSpPr/>
          <p:nvPr/>
        </p:nvSpPr>
        <p:spPr>
          <a:xfrm>
            <a:off x="0" y="1032193"/>
            <a:ext cx="3053349"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88" name="Tekstvak 187">
            <a:extLst>
              <a:ext uri="{FF2B5EF4-FFF2-40B4-BE49-F238E27FC236}">
                <a16:creationId xmlns:a16="http://schemas.microsoft.com/office/drawing/2014/main" id="{F786D68F-798B-42DA-AA1D-27EB22029300}"/>
              </a:ext>
            </a:extLst>
          </p:cNvPr>
          <p:cNvSpPr txBox="1"/>
          <p:nvPr/>
        </p:nvSpPr>
        <p:spPr>
          <a:xfrm>
            <a:off x="0" y="1163605"/>
            <a:ext cx="3056145" cy="492443"/>
          </a:xfrm>
          <a:prstGeom prst="rect">
            <a:avLst/>
          </a:prstGeom>
          <a:noFill/>
        </p:spPr>
        <p:txBody>
          <a:bodyPr vert="horz" wrap="none" lIns="396000" tIns="0" rIns="216000" bIns="0" rtlCol="0">
            <a:spAutoFit/>
          </a:bodyPr>
          <a:lstStyle/>
          <a:p>
            <a:r>
              <a:rPr lang="nl-BE" sz="3200" b="1" dirty="0">
                <a:latin typeface="Candara" panose="020E0502030303020204" pitchFamily="34" charset="0"/>
              </a:rPr>
              <a:t>De scorekaart</a:t>
            </a:r>
          </a:p>
        </p:txBody>
      </p:sp>
      <p:sp>
        <p:nvSpPr>
          <p:cNvPr id="189" name="!!Scorecard">
            <a:extLst>
              <a:ext uri="{FF2B5EF4-FFF2-40B4-BE49-F238E27FC236}">
                <a16:creationId xmlns:a16="http://schemas.microsoft.com/office/drawing/2014/main" id="{474A3540-10C6-4C73-A7F7-D408CB328F1F}"/>
              </a:ext>
            </a:extLst>
          </p:cNvPr>
          <p:cNvSpPr/>
          <p:nvPr/>
        </p:nvSpPr>
        <p:spPr>
          <a:xfrm>
            <a:off x="990424" y="2354627"/>
            <a:ext cx="10181750" cy="2965788"/>
          </a:xfrm>
          <a:prstGeom prst="roundRect">
            <a:avLst>
              <a:gd name="adj" fmla="val 8982"/>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90" name="Tekstvak 189">
            <a:extLst>
              <a:ext uri="{FF2B5EF4-FFF2-40B4-BE49-F238E27FC236}">
                <a16:creationId xmlns:a16="http://schemas.microsoft.com/office/drawing/2014/main" id="{EFD5616C-288D-4B8A-AFCE-AC325F7B6127}"/>
              </a:ext>
            </a:extLst>
          </p:cNvPr>
          <p:cNvSpPr txBox="1"/>
          <p:nvPr/>
        </p:nvSpPr>
        <p:spPr>
          <a:xfrm>
            <a:off x="1851486" y="2514688"/>
            <a:ext cx="2032000" cy="369332"/>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2400" b="1" dirty="0" err="1">
                <a:solidFill>
                  <a:schemeClr val="accent2"/>
                </a:solidFill>
                <a:latin typeface="Candara" panose="020E0502030303020204" pitchFamily="34" charset="0"/>
              </a:rPr>
              <a:t>Detry</a:t>
            </a:r>
            <a:endParaRPr lang="en-BE" sz="2400" b="1" dirty="0">
              <a:solidFill>
                <a:schemeClr val="accent2"/>
              </a:solidFill>
              <a:latin typeface="Candara" panose="020E0502030303020204" pitchFamily="34" charset="0"/>
            </a:endParaRPr>
          </a:p>
        </p:txBody>
      </p:sp>
      <p:sp>
        <p:nvSpPr>
          <p:cNvPr id="191" name="Tekstvak 190">
            <a:extLst>
              <a:ext uri="{FF2B5EF4-FFF2-40B4-BE49-F238E27FC236}">
                <a16:creationId xmlns:a16="http://schemas.microsoft.com/office/drawing/2014/main" id="{4A3C4E23-57B7-43BD-B5AE-701C3954A62E}"/>
              </a:ext>
            </a:extLst>
          </p:cNvPr>
          <p:cNvSpPr txBox="1"/>
          <p:nvPr/>
        </p:nvSpPr>
        <p:spPr>
          <a:xfrm>
            <a:off x="1851486" y="2838897"/>
            <a:ext cx="2032000"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dirty="0">
                <a:solidFill>
                  <a:schemeClr val="accent4"/>
                </a:solidFill>
                <a:latin typeface="Candara" panose="020E0502030303020204" pitchFamily="34" charset="0"/>
              </a:rPr>
              <a:t>Thomas</a:t>
            </a:r>
            <a:endParaRPr lang="en-BE" dirty="0">
              <a:solidFill>
                <a:schemeClr val="accent4"/>
              </a:solidFill>
              <a:latin typeface="Candara" panose="020E0502030303020204" pitchFamily="34" charset="0"/>
            </a:endParaRPr>
          </a:p>
        </p:txBody>
      </p:sp>
      <p:grpSp>
        <p:nvGrpSpPr>
          <p:cNvPr id="192" name="Groep 191">
            <a:extLst>
              <a:ext uri="{FF2B5EF4-FFF2-40B4-BE49-F238E27FC236}">
                <a16:creationId xmlns:a16="http://schemas.microsoft.com/office/drawing/2014/main" id="{6CAB7258-A07E-4475-85D2-FC09F9D75CA0}"/>
              </a:ext>
            </a:extLst>
          </p:cNvPr>
          <p:cNvGrpSpPr/>
          <p:nvPr/>
        </p:nvGrpSpPr>
        <p:grpSpPr>
          <a:xfrm>
            <a:off x="1188936" y="2570175"/>
            <a:ext cx="516132" cy="522736"/>
            <a:chOff x="5461000" y="3175765"/>
            <a:chExt cx="516132" cy="522736"/>
          </a:xfrm>
        </p:grpSpPr>
        <p:sp>
          <p:nvSpPr>
            <p:cNvPr id="193" name="Vrije vorm: vorm 192">
              <a:extLst>
                <a:ext uri="{FF2B5EF4-FFF2-40B4-BE49-F238E27FC236}">
                  <a16:creationId xmlns:a16="http://schemas.microsoft.com/office/drawing/2014/main" id="{902D44FA-CA0B-4253-A1E3-70B22C9935AD}"/>
                </a:ext>
              </a:extLst>
            </p:cNvPr>
            <p:cNvSpPr/>
            <p:nvPr/>
          </p:nvSpPr>
          <p:spPr>
            <a:xfrm>
              <a:off x="5634731" y="3175765"/>
              <a:ext cx="173432" cy="522736"/>
            </a:xfrm>
            <a:custGeom>
              <a:avLst/>
              <a:gdLst>
                <a:gd name="connsiteX0" fmla="*/ 85525 w 173432"/>
                <a:gd name="connsiteY0" fmla="*/ 0 h 522736"/>
                <a:gd name="connsiteX1" fmla="*/ 137774 w 173432"/>
                <a:gd name="connsiteY1" fmla="*/ 5310 h 522736"/>
                <a:gd name="connsiteX2" fmla="*/ 173432 w 173432"/>
                <a:gd name="connsiteY2" fmla="*/ 16469 h 522736"/>
                <a:gd name="connsiteX3" fmla="*/ 173432 w 173432"/>
                <a:gd name="connsiteY3" fmla="*/ 506267 h 522736"/>
                <a:gd name="connsiteX4" fmla="*/ 137774 w 173432"/>
                <a:gd name="connsiteY4" fmla="*/ 517426 h 522736"/>
                <a:gd name="connsiteX5" fmla="*/ 85525 w 173432"/>
                <a:gd name="connsiteY5" fmla="*/ 522736 h 522736"/>
                <a:gd name="connsiteX6" fmla="*/ 33276 w 173432"/>
                <a:gd name="connsiteY6" fmla="*/ 517426 h 522736"/>
                <a:gd name="connsiteX7" fmla="*/ 0 w 173432"/>
                <a:gd name="connsiteY7" fmla="*/ 507012 h 522736"/>
                <a:gd name="connsiteX8" fmla="*/ 0 w 173432"/>
                <a:gd name="connsiteY8" fmla="*/ 15724 h 522736"/>
                <a:gd name="connsiteX9" fmla="*/ 33276 w 173432"/>
                <a:gd name="connsiteY9" fmla="*/ 5310 h 522736"/>
                <a:gd name="connsiteX10" fmla="*/ 85525 w 173432"/>
                <a:gd name="connsiteY10" fmla="*/ 0 h 522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3432" h="522736">
                  <a:moveTo>
                    <a:pt x="85525" y="0"/>
                  </a:moveTo>
                  <a:cubicBezTo>
                    <a:pt x="103423" y="0"/>
                    <a:pt x="120897" y="1829"/>
                    <a:pt x="137774" y="5310"/>
                  </a:cubicBezTo>
                  <a:lnTo>
                    <a:pt x="173432" y="16469"/>
                  </a:lnTo>
                  <a:lnTo>
                    <a:pt x="173432" y="506267"/>
                  </a:lnTo>
                  <a:lnTo>
                    <a:pt x="137774" y="517426"/>
                  </a:lnTo>
                  <a:cubicBezTo>
                    <a:pt x="120897" y="520908"/>
                    <a:pt x="103423" y="522736"/>
                    <a:pt x="85525" y="522736"/>
                  </a:cubicBezTo>
                  <a:cubicBezTo>
                    <a:pt x="67627" y="522736"/>
                    <a:pt x="50152" y="520908"/>
                    <a:pt x="33276" y="517426"/>
                  </a:cubicBezTo>
                  <a:lnTo>
                    <a:pt x="0" y="507012"/>
                  </a:lnTo>
                  <a:lnTo>
                    <a:pt x="0" y="15724"/>
                  </a:lnTo>
                  <a:lnTo>
                    <a:pt x="33276" y="5310"/>
                  </a:lnTo>
                  <a:cubicBezTo>
                    <a:pt x="50152" y="1829"/>
                    <a:pt x="67627" y="0"/>
                    <a:pt x="85525"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94" name="Vrije vorm: vorm 193">
              <a:extLst>
                <a:ext uri="{FF2B5EF4-FFF2-40B4-BE49-F238E27FC236}">
                  <a16:creationId xmlns:a16="http://schemas.microsoft.com/office/drawing/2014/main" id="{FDED64CE-DA91-47E3-B4D7-A7F8AB1B877E}"/>
                </a:ext>
              </a:extLst>
            </p:cNvPr>
            <p:cNvSpPr/>
            <p:nvPr/>
          </p:nvSpPr>
          <p:spPr>
            <a:xfrm>
              <a:off x="5461000" y="3191582"/>
              <a:ext cx="173432" cy="491102"/>
            </a:xfrm>
            <a:custGeom>
              <a:avLst/>
              <a:gdLst>
                <a:gd name="connsiteX0" fmla="*/ 173432 w 173432"/>
                <a:gd name="connsiteY0" fmla="*/ 0 h 491102"/>
                <a:gd name="connsiteX1" fmla="*/ 173432 w 173432"/>
                <a:gd name="connsiteY1" fmla="*/ 491102 h 491102"/>
                <a:gd name="connsiteX2" fmla="*/ 158341 w 173432"/>
                <a:gd name="connsiteY2" fmla="*/ 486379 h 491102"/>
                <a:gd name="connsiteX3" fmla="*/ 5266 w 173432"/>
                <a:gd name="connsiteY3" fmla="*/ 298226 h 491102"/>
                <a:gd name="connsiteX4" fmla="*/ 0 w 173432"/>
                <a:gd name="connsiteY4" fmla="*/ 245561 h 491102"/>
                <a:gd name="connsiteX5" fmla="*/ 0 w 173432"/>
                <a:gd name="connsiteY5" fmla="*/ 245541 h 491102"/>
                <a:gd name="connsiteX6" fmla="*/ 5266 w 173432"/>
                <a:gd name="connsiteY6" fmla="*/ 192876 h 491102"/>
                <a:gd name="connsiteX7" fmla="*/ 158341 w 173432"/>
                <a:gd name="connsiteY7" fmla="*/ 4723 h 491102"/>
                <a:gd name="connsiteX8" fmla="*/ 173432 w 173432"/>
                <a:gd name="connsiteY8" fmla="*/ 0 h 491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3432" h="491102">
                  <a:moveTo>
                    <a:pt x="173432" y="0"/>
                  </a:moveTo>
                  <a:lnTo>
                    <a:pt x="173432" y="491102"/>
                  </a:lnTo>
                  <a:lnTo>
                    <a:pt x="158341" y="486379"/>
                  </a:lnTo>
                  <a:cubicBezTo>
                    <a:pt x="80798" y="453315"/>
                    <a:pt x="22534" y="383298"/>
                    <a:pt x="5266" y="298226"/>
                  </a:cubicBezTo>
                  <a:lnTo>
                    <a:pt x="0" y="245561"/>
                  </a:lnTo>
                  <a:lnTo>
                    <a:pt x="0" y="245541"/>
                  </a:lnTo>
                  <a:lnTo>
                    <a:pt x="5266" y="192876"/>
                  </a:lnTo>
                  <a:cubicBezTo>
                    <a:pt x="22534" y="107804"/>
                    <a:pt x="80798" y="37787"/>
                    <a:pt x="158341" y="4723"/>
                  </a:cubicBezTo>
                  <a:lnTo>
                    <a:pt x="173432"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95" name="Vrije vorm: vorm 194">
              <a:extLst>
                <a:ext uri="{FF2B5EF4-FFF2-40B4-BE49-F238E27FC236}">
                  <a16:creationId xmlns:a16="http://schemas.microsoft.com/office/drawing/2014/main" id="{C3CEC13C-50F5-45DB-A286-F13691B5E0A3}"/>
                </a:ext>
              </a:extLst>
            </p:cNvPr>
            <p:cNvSpPr/>
            <p:nvPr/>
          </p:nvSpPr>
          <p:spPr>
            <a:xfrm>
              <a:off x="5808163" y="3192979"/>
              <a:ext cx="168969" cy="488308"/>
            </a:xfrm>
            <a:custGeom>
              <a:avLst/>
              <a:gdLst>
                <a:gd name="connsiteX0" fmla="*/ 0 w 168969"/>
                <a:gd name="connsiteY0" fmla="*/ 0 h 488308"/>
                <a:gd name="connsiteX1" fmla="*/ 10627 w 168969"/>
                <a:gd name="connsiteY1" fmla="*/ 3326 h 488308"/>
                <a:gd name="connsiteX2" fmla="*/ 168969 w 168969"/>
                <a:gd name="connsiteY2" fmla="*/ 244154 h 488308"/>
                <a:gd name="connsiteX3" fmla="*/ 10627 w 168969"/>
                <a:gd name="connsiteY3" fmla="*/ 484982 h 488308"/>
                <a:gd name="connsiteX4" fmla="*/ 0 w 168969"/>
                <a:gd name="connsiteY4" fmla="*/ 488308 h 488308"/>
                <a:gd name="connsiteX5" fmla="*/ 0 w 168969"/>
                <a:gd name="connsiteY5" fmla="*/ 0 h 488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969" h="488308">
                  <a:moveTo>
                    <a:pt x="0" y="0"/>
                  </a:moveTo>
                  <a:lnTo>
                    <a:pt x="10627" y="3326"/>
                  </a:lnTo>
                  <a:cubicBezTo>
                    <a:pt x="103678" y="43003"/>
                    <a:pt x="168969" y="135892"/>
                    <a:pt x="168969" y="244154"/>
                  </a:cubicBezTo>
                  <a:cubicBezTo>
                    <a:pt x="168969" y="352417"/>
                    <a:pt x="103678" y="445305"/>
                    <a:pt x="10627" y="484982"/>
                  </a:cubicBezTo>
                  <a:lnTo>
                    <a:pt x="0" y="488308"/>
                  </a:lnTo>
                  <a:lnTo>
                    <a:pt x="0"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grpSp>
      <p:cxnSp>
        <p:nvCxnSpPr>
          <p:cNvPr id="196" name="Rechte verbindingslijn 195">
            <a:extLst>
              <a:ext uri="{FF2B5EF4-FFF2-40B4-BE49-F238E27FC236}">
                <a16:creationId xmlns:a16="http://schemas.microsoft.com/office/drawing/2014/main" id="{8C4445F7-8DB1-4C44-BAE4-51AF6DF95A68}"/>
              </a:ext>
            </a:extLst>
          </p:cNvPr>
          <p:cNvCxnSpPr>
            <a:cxnSpLocks/>
          </p:cNvCxnSpPr>
          <p:nvPr/>
        </p:nvCxnSpPr>
        <p:spPr>
          <a:xfrm>
            <a:off x="1186590" y="3547994"/>
            <a:ext cx="9821964" cy="0"/>
          </a:xfrm>
          <a:prstGeom prst="line">
            <a:avLst/>
          </a:prstGeom>
        </p:spPr>
        <p:style>
          <a:lnRef idx="1">
            <a:schemeClr val="dk1"/>
          </a:lnRef>
          <a:fillRef idx="0">
            <a:schemeClr val="dk1"/>
          </a:fillRef>
          <a:effectRef idx="0">
            <a:schemeClr val="dk1"/>
          </a:effectRef>
          <a:fontRef idx="minor">
            <a:schemeClr val="tx1"/>
          </a:fontRef>
        </p:style>
      </p:cxnSp>
      <p:sp>
        <p:nvSpPr>
          <p:cNvPr id="197" name="Tekstvak 196">
            <a:extLst>
              <a:ext uri="{FF2B5EF4-FFF2-40B4-BE49-F238E27FC236}">
                <a16:creationId xmlns:a16="http://schemas.microsoft.com/office/drawing/2014/main" id="{DD089CF0-FE97-46D2-AA1D-9BD09707F100}"/>
              </a:ext>
            </a:extLst>
          </p:cNvPr>
          <p:cNvSpPr txBox="1"/>
          <p:nvPr/>
        </p:nvSpPr>
        <p:spPr>
          <a:xfrm>
            <a:off x="1193036" y="3270895"/>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defPPr>
              <a:defRPr lang="en-BE"/>
            </a:defPPr>
            <a:lvl1pPr>
              <a:defRPr sz="1100">
                <a:latin typeface="Candara" panose="020E0502030303020204" pitchFamily="34" charset="0"/>
              </a:defRPr>
            </a:lvl1pPr>
          </a:lstStyle>
          <a:p>
            <a:r>
              <a:rPr lang="nl-BE" dirty="0"/>
              <a:t>Hole</a:t>
            </a:r>
            <a:endParaRPr lang="en-BE" dirty="0"/>
          </a:p>
        </p:txBody>
      </p:sp>
      <p:sp>
        <p:nvSpPr>
          <p:cNvPr id="198" name="Tekstvak 197">
            <a:extLst>
              <a:ext uri="{FF2B5EF4-FFF2-40B4-BE49-F238E27FC236}">
                <a16:creationId xmlns:a16="http://schemas.microsoft.com/office/drawing/2014/main" id="{AD86AB45-57BB-4BBD-B104-362EE3A5B481}"/>
              </a:ext>
            </a:extLst>
          </p:cNvPr>
          <p:cNvSpPr txBox="1"/>
          <p:nvPr/>
        </p:nvSpPr>
        <p:spPr>
          <a:xfrm>
            <a:off x="1787107" y="3217034"/>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a:t>
            </a:r>
            <a:endParaRPr lang="en-BE" b="1" dirty="0">
              <a:latin typeface="Candara" panose="020E0502030303020204" pitchFamily="34" charset="0"/>
            </a:endParaRPr>
          </a:p>
        </p:txBody>
      </p:sp>
      <p:sp>
        <p:nvSpPr>
          <p:cNvPr id="199" name="Tekstvak 198">
            <a:extLst>
              <a:ext uri="{FF2B5EF4-FFF2-40B4-BE49-F238E27FC236}">
                <a16:creationId xmlns:a16="http://schemas.microsoft.com/office/drawing/2014/main" id="{1EF89FA0-0354-47CA-9E28-9AEF00402860}"/>
              </a:ext>
            </a:extLst>
          </p:cNvPr>
          <p:cNvSpPr txBox="1"/>
          <p:nvPr/>
        </p:nvSpPr>
        <p:spPr>
          <a:xfrm>
            <a:off x="2842212" y="3217034"/>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2</a:t>
            </a:r>
            <a:endParaRPr lang="en-BE" b="1" dirty="0">
              <a:latin typeface="Candara" panose="020E0502030303020204" pitchFamily="34" charset="0"/>
            </a:endParaRPr>
          </a:p>
        </p:txBody>
      </p:sp>
      <p:sp>
        <p:nvSpPr>
          <p:cNvPr id="200" name="Tekstvak 199">
            <a:extLst>
              <a:ext uri="{FF2B5EF4-FFF2-40B4-BE49-F238E27FC236}">
                <a16:creationId xmlns:a16="http://schemas.microsoft.com/office/drawing/2014/main" id="{871CF90C-11BF-42EE-B1FE-5F49437D14EC}"/>
              </a:ext>
            </a:extLst>
          </p:cNvPr>
          <p:cNvSpPr txBox="1"/>
          <p:nvPr/>
        </p:nvSpPr>
        <p:spPr>
          <a:xfrm>
            <a:off x="3897317" y="3217034"/>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201" name="Tekstvak 200">
            <a:extLst>
              <a:ext uri="{FF2B5EF4-FFF2-40B4-BE49-F238E27FC236}">
                <a16:creationId xmlns:a16="http://schemas.microsoft.com/office/drawing/2014/main" id="{C762913E-4F1D-4F99-B223-18D3AA3E6DF0}"/>
              </a:ext>
            </a:extLst>
          </p:cNvPr>
          <p:cNvSpPr txBox="1"/>
          <p:nvPr/>
        </p:nvSpPr>
        <p:spPr>
          <a:xfrm>
            <a:off x="4952422" y="3217034"/>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202" name="Tekstvak 201">
            <a:extLst>
              <a:ext uri="{FF2B5EF4-FFF2-40B4-BE49-F238E27FC236}">
                <a16:creationId xmlns:a16="http://schemas.microsoft.com/office/drawing/2014/main" id="{0D48ED1A-80E3-4C7F-8298-D8CE4CE938D0}"/>
              </a:ext>
            </a:extLst>
          </p:cNvPr>
          <p:cNvSpPr txBox="1"/>
          <p:nvPr/>
        </p:nvSpPr>
        <p:spPr>
          <a:xfrm>
            <a:off x="6007527" y="3217034"/>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5</a:t>
            </a:r>
            <a:endParaRPr lang="en-BE" b="1" dirty="0">
              <a:latin typeface="Candara" panose="020E0502030303020204" pitchFamily="34" charset="0"/>
            </a:endParaRPr>
          </a:p>
        </p:txBody>
      </p:sp>
      <p:sp>
        <p:nvSpPr>
          <p:cNvPr id="203" name="Tekstvak 202">
            <a:extLst>
              <a:ext uri="{FF2B5EF4-FFF2-40B4-BE49-F238E27FC236}">
                <a16:creationId xmlns:a16="http://schemas.microsoft.com/office/drawing/2014/main" id="{4FF4C65E-8624-483E-A52F-7C33CC18A84E}"/>
              </a:ext>
            </a:extLst>
          </p:cNvPr>
          <p:cNvSpPr txBox="1"/>
          <p:nvPr/>
        </p:nvSpPr>
        <p:spPr>
          <a:xfrm>
            <a:off x="7062632" y="3217034"/>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6</a:t>
            </a:r>
            <a:endParaRPr lang="en-BE" b="1" dirty="0">
              <a:latin typeface="Candara" panose="020E0502030303020204" pitchFamily="34" charset="0"/>
            </a:endParaRPr>
          </a:p>
        </p:txBody>
      </p:sp>
      <p:sp>
        <p:nvSpPr>
          <p:cNvPr id="204" name="Tekstvak 203">
            <a:extLst>
              <a:ext uri="{FF2B5EF4-FFF2-40B4-BE49-F238E27FC236}">
                <a16:creationId xmlns:a16="http://schemas.microsoft.com/office/drawing/2014/main" id="{BC080258-B7B6-4A54-88E8-D58281253A23}"/>
              </a:ext>
            </a:extLst>
          </p:cNvPr>
          <p:cNvSpPr txBox="1"/>
          <p:nvPr/>
        </p:nvSpPr>
        <p:spPr>
          <a:xfrm>
            <a:off x="8117737" y="3217034"/>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7</a:t>
            </a:r>
            <a:endParaRPr lang="en-BE" b="1" dirty="0">
              <a:latin typeface="Candara" panose="020E0502030303020204" pitchFamily="34" charset="0"/>
            </a:endParaRPr>
          </a:p>
        </p:txBody>
      </p:sp>
      <p:sp>
        <p:nvSpPr>
          <p:cNvPr id="205" name="Tekstvak 204">
            <a:extLst>
              <a:ext uri="{FF2B5EF4-FFF2-40B4-BE49-F238E27FC236}">
                <a16:creationId xmlns:a16="http://schemas.microsoft.com/office/drawing/2014/main" id="{96FA9A3A-A7B0-4702-844F-B7ECF31952B8}"/>
              </a:ext>
            </a:extLst>
          </p:cNvPr>
          <p:cNvSpPr txBox="1"/>
          <p:nvPr/>
        </p:nvSpPr>
        <p:spPr>
          <a:xfrm>
            <a:off x="9172842" y="3217034"/>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8</a:t>
            </a:r>
            <a:endParaRPr lang="en-BE" b="1" dirty="0">
              <a:latin typeface="Candara" panose="020E0502030303020204" pitchFamily="34" charset="0"/>
            </a:endParaRPr>
          </a:p>
        </p:txBody>
      </p:sp>
      <p:sp>
        <p:nvSpPr>
          <p:cNvPr id="206" name="Tekstvak 205">
            <a:extLst>
              <a:ext uri="{FF2B5EF4-FFF2-40B4-BE49-F238E27FC236}">
                <a16:creationId xmlns:a16="http://schemas.microsoft.com/office/drawing/2014/main" id="{0F17ED77-3A7C-46F5-A981-AD3F81EAB49A}"/>
              </a:ext>
            </a:extLst>
          </p:cNvPr>
          <p:cNvSpPr txBox="1"/>
          <p:nvPr/>
        </p:nvSpPr>
        <p:spPr>
          <a:xfrm>
            <a:off x="10227945" y="3217034"/>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9</a:t>
            </a:r>
            <a:endParaRPr lang="en-BE" b="1" dirty="0">
              <a:latin typeface="Candara" panose="020E0502030303020204" pitchFamily="34" charset="0"/>
            </a:endParaRPr>
          </a:p>
        </p:txBody>
      </p:sp>
      <p:sp>
        <p:nvSpPr>
          <p:cNvPr id="207" name="Tekstvak 206">
            <a:extLst>
              <a:ext uri="{FF2B5EF4-FFF2-40B4-BE49-F238E27FC236}">
                <a16:creationId xmlns:a16="http://schemas.microsoft.com/office/drawing/2014/main" id="{F52B9B5A-0BAF-4CBB-9EDC-ADDA4F1A9D7C}"/>
              </a:ext>
            </a:extLst>
          </p:cNvPr>
          <p:cNvSpPr txBox="1"/>
          <p:nvPr/>
        </p:nvSpPr>
        <p:spPr>
          <a:xfrm>
            <a:off x="1189640" y="3683937"/>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ctr">
            <a:spAutoFit/>
          </a:bodyPr>
          <a:lstStyle/>
          <a:p>
            <a:r>
              <a:rPr lang="nl-BE" sz="1100" dirty="0">
                <a:latin typeface="Candara" panose="020E0502030303020204" pitchFamily="34" charset="0"/>
              </a:rPr>
              <a:t>Score</a:t>
            </a:r>
            <a:endParaRPr lang="en-BE" sz="1100" dirty="0">
              <a:latin typeface="Candara" panose="020E0502030303020204" pitchFamily="34" charset="0"/>
            </a:endParaRPr>
          </a:p>
        </p:txBody>
      </p:sp>
      <p:sp>
        <p:nvSpPr>
          <p:cNvPr id="244" name="Tekstvak 243">
            <a:extLst>
              <a:ext uri="{FF2B5EF4-FFF2-40B4-BE49-F238E27FC236}">
                <a16:creationId xmlns:a16="http://schemas.microsoft.com/office/drawing/2014/main" id="{A7668FD5-FDCE-4057-8F40-24F980779931}"/>
              </a:ext>
            </a:extLst>
          </p:cNvPr>
          <p:cNvSpPr txBox="1"/>
          <p:nvPr/>
        </p:nvSpPr>
        <p:spPr>
          <a:xfrm>
            <a:off x="1793728" y="3630076"/>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245" name="Tekstvak 244">
            <a:extLst>
              <a:ext uri="{FF2B5EF4-FFF2-40B4-BE49-F238E27FC236}">
                <a16:creationId xmlns:a16="http://schemas.microsoft.com/office/drawing/2014/main" id="{1B567467-7536-4EF0-8C07-DC403EE38212}"/>
              </a:ext>
            </a:extLst>
          </p:cNvPr>
          <p:cNvSpPr txBox="1"/>
          <p:nvPr/>
        </p:nvSpPr>
        <p:spPr>
          <a:xfrm>
            <a:off x="2848833" y="3630076"/>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246" name="Tekstvak 245">
            <a:extLst>
              <a:ext uri="{FF2B5EF4-FFF2-40B4-BE49-F238E27FC236}">
                <a16:creationId xmlns:a16="http://schemas.microsoft.com/office/drawing/2014/main" id="{D31FF64A-7009-4447-AF75-F9D8797B6C0B}"/>
              </a:ext>
            </a:extLst>
          </p:cNvPr>
          <p:cNvSpPr txBox="1"/>
          <p:nvPr/>
        </p:nvSpPr>
        <p:spPr>
          <a:xfrm>
            <a:off x="3903938" y="3630076"/>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247" name="Tekstvak 246">
            <a:extLst>
              <a:ext uri="{FF2B5EF4-FFF2-40B4-BE49-F238E27FC236}">
                <a16:creationId xmlns:a16="http://schemas.microsoft.com/office/drawing/2014/main" id="{85D37A5D-CF56-4018-A18C-942CB90CBF95}"/>
              </a:ext>
            </a:extLst>
          </p:cNvPr>
          <p:cNvSpPr txBox="1"/>
          <p:nvPr/>
        </p:nvSpPr>
        <p:spPr>
          <a:xfrm>
            <a:off x="4959043" y="3630076"/>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248" name="Tekstvak 247">
            <a:extLst>
              <a:ext uri="{FF2B5EF4-FFF2-40B4-BE49-F238E27FC236}">
                <a16:creationId xmlns:a16="http://schemas.microsoft.com/office/drawing/2014/main" id="{458057AB-14F6-409E-B81A-42147968ACD6}"/>
              </a:ext>
            </a:extLst>
          </p:cNvPr>
          <p:cNvSpPr txBox="1"/>
          <p:nvPr/>
        </p:nvSpPr>
        <p:spPr>
          <a:xfrm>
            <a:off x="6014148" y="3630076"/>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 </a:t>
            </a:r>
            <a:endParaRPr lang="en-BE" b="1" dirty="0">
              <a:latin typeface="Candara" panose="020E0502030303020204" pitchFamily="34" charset="0"/>
            </a:endParaRPr>
          </a:p>
        </p:txBody>
      </p:sp>
      <p:sp>
        <p:nvSpPr>
          <p:cNvPr id="249" name="Tekstvak 248">
            <a:extLst>
              <a:ext uri="{FF2B5EF4-FFF2-40B4-BE49-F238E27FC236}">
                <a16:creationId xmlns:a16="http://schemas.microsoft.com/office/drawing/2014/main" id="{274A1012-878A-4900-B180-FE21EB6840FD}"/>
              </a:ext>
            </a:extLst>
          </p:cNvPr>
          <p:cNvSpPr txBox="1"/>
          <p:nvPr/>
        </p:nvSpPr>
        <p:spPr>
          <a:xfrm>
            <a:off x="7069253" y="3630076"/>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2</a:t>
            </a:r>
            <a:endParaRPr lang="en-BE" b="1" dirty="0">
              <a:latin typeface="Candara" panose="020E0502030303020204" pitchFamily="34" charset="0"/>
            </a:endParaRPr>
          </a:p>
        </p:txBody>
      </p:sp>
      <p:sp>
        <p:nvSpPr>
          <p:cNvPr id="250" name="Tekstvak 249">
            <a:extLst>
              <a:ext uri="{FF2B5EF4-FFF2-40B4-BE49-F238E27FC236}">
                <a16:creationId xmlns:a16="http://schemas.microsoft.com/office/drawing/2014/main" id="{810DA3D5-67DC-4EF5-8908-1DCF6AF17CE2}"/>
              </a:ext>
            </a:extLst>
          </p:cNvPr>
          <p:cNvSpPr txBox="1"/>
          <p:nvPr/>
        </p:nvSpPr>
        <p:spPr>
          <a:xfrm>
            <a:off x="8124358" y="3630076"/>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5</a:t>
            </a:r>
            <a:endParaRPr lang="en-BE" b="1" dirty="0">
              <a:latin typeface="Candara" panose="020E0502030303020204" pitchFamily="34" charset="0"/>
            </a:endParaRPr>
          </a:p>
        </p:txBody>
      </p:sp>
      <p:sp>
        <p:nvSpPr>
          <p:cNvPr id="251" name="Tekstvak 250">
            <a:extLst>
              <a:ext uri="{FF2B5EF4-FFF2-40B4-BE49-F238E27FC236}">
                <a16:creationId xmlns:a16="http://schemas.microsoft.com/office/drawing/2014/main" id="{2F3C3AD7-3BBA-4234-87AA-01D18D97569F}"/>
              </a:ext>
            </a:extLst>
          </p:cNvPr>
          <p:cNvSpPr txBox="1"/>
          <p:nvPr/>
        </p:nvSpPr>
        <p:spPr>
          <a:xfrm>
            <a:off x="9179463" y="3630076"/>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5</a:t>
            </a:r>
            <a:endParaRPr lang="en-BE" b="1" dirty="0">
              <a:latin typeface="Candara" panose="020E0502030303020204" pitchFamily="34" charset="0"/>
            </a:endParaRPr>
          </a:p>
        </p:txBody>
      </p:sp>
      <p:sp>
        <p:nvSpPr>
          <p:cNvPr id="252" name="Tekstvak 251">
            <a:extLst>
              <a:ext uri="{FF2B5EF4-FFF2-40B4-BE49-F238E27FC236}">
                <a16:creationId xmlns:a16="http://schemas.microsoft.com/office/drawing/2014/main" id="{4A0AF980-C0AA-42CC-8628-6A7002DBD09A}"/>
              </a:ext>
            </a:extLst>
          </p:cNvPr>
          <p:cNvSpPr txBox="1"/>
          <p:nvPr/>
        </p:nvSpPr>
        <p:spPr>
          <a:xfrm>
            <a:off x="10234566" y="3630076"/>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253" name="Ovaal 252">
            <a:extLst>
              <a:ext uri="{FF2B5EF4-FFF2-40B4-BE49-F238E27FC236}">
                <a16:creationId xmlns:a16="http://schemas.microsoft.com/office/drawing/2014/main" id="{0D2ADAD7-3D26-4E34-AD04-B17DAA8D1BD6}"/>
              </a:ext>
            </a:extLst>
          </p:cNvPr>
          <p:cNvSpPr/>
          <p:nvPr/>
        </p:nvSpPr>
        <p:spPr>
          <a:xfrm>
            <a:off x="3003206" y="3646836"/>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54" name="Ovaal 253">
            <a:extLst>
              <a:ext uri="{FF2B5EF4-FFF2-40B4-BE49-F238E27FC236}">
                <a16:creationId xmlns:a16="http://schemas.microsoft.com/office/drawing/2014/main" id="{834A8754-4E7C-4A8B-A883-E4EF41756688}"/>
              </a:ext>
            </a:extLst>
          </p:cNvPr>
          <p:cNvSpPr/>
          <p:nvPr/>
        </p:nvSpPr>
        <p:spPr>
          <a:xfrm>
            <a:off x="4044180" y="3641223"/>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55" name="Ovaal 254">
            <a:extLst>
              <a:ext uri="{FF2B5EF4-FFF2-40B4-BE49-F238E27FC236}">
                <a16:creationId xmlns:a16="http://schemas.microsoft.com/office/drawing/2014/main" id="{576F42E3-A9E8-4E59-9696-769083C8D7F2}"/>
              </a:ext>
            </a:extLst>
          </p:cNvPr>
          <p:cNvSpPr/>
          <p:nvPr/>
        </p:nvSpPr>
        <p:spPr>
          <a:xfrm>
            <a:off x="6168521" y="3635610"/>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56" name="Ovaal 255">
            <a:extLst>
              <a:ext uri="{FF2B5EF4-FFF2-40B4-BE49-F238E27FC236}">
                <a16:creationId xmlns:a16="http://schemas.microsoft.com/office/drawing/2014/main" id="{13EB0443-5220-490D-82F9-E847310B6A6A}"/>
              </a:ext>
            </a:extLst>
          </p:cNvPr>
          <p:cNvSpPr/>
          <p:nvPr/>
        </p:nvSpPr>
        <p:spPr>
          <a:xfrm>
            <a:off x="7192808" y="3599179"/>
            <a:ext cx="380826" cy="38082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57" name="Ovaal 256">
            <a:extLst>
              <a:ext uri="{FF2B5EF4-FFF2-40B4-BE49-F238E27FC236}">
                <a16:creationId xmlns:a16="http://schemas.microsoft.com/office/drawing/2014/main" id="{3C9F2E2D-6EE1-4CA3-ABA9-0D72DA32D86E}"/>
              </a:ext>
            </a:extLst>
          </p:cNvPr>
          <p:cNvSpPr/>
          <p:nvPr/>
        </p:nvSpPr>
        <p:spPr>
          <a:xfrm>
            <a:off x="7225043" y="3631414"/>
            <a:ext cx="316356" cy="31635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58" name="Rechthoek 257">
            <a:extLst>
              <a:ext uri="{FF2B5EF4-FFF2-40B4-BE49-F238E27FC236}">
                <a16:creationId xmlns:a16="http://schemas.microsoft.com/office/drawing/2014/main" id="{903CF79C-D2D0-4F50-BD21-6150FAEC04A4}"/>
              </a:ext>
            </a:extLst>
          </p:cNvPr>
          <p:cNvSpPr/>
          <p:nvPr/>
        </p:nvSpPr>
        <p:spPr>
          <a:xfrm>
            <a:off x="8247914" y="3617435"/>
            <a:ext cx="380826" cy="38082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59" name="Rechthoek 258">
            <a:extLst>
              <a:ext uri="{FF2B5EF4-FFF2-40B4-BE49-F238E27FC236}">
                <a16:creationId xmlns:a16="http://schemas.microsoft.com/office/drawing/2014/main" id="{5D5501A9-A99F-4315-91F9-D3401993F748}"/>
              </a:ext>
            </a:extLst>
          </p:cNvPr>
          <p:cNvSpPr/>
          <p:nvPr/>
        </p:nvSpPr>
        <p:spPr>
          <a:xfrm>
            <a:off x="8280148" y="3649670"/>
            <a:ext cx="316356" cy="31635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60" name="Rechthoek 259">
            <a:extLst>
              <a:ext uri="{FF2B5EF4-FFF2-40B4-BE49-F238E27FC236}">
                <a16:creationId xmlns:a16="http://schemas.microsoft.com/office/drawing/2014/main" id="{ACA8114A-7423-411C-AD19-BFA5CACA44BD}"/>
              </a:ext>
            </a:extLst>
          </p:cNvPr>
          <p:cNvSpPr/>
          <p:nvPr/>
        </p:nvSpPr>
        <p:spPr>
          <a:xfrm>
            <a:off x="5108212" y="3638444"/>
            <a:ext cx="316356" cy="31635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261" name="Groep 260">
            <a:extLst>
              <a:ext uri="{FF2B5EF4-FFF2-40B4-BE49-F238E27FC236}">
                <a16:creationId xmlns:a16="http://schemas.microsoft.com/office/drawing/2014/main" id="{B98E32B2-A698-4E30-97ED-09F3DCD20DE3}"/>
              </a:ext>
            </a:extLst>
          </p:cNvPr>
          <p:cNvGrpSpPr/>
          <p:nvPr/>
        </p:nvGrpSpPr>
        <p:grpSpPr>
          <a:xfrm>
            <a:off x="2827542" y="7392490"/>
            <a:ext cx="670516" cy="327296"/>
            <a:chOff x="2827542" y="4861509"/>
            <a:chExt cx="670516" cy="327296"/>
          </a:xfrm>
        </p:grpSpPr>
        <p:sp>
          <p:nvSpPr>
            <p:cNvPr id="262" name="Rechthoek: afgeronde hoeken 261">
              <a:extLst>
                <a:ext uri="{FF2B5EF4-FFF2-40B4-BE49-F238E27FC236}">
                  <a16:creationId xmlns:a16="http://schemas.microsoft.com/office/drawing/2014/main" id="{65EA35B7-1849-4566-B0D7-7AA98DB4A3DF}"/>
                </a:ext>
              </a:extLst>
            </p:cNvPr>
            <p:cNvSpPr/>
            <p:nvPr/>
          </p:nvSpPr>
          <p:spPr>
            <a:xfrm>
              <a:off x="2827542" y="4916390"/>
              <a:ext cx="670516"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Birdie</a:t>
              </a:r>
              <a:endParaRPr lang="en-BE" sz="1600" dirty="0">
                <a:latin typeface="Candara" panose="020E0502030303020204" pitchFamily="34" charset="0"/>
              </a:endParaRPr>
            </a:p>
          </p:txBody>
        </p:sp>
        <p:sp>
          <p:nvSpPr>
            <p:cNvPr id="263" name="Vrije vorm: vorm 262">
              <a:extLst>
                <a:ext uri="{FF2B5EF4-FFF2-40B4-BE49-F238E27FC236}">
                  <a16:creationId xmlns:a16="http://schemas.microsoft.com/office/drawing/2014/main" id="{461E2702-BA75-4397-B773-D5617AC27A09}"/>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grpSp>
        <p:nvGrpSpPr>
          <p:cNvPr id="264" name="Groep 263">
            <a:extLst>
              <a:ext uri="{FF2B5EF4-FFF2-40B4-BE49-F238E27FC236}">
                <a16:creationId xmlns:a16="http://schemas.microsoft.com/office/drawing/2014/main" id="{16ECCEB4-CFEC-47F9-B6D6-AD59BC8D189B}"/>
              </a:ext>
            </a:extLst>
          </p:cNvPr>
          <p:cNvGrpSpPr/>
          <p:nvPr/>
        </p:nvGrpSpPr>
        <p:grpSpPr>
          <a:xfrm>
            <a:off x="4937821" y="7392490"/>
            <a:ext cx="670516" cy="327296"/>
            <a:chOff x="2827542" y="4861509"/>
            <a:chExt cx="670516" cy="327296"/>
          </a:xfrm>
        </p:grpSpPr>
        <p:sp>
          <p:nvSpPr>
            <p:cNvPr id="265" name="Rechthoek: afgeronde hoeken 264">
              <a:extLst>
                <a:ext uri="{FF2B5EF4-FFF2-40B4-BE49-F238E27FC236}">
                  <a16:creationId xmlns:a16="http://schemas.microsoft.com/office/drawing/2014/main" id="{9B7694D3-4FE2-49A2-AC85-24546683A082}"/>
                </a:ext>
              </a:extLst>
            </p:cNvPr>
            <p:cNvSpPr/>
            <p:nvPr/>
          </p:nvSpPr>
          <p:spPr>
            <a:xfrm>
              <a:off x="2827542" y="4916390"/>
              <a:ext cx="670516"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Birdie</a:t>
              </a:r>
              <a:endParaRPr lang="en-BE" sz="1600" dirty="0">
                <a:latin typeface="Candara" panose="020E0502030303020204" pitchFamily="34" charset="0"/>
              </a:endParaRPr>
            </a:p>
          </p:txBody>
        </p:sp>
        <p:sp>
          <p:nvSpPr>
            <p:cNvPr id="266" name="Vrije vorm: vorm 265">
              <a:extLst>
                <a:ext uri="{FF2B5EF4-FFF2-40B4-BE49-F238E27FC236}">
                  <a16:creationId xmlns:a16="http://schemas.microsoft.com/office/drawing/2014/main" id="{3F44BEE7-5AE6-4A5C-B00F-3806B395CE8B}"/>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grpSp>
        <p:nvGrpSpPr>
          <p:cNvPr id="267" name="Groep 266">
            <a:extLst>
              <a:ext uri="{FF2B5EF4-FFF2-40B4-BE49-F238E27FC236}">
                <a16:creationId xmlns:a16="http://schemas.microsoft.com/office/drawing/2014/main" id="{BADD89AF-675D-4057-B4EB-CB10C0FBDE48}"/>
              </a:ext>
            </a:extLst>
          </p:cNvPr>
          <p:cNvGrpSpPr/>
          <p:nvPr/>
        </p:nvGrpSpPr>
        <p:grpSpPr>
          <a:xfrm>
            <a:off x="7048279" y="7392490"/>
            <a:ext cx="640546" cy="327296"/>
            <a:chOff x="2842528" y="4861509"/>
            <a:chExt cx="640546" cy="327296"/>
          </a:xfrm>
        </p:grpSpPr>
        <p:sp>
          <p:nvSpPr>
            <p:cNvPr id="268" name="Rechthoek: afgeronde hoeken 267">
              <a:extLst>
                <a:ext uri="{FF2B5EF4-FFF2-40B4-BE49-F238E27FC236}">
                  <a16:creationId xmlns:a16="http://schemas.microsoft.com/office/drawing/2014/main" id="{29729E68-85E7-45AD-B9C7-0DAB620BA34C}"/>
                </a:ext>
              </a:extLst>
            </p:cNvPr>
            <p:cNvSpPr/>
            <p:nvPr/>
          </p:nvSpPr>
          <p:spPr>
            <a:xfrm>
              <a:off x="2842528" y="4916390"/>
              <a:ext cx="640546"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Eagle</a:t>
              </a:r>
              <a:endParaRPr lang="en-BE" sz="1600" dirty="0">
                <a:latin typeface="Candara" panose="020E0502030303020204" pitchFamily="34" charset="0"/>
              </a:endParaRPr>
            </a:p>
          </p:txBody>
        </p:sp>
        <p:sp>
          <p:nvSpPr>
            <p:cNvPr id="269" name="Vrije vorm: vorm 268">
              <a:extLst>
                <a:ext uri="{FF2B5EF4-FFF2-40B4-BE49-F238E27FC236}">
                  <a16:creationId xmlns:a16="http://schemas.microsoft.com/office/drawing/2014/main" id="{9F9F1B9E-1AF7-4824-82A1-CD672648EA79}"/>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grpSp>
        <p:nvGrpSpPr>
          <p:cNvPr id="270" name="Groep 269">
            <a:extLst>
              <a:ext uri="{FF2B5EF4-FFF2-40B4-BE49-F238E27FC236}">
                <a16:creationId xmlns:a16="http://schemas.microsoft.com/office/drawing/2014/main" id="{3A65CD0B-E421-494F-BB10-3706D2002C90}"/>
              </a:ext>
            </a:extLst>
          </p:cNvPr>
          <p:cNvGrpSpPr/>
          <p:nvPr/>
        </p:nvGrpSpPr>
        <p:grpSpPr>
          <a:xfrm>
            <a:off x="7999001" y="7392490"/>
            <a:ext cx="861085" cy="655005"/>
            <a:chOff x="2732260" y="4861509"/>
            <a:chExt cx="861085" cy="655005"/>
          </a:xfrm>
        </p:grpSpPr>
        <p:sp>
          <p:nvSpPr>
            <p:cNvPr id="271" name="Rechthoek: afgeronde hoeken 270">
              <a:extLst>
                <a:ext uri="{FF2B5EF4-FFF2-40B4-BE49-F238E27FC236}">
                  <a16:creationId xmlns:a16="http://schemas.microsoft.com/office/drawing/2014/main" id="{46D08CA1-17E9-4B56-B8A7-745F3999C14A}"/>
                </a:ext>
              </a:extLst>
            </p:cNvPr>
            <p:cNvSpPr/>
            <p:nvPr/>
          </p:nvSpPr>
          <p:spPr>
            <a:xfrm>
              <a:off x="2732260" y="4971684"/>
              <a:ext cx="861085" cy="54483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Double </a:t>
              </a:r>
              <a:br>
                <a:rPr lang="en-GB" sz="1600" dirty="0">
                  <a:latin typeface="Candara" panose="020E0502030303020204" pitchFamily="34" charset="0"/>
                </a:rPr>
              </a:br>
              <a:r>
                <a:rPr lang="en-GB" sz="1600" dirty="0">
                  <a:latin typeface="Candara" panose="020E0502030303020204" pitchFamily="34" charset="0"/>
                </a:rPr>
                <a:t>bogey</a:t>
              </a:r>
              <a:endParaRPr lang="en-BE" sz="1600" dirty="0">
                <a:latin typeface="Candara" panose="020E0502030303020204" pitchFamily="34" charset="0"/>
              </a:endParaRPr>
            </a:p>
          </p:txBody>
        </p:sp>
        <p:sp>
          <p:nvSpPr>
            <p:cNvPr id="272" name="Vrije vorm: vorm 271">
              <a:extLst>
                <a:ext uri="{FF2B5EF4-FFF2-40B4-BE49-F238E27FC236}">
                  <a16:creationId xmlns:a16="http://schemas.microsoft.com/office/drawing/2014/main" id="{CE4A1C4D-728F-4F1C-B4CA-688A60BA7180}"/>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cxnSp>
        <p:nvCxnSpPr>
          <p:cNvPr id="273" name="Rechte verbindingslijn 272">
            <a:extLst>
              <a:ext uri="{FF2B5EF4-FFF2-40B4-BE49-F238E27FC236}">
                <a16:creationId xmlns:a16="http://schemas.microsoft.com/office/drawing/2014/main" id="{1C52B866-5FF1-4490-8381-5AB1D6F1FD11}"/>
              </a:ext>
            </a:extLst>
          </p:cNvPr>
          <p:cNvCxnSpPr>
            <a:cxnSpLocks/>
          </p:cNvCxnSpPr>
          <p:nvPr/>
        </p:nvCxnSpPr>
        <p:spPr>
          <a:xfrm>
            <a:off x="1193211" y="4472325"/>
            <a:ext cx="9821964" cy="0"/>
          </a:xfrm>
          <a:prstGeom prst="line">
            <a:avLst/>
          </a:prstGeom>
        </p:spPr>
        <p:style>
          <a:lnRef idx="1">
            <a:schemeClr val="dk1"/>
          </a:lnRef>
          <a:fillRef idx="0">
            <a:schemeClr val="dk1"/>
          </a:fillRef>
          <a:effectRef idx="0">
            <a:schemeClr val="dk1"/>
          </a:effectRef>
          <a:fontRef idx="minor">
            <a:schemeClr val="tx1"/>
          </a:fontRef>
        </p:style>
      </p:cxnSp>
      <p:sp>
        <p:nvSpPr>
          <p:cNvPr id="274" name="Tekstvak 273">
            <a:extLst>
              <a:ext uri="{FF2B5EF4-FFF2-40B4-BE49-F238E27FC236}">
                <a16:creationId xmlns:a16="http://schemas.microsoft.com/office/drawing/2014/main" id="{08A422E5-B1CE-4F75-BD21-1CA6E8DBF39E}"/>
              </a:ext>
            </a:extLst>
          </p:cNvPr>
          <p:cNvSpPr txBox="1"/>
          <p:nvPr/>
        </p:nvSpPr>
        <p:spPr>
          <a:xfrm>
            <a:off x="1199657" y="4195226"/>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defPPr>
              <a:defRPr lang="en-BE"/>
            </a:defPPr>
            <a:lvl1pPr>
              <a:defRPr sz="1100">
                <a:latin typeface="Candara" panose="020E0502030303020204" pitchFamily="34" charset="0"/>
              </a:defRPr>
            </a:lvl1pPr>
          </a:lstStyle>
          <a:p>
            <a:r>
              <a:rPr lang="nl-BE" dirty="0"/>
              <a:t>Hole</a:t>
            </a:r>
            <a:endParaRPr lang="en-BE" dirty="0"/>
          </a:p>
        </p:txBody>
      </p:sp>
      <p:sp>
        <p:nvSpPr>
          <p:cNvPr id="275" name="Tekstvak 274">
            <a:extLst>
              <a:ext uri="{FF2B5EF4-FFF2-40B4-BE49-F238E27FC236}">
                <a16:creationId xmlns:a16="http://schemas.microsoft.com/office/drawing/2014/main" id="{BC6C6AE7-AFE5-4F41-AC5B-05F9DAB0CA1C}"/>
              </a:ext>
            </a:extLst>
          </p:cNvPr>
          <p:cNvSpPr txBox="1"/>
          <p:nvPr/>
        </p:nvSpPr>
        <p:spPr>
          <a:xfrm>
            <a:off x="1189815" y="4526164"/>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t">
            <a:spAutoFit/>
          </a:bodyPr>
          <a:lstStyle/>
          <a:p>
            <a:r>
              <a:rPr lang="nl-BE" sz="1100" dirty="0">
                <a:solidFill>
                  <a:schemeClr val="accent2">
                    <a:lumMod val="50000"/>
                    <a:lumOff val="50000"/>
                  </a:schemeClr>
                </a:solidFill>
                <a:latin typeface="Candara" panose="020E0502030303020204" pitchFamily="34" charset="0"/>
              </a:rPr>
              <a:t>Par</a:t>
            </a:r>
            <a:endParaRPr lang="en-BE" sz="1100" dirty="0">
              <a:solidFill>
                <a:schemeClr val="accent2">
                  <a:lumMod val="50000"/>
                  <a:lumOff val="50000"/>
                </a:schemeClr>
              </a:solidFill>
              <a:latin typeface="Candara" panose="020E0502030303020204" pitchFamily="34" charset="0"/>
            </a:endParaRPr>
          </a:p>
        </p:txBody>
      </p:sp>
      <p:sp>
        <p:nvSpPr>
          <p:cNvPr id="276" name="Tekstvak 275">
            <a:extLst>
              <a:ext uri="{FF2B5EF4-FFF2-40B4-BE49-F238E27FC236}">
                <a16:creationId xmlns:a16="http://schemas.microsoft.com/office/drawing/2014/main" id="{E34991A7-E7F0-4FD5-88D4-72662E597ABF}"/>
              </a:ext>
            </a:extLst>
          </p:cNvPr>
          <p:cNvSpPr txBox="1"/>
          <p:nvPr/>
        </p:nvSpPr>
        <p:spPr>
          <a:xfrm>
            <a:off x="1793728" y="4141365"/>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10</a:t>
            </a:r>
            <a:endParaRPr lang="en-BE" b="1" dirty="0">
              <a:latin typeface="Candara" panose="020E0502030303020204" pitchFamily="34" charset="0"/>
            </a:endParaRPr>
          </a:p>
        </p:txBody>
      </p:sp>
      <p:sp>
        <p:nvSpPr>
          <p:cNvPr id="277" name="Tekstvak 276">
            <a:extLst>
              <a:ext uri="{FF2B5EF4-FFF2-40B4-BE49-F238E27FC236}">
                <a16:creationId xmlns:a16="http://schemas.microsoft.com/office/drawing/2014/main" id="{1119D904-853A-4AA7-B96A-3F2E2183B44C}"/>
              </a:ext>
            </a:extLst>
          </p:cNvPr>
          <p:cNvSpPr txBox="1"/>
          <p:nvPr/>
        </p:nvSpPr>
        <p:spPr>
          <a:xfrm>
            <a:off x="2848833" y="4141365"/>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11</a:t>
            </a:r>
            <a:endParaRPr lang="en-BE" b="1" dirty="0">
              <a:latin typeface="Candara" panose="020E0502030303020204" pitchFamily="34" charset="0"/>
            </a:endParaRPr>
          </a:p>
        </p:txBody>
      </p:sp>
      <p:sp>
        <p:nvSpPr>
          <p:cNvPr id="278" name="Tekstvak 277">
            <a:extLst>
              <a:ext uri="{FF2B5EF4-FFF2-40B4-BE49-F238E27FC236}">
                <a16:creationId xmlns:a16="http://schemas.microsoft.com/office/drawing/2014/main" id="{7C19D8AB-BF0B-4FFD-BDBF-B999F8B4A505}"/>
              </a:ext>
            </a:extLst>
          </p:cNvPr>
          <p:cNvSpPr txBox="1"/>
          <p:nvPr/>
        </p:nvSpPr>
        <p:spPr>
          <a:xfrm>
            <a:off x="3903938" y="4141365"/>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12</a:t>
            </a:r>
            <a:endParaRPr lang="en-BE" b="1" dirty="0">
              <a:latin typeface="Candara" panose="020E0502030303020204" pitchFamily="34" charset="0"/>
            </a:endParaRPr>
          </a:p>
        </p:txBody>
      </p:sp>
      <p:sp>
        <p:nvSpPr>
          <p:cNvPr id="279" name="Tekstvak 278">
            <a:extLst>
              <a:ext uri="{FF2B5EF4-FFF2-40B4-BE49-F238E27FC236}">
                <a16:creationId xmlns:a16="http://schemas.microsoft.com/office/drawing/2014/main" id="{91A0355D-B256-49A1-B02B-C741512D3AA5}"/>
              </a:ext>
            </a:extLst>
          </p:cNvPr>
          <p:cNvSpPr txBox="1"/>
          <p:nvPr/>
        </p:nvSpPr>
        <p:spPr>
          <a:xfrm>
            <a:off x="4959043" y="4141365"/>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13</a:t>
            </a:r>
            <a:endParaRPr lang="en-BE" b="1" dirty="0">
              <a:latin typeface="Candara" panose="020E0502030303020204" pitchFamily="34" charset="0"/>
            </a:endParaRPr>
          </a:p>
        </p:txBody>
      </p:sp>
      <p:sp>
        <p:nvSpPr>
          <p:cNvPr id="280" name="Tekstvak 279">
            <a:extLst>
              <a:ext uri="{FF2B5EF4-FFF2-40B4-BE49-F238E27FC236}">
                <a16:creationId xmlns:a16="http://schemas.microsoft.com/office/drawing/2014/main" id="{10092DBE-BE55-4026-A403-A12671A343B9}"/>
              </a:ext>
            </a:extLst>
          </p:cNvPr>
          <p:cNvSpPr txBox="1"/>
          <p:nvPr/>
        </p:nvSpPr>
        <p:spPr>
          <a:xfrm>
            <a:off x="6014148" y="4141365"/>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14</a:t>
            </a:r>
            <a:endParaRPr lang="en-BE" b="1" dirty="0">
              <a:latin typeface="Candara" panose="020E0502030303020204" pitchFamily="34" charset="0"/>
            </a:endParaRPr>
          </a:p>
        </p:txBody>
      </p:sp>
      <p:sp>
        <p:nvSpPr>
          <p:cNvPr id="281" name="Tekstvak 280">
            <a:extLst>
              <a:ext uri="{FF2B5EF4-FFF2-40B4-BE49-F238E27FC236}">
                <a16:creationId xmlns:a16="http://schemas.microsoft.com/office/drawing/2014/main" id="{6846E84C-5536-4AD9-92C8-6C6A1348D529}"/>
              </a:ext>
            </a:extLst>
          </p:cNvPr>
          <p:cNvSpPr txBox="1"/>
          <p:nvPr/>
        </p:nvSpPr>
        <p:spPr>
          <a:xfrm>
            <a:off x="7069253" y="4141365"/>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15</a:t>
            </a:r>
            <a:endParaRPr lang="en-BE" b="1" dirty="0">
              <a:latin typeface="Candara" panose="020E0502030303020204" pitchFamily="34" charset="0"/>
            </a:endParaRPr>
          </a:p>
        </p:txBody>
      </p:sp>
      <p:sp>
        <p:nvSpPr>
          <p:cNvPr id="282" name="Tekstvak 281">
            <a:extLst>
              <a:ext uri="{FF2B5EF4-FFF2-40B4-BE49-F238E27FC236}">
                <a16:creationId xmlns:a16="http://schemas.microsoft.com/office/drawing/2014/main" id="{46ED5F2B-9035-41B6-8817-27F129F8D001}"/>
              </a:ext>
            </a:extLst>
          </p:cNvPr>
          <p:cNvSpPr txBox="1"/>
          <p:nvPr/>
        </p:nvSpPr>
        <p:spPr>
          <a:xfrm>
            <a:off x="8124358" y="4141365"/>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16</a:t>
            </a:r>
            <a:endParaRPr lang="en-BE" b="1" dirty="0">
              <a:latin typeface="Candara" panose="020E0502030303020204" pitchFamily="34" charset="0"/>
            </a:endParaRPr>
          </a:p>
        </p:txBody>
      </p:sp>
      <p:sp>
        <p:nvSpPr>
          <p:cNvPr id="283" name="Tekstvak 282">
            <a:extLst>
              <a:ext uri="{FF2B5EF4-FFF2-40B4-BE49-F238E27FC236}">
                <a16:creationId xmlns:a16="http://schemas.microsoft.com/office/drawing/2014/main" id="{01E6F436-7904-44FA-A770-2529FE8CAED6}"/>
              </a:ext>
            </a:extLst>
          </p:cNvPr>
          <p:cNvSpPr txBox="1"/>
          <p:nvPr/>
        </p:nvSpPr>
        <p:spPr>
          <a:xfrm>
            <a:off x="9179463" y="4141365"/>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17</a:t>
            </a:r>
            <a:endParaRPr lang="en-BE" b="1" dirty="0">
              <a:latin typeface="Candara" panose="020E0502030303020204" pitchFamily="34" charset="0"/>
            </a:endParaRPr>
          </a:p>
        </p:txBody>
      </p:sp>
      <p:sp>
        <p:nvSpPr>
          <p:cNvPr id="284" name="Tekstvak 283">
            <a:extLst>
              <a:ext uri="{FF2B5EF4-FFF2-40B4-BE49-F238E27FC236}">
                <a16:creationId xmlns:a16="http://schemas.microsoft.com/office/drawing/2014/main" id="{BCB47984-F196-4625-986F-92A1CACABF5E}"/>
              </a:ext>
            </a:extLst>
          </p:cNvPr>
          <p:cNvSpPr txBox="1"/>
          <p:nvPr/>
        </p:nvSpPr>
        <p:spPr>
          <a:xfrm>
            <a:off x="10234566" y="4141365"/>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18</a:t>
            </a:r>
            <a:endParaRPr lang="en-BE" b="1" dirty="0">
              <a:latin typeface="Candara" panose="020E0502030303020204" pitchFamily="34" charset="0"/>
            </a:endParaRPr>
          </a:p>
        </p:txBody>
      </p:sp>
      <p:sp>
        <p:nvSpPr>
          <p:cNvPr id="285" name="Tekstvak 284">
            <a:extLst>
              <a:ext uri="{FF2B5EF4-FFF2-40B4-BE49-F238E27FC236}">
                <a16:creationId xmlns:a16="http://schemas.microsoft.com/office/drawing/2014/main" id="{7C016907-6D56-4F2E-A9BE-4E5A4384212B}"/>
              </a:ext>
            </a:extLst>
          </p:cNvPr>
          <p:cNvSpPr txBox="1"/>
          <p:nvPr/>
        </p:nvSpPr>
        <p:spPr>
          <a:xfrm>
            <a:off x="1793903" y="4512919"/>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en-GB" sz="1200" b="1" dirty="0">
                <a:solidFill>
                  <a:schemeClr val="accent2">
                    <a:lumMod val="50000"/>
                    <a:lumOff val="50000"/>
                  </a:schemeClr>
                </a:solidFill>
                <a:latin typeface="Candara" panose="020E0502030303020204" pitchFamily="34" charset="0"/>
              </a:rPr>
              <a:t>3</a:t>
            </a:r>
            <a:endParaRPr lang="en-BE" sz="1200" b="1" dirty="0">
              <a:solidFill>
                <a:schemeClr val="accent2">
                  <a:lumMod val="50000"/>
                  <a:lumOff val="50000"/>
                </a:schemeClr>
              </a:solidFill>
              <a:latin typeface="Candara" panose="020E0502030303020204" pitchFamily="34" charset="0"/>
            </a:endParaRPr>
          </a:p>
        </p:txBody>
      </p:sp>
      <p:sp>
        <p:nvSpPr>
          <p:cNvPr id="286" name="Tekstvak 285">
            <a:extLst>
              <a:ext uri="{FF2B5EF4-FFF2-40B4-BE49-F238E27FC236}">
                <a16:creationId xmlns:a16="http://schemas.microsoft.com/office/drawing/2014/main" id="{980AFD31-57EF-423E-9550-560579E51D4E}"/>
              </a:ext>
            </a:extLst>
          </p:cNvPr>
          <p:cNvSpPr txBox="1"/>
          <p:nvPr/>
        </p:nvSpPr>
        <p:spPr>
          <a:xfrm>
            <a:off x="2849008" y="4512919"/>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287" name="Tekstvak 286">
            <a:extLst>
              <a:ext uri="{FF2B5EF4-FFF2-40B4-BE49-F238E27FC236}">
                <a16:creationId xmlns:a16="http://schemas.microsoft.com/office/drawing/2014/main" id="{947DD342-C12F-4975-A073-CED5BE6D3B1B}"/>
              </a:ext>
            </a:extLst>
          </p:cNvPr>
          <p:cNvSpPr txBox="1"/>
          <p:nvPr/>
        </p:nvSpPr>
        <p:spPr>
          <a:xfrm>
            <a:off x="3904113" y="4512919"/>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288" name="Tekstvak 287">
            <a:extLst>
              <a:ext uri="{FF2B5EF4-FFF2-40B4-BE49-F238E27FC236}">
                <a16:creationId xmlns:a16="http://schemas.microsoft.com/office/drawing/2014/main" id="{C89441DE-685F-433A-A8EA-E83A8EBE7778}"/>
              </a:ext>
            </a:extLst>
          </p:cNvPr>
          <p:cNvSpPr txBox="1"/>
          <p:nvPr/>
        </p:nvSpPr>
        <p:spPr>
          <a:xfrm>
            <a:off x="4959218" y="4512919"/>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289" name="Tekstvak 288">
            <a:extLst>
              <a:ext uri="{FF2B5EF4-FFF2-40B4-BE49-F238E27FC236}">
                <a16:creationId xmlns:a16="http://schemas.microsoft.com/office/drawing/2014/main" id="{F04938C8-82E9-4BD9-852F-6540CC5FE44E}"/>
              </a:ext>
            </a:extLst>
          </p:cNvPr>
          <p:cNvSpPr txBox="1"/>
          <p:nvPr/>
        </p:nvSpPr>
        <p:spPr>
          <a:xfrm>
            <a:off x="6014323" y="4512919"/>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5</a:t>
            </a:r>
            <a:endParaRPr lang="en-BE" sz="1200" b="1" dirty="0">
              <a:solidFill>
                <a:schemeClr val="accent2">
                  <a:lumMod val="50000"/>
                  <a:lumOff val="50000"/>
                </a:schemeClr>
              </a:solidFill>
              <a:latin typeface="Candara" panose="020E0502030303020204" pitchFamily="34" charset="0"/>
            </a:endParaRPr>
          </a:p>
        </p:txBody>
      </p:sp>
      <p:sp>
        <p:nvSpPr>
          <p:cNvPr id="290" name="Tekstvak 289">
            <a:extLst>
              <a:ext uri="{FF2B5EF4-FFF2-40B4-BE49-F238E27FC236}">
                <a16:creationId xmlns:a16="http://schemas.microsoft.com/office/drawing/2014/main" id="{DFAF0C39-D870-4CB3-95BB-088745B9811C}"/>
              </a:ext>
            </a:extLst>
          </p:cNvPr>
          <p:cNvSpPr txBox="1"/>
          <p:nvPr/>
        </p:nvSpPr>
        <p:spPr>
          <a:xfrm>
            <a:off x="7069428" y="4512919"/>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291" name="Tekstvak 290">
            <a:extLst>
              <a:ext uri="{FF2B5EF4-FFF2-40B4-BE49-F238E27FC236}">
                <a16:creationId xmlns:a16="http://schemas.microsoft.com/office/drawing/2014/main" id="{5E0E5577-E9D9-4034-94BD-EBAC2E9930FF}"/>
              </a:ext>
            </a:extLst>
          </p:cNvPr>
          <p:cNvSpPr txBox="1"/>
          <p:nvPr/>
        </p:nvSpPr>
        <p:spPr>
          <a:xfrm>
            <a:off x="8124533" y="4512919"/>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3</a:t>
            </a:r>
            <a:endParaRPr lang="en-BE" sz="1200" b="1" dirty="0">
              <a:solidFill>
                <a:schemeClr val="accent2">
                  <a:lumMod val="50000"/>
                  <a:lumOff val="50000"/>
                </a:schemeClr>
              </a:solidFill>
              <a:latin typeface="Candara" panose="020E0502030303020204" pitchFamily="34" charset="0"/>
            </a:endParaRPr>
          </a:p>
        </p:txBody>
      </p:sp>
      <p:sp>
        <p:nvSpPr>
          <p:cNvPr id="292" name="Tekstvak 291">
            <a:extLst>
              <a:ext uri="{FF2B5EF4-FFF2-40B4-BE49-F238E27FC236}">
                <a16:creationId xmlns:a16="http://schemas.microsoft.com/office/drawing/2014/main" id="{FE5B10FD-05ED-47EA-9240-7AD780FFE9B0}"/>
              </a:ext>
            </a:extLst>
          </p:cNvPr>
          <p:cNvSpPr txBox="1"/>
          <p:nvPr/>
        </p:nvSpPr>
        <p:spPr>
          <a:xfrm>
            <a:off x="9179638" y="4512919"/>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sp>
        <p:nvSpPr>
          <p:cNvPr id="293" name="Tekstvak 292">
            <a:extLst>
              <a:ext uri="{FF2B5EF4-FFF2-40B4-BE49-F238E27FC236}">
                <a16:creationId xmlns:a16="http://schemas.microsoft.com/office/drawing/2014/main" id="{84B92957-2CAD-469C-8474-1C162F7E8806}"/>
              </a:ext>
            </a:extLst>
          </p:cNvPr>
          <p:cNvSpPr txBox="1"/>
          <p:nvPr/>
        </p:nvSpPr>
        <p:spPr>
          <a:xfrm>
            <a:off x="10234741" y="4512919"/>
            <a:ext cx="627936" cy="184666"/>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sz="1200" b="1" dirty="0">
                <a:solidFill>
                  <a:schemeClr val="accent2">
                    <a:lumMod val="50000"/>
                    <a:lumOff val="50000"/>
                  </a:schemeClr>
                </a:solidFill>
                <a:latin typeface="Candara" panose="020E0502030303020204" pitchFamily="34" charset="0"/>
              </a:rPr>
              <a:t>4</a:t>
            </a:r>
            <a:endParaRPr lang="en-BE" sz="1200" b="1" dirty="0">
              <a:solidFill>
                <a:schemeClr val="accent2">
                  <a:lumMod val="50000"/>
                  <a:lumOff val="50000"/>
                </a:schemeClr>
              </a:solidFill>
              <a:latin typeface="Candara" panose="020E0502030303020204" pitchFamily="34" charset="0"/>
            </a:endParaRPr>
          </a:p>
        </p:txBody>
      </p:sp>
      <p:cxnSp>
        <p:nvCxnSpPr>
          <p:cNvPr id="294" name="Rechte verbindingslijn 293">
            <a:extLst>
              <a:ext uri="{FF2B5EF4-FFF2-40B4-BE49-F238E27FC236}">
                <a16:creationId xmlns:a16="http://schemas.microsoft.com/office/drawing/2014/main" id="{82D7AB8F-E116-4EF6-8E37-B6DA14623F3A}"/>
              </a:ext>
            </a:extLst>
          </p:cNvPr>
          <p:cNvCxnSpPr>
            <a:cxnSpLocks/>
          </p:cNvCxnSpPr>
          <p:nvPr/>
        </p:nvCxnSpPr>
        <p:spPr>
          <a:xfrm>
            <a:off x="1199657" y="4766256"/>
            <a:ext cx="9821964" cy="0"/>
          </a:xfrm>
          <a:prstGeom prst="line">
            <a:avLst/>
          </a:prstGeom>
        </p:spPr>
        <p:style>
          <a:lnRef idx="1">
            <a:schemeClr val="dk1"/>
          </a:lnRef>
          <a:fillRef idx="0">
            <a:schemeClr val="dk1"/>
          </a:fillRef>
          <a:effectRef idx="0">
            <a:schemeClr val="dk1"/>
          </a:effectRef>
          <a:fontRef idx="minor">
            <a:schemeClr val="tx1"/>
          </a:fontRef>
        </p:style>
      </p:cxnSp>
      <p:sp>
        <p:nvSpPr>
          <p:cNvPr id="295" name="Tekstvak 294">
            <a:extLst>
              <a:ext uri="{FF2B5EF4-FFF2-40B4-BE49-F238E27FC236}">
                <a16:creationId xmlns:a16="http://schemas.microsoft.com/office/drawing/2014/main" id="{17B27099-92AE-4559-A2FE-1C520787B3A7}"/>
              </a:ext>
            </a:extLst>
          </p:cNvPr>
          <p:cNvSpPr txBox="1"/>
          <p:nvPr/>
        </p:nvSpPr>
        <p:spPr>
          <a:xfrm>
            <a:off x="1196261" y="4882678"/>
            <a:ext cx="343063" cy="1692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ctr">
            <a:spAutoFit/>
          </a:bodyPr>
          <a:lstStyle/>
          <a:p>
            <a:r>
              <a:rPr lang="nl-BE" sz="1100" dirty="0">
                <a:latin typeface="Candara" panose="020E0502030303020204" pitchFamily="34" charset="0"/>
              </a:rPr>
              <a:t>Score</a:t>
            </a:r>
            <a:endParaRPr lang="en-BE" sz="1100" dirty="0">
              <a:latin typeface="Candara" panose="020E0502030303020204" pitchFamily="34" charset="0"/>
            </a:endParaRPr>
          </a:p>
        </p:txBody>
      </p:sp>
      <p:sp>
        <p:nvSpPr>
          <p:cNvPr id="296" name="Tekstvak 295">
            <a:extLst>
              <a:ext uri="{FF2B5EF4-FFF2-40B4-BE49-F238E27FC236}">
                <a16:creationId xmlns:a16="http://schemas.microsoft.com/office/drawing/2014/main" id="{219F9BE0-40A8-49CB-B17B-ED75B56BDE49}"/>
              </a:ext>
            </a:extLst>
          </p:cNvPr>
          <p:cNvSpPr txBox="1"/>
          <p:nvPr/>
        </p:nvSpPr>
        <p:spPr>
          <a:xfrm>
            <a:off x="1800349" y="482881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2</a:t>
            </a:r>
            <a:endParaRPr lang="en-BE" b="1" dirty="0">
              <a:latin typeface="Candara" panose="020E0502030303020204" pitchFamily="34" charset="0"/>
            </a:endParaRPr>
          </a:p>
        </p:txBody>
      </p:sp>
      <p:sp>
        <p:nvSpPr>
          <p:cNvPr id="297" name="Tekstvak 296">
            <a:extLst>
              <a:ext uri="{FF2B5EF4-FFF2-40B4-BE49-F238E27FC236}">
                <a16:creationId xmlns:a16="http://schemas.microsoft.com/office/drawing/2014/main" id="{8A8ABB58-6A60-405F-B54F-FC0B1AD41F3D}"/>
              </a:ext>
            </a:extLst>
          </p:cNvPr>
          <p:cNvSpPr txBox="1"/>
          <p:nvPr/>
        </p:nvSpPr>
        <p:spPr>
          <a:xfrm>
            <a:off x="2855454" y="482881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298" name="Tekstvak 297">
            <a:extLst>
              <a:ext uri="{FF2B5EF4-FFF2-40B4-BE49-F238E27FC236}">
                <a16:creationId xmlns:a16="http://schemas.microsoft.com/office/drawing/2014/main" id="{FD7F57D1-5126-4F66-A350-7B9B3F183E5F}"/>
              </a:ext>
            </a:extLst>
          </p:cNvPr>
          <p:cNvSpPr txBox="1"/>
          <p:nvPr/>
        </p:nvSpPr>
        <p:spPr>
          <a:xfrm>
            <a:off x="3910559" y="482881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299" name="Tekstvak 298">
            <a:extLst>
              <a:ext uri="{FF2B5EF4-FFF2-40B4-BE49-F238E27FC236}">
                <a16:creationId xmlns:a16="http://schemas.microsoft.com/office/drawing/2014/main" id="{6EEF92C0-8574-4B24-BA2D-311D871D476A}"/>
              </a:ext>
            </a:extLst>
          </p:cNvPr>
          <p:cNvSpPr txBox="1"/>
          <p:nvPr/>
        </p:nvSpPr>
        <p:spPr>
          <a:xfrm>
            <a:off x="4965664" y="482881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300" name="Tekstvak 299">
            <a:extLst>
              <a:ext uri="{FF2B5EF4-FFF2-40B4-BE49-F238E27FC236}">
                <a16:creationId xmlns:a16="http://schemas.microsoft.com/office/drawing/2014/main" id="{430C87AF-C6EC-4AAE-A60A-1BD5BA9080EE}"/>
              </a:ext>
            </a:extLst>
          </p:cNvPr>
          <p:cNvSpPr txBox="1"/>
          <p:nvPr/>
        </p:nvSpPr>
        <p:spPr>
          <a:xfrm>
            <a:off x="6020769" y="482881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 </a:t>
            </a:r>
            <a:endParaRPr lang="en-BE" b="1" dirty="0">
              <a:latin typeface="Candara" panose="020E0502030303020204" pitchFamily="34" charset="0"/>
            </a:endParaRPr>
          </a:p>
        </p:txBody>
      </p:sp>
      <p:sp>
        <p:nvSpPr>
          <p:cNvPr id="301" name="Tekstvak 300">
            <a:extLst>
              <a:ext uri="{FF2B5EF4-FFF2-40B4-BE49-F238E27FC236}">
                <a16:creationId xmlns:a16="http://schemas.microsoft.com/office/drawing/2014/main" id="{9F531886-C9F9-4177-8064-16189552842D}"/>
              </a:ext>
            </a:extLst>
          </p:cNvPr>
          <p:cNvSpPr txBox="1"/>
          <p:nvPr/>
        </p:nvSpPr>
        <p:spPr>
          <a:xfrm>
            <a:off x="7075874" y="482881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302" name="Tekstvak 301">
            <a:extLst>
              <a:ext uri="{FF2B5EF4-FFF2-40B4-BE49-F238E27FC236}">
                <a16:creationId xmlns:a16="http://schemas.microsoft.com/office/drawing/2014/main" id="{4DC1C769-EF28-4E59-83D2-7ADF019F6BEF}"/>
              </a:ext>
            </a:extLst>
          </p:cNvPr>
          <p:cNvSpPr txBox="1"/>
          <p:nvPr/>
        </p:nvSpPr>
        <p:spPr>
          <a:xfrm>
            <a:off x="8130979" y="482881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3</a:t>
            </a:r>
            <a:endParaRPr lang="en-BE" b="1" dirty="0">
              <a:latin typeface="Candara" panose="020E0502030303020204" pitchFamily="34" charset="0"/>
            </a:endParaRPr>
          </a:p>
        </p:txBody>
      </p:sp>
      <p:sp>
        <p:nvSpPr>
          <p:cNvPr id="303" name="Tekstvak 302">
            <a:extLst>
              <a:ext uri="{FF2B5EF4-FFF2-40B4-BE49-F238E27FC236}">
                <a16:creationId xmlns:a16="http://schemas.microsoft.com/office/drawing/2014/main" id="{3F6A3569-5312-498B-960F-46AC286E711F}"/>
              </a:ext>
            </a:extLst>
          </p:cNvPr>
          <p:cNvSpPr txBox="1"/>
          <p:nvPr/>
        </p:nvSpPr>
        <p:spPr>
          <a:xfrm>
            <a:off x="9186084" y="482881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304" name="Tekstvak 303">
            <a:extLst>
              <a:ext uri="{FF2B5EF4-FFF2-40B4-BE49-F238E27FC236}">
                <a16:creationId xmlns:a16="http://schemas.microsoft.com/office/drawing/2014/main" id="{C1BF19F3-D5DE-47EB-B6D3-E681FE5986EE}"/>
              </a:ext>
            </a:extLst>
          </p:cNvPr>
          <p:cNvSpPr txBox="1"/>
          <p:nvPr/>
        </p:nvSpPr>
        <p:spPr>
          <a:xfrm>
            <a:off x="10241187" y="4828817"/>
            <a:ext cx="627936" cy="2769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nchor="b">
            <a:spAutoFit/>
          </a:bodyPr>
          <a:lstStyle/>
          <a:p>
            <a:pPr algn="ctr"/>
            <a:r>
              <a:rPr lang="nl-BE" b="1" dirty="0">
                <a:latin typeface="Candara" panose="020E0502030303020204" pitchFamily="34" charset="0"/>
              </a:rPr>
              <a:t>4</a:t>
            </a:r>
            <a:endParaRPr lang="en-BE" b="1" dirty="0">
              <a:latin typeface="Candara" panose="020E0502030303020204" pitchFamily="34" charset="0"/>
            </a:endParaRPr>
          </a:p>
        </p:txBody>
      </p:sp>
      <p:sp>
        <p:nvSpPr>
          <p:cNvPr id="305" name="Ovaal 304">
            <a:extLst>
              <a:ext uri="{FF2B5EF4-FFF2-40B4-BE49-F238E27FC236}">
                <a16:creationId xmlns:a16="http://schemas.microsoft.com/office/drawing/2014/main" id="{48A679DC-47A2-48D1-9181-3AF14896C286}"/>
              </a:ext>
            </a:extLst>
          </p:cNvPr>
          <p:cNvSpPr/>
          <p:nvPr/>
        </p:nvSpPr>
        <p:spPr>
          <a:xfrm>
            <a:off x="1948101" y="4845577"/>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306" name="Ovaal 305">
            <a:extLst>
              <a:ext uri="{FF2B5EF4-FFF2-40B4-BE49-F238E27FC236}">
                <a16:creationId xmlns:a16="http://schemas.microsoft.com/office/drawing/2014/main" id="{A7C63ADF-926B-4075-B80C-A9A27BF608A0}"/>
              </a:ext>
            </a:extLst>
          </p:cNvPr>
          <p:cNvSpPr/>
          <p:nvPr/>
        </p:nvSpPr>
        <p:spPr>
          <a:xfrm>
            <a:off x="4050801" y="4839964"/>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307" name="Ovaal 306">
            <a:extLst>
              <a:ext uri="{FF2B5EF4-FFF2-40B4-BE49-F238E27FC236}">
                <a16:creationId xmlns:a16="http://schemas.microsoft.com/office/drawing/2014/main" id="{7263EB3C-5DB8-43BC-A222-74BEC41268CE}"/>
              </a:ext>
            </a:extLst>
          </p:cNvPr>
          <p:cNvSpPr/>
          <p:nvPr/>
        </p:nvSpPr>
        <p:spPr>
          <a:xfrm>
            <a:off x="6175142" y="4834351"/>
            <a:ext cx="319190" cy="31919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308" name="Ovaal 307">
            <a:extLst>
              <a:ext uri="{FF2B5EF4-FFF2-40B4-BE49-F238E27FC236}">
                <a16:creationId xmlns:a16="http://schemas.microsoft.com/office/drawing/2014/main" id="{EE9A9C92-8953-4D2C-B422-386CAAC1CCF7}"/>
              </a:ext>
            </a:extLst>
          </p:cNvPr>
          <p:cNvSpPr/>
          <p:nvPr/>
        </p:nvSpPr>
        <p:spPr>
          <a:xfrm>
            <a:off x="7199429" y="4797920"/>
            <a:ext cx="380826" cy="38082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61" name="!!Red2">
            <a:extLst>
              <a:ext uri="{FF2B5EF4-FFF2-40B4-BE49-F238E27FC236}">
                <a16:creationId xmlns:a16="http://schemas.microsoft.com/office/drawing/2014/main" id="{3D7ED8D8-5131-483E-9406-AFD26804B437}"/>
              </a:ext>
            </a:extLst>
          </p:cNvPr>
          <p:cNvSpPr/>
          <p:nvPr/>
        </p:nvSpPr>
        <p:spPr>
          <a:xfrm>
            <a:off x="69483" y="0"/>
            <a:ext cx="12130553" cy="6857379"/>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73" name="!!Yellow2">
            <a:extLst>
              <a:ext uri="{FF2B5EF4-FFF2-40B4-BE49-F238E27FC236}">
                <a16:creationId xmlns:a16="http://schemas.microsoft.com/office/drawing/2014/main" id="{C487BAA0-9E27-44F2-96F0-3E099690F84E}"/>
              </a:ext>
            </a:extLst>
          </p:cNvPr>
          <p:cNvSpPr/>
          <p:nvPr/>
        </p:nvSpPr>
        <p:spPr>
          <a:xfrm>
            <a:off x="22681" y="0"/>
            <a:ext cx="10893306" cy="6857379"/>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74" name="!!Black2">
            <a:extLst>
              <a:ext uri="{FF2B5EF4-FFF2-40B4-BE49-F238E27FC236}">
                <a16:creationId xmlns:a16="http://schemas.microsoft.com/office/drawing/2014/main" id="{34842B4B-1D97-4378-9F4D-5C9260739F9F}"/>
              </a:ext>
            </a:extLst>
          </p:cNvPr>
          <p:cNvSpPr/>
          <p:nvPr/>
        </p:nvSpPr>
        <p:spPr>
          <a:xfrm>
            <a:off x="-21103" y="0"/>
            <a:ext cx="9705315" cy="6857379"/>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 name="!!White">
            <a:extLst>
              <a:ext uri="{FF2B5EF4-FFF2-40B4-BE49-F238E27FC236}">
                <a16:creationId xmlns:a16="http://schemas.microsoft.com/office/drawing/2014/main" id="{AA7F1456-0C75-4E8E-8BC7-218F66141397}"/>
              </a:ext>
            </a:extLst>
          </p:cNvPr>
          <p:cNvSpPr/>
          <p:nvPr/>
        </p:nvSpPr>
        <p:spPr>
          <a:xfrm>
            <a:off x="-41510" y="-621"/>
            <a:ext cx="8403470" cy="68579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325" name="!!NextBG">
            <a:extLst>
              <a:ext uri="{FF2B5EF4-FFF2-40B4-BE49-F238E27FC236}">
                <a16:creationId xmlns:a16="http://schemas.microsoft.com/office/drawing/2014/main" id="{8B92B0A6-4A27-4DA3-9A5E-78BA73853B00}"/>
              </a:ext>
            </a:extLst>
          </p:cNvPr>
          <p:cNvSpPr/>
          <p:nvPr/>
        </p:nvSpPr>
        <p:spPr>
          <a:xfrm>
            <a:off x="6206587" y="5929366"/>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326" name="!!NextArrow">
            <a:extLst>
              <a:ext uri="{FF2B5EF4-FFF2-40B4-BE49-F238E27FC236}">
                <a16:creationId xmlns:a16="http://schemas.microsoft.com/office/drawing/2014/main" id="{F5B97642-0763-40F2-A6EF-21A3F4BF3D61}"/>
              </a:ext>
            </a:extLst>
          </p:cNvPr>
          <p:cNvSpPr/>
          <p:nvPr/>
        </p:nvSpPr>
        <p:spPr>
          <a:xfrm>
            <a:off x="6377711" y="6055735"/>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327" name="!!NextLabel">
            <a:extLst>
              <a:ext uri="{FF2B5EF4-FFF2-40B4-BE49-F238E27FC236}">
                <a16:creationId xmlns:a16="http://schemas.microsoft.com/office/drawing/2014/main" id="{91FDA2EC-661C-4F95-A2AB-591BAB6D222B}"/>
              </a:ext>
            </a:extLst>
          </p:cNvPr>
          <p:cNvSpPr txBox="1"/>
          <p:nvPr/>
        </p:nvSpPr>
        <p:spPr>
          <a:xfrm>
            <a:off x="6206587" y="6470983"/>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accent2"/>
                </a:solidFill>
                <a:latin typeface="Candara" panose="020E0502030303020204" pitchFamily="34" charset="0"/>
              </a:rPr>
              <a:t>Volgende</a:t>
            </a:r>
            <a:endParaRPr lang="en-BE" sz="800" dirty="0">
              <a:solidFill>
                <a:schemeClr val="accent2"/>
              </a:solidFill>
              <a:latin typeface="Candara" panose="020E0502030303020204" pitchFamily="34" charset="0"/>
            </a:endParaRPr>
          </a:p>
        </p:txBody>
      </p:sp>
      <p:sp>
        <p:nvSpPr>
          <p:cNvPr id="328" name="!!NextTrigger">
            <a:hlinkClick r:id="" action="ppaction://hlinkshowjump?jump=nextslide"/>
            <a:extLst>
              <a:ext uri="{FF2B5EF4-FFF2-40B4-BE49-F238E27FC236}">
                <a16:creationId xmlns:a16="http://schemas.microsoft.com/office/drawing/2014/main" id="{F347416A-8A07-452B-A179-BBF92C93A3C6}"/>
              </a:ext>
            </a:extLst>
          </p:cNvPr>
          <p:cNvSpPr/>
          <p:nvPr/>
        </p:nvSpPr>
        <p:spPr>
          <a:xfrm>
            <a:off x="6206586" y="5934877"/>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329" name="!!PrevBG">
            <a:extLst>
              <a:ext uri="{FF2B5EF4-FFF2-40B4-BE49-F238E27FC236}">
                <a16:creationId xmlns:a16="http://schemas.microsoft.com/office/drawing/2014/main" id="{8AEFBD69-D838-4E0A-9C33-14EF2892536E}"/>
              </a:ext>
            </a:extLst>
          </p:cNvPr>
          <p:cNvSpPr/>
          <p:nvPr/>
        </p:nvSpPr>
        <p:spPr>
          <a:xfrm>
            <a:off x="5519597" y="59240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330" name="!!PrevArrow">
            <a:extLst>
              <a:ext uri="{FF2B5EF4-FFF2-40B4-BE49-F238E27FC236}">
                <a16:creationId xmlns:a16="http://schemas.microsoft.com/office/drawing/2014/main" id="{3F0A1DAA-067C-40BF-B437-361D521624A0}"/>
              </a:ext>
            </a:extLst>
          </p:cNvPr>
          <p:cNvSpPr/>
          <p:nvPr/>
        </p:nvSpPr>
        <p:spPr>
          <a:xfrm flipH="1">
            <a:off x="5646270" y="6050400"/>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331" name="!!PrevLabel">
            <a:extLst>
              <a:ext uri="{FF2B5EF4-FFF2-40B4-BE49-F238E27FC236}">
                <a16:creationId xmlns:a16="http://schemas.microsoft.com/office/drawing/2014/main" id="{015B953E-EED5-4A52-811C-7073E1E77FFC}"/>
              </a:ext>
            </a:extLst>
          </p:cNvPr>
          <p:cNvSpPr txBox="1"/>
          <p:nvPr/>
        </p:nvSpPr>
        <p:spPr>
          <a:xfrm>
            <a:off x="5519597" y="6465648"/>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accent2"/>
                </a:solidFill>
                <a:latin typeface="Candara" panose="020E0502030303020204" pitchFamily="34" charset="0"/>
              </a:rPr>
              <a:t>Terug</a:t>
            </a:r>
            <a:endParaRPr lang="en-BE" sz="800" dirty="0">
              <a:solidFill>
                <a:schemeClr val="accent2"/>
              </a:solidFill>
              <a:latin typeface="Candara" panose="020E0502030303020204" pitchFamily="34" charset="0"/>
            </a:endParaRPr>
          </a:p>
        </p:txBody>
      </p:sp>
      <p:sp>
        <p:nvSpPr>
          <p:cNvPr id="332" name="!!PrevTrigger">
            <a:hlinkClick r:id="" action="ppaction://hlinkshowjump?jump=previousslide"/>
            <a:extLst>
              <a:ext uri="{FF2B5EF4-FFF2-40B4-BE49-F238E27FC236}">
                <a16:creationId xmlns:a16="http://schemas.microsoft.com/office/drawing/2014/main" id="{15315908-CDE2-4E39-A34B-815E6E5EB9B1}"/>
              </a:ext>
            </a:extLst>
          </p:cNvPr>
          <p:cNvSpPr/>
          <p:nvPr/>
        </p:nvSpPr>
        <p:spPr>
          <a:xfrm>
            <a:off x="5519596" y="5929542"/>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51" name="!!MenuBlack">
            <a:extLst>
              <a:ext uri="{FF2B5EF4-FFF2-40B4-BE49-F238E27FC236}">
                <a16:creationId xmlns:a16="http://schemas.microsoft.com/office/drawing/2014/main" id="{EDD0DD35-E52D-46A5-A01A-F9AE5168D85E}"/>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2" name="!!MenuYellow">
            <a:extLst>
              <a:ext uri="{FF2B5EF4-FFF2-40B4-BE49-F238E27FC236}">
                <a16:creationId xmlns:a16="http://schemas.microsoft.com/office/drawing/2014/main" id="{04B642C8-DD67-430E-896D-2CD7A1730E4A}"/>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53" name="!!MenuRed">
            <a:extLst>
              <a:ext uri="{FF2B5EF4-FFF2-40B4-BE49-F238E27FC236}">
                <a16:creationId xmlns:a16="http://schemas.microsoft.com/office/drawing/2014/main" id="{514122A7-2279-430C-BD7E-06C8411E82F8}"/>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54" name="!!MenuWhite">
            <a:extLst>
              <a:ext uri="{FF2B5EF4-FFF2-40B4-BE49-F238E27FC236}">
                <a16:creationId xmlns:a16="http://schemas.microsoft.com/office/drawing/2014/main" id="{BB08D0EE-A9E1-4D45-81ED-F9A5319757B9}"/>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55" name="!!Menu-1">
            <a:extLst>
              <a:ext uri="{FF2B5EF4-FFF2-40B4-BE49-F238E27FC236}">
                <a16:creationId xmlns:a16="http://schemas.microsoft.com/office/drawing/2014/main" id="{55B77832-5EB7-4EED-81A6-23602FF5B8DC}"/>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156" name="!!Menu-2">
            <a:extLst>
              <a:ext uri="{FF2B5EF4-FFF2-40B4-BE49-F238E27FC236}">
                <a16:creationId xmlns:a16="http://schemas.microsoft.com/office/drawing/2014/main" id="{76616BB0-9F32-4A0F-ACAA-29D26B40A27A}"/>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157" name="!!Menu-3">
            <a:extLst>
              <a:ext uri="{FF2B5EF4-FFF2-40B4-BE49-F238E27FC236}">
                <a16:creationId xmlns:a16="http://schemas.microsoft.com/office/drawing/2014/main" id="{656A9F4C-1EB0-4520-92F3-59C1322A3EBD}"/>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158" name="!!Menu-4">
            <a:extLst>
              <a:ext uri="{FF2B5EF4-FFF2-40B4-BE49-F238E27FC236}">
                <a16:creationId xmlns:a16="http://schemas.microsoft.com/office/drawing/2014/main" id="{E510C68D-3F90-4365-8592-391A5A6CF73D}"/>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159" name="!!Menu-5">
            <a:extLst>
              <a:ext uri="{FF2B5EF4-FFF2-40B4-BE49-F238E27FC236}">
                <a16:creationId xmlns:a16="http://schemas.microsoft.com/office/drawing/2014/main" id="{F2806236-B602-40A9-899A-16C217BBBF52}"/>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160" name="!!Menu-6">
            <a:extLst>
              <a:ext uri="{FF2B5EF4-FFF2-40B4-BE49-F238E27FC236}">
                <a16:creationId xmlns:a16="http://schemas.microsoft.com/office/drawing/2014/main" id="{AB2A07D1-75EF-4AFE-8774-19C4367D10FC}"/>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162" name="!!Menu-Line5">
            <a:extLst>
              <a:ext uri="{FF2B5EF4-FFF2-40B4-BE49-F238E27FC236}">
                <a16:creationId xmlns:a16="http://schemas.microsoft.com/office/drawing/2014/main" id="{315E164B-E90A-4015-9034-F09BDE45A924}"/>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63" name="!!Menu-Line4">
            <a:extLst>
              <a:ext uri="{FF2B5EF4-FFF2-40B4-BE49-F238E27FC236}">
                <a16:creationId xmlns:a16="http://schemas.microsoft.com/office/drawing/2014/main" id="{245AF643-58DC-4560-B82C-CC259F57E673}"/>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64" name="!!Menu-Line3">
            <a:extLst>
              <a:ext uri="{FF2B5EF4-FFF2-40B4-BE49-F238E27FC236}">
                <a16:creationId xmlns:a16="http://schemas.microsoft.com/office/drawing/2014/main" id="{A4B1F762-A97C-4F9B-BDB5-DF8E5A9DA3BD}"/>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65" name="!!Menu-Line2">
            <a:extLst>
              <a:ext uri="{FF2B5EF4-FFF2-40B4-BE49-F238E27FC236}">
                <a16:creationId xmlns:a16="http://schemas.microsoft.com/office/drawing/2014/main" id="{0CC0A3DB-8B27-4498-B98E-4B7F5389719D}"/>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66" name="!!Menu-Line1">
            <a:extLst>
              <a:ext uri="{FF2B5EF4-FFF2-40B4-BE49-F238E27FC236}">
                <a16:creationId xmlns:a16="http://schemas.microsoft.com/office/drawing/2014/main" id="{B33FB23C-6BC6-4A74-97F7-A07559D4805F}"/>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67" name="!!Menu-7">
            <a:extLst>
              <a:ext uri="{FF2B5EF4-FFF2-40B4-BE49-F238E27FC236}">
                <a16:creationId xmlns:a16="http://schemas.microsoft.com/office/drawing/2014/main" id="{743FDF45-5201-428A-A45A-EEE646075F7B}"/>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168" name="!!Menu-Line6">
            <a:extLst>
              <a:ext uri="{FF2B5EF4-FFF2-40B4-BE49-F238E27FC236}">
                <a16:creationId xmlns:a16="http://schemas.microsoft.com/office/drawing/2014/main" id="{C2DAF8CE-0EA3-40DF-8E5F-FA1D57120FC7}"/>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69" name="!!MenuTrigger1">
            <a:hlinkClick r:id="rId5" action="ppaction://hlinksldjump"/>
            <a:extLst>
              <a:ext uri="{FF2B5EF4-FFF2-40B4-BE49-F238E27FC236}">
                <a16:creationId xmlns:a16="http://schemas.microsoft.com/office/drawing/2014/main" id="{BC7B24D5-7EC5-4FA7-9497-48B80ADE1918}"/>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70" name="!!MenuTrigger2">
            <a:hlinkClick r:id="rId6" action="ppaction://hlinksldjump"/>
            <a:extLst>
              <a:ext uri="{FF2B5EF4-FFF2-40B4-BE49-F238E27FC236}">
                <a16:creationId xmlns:a16="http://schemas.microsoft.com/office/drawing/2014/main" id="{159B0C92-AE53-4ADC-981B-A917A2D36FE4}"/>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71" name="!!MenuTrigger3">
            <a:hlinkClick r:id="rId7" action="ppaction://hlinksldjump"/>
            <a:extLst>
              <a:ext uri="{FF2B5EF4-FFF2-40B4-BE49-F238E27FC236}">
                <a16:creationId xmlns:a16="http://schemas.microsoft.com/office/drawing/2014/main" id="{B1079E46-F1CC-4835-A040-D8CD72611ED1}"/>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72" name="!!MenuTrigger4">
            <a:hlinkClick r:id="rId8" action="ppaction://hlinksldjump"/>
            <a:extLst>
              <a:ext uri="{FF2B5EF4-FFF2-40B4-BE49-F238E27FC236}">
                <a16:creationId xmlns:a16="http://schemas.microsoft.com/office/drawing/2014/main" id="{BF1C7144-29BE-4C43-9254-36722CD7B534}"/>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77" name="!!MenuTrigger5">
            <a:hlinkClick r:id="rId9" action="ppaction://hlinksldjump"/>
            <a:extLst>
              <a:ext uri="{FF2B5EF4-FFF2-40B4-BE49-F238E27FC236}">
                <a16:creationId xmlns:a16="http://schemas.microsoft.com/office/drawing/2014/main" id="{A474A338-2FED-4341-B3D8-B9963D9AE191}"/>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78" name="!!MenuTrigger6">
            <a:hlinkClick r:id="rId10" action="ppaction://hlinksldjump"/>
            <a:extLst>
              <a:ext uri="{FF2B5EF4-FFF2-40B4-BE49-F238E27FC236}">
                <a16:creationId xmlns:a16="http://schemas.microsoft.com/office/drawing/2014/main" id="{5D370373-B58B-4708-8915-DA8112D0B85A}"/>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79" name="!!MenuTrigger7">
            <a:hlinkClick r:id="rId11" action="ppaction://hlinksldjump"/>
            <a:extLst>
              <a:ext uri="{FF2B5EF4-FFF2-40B4-BE49-F238E27FC236}">
                <a16:creationId xmlns:a16="http://schemas.microsoft.com/office/drawing/2014/main" id="{983D8E89-52F6-4535-8ED0-A5F5427636F1}"/>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80" name="!!MenuBG">
            <a:extLst>
              <a:ext uri="{FF2B5EF4-FFF2-40B4-BE49-F238E27FC236}">
                <a16:creationId xmlns:a16="http://schemas.microsoft.com/office/drawing/2014/main" id="{77614B2D-269D-4CA8-9BF3-26A66DD9EF7F}"/>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81" name="!!MenuLabel">
            <a:extLst>
              <a:ext uri="{FF2B5EF4-FFF2-40B4-BE49-F238E27FC236}">
                <a16:creationId xmlns:a16="http://schemas.microsoft.com/office/drawing/2014/main" id="{F23BF524-7519-437B-AB0A-45B8CDD10EEB}"/>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182" name="!!MenuTriggerComplete">
            <a:extLst>
              <a:ext uri="{FF2B5EF4-FFF2-40B4-BE49-F238E27FC236}">
                <a16:creationId xmlns:a16="http://schemas.microsoft.com/office/drawing/2014/main" id="{E89D7313-BD79-4DA5-92D0-282A2802D48C}"/>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83" name="!!MenuCloseButton">
            <a:extLst>
              <a:ext uri="{FF2B5EF4-FFF2-40B4-BE49-F238E27FC236}">
                <a16:creationId xmlns:a16="http://schemas.microsoft.com/office/drawing/2014/main" id="{7BD9AE38-DCBE-4B23-8C0E-40BE36B0090E}"/>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84" name="!!MenuCloseTriggerComplete">
            <a:extLst>
              <a:ext uri="{FF2B5EF4-FFF2-40B4-BE49-F238E27FC236}">
                <a16:creationId xmlns:a16="http://schemas.microsoft.com/office/drawing/2014/main" id="{644FC7C9-D707-434E-A6B0-B464D3F7E746}"/>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1754608675"/>
      </p:ext>
    </p:extLst>
  </p:cSld>
  <p:clrMapOvr>
    <a:masterClrMapping/>
  </p:clrMapOvr>
  <mc:AlternateContent xmlns:mc="http://schemas.openxmlformats.org/markup-compatibility/2006" xmlns:p14="http://schemas.microsoft.com/office/powerpoint/2010/main">
    <mc:Choice Requires="p14">
      <p:transition p14:dur="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161"/>
                                        </p:tgtEl>
                                        <p:attrNameLst>
                                          <p:attrName>style.visibility</p:attrName>
                                        </p:attrNameLst>
                                      </p:cBhvr>
                                      <p:to>
                                        <p:strVal val="visible"/>
                                      </p:to>
                                    </p:set>
                                    <p:anim calcmode="lin" valueType="num">
                                      <p:cBhvr additive="base">
                                        <p:cTn id="7" dur="500" fill="hold"/>
                                        <p:tgtEl>
                                          <p:spTgt spid="161"/>
                                        </p:tgtEl>
                                        <p:attrNameLst>
                                          <p:attrName>ppt_x</p:attrName>
                                        </p:attrNameLst>
                                      </p:cBhvr>
                                      <p:tavLst>
                                        <p:tav tm="0">
                                          <p:val>
                                            <p:strVal val="0-#ppt_w/2"/>
                                          </p:val>
                                        </p:tav>
                                        <p:tav tm="100000">
                                          <p:val>
                                            <p:strVal val="#ppt_x"/>
                                          </p:val>
                                        </p:tav>
                                      </p:tavLst>
                                    </p:anim>
                                    <p:anim calcmode="lin" valueType="num">
                                      <p:cBhvr additive="base">
                                        <p:cTn id="8" dur="500" fill="hold"/>
                                        <p:tgtEl>
                                          <p:spTgt spid="161"/>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0"/>
                                  </p:stCondLst>
                                  <p:childTnLst>
                                    <p:set>
                                      <p:cBhvr>
                                        <p:cTn id="10" dur="1" fill="hold">
                                          <p:stCondLst>
                                            <p:cond delay="0"/>
                                          </p:stCondLst>
                                        </p:cTn>
                                        <p:tgtEl>
                                          <p:spTgt spid="173"/>
                                        </p:tgtEl>
                                        <p:attrNameLst>
                                          <p:attrName>style.visibility</p:attrName>
                                        </p:attrNameLst>
                                      </p:cBhvr>
                                      <p:to>
                                        <p:strVal val="visible"/>
                                      </p:to>
                                    </p:set>
                                    <p:anim calcmode="lin" valueType="num">
                                      <p:cBhvr additive="base">
                                        <p:cTn id="11" dur="750" fill="hold"/>
                                        <p:tgtEl>
                                          <p:spTgt spid="173"/>
                                        </p:tgtEl>
                                        <p:attrNameLst>
                                          <p:attrName>ppt_x</p:attrName>
                                        </p:attrNameLst>
                                      </p:cBhvr>
                                      <p:tavLst>
                                        <p:tav tm="0">
                                          <p:val>
                                            <p:strVal val="0-#ppt_w/2"/>
                                          </p:val>
                                        </p:tav>
                                        <p:tav tm="100000">
                                          <p:val>
                                            <p:strVal val="#ppt_x"/>
                                          </p:val>
                                        </p:tav>
                                      </p:tavLst>
                                    </p:anim>
                                    <p:anim calcmode="lin" valueType="num">
                                      <p:cBhvr additive="base">
                                        <p:cTn id="12" dur="750" fill="hold"/>
                                        <p:tgtEl>
                                          <p:spTgt spid="173"/>
                                        </p:tgtEl>
                                        <p:attrNameLst>
                                          <p:attrName>ppt_y</p:attrName>
                                        </p:attrNameLst>
                                      </p:cBhvr>
                                      <p:tavLst>
                                        <p:tav tm="0">
                                          <p:val>
                                            <p:strVal val="#ppt_y"/>
                                          </p:val>
                                        </p:tav>
                                        <p:tav tm="100000">
                                          <p:val>
                                            <p:strVal val="#ppt_y"/>
                                          </p:val>
                                        </p:tav>
                                      </p:tavLst>
                                    </p:anim>
                                  </p:childTnLst>
                                </p:cTn>
                              </p:par>
                              <p:par>
                                <p:cTn id="13" presetID="2" presetClass="entr" presetSubtype="8" decel="100000" fill="hold" grpId="0" nodeType="withEffect">
                                  <p:stCondLst>
                                    <p:cond delay="0"/>
                                  </p:stCondLst>
                                  <p:childTnLst>
                                    <p:set>
                                      <p:cBhvr>
                                        <p:cTn id="14" dur="1" fill="hold">
                                          <p:stCondLst>
                                            <p:cond delay="0"/>
                                          </p:stCondLst>
                                        </p:cTn>
                                        <p:tgtEl>
                                          <p:spTgt spid="174"/>
                                        </p:tgtEl>
                                        <p:attrNameLst>
                                          <p:attrName>style.visibility</p:attrName>
                                        </p:attrNameLst>
                                      </p:cBhvr>
                                      <p:to>
                                        <p:strVal val="visible"/>
                                      </p:to>
                                    </p:set>
                                    <p:anim calcmode="lin" valueType="num">
                                      <p:cBhvr additive="base">
                                        <p:cTn id="15" dur="1000" fill="hold"/>
                                        <p:tgtEl>
                                          <p:spTgt spid="174"/>
                                        </p:tgtEl>
                                        <p:attrNameLst>
                                          <p:attrName>ppt_x</p:attrName>
                                        </p:attrNameLst>
                                      </p:cBhvr>
                                      <p:tavLst>
                                        <p:tav tm="0">
                                          <p:val>
                                            <p:strVal val="0-#ppt_w/2"/>
                                          </p:val>
                                        </p:tav>
                                        <p:tav tm="100000">
                                          <p:val>
                                            <p:strVal val="#ppt_x"/>
                                          </p:val>
                                        </p:tav>
                                      </p:tavLst>
                                    </p:anim>
                                    <p:anim calcmode="lin" valueType="num">
                                      <p:cBhvr additive="base">
                                        <p:cTn id="16" dur="1000" fill="hold"/>
                                        <p:tgtEl>
                                          <p:spTgt spid="174"/>
                                        </p:tgtEl>
                                        <p:attrNameLst>
                                          <p:attrName>ppt_y</p:attrName>
                                        </p:attrNameLst>
                                      </p:cBhvr>
                                      <p:tavLst>
                                        <p:tav tm="0">
                                          <p:val>
                                            <p:strVal val="#ppt_y"/>
                                          </p:val>
                                        </p:tav>
                                        <p:tav tm="100000">
                                          <p:val>
                                            <p:strVal val="#ppt_y"/>
                                          </p:val>
                                        </p:tav>
                                      </p:tavLst>
                                    </p:anim>
                                  </p:childTnLst>
                                </p:cTn>
                              </p:par>
                              <p:par>
                                <p:cTn id="17" presetID="2" presetClass="entr" presetSubtype="8" decel="10000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250" fill="hold"/>
                                        <p:tgtEl>
                                          <p:spTgt spid="6"/>
                                        </p:tgtEl>
                                        <p:attrNameLst>
                                          <p:attrName>ppt_x</p:attrName>
                                        </p:attrNameLst>
                                      </p:cBhvr>
                                      <p:tavLst>
                                        <p:tav tm="0">
                                          <p:val>
                                            <p:strVal val="0-#ppt_w/2"/>
                                          </p:val>
                                        </p:tav>
                                        <p:tav tm="100000">
                                          <p:val>
                                            <p:strVal val="#ppt_x"/>
                                          </p:val>
                                        </p:tav>
                                      </p:tavLst>
                                    </p:anim>
                                    <p:anim calcmode="lin" valueType="num">
                                      <p:cBhvr additive="base">
                                        <p:cTn id="20" dur="125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1" restart="whenNotActive" fill="hold" evtFilter="cancelBubble" nodeType="interactiveSeq">
                <p:stCondLst>
                  <p:cond evt="onClick" delay="0">
                    <p:tgtEl>
                      <p:spTgt spid="182"/>
                    </p:tgtEl>
                  </p:cond>
                </p:stCondLst>
                <p:endSync evt="end" delay="0">
                  <p:rtn val="all"/>
                </p:endSync>
                <p:childTnLst>
                  <p:par>
                    <p:cTn id="22" fill="hold">
                      <p:stCondLst>
                        <p:cond delay="0"/>
                      </p:stCondLst>
                      <p:childTnLst>
                        <p:par>
                          <p:cTn id="23" fill="hold">
                            <p:stCondLst>
                              <p:cond delay="0"/>
                            </p:stCondLst>
                            <p:childTnLst>
                              <p:par>
                                <p:cTn id="24" presetID="35" presetClass="path" presetSubtype="0" decel="100000" fill="hold" grpId="0" nodeType="withEffect">
                                  <p:stCondLst>
                                    <p:cond delay="0"/>
                                  </p:stCondLst>
                                  <p:childTnLst>
                                    <p:animMotion origin="layout" path="M 8.33333E-7 0 L -0.33698 0 " pathEditMode="relative" rAng="0" ptsTypes="AA">
                                      <p:cBhvr>
                                        <p:cTn id="25" dur="500" fill="hold"/>
                                        <p:tgtEl>
                                          <p:spTgt spid="151"/>
                                        </p:tgtEl>
                                        <p:attrNameLst>
                                          <p:attrName>ppt_x</p:attrName>
                                          <p:attrName>ppt_y</p:attrName>
                                        </p:attrNameLst>
                                      </p:cBhvr>
                                      <p:rCtr x="-16849" y="0"/>
                                    </p:animMotion>
                                  </p:childTnLst>
                                </p:cTn>
                              </p:par>
                              <p:par>
                                <p:cTn id="26" presetID="35" presetClass="path" presetSubtype="0" decel="100000" fill="hold" grpId="0" nodeType="withEffect">
                                  <p:stCondLst>
                                    <p:cond delay="0"/>
                                  </p:stCondLst>
                                  <p:childTnLst>
                                    <p:animMotion origin="layout" path="M 8.33333E-7 0 L -0.33698 0 " pathEditMode="relative" rAng="0" ptsTypes="AA">
                                      <p:cBhvr>
                                        <p:cTn id="27" dur="750" fill="hold"/>
                                        <p:tgtEl>
                                          <p:spTgt spid="152"/>
                                        </p:tgtEl>
                                        <p:attrNameLst>
                                          <p:attrName>ppt_x</p:attrName>
                                          <p:attrName>ppt_y</p:attrName>
                                        </p:attrNameLst>
                                      </p:cBhvr>
                                      <p:rCtr x="-16849" y="0"/>
                                    </p:animMotion>
                                  </p:childTnLst>
                                </p:cTn>
                              </p:par>
                              <p:par>
                                <p:cTn id="28" presetID="35" presetClass="path" presetSubtype="0" decel="100000" fill="hold" grpId="0" nodeType="withEffect">
                                  <p:stCondLst>
                                    <p:cond delay="0"/>
                                  </p:stCondLst>
                                  <p:childTnLst>
                                    <p:animMotion origin="layout" path="M 8.33333E-7 0 L -0.33698 0 " pathEditMode="relative" rAng="0" ptsTypes="AA">
                                      <p:cBhvr>
                                        <p:cTn id="29" dur="1000" fill="hold"/>
                                        <p:tgtEl>
                                          <p:spTgt spid="153"/>
                                        </p:tgtEl>
                                        <p:attrNameLst>
                                          <p:attrName>ppt_x</p:attrName>
                                          <p:attrName>ppt_y</p:attrName>
                                        </p:attrNameLst>
                                      </p:cBhvr>
                                      <p:rCtr x="-16849" y="0"/>
                                    </p:animMotion>
                                  </p:childTnLst>
                                </p:cTn>
                              </p:par>
                              <p:par>
                                <p:cTn id="30" presetID="35" presetClass="path" presetSubtype="0" decel="100000" fill="hold" grpId="0" nodeType="withEffect">
                                  <p:stCondLst>
                                    <p:cond delay="0"/>
                                  </p:stCondLst>
                                  <p:childTnLst>
                                    <p:animMotion origin="layout" path="M 8.33333E-7 0 L -0.33698 0 " pathEditMode="relative" rAng="0" ptsTypes="AA">
                                      <p:cBhvr>
                                        <p:cTn id="31" dur="1250" fill="hold"/>
                                        <p:tgtEl>
                                          <p:spTgt spid="154"/>
                                        </p:tgtEl>
                                        <p:attrNameLst>
                                          <p:attrName>ppt_x</p:attrName>
                                          <p:attrName>ppt_y</p:attrName>
                                        </p:attrNameLst>
                                      </p:cBhvr>
                                      <p:rCtr x="-16849" y="0"/>
                                    </p:animMotion>
                                  </p:childTnLst>
                                </p:cTn>
                              </p:par>
                              <p:par>
                                <p:cTn id="32" presetID="35" presetClass="path" presetSubtype="0" decel="100000" fill="hold" grpId="0" nodeType="withEffect">
                                  <p:stCondLst>
                                    <p:cond delay="750"/>
                                  </p:stCondLst>
                                  <p:childTnLst>
                                    <p:animMotion origin="layout" path="M 8.33333E-7 0 L -0.33698 0 " pathEditMode="relative" rAng="0" ptsTypes="AA">
                                      <p:cBhvr>
                                        <p:cTn id="33" dur="500" fill="hold"/>
                                        <p:tgtEl>
                                          <p:spTgt spid="155"/>
                                        </p:tgtEl>
                                        <p:attrNameLst>
                                          <p:attrName>ppt_x</p:attrName>
                                          <p:attrName>ppt_y</p:attrName>
                                        </p:attrNameLst>
                                      </p:cBhvr>
                                      <p:rCtr x="-16849" y="0"/>
                                    </p:animMotion>
                                  </p:childTnLst>
                                </p:cTn>
                              </p:par>
                              <p:par>
                                <p:cTn id="34" presetID="35" presetClass="path" presetSubtype="0" decel="100000" fill="hold" grpId="0" nodeType="withEffect" nodePh="1">
                                  <p:stCondLst>
                                    <p:cond delay="750"/>
                                  </p:stCondLst>
                                  <p:endCondLst>
                                    <p:cond evt="begin" delay="0">
                                      <p:tn val="34"/>
                                    </p:cond>
                                  </p:endCondLst>
                                  <p:childTnLst>
                                    <p:animMotion origin="layout" path="M 8.33333E-7 0 L -0.33698 0 " pathEditMode="relative" rAng="0" ptsTypes="AA">
                                      <p:cBhvr>
                                        <p:cTn id="35" dur="500" fill="hold"/>
                                        <p:tgtEl>
                                          <p:spTgt spid="169"/>
                                        </p:tgtEl>
                                        <p:attrNameLst>
                                          <p:attrName>ppt_x</p:attrName>
                                          <p:attrName>ppt_y</p:attrName>
                                        </p:attrNameLst>
                                      </p:cBhvr>
                                      <p:rCtr x="-16849" y="0"/>
                                    </p:animMotion>
                                  </p:childTnLst>
                                </p:cTn>
                              </p:par>
                              <p:par>
                                <p:cTn id="36" presetID="35" presetClass="path" presetSubtype="0" decel="100000" fill="hold" nodeType="withEffect">
                                  <p:stCondLst>
                                    <p:cond delay="850"/>
                                  </p:stCondLst>
                                  <p:childTnLst>
                                    <p:animMotion origin="layout" path="M 8.33333E-7 0 L -0.33698 0 " pathEditMode="relative" rAng="0" ptsTypes="AA">
                                      <p:cBhvr>
                                        <p:cTn id="37" dur="500" fill="hold"/>
                                        <p:tgtEl>
                                          <p:spTgt spid="166"/>
                                        </p:tgtEl>
                                        <p:attrNameLst>
                                          <p:attrName>ppt_x</p:attrName>
                                          <p:attrName>ppt_y</p:attrName>
                                        </p:attrNameLst>
                                      </p:cBhvr>
                                      <p:rCtr x="-16849" y="0"/>
                                    </p:animMotion>
                                  </p:childTnLst>
                                </p:cTn>
                              </p:par>
                              <p:par>
                                <p:cTn id="38" presetID="35" presetClass="path" presetSubtype="0" decel="100000" fill="hold" grpId="0" nodeType="withEffect">
                                  <p:stCondLst>
                                    <p:cond delay="850"/>
                                  </p:stCondLst>
                                  <p:childTnLst>
                                    <p:animMotion origin="layout" path="M 8.33333E-7 0 L -0.33698 0 " pathEditMode="relative" rAng="0" ptsTypes="AA">
                                      <p:cBhvr>
                                        <p:cTn id="39" dur="500" fill="hold"/>
                                        <p:tgtEl>
                                          <p:spTgt spid="156"/>
                                        </p:tgtEl>
                                        <p:attrNameLst>
                                          <p:attrName>ppt_x</p:attrName>
                                          <p:attrName>ppt_y</p:attrName>
                                        </p:attrNameLst>
                                      </p:cBhvr>
                                      <p:rCtr x="-16849" y="0"/>
                                    </p:animMotion>
                                  </p:childTnLst>
                                </p:cTn>
                              </p:par>
                              <p:par>
                                <p:cTn id="40" presetID="35" presetClass="path" presetSubtype="0" decel="100000" fill="hold" grpId="0" nodeType="withEffect" nodePh="1">
                                  <p:stCondLst>
                                    <p:cond delay="850"/>
                                  </p:stCondLst>
                                  <p:endCondLst>
                                    <p:cond evt="begin" delay="0">
                                      <p:tn val="40"/>
                                    </p:cond>
                                  </p:endCondLst>
                                  <p:childTnLst>
                                    <p:animMotion origin="layout" path="M 8.33333E-7 0 L -0.33698 0 " pathEditMode="relative" rAng="0" ptsTypes="AA">
                                      <p:cBhvr>
                                        <p:cTn id="41" dur="500" fill="hold"/>
                                        <p:tgtEl>
                                          <p:spTgt spid="170"/>
                                        </p:tgtEl>
                                        <p:attrNameLst>
                                          <p:attrName>ppt_x</p:attrName>
                                          <p:attrName>ppt_y</p:attrName>
                                        </p:attrNameLst>
                                      </p:cBhvr>
                                      <p:rCtr x="-16849" y="0"/>
                                    </p:animMotion>
                                  </p:childTnLst>
                                </p:cTn>
                              </p:par>
                              <p:par>
                                <p:cTn id="42" presetID="35" presetClass="path" presetSubtype="0" decel="100000" fill="hold" nodeType="withEffect">
                                  <p:stCondLst>
                                    <p:cond delay="950"/>
                                  </p:stCondLst>
                                  <p:childTnLst>
                                    <p:animMotion origin="layout" path="M 8.33333E-7 0 L -0.33698 0 " pathEditMode="relative" rAng="0" ptsTypes="AA">
                                      <p:cBhvr>
                                        <p:cTn id="43" dur="500" fill="hold"/>
                                        <p:tgtEl>
                                          <p:spTgt spid="165"/>
                                        </p:tgtEl>
                                        <p:attrNameLst>
                                          <p:attrName>ppt_x</p:attrName>
                                          <p:attrName>ppt_y</p:attrName>
                                        </p:attrNameLst>
                                      </p:cBhvr>
                                      <p:rCtr x="-16849" y="0"/>
                                    </p:animMotion>
                                  </p:childTnLst>
                                </p:cTn>
                              </p:par>
                              <p:par>
                                <p:cTn id="44" presetID="35" presetClass="path" presetSubtype="0" decel="100000" fill="hold" grpId="0" nodeType="withEffect">
                                  <p:stCondLst>
                                    <p:cond delay="950"/>
                                  </p:stCondLst>
                                  <p:childTnLst>
                                    <p:animMotion origin="layout" path="M 8.33333E-7 0 L -0.33698 0 " pathEditMode="relative" rAng="0" ptsTypes="AA">
                                      <p:cBhvr>
                                        <p:cTn id="45" dur="500" fill="hold"/>
                                        <p:tgtEl>
                                          <p:spTgt spid="157"/>
                                        </p:tgtEl>
                                        <p:attrNameLst>
                                          <p:attrName>ppt_x</p:attrName>
                                          <p:attrName>ppt_y</p:attrName>
                                        </p:attrNameLst>
                                      </p:cBhvr>
                                      <p:rCtr x="-16849" y="0"/>
                                    </p:animMotion>
                                  </p:childTnLst>
                                </p:cTn>
                              </p:par>
                              <p:par>
                                <p:cTn id="46" presetID="35" presetClass="path" presetSubtype="0" decel="100000" fill="hold" grpId="0" nodeType="withEffect" nodePh="1">
                                  <p:stCondLst>
                                    <p:cond delay="950"/>
                                  </p:stCondLst>
                                  <p:endCondLst>
                                    <p:cond evt="begin" delay="0">
                                      <p:tn val="46"/>
                                    </p:cond>
                                  </p:endCondLst>
                                  <p:childTnLst>
                                    <p:animMotion origin="layout" path="M 8.33333E-7 0 L -0.33698 0 " pathEditMode="relative" rAng="0" ptsTypes="AA">
                                      <p:cBhvr>
                                        <p:cTn id="47" dur="500" fill="hold"/>
                                        <p:tgtEl>
                                          <p:spTgt spid="171"/>
                                        </p:tgtEl>
                                        <p:attrNameLst>
                                          <p:attrName>ppt_x</p:attrName>
                                          <p:attrName>ppt_y</p:attrName>
                                        </p:attrNameLst>
                                      </p:cBhvr>
                                      <p:rCtr x="-16849" y="0"/>
                                    </p:animMotion>
                                  </p:childTnLst>
                                </p:cTn>
                              </p:par>
                              <p:par>
                                <p:cTn id="48" presetID="35" presetClass="path" presetSubtype="0" decel="100000" fill="hold" nodeType="withEffect">
                                  <p:stCondLst>
                                    <p:cond delay="1050"/>
                                  </p:stCondLst>
                                  <p:childTnLst>
                                    <p:animMotion origin="layout" path="M 8.33333E-7 0 L -0.33698 0 " pathEditMode="relative" rAng="0" ptsTypes="AA">
                                      <p:cBhvr>
                                        <p:cTn id="49" dur="500" fill="hold"/>
                                        <p:tgtEl>
                                          <p:spTgt spid="164"/>
                                        </p:tgtEl>
                                        <p:attrNameLst>
                                          <p:attrName>ppt_x</p:attrName>
                                          <p:attrName>ppt_y</p:attrName>
                                        </p:attrNameLst>
                                      </p:cBhvr>
                                      <p:rCtr x="-16849" y="0"/>
                                    </p:animMotion>
                                  </p:childTnLst>
                                </p:cTn>
                              </p:par>
                              <p:par>
                                <p:cTn id="50" presetID="35" presetClass="path" presetSubtype="0" decel="100000" fill="hold" grpId="0" nodeType="withEffect">
                                  <p:stCondLst>
                                    <p:cond delay="1050"/>
                                  </p:stCondLst>
                                  <p:childTnLst>
                                    <p:animMotion origin="layout" path="M 8.33333E-7 0 L -0.33698 0 " pathEditMode="relative" rAng="0" ptsTypes="AA">
                                      <p:cBhvr>
                                        <p:cTn id="51" dur="500" fill="hold"/>
                                        <p:tgtEl>
                                          <p:spTgt spid="158"/>
                                        </p:tgtEl>
                                        <p:attrNameLst>
                                          <p:attrName>ppt_x</p:attrName>
                                          <p:attrName>ppt_y</p:attrName>
                                        </p:attrNameLst>
                                      </p:cBhvr>
                                      <p:rCtr x="-16849" y="0"/>
                                    </p:animMotion>
                                  </p:childTnLst>
                                </p:cTn>
                              </p:par>
                              <p:par>
                                <p:cTn id="52" presetID="35" presetClass="path" presetSubtype="0" decel="100000" fill="hold" grpId="0" nodeType="withEffect" nodePh="1">
                                  <p:stCondLst>
                                    <p:cond delay="1050"/>
                                  </p:stCondLst>
                                  <p:endCondLst>
                                    <p:cond evt="begin" delay="0">
                                      <p:tn val="52"/>
                                    </p:cond>
                                  </p:endCondLst>
                                  <p:childTnLst>
                                    <p:animMotion origin="layout" path="M 8.33333E-7 0 L -0.33698 0 " pathEditMode="relative" rAng="0" ptsTypes="AA">
                                      <p:cBhvr>
                                        <p:cTn id="53" dur="500" fill="hold"/>
                                        <p:tgtEl>
                                          <p:spTgt spid="172"/>
                                        </p:tgtEl>
                                        <p:attrNameLst>
                                          <p:attrName>ppt_x</p:attrName>
                                          <p:attrName>ppt_y</p:attrName>
                                        </p:attrNameLst>
                                      </p:cBhvr>
                                      <p:rCtr x="-16849" y="0"/>
                                    </p:animMotion>
                                  </p:childTnLst>
                                </p:cTn>
                              </p:par>
                              <p:par>
                                <p:cTn id="54" presetID="35" presetClass="path" presetSubtype="0" decel="100000" fill="hold" nodeType="withEffect">
                                  <p:stCondLst>
                                    <p:cond delay="1150"/>
                                  </p:stCondLst>
                                  <p:childTnLst>
                                    <p:animMotion origin="layout" path="M 8.33333E-7 0 L -0.33698 0 " pathEditMode="relative" rAng="0" ptsTypes="AA">
                                      <p:cBhvr>
                                        <p:cTn id="55" dur="500" fill="hold"/>
                                        <p:tgtEl>
                                          <p:spTgt spid="163"/>
                                        </p:tgtEl>
                                        <p:attrNameLst>
                                          <p:attrName>ppt_x</p:attrName>
                                          <p:attrName>ppt_y</p:attrName>
                                        </p:attrNameLst>
                                      </p:cBhvr>
                                      <p:rCtr x="-16849" y="0"/>
                                    </p:animMotion>
                                  </p:childTnLst>
                                </p:cTn>
                              </p:par>
                              <p:par>
                                <p:cTn id="56" presetID="35" presetClass="path" presetSubtype="0" decel="100000" fill="hold" grpId="0" nodeType="withEffect">
                                  <p:stCondLst>
                                    <p:cond delay="1150"/>
                                  </p:stCondLst>
                                  <p:childTnLst>
                                    <p:animMotion origin="layout" path="M 8.33333E-7 0 L -0.33698 0 " pathEditMode="relative" rAng="0" ptsTypes="AA">
                                      <p:cBhvr>
                                        <p:cTn id="57" dur="500" fill="hold"/>
                                        <p:tgtEl>
                                          <p:spTgt spid="159"/>
                                        </p:tgtEl>
                                        <p:attrNameLst>
                                          <p:attrName>ppt_x</p:attrName>
                                          <p:attrName>ppt_y</p:attrName>
                                        </p:attrNameLst>
                                      </p:cBhvr>
                                      <p:rCtr x="-16849" y="0"/>
                                    </p:animMotion>
                                  </p:childTnLst>
                                </p:cTn>
                              </p:par>
                              <p:par>
                                <p:cTn id="58" presetID="35" presetClass="path" presetSubtype="0" decel="100000" fill="hold" grpId="0" nodeType="withEffect" nodePh="1">
                                  <p:stCondLst>
                                    <p:cond delay="1150"/>
                                  </p:stCondLst>
                                  <p:endCondLst>
                                    <p:cond evt="begin" delay="0">
                                      <p:tn val="58"/>
                                    </p:cond>
                                  </p:endCondLst>
                                  <p:childTnLst>
                                    <p:animMotion origin="layout" path="M 8.33333E-7 0 L -0.33698 0 " pathEditMode="relative" rAng="0" ptsTypes="AA">
                                      <p:cBhvr>
                                        <p:cTn id="59" dur="500" fill="hold"/>
                                        <p:tgtEl>
                                          <p:spTgt spid="177"/>
                                        </p:tgtEl>
                                        <p:attrNameLst>
                                          <p:attrName>ppt_x</p:attrName>
                                          <p:attrName>ppt_y</p:attrName>
                                        </p:attrNameLst>
                                      </p:cBhvr>
                                      <p:rCtr x="-16849" y="0"/>
                                    </p:animMotion>
                                  </p:childTnLst>
                                </p:cTn>
                              </p:par>
                              <p:par>
                                <p:cTn id="60" presetID="35" presetClass="path" presetSubtype="0" decel="100000" fill="hold" nodeType="withEffect">
                                  <p:stCondLst>
                                    <p:cond delay="1250"/>
                                  </p:stCondLst>
                                  <p:childTnLst>
                                    <p:animMotion origin="layout" path="M 8.33333E-7 0 L -0.33698 0 " pathEditMode="relative" rAng="0" ptsTypes="AA">
                                      <p:cBhvr>
                                        <p:cTn id="61" dur="500" fill="hold"/>
                                        <p:tgtEl>
                                          <p:spTgt spid="162"/>
                                        </p:tgtEl>
                                        <p:attrNameLst>
                                          <p:attrName>ppt_x</p:attrName>
                                          <p:attrName>ppt_y</p:attrName>
                                        </p:attrNameLst>
                                      </p:cBhvr>
                                      <p:rCtr x="-16849" y="0"/>
                                    </p:animMotion>
                                  </p:childTnLst>
                                </p:cTn>
                              </p:par>
                              <p:par>
                                <p:cTn id="62" presetID="35" presetClass="path" presetSubtype="0" decel="100000" fill="hold" grpId="0" nodeType="withEffect">
                                  <p:stCondLst>
                                    <p:cond delay="1250"/>
                                  </p:stCondLst>
                                  <p:childTnLst>
                                    <p:animMotion origin="layout" path="M 8.33333E-7 0 L -0.33698 0 " pathEditMode="relative" rAng="0" ptsTypes="AA">
                                      <p:cBhvr>
                                        <p:cTn id="63" dur="500" fill="hold"/>
                                        <p:tgtEl>
                                          <p:spTgt spid="160"/>
                                        </p:tgtEl>
                                        <p:attrNameLst>
                                          <p:attrName>ppt_x</p:attrName>
                                          <p:attrName>ppt_y</p:attrName>
                                        </p:attrNameLst>
                                      </p:cBhvr>
                                      <p:rCtr x="-16849" y="0"/>
                                    </p:animMotion>
                                  </p:childTnLst>
                                </p:cTn>
                              </p:par>
                              <p:par>
                                <p:cTn id="64" presetID="35" presetClass="path" presetSubtype="0" decel="100000" fill="hold" grpId="0" nodeType="withEffect" nodePh="1">
                                  <p:stCondLst>
                                    <p:cond delay="1250"/>
                                  </p:stCondLst>
                                  <p:endCondLst>
                                    <p:cond evt="begin" delay="0">
                                      <p:tn val="64"/>
                                    </p:cond>
                                  </p:endCondLst>
                                  <p:childTnLst>
                                    <p:animMotion origin="layout" path="M 8.33333E-7 0 L -0.33698 0 " pathEditMode="relative" rAng="0" ptsTypes="AA">
                                      <p:cBhvr>
                                        <p:cTn id="65" dur="500" fill="hold"/>
                                        <p:tgtEl>
                                          <p:spTgt spid="178"/>
                                        </p:tgtEl>
                                        <p:attrNameLst>
                                          <p:attrName>ppt_x</p:attrName>
                                          <p:attrName>ppt_y</p:attrName>
                                        </p:attrNameLst>
                                      </p:cBhvr>
                                      <p:rCtr x="-16849" y="0"/>
                                    </p:animMotion>
                                  </p:childTnLst>
                                </p:cTn>
                              </p:par>
                              <p:par>
                                <p:cTn id="66" presetID="35" presetClass="path" presetSubtype="0" decel="100000" fill="hold" nodeType="withEffect">
                                  <p:stCondLst>
                                    <p:cond delay="1350"/>
                                  </p:stCondLst>
                                  <p:childTnLst>
                                    <p:animMotion origin="layout" path="M 8.33333E-7 0 L -0.33698 0 " pathEditMode="relative" rAng="0" ptsTypes="AA">
                                      <p:cBhvr>
                                        <p:cTn id="67" dur="500" fill="hold"/>
                                        <p:tgtEl>
                                          <p:spTgt spid="168"/>
                                        </p:tgtEl>
                                        <p:attrNameLst>
                                          <p:attrName>ppt_x</p:attrName>
                                          <p:attrName>ppt_y</p:attrName>
                                        </p:attrNameLst>
                                      </p:cBhvr>
                                      <p:rCtr x="-16849" y="0"/>
                                    </p:animMotion>
                                  </p:childTnLst>
                                </p:cTn>
                              </p:par>
                              <p:par>
                                <p:cTn id="68" presetID="35" presetClass="path" presetSubtype="0" decel="100000" fill="hold" grpId="0" nodeType="withEffect">
                                  <p:stCondLst>
                                    <p:cond delay="1350"/>
                                  </p:stCondLst>
                                  <p:childTnLst>
                                    <p:animMotion origin="layout" path="M 8.33333E-7 0 L -0.33698 0 " pathEditMode="relative" rAng="0" ptsTypes="AA">
                                      <p:cBhvr>
                                        <p:cTn id="69" dur="500" fill="hold"/>
                                        <p:tgtEl>
                                          <p:spTgt spid="167"/>
                                        </p:tgtEl>
                                        <p:attrNameLst>
                                          <p:attrName>ppt_x</p:attrName>
                                          <p:attrName>ppt_y</p:attrName>
                                        </p:attrNameLst>
                                      </p:cBhvr>
                                      <p:rCtr x="-16849" y="0"/>
                                    </p:animMotion>
                                  </p:childTnLst>
                                </p:cTn>
                              </p:par>
                              <p:par>
                                <p:cTn id="70" presetID="35" presetClass="path" presetSubtype="0" decel="100000" fill="hold" grpId="0" nodeType="withEffect" nodePh="1">
                                  <p:stCondLst>
                                    <p:cond delay="1350"/>
                                  </p:stCondLst>
                                  <p:endCondLst>
                                    <p:cond evt="begin" delay="0">
                                      <p:tn val="70"/>
                                    </p:cond>
                                  </p:endCondLst>
                                  <p:childTnLst>
                                    <p:animMotion origin="layout" path="M 8.33333E-7 0 L -0.33698 0 " pathEditMode="relative" rAng="0" ptsTypes="AA">
                                      <p:cBhvr>
                                        <p:cTn id="71" dur="500" fill="hold"/>
                                        <p:tgtEl>
                                          <p:spTgt spid="179"/>
                                        </p:tgtEl>
                                        <p:attrNameLst>
                                          <p:attrName>ppt_x</p:attrName>
                                          <p:attrName>ppt_y</p:attrName>
                                        </p:attrNameLst>
                                      </p:cBhvr>
                                      <p:rCtr x="-16849" y="0"/>
                                    </p:animMotion>
                                  </p:childTnLst>
                                </p:cTn>
                              </p:par>
                              <p:par>
                                <p:cTn id="72" presetID="10" presetClass="entr" presetSubtype="0" fill="hold" grpId="0" nodeType="withEffect" nodePh="1">
                                  <p:stCondLst>
                                    <p:cond delay="0"/>
                                  </p:stCondLst>
                                  <p:endCondLst>
                                    <p:cond evt="begin" delay="0">
                                      <p:tn val="72"/>
                                    </p:cond>
                                  </p:endCondLst>
                                  <p:childTnLst>
                                    <p:set>
                                      <p:cBhvr>
                                        <p:cTn id="73" dur="1" fill="hold">
                                          <p:stCondLst>
                                            <p:cond delay="0"/>
                                          </p:stCondLst>
                                        </p:cTn>
                                        <p:tgtEl>
                                          <p:spTgt spid="184"/>
                                        </p:tgtEl>
                                        <p:attrNameLst>
                                          <p:attrName>style.visibility</p:attrName>
                                        </p:attrNameLst>
                                      </p:cBhvr>
                                      <p:to>
                                        <p:strVal val="visible"/>
                                      </p:to>
                                    </p:set>
                                    <p:animEffect transition="in" filter="fade">
                                      <p:cBhvr>
                                        <p:cTn id="74" dur="1000"/>
                                        <p:tgtEl>
                                          <p:spTgt spid="184"/>
                                        </p:tgtEl>
                                      </p:cBhvr>
                                    </p:animEffect>
                                  </p:childTnLst>
                                </p:cTn>
                              </p:par>
                              <p:par>
                                <p:cTn id="75" presetID="10" presetClass="exit" presetSubtype="0" fill="hold" grpId="0" nodeType="withEffect">
                                  <p:stCondLst>
                                    <p:cond delay="0"/>
                                  </p:stCondLst>
                                  <p:childTnLst>
                                    <p:animEffect transition="out" filter="fade">
                                      <p:cBhvr>
                                        <p:cTn id="76" dur="500"/>
                                        <p:tgtEl>
                                          <p:spTgt spid="181"/>
                                        </p:tgtEl>
                                      </p:cBhvr>
                                    </p:animEffect>
                                    <p:set>
                                      <p:cBhvr>
                                        <p:cTn id="77" dur="1" fill="hold">
                                          <p:stCondLst>
                                            <p:cond delay="499"/>
                                          </p:stCondLst>
                                        </p:cTn>
                                        <p:tgtEl>
                                          <p:spTgt spid="181"/>
                                        </p:tgtEl>
                                        <p:attrNameLst>
                                          <p:attrName>style.visibility</p:attrName>
                                        </p:attrNameLst>
                                      </p:cBhvr>
                                      <p:to>
                                        <p:strVal val="hidden"/>
                                      </p:to>
                                    </p:set>
                                  </p:childTnLst>
                                </p:cTn>
                              </p:par>
                              <p:par>
                                <p:cTn id="78" presetID="53" presetClass="entr" presetSubtype="16" fill="hold" grpId="0" nodeType="withEffect">
                                  <p:stCondLst>
                                    <p:cond delay="0"/>
                                  </p:stCondLst>
                                  <p:childTnLst>
                                    <p:set>
                                      <p:cBhvr>
                                        <p:cTn id="79" dur="1" fill="hold">
                                          <p:stCondLst>
                                            <p:cond delay="0"/>
                                          </p:stCondLst>
                                        </p:cTn>
                                        <p:tgtEl>
                                          <p:spTgt spid="183"/>
                                        </p:tgtEl>
                                        <p:attrNameLst>
                                          <p:attrName>style.visibility</p:attrName>
                                        </p:attrNameLst>
                                      </p:cBhvr>
                                      <p:to>
                                        <p:strVal val="visible"/>
                                      </p:to>
                                    </p:set>
                                    <p:anim calcmode="lin" valueType="num">
                                      <p:cBhvr>
                                        <p:cTn id="80" dur="500" fill="hold"/>
                                        <p:tgtEl>
                                          <p:spTgt spid="183"/>
                                        </p:tgtEl>
                                        <p:attrNameLst>
                                          <p:attrName>ppt_w</p:attrName>
                                        </p:attrNameLst>
                                      </p:cBhvr>
                                      <p:tavLst>
                                        <p:tav tm="0">
                                          <p:val>
                                            <p:fltVal val="0"/>
                                          </p:val>
                                        </p:tav>
                                        <p:tav tm="100000">
                                          <p:val>
                                            <p:strVal val="#ppt_w"/>
                                          </p:val>
                                        </p:tav>
                                      </p:tavLst>
                                    </p:anim>
                                    <p:anim calcmode="lin" valueType="num">
                                      <p:cBhvr>
                                        <p:cTn id="81" dur="500" fill="hold"/>
                                        <p:tgtEl>
                                          <p:spTgt spid="183"/>
                                        </p:tgtEl>
                                        <p:attrNameLst>
                                          <p:attrName>ppt_h</p:attrName>
                                        </p:attrNameLst>
                                      </p:cBhvr>
                                      <p:tavLst>
                                        <p:tav tm="0">
                                          <p:val>
                                            <p:fltVal val="0"/>
                                          </p:val>
                                        </p:tav>
                                        <p:tav tm="100000">
                                          <p:val>
                                            <p:strVal val="#ppt_h"/>
                                          </p:val>
                                        </p:tav>
                                      </p:tavLst>
                                    </p:anim>
                                    <p:animEffect transition="in" filter="fade">
                                      <p:cBhvr>
                                        <p:cTn id="82" dur="500"/>
                                        <p:tgtEl>
                                          <p:spTgt spid="183"/>
                                        </p:tgtEl>
                                      </p:cBhvr>
                                    </p:animEffect>
                                  </p:childTnLst>
                                </p:cTn>
                              </p:par>
                            </p:childTnLst>
                          </p:cTn>
                        </p:par>
                      </p:childTnLst>
                    </p:cTn>
                  </p:par>
                </p:childTnLst>
              </p:cTn>
              <p:nextCondLst>
                <p:cond evt="onClick" delay="0">
                  <p:tgtEl>
                    <p:spTgt spid="182"/>
                  </p:tgtEl>
                </p:cond>
              </p:nextCondLst>
            </p:seq>
            <p:seq concurrent="1" nextAc="seek">
              <p:cTn id="83" restart="whenNotActive" fill="hold" evtFilter="cancelBubble" nodeType="interactiveSeq">
                <p:stCondLst>
                  <p:cond evt="onClick" delay="0">
                    <p:tgtEl>
                      <p:spTgt spid="184"/>
                    </p:tgtEl>
                  </p:cond>
                </p:stCondLst>
                <p:endSync evt="end" delay="0">
                  <p:rtn val="all"/>
                </p:endSync>
                <p:childTnLst>
                  <p:par>
                    <p:cTn id="84" fill="hold">
                      <p:stCondLst>
                        <p:cond delay="0"/>
                      </p:stCondLst>
                      <p:childTnLst>
                        <p:par>
                          <p:cTn id="85" fill="hold">
                            <p:stCondLst>
                              <p:cond delay="0"/>
                            </p:stCondLst>
                            <p:childTnLst>
                              <p:par>
                                <p:cTn id="86" presetID="63" presetClass="path" presetSubtype="0" accel="100000" fill="hold" grpId="1" nodeType="withEffect">
                                  <p:stCondLst>
                                    <p:cond delay="600"/>
                                  </p:stCondLst>
                                  <p:childTnLst>
                                    <p:animMotion origin="layout" path="M -0.33698 0 L 1.66667E-6 0 " pathEditMode="relative" rAng="0" ptsTypes="AA">
                                      <p:cBhvr>
                                        <p:cTn id="87" dur="500" fill="hold"/>
                                        <p:tgtEl>
                                          <p:spTgt spid="155"/>
                                        </p:tgtEl>
                                        <p:attrNameLst>
                                          <p:attrName>ppt_x</p:attrName>
                                          <p:attrName>ppt_y</p:attrName>
                                        </p:attrNameLst>
                                      </p:cBhvr>
                                      <p:rCtr x="16823" y="0"/>
                                    </p:animMotion>
                                  </p:childTnLst>
                                </p:cTn>
                              </p:par>
                              <p:par>
                                <p:cTn id="88" presetID="63" presetClass="path" presetSubtype="0" accel="100000" fill="hold" grpId="1" nodeType="withEffect" nodePh="1">
                                  <p:stCondLst>
                                    <p:cond delay="600"/>
                                  </p:stCondLst>
                                  <p:endCondLst>
                                    <p:cond evt="begin" delay="0">
                                      <p:tn val="88"/>
                                    </p:cond>
                                  </p:endCondLst>
                                  <p:childTnLst>
                                    <p:animMotion origin="layout" path="M -0.33698 0 L 1.66667E-6 0 " pathEditMode="relative" rAng="0" ptsTypes="AA">
                                      <p:cBhvr>
                                        <p:cTn id="89" dur="500" fill="hold"/>
                                        <p:tgtEl>
                                          <p:spTgt spid="169"/>
                                        </p:tgtEl>
                                        <p:attrNameLst>
                                          <p:attrName>ppt_x</p:attrName>
                                          <p:attrName>ppt_y</p:attrName>
                                        </p:attrNameLst>
                                      </p:cBhvr>
                                      <p:rCtr x="16823" y="0"/>
                                    </p:animMotion>
                                  </p:childTnLst>
                                </p:cTn>
                              </p:par>
                              <p:par>
                                <p:cTn id="90" presetID="63" presetClass="path" presetSubtype="0" accel="100000" fill="hold" nodeType="withEffect">
                                  <p:stCondLst>
                                    <p:cond delay="600"/>
                                  </p:stCondLst>
                                  <p:childTnLst>
                                    <p:animMotion origin="layout" path="M -0.33698 0 L 1.66667E-6 0 " pathEditMode="relative" rAng="0" ptsTypes="AA">
                                      <p:cBhvr>
                                        <p:cTn id="91" dur="500" fill="hold"/>
                                        <p:tgtEl>
                                          <p:spTgt spid="166"/>
                                        </p:tgtEl>
                                        <p:attrNameLst>
                                          <p:attrName>ppt_x</p:attrName>
                                          <p:attrName>ppt_y</p:attrName>
                                        </p:attrNameLst>
                                      </p:cBhvr>
                                      <p:rCtr x="16823" y="0"/>
                                    </p:animMotion>
                                  </p:childTnLst>
                                </p:cTn>
                              </p:par>
                              <p:par>
                                <p:cTn id="92" presetID="63" presetClass="path" presetSubtype="0" accel="100000" fill="hold" grpId="1" nodeType="withEffect">
                                  <p:stCondLst>
                                    <p:cond delay="500"/>
                                  </p:stCondLst>
                                  <p:childTnLst>
                                    <p:animMotion origin="layout" path="M -0.33698 0 L 1.66667E-6 0 " pathEditMode="relative" rAng="0" ptsTypes="AA">
                                      <p:cBhvr>
                                        <p:cTn id="93" dur="500" fill="hold"/>
                                        <p:tgtEl>
                                          <p:spTgt spid="156"/>
                                        </p:tgtEl>
                                        <p:attrNameLst>
                                          <p:attrName>ppt_x</p:attrName>
                                          <p:attrName>ppt_y</p:attrName>
                                        </p:attrNameLst>
                                      </p:cBhvr>
                                      <p:rCtr x="16823" y="0"/>
                                    </p:animMotion>
                                  </p:childTnLst>
                                </p:cTn>
                              </p:par>
                              <p:par>
                                <p:cTn id="94" presetID="63" presetClass="path" presetSubtype="0" accel="100000" fill="hold" grpId="1" nodeType="withEffect" nodePh="1">
                                  <p:stCondLst>
                                    <p:cond delay="500"/>
                                  </p:stCondLst>
                                  <p:endCondLst>
                                    <p:cond evt="begin" delay="0">
                                      <p:tn val="94"/>
                                    </p:cond>
                                  </p:endCondLst>
                                  <p:childTnLst>
                                    <p:animMotion origin="layout" path="M -0.33698 0 L 1.66667E-6 0 " pathEditMode="relative" rAng="0" ptsTypes="AA">
                                      <p:cBhvr>
                                        <p:cTn id="95" dur="500" fill="hold"/>
                                        <p:tgtEl>
                                          <p:spTgt spid="170"/>
                                        </p:tgtEl>
                                        <p:attrNameLst>
                                          <p:attrName>ppt_x</p:attrName>
                                          <p:attrName>ppt_y</p:attrName>
                                        </p:attrNameLst>
                                      </p:cBhvr>
                                      <p:rCtr x="16823" y="0"/>
                                    </p:animMotion>
                                  </p:childTnLst>
                                </p:cTn>
                              </p:par>
                              <p:par>
                                <p:cTn id="96" presetID="63" presetClass="path" presetSubtype="0" accel="100000" fill="hold" nodeType="withEffect">
                                  <p:stCondLst>
                                    <p:cond delay="500"/>
                                  </p:stCondLst>
                                  <p:childTnLst>
                                    <p:animMotion origin="layout" path="M -0.33698 0 L 1.66667E-6 0 " pathEditMode="relative" rAng="0" ptsTypes="AA">
                                      <p:cBhvr>
                                        <p:cTn id="97" dur="500" fill="hold"/>
                                        <p:tgtEl>
                                          <p:spTgt spid="165"/>
                                        </p:tgtEl>
                                        <p:attrNameLst>
                                          <p:attrName>ppt_x</p:attrName>
                                          <p:attrName>ppt_y</p:attrName>
                                        </p:attrNameLst>
                                      </p:cBhvr>
                                      <p:rCtr x="16823" y="0"/>
                                    </p:animMotion>
                                  </p:childTnLst>
                                </p:cTn>
                              </p:par>
                              <p:par>
                                <p:cTn id="98" presetID="63" presetClass="path" presetSubtype="0" accel="100000" fill="hold" grpId="1" nodeType="withEffect">
                                  <p:stCondLst>
                                    <p:cond delay="400"/>
                                  </p:stCondLst>
                                  <p:childTnLst>
                                    <p:animMotion origin="layout" path="M -0.33698 0 L 1.66667E-6 0 " pathEditMode="relative" rAng="0" ptsTypes="AA">
                                      <p:cBhvr>
                                        <p:cTn id="99" dur="500" fill="hold"/>
                                        <p:tgtEl>
                                          <p:spTgt spid="157"/>
                                        </p:tgtEl>
                                        <p:attrNameLst>
                                          <p:attrName>ppt_x</p:attrName>
                                          <p:attrName>ppt_y</p:attrName>
                                        </p:attrNameLst>
                                      </p:cBhvr>
                                      <p:rCtr x="16823" y="0"/>
                                    </p:animMotion>
                                  </p:childTnLst>
                                </p:cTn>
                              </p:par>
                              <p:par>
                                <p:cTn id="100" presetID="63" presetClass="path" presetSubtype="0" accel="100000" fill="hold" grpId="1" nodeType="withEffect" nodePh="1">
                                  <p:stCondLst>
                                    <p:cond delay="400"/>
                                  </p:stCondLst>
                                  <p:endCondLst>
                                    <p:cond evt="begin" delay="0">
                                      <p:tn val="100"/>
                                    </p:cond>
                                  </p:endCondLst>
                                  <p:childTnLst>
                                    <p:animMotion origin="layout" path="M -0.33698 0 L 1.66667E-6 0 " pathEditMode="relative" rAng="0" ptsTypes="AA">
                                      <p:cBhvr>
                                        <p:cTn id="101" dur="500" fill="hold"/>
                                        <p:tgtEl>
                                          <p:spTgt spid="171"/>
                                        </p:tgtEl>
                                        <p:attrNameLst>
                                          <p:attrName>ppt_x</p:attrName>
                                          <p:attrName>ppt_y</p:attrName>
                                        </p:attrNameLst>
                                      </p:cBhvr>
                                      <p:rCtr x="16823" y="0"/>
                                    </p:animMotion>
                                  </p:childTnLst>
                                </p:cTn>
                              </p:par>
                              <p:par>
                                <p:cTn id="102" presetID="63" presetClass="path" presetSubtype="0" accel="100000" fill="hold" nodeType="withEffect">
                                  <p:stCondLst>
                                    <p:cond delay="400"/>
                                  </p:stCondLst>
                                  <p:childTnLst>
                                    <p:animMotion origin="layout" path="M -0.33698 0 L 1.66667E-6 0 " pathEditMode="relative" rAng="0" ptsTypes="AA">
                                      <p:cBhvr>
                                        <p:cTn id="103" dur="500" fill="hold"/>
                                        <p:tgtEl>
                                          <p:spTgt spid="164"/>
                                        </p:tgtEl>
                                        <p:attrNameLst>
                                          <p:attrName>ppt_x</p:attrName>
                                          <p:attrName>ppt_y</p:attrName>
                                        </p:attrNameLst>
                                      </p:cBhvr>
                                      <p:rCtr x="16823" y="0"/>
                                    </p:animMotion>
                                  </p:childTnLst>
                                </p:cTn>
                              </p:par>
                              <p:par>
                                <p:cTn id="104" presetID="63" presetClass="path" presetSubtype="0" accel="100000" fill="hold" grpId="1" nodeType="withEffect">
                                  <p:stCondLst>
                                    <p:cond delay="300"/>
                                  </p:stCondLst>
                                  <p:childTnLst>
                                    <p:animMotion origin="layout" path="M -0.33698 0 L 1.66667E-6 0 " pathEditMode="relative" rAng="0" ptsTypes="AA">
                                      <p:cBhvr>
                                        <p:cTn id="105" dur="500" fill="hold"/>
                                        <p:tgtEl>
                                          <p:spTgt spid="158"/>
                                        </p:tgtEl>
                                        <p:attrNameLst>
                                          <p:attrName>ppt_x</p:attrName>
                                          <p:attrName>ppt_y</p:attrName>
                                        </p:attrNameLst>
                                      </p:cBhvr>
                                      <p:rCtr x="16823" y="0"/>
                                    </p:animMotion>
                                  </p:childTnLst>
                                </p:cTn>
                              </p:par>
                              <p:par>
                                <p:cTn id="106" presetID="63" presetClass="path" presetSubtype="0" accel="100000" fill="hold" grpId="1" nodeType="withEffect" nodePh="1">
                                  <p:stCondLst>
                                    <p:cond delay="300"/>
                                  </p:stCondLst>
                                  <p:endCondLst>
                                    <p:cond evt="begin" delay="0">
                                      <p:tn val="106"/>
                                    </p:cond>
                                  </p:endCondLst>
                                  <p:childTnLst>
                                    <p:animMotion origin="layout" path="M -0.33698 0 L 1.66667E-6 0 " pathEditMode="relative" rAng="0" ptsTypes="AA">
                                      <p:cBhvr>
                                        <p:cTn id="107" dur="500" fill="hold"/>
                                        <p:tgtEl>
                                          <p:spTgt spid="172"/>
                                        </p:tgtEl>
                                        <p:attrNameLst>
                                          <p:attrName>ppt_x</p:attrName>
                                          <p:attrName>ppt_y</p:attrName>
                                        </p:attrNameLst>
                                      </p:cBhvr>
                                      <p:rCtr x="16823" y="0"/>
                                    </p:animMotion>
                                  </p:childTnLst>
                                </p:cTn>
                              </p:par>
                              <p:par>
                                <p:cTn id="108" presetID="63" presetClass="path" presetSubtype="0" accel="100000" fill="hold" nodeType="withEffect">
                                  <p:stCondLst>
                                    <p:cond delay="300"/>
                                  </p:stCondLst>
                                  <p:childTnLst>
                                    <p:animMotion origin="layout" path="M -0.33698 0 L 1.66667E-6 0 " pathEditMode="relative" rAng="0" ptsTypes="AA">
                                      <p:cBhvr>
                                        <p:cTn id="109" dur="500" fill="hold"/>
                                        <p:tgtEl>
                                          <p:spTgt spid="163"/>
                                        </p:tgtEl>
                                        <p:attrNameLst>
                                          <p:attrName>ppt_x</p:attrName>
                                          <p:attrName>ppt_y</p:attrName>
                                        </p:attrNameLst>
                                      </p:cBhvr>
                                      <p:rCtr x="16823" y="0"/>
                                    </p:animMotion>
                                  </p:childTnLst>
                                </p:cTn>
                              </p:par>
                              <p:par>
                                <p:cTn id="110" presetID="63" presetClass="path" presetSubtype="0" accel="100000" fill="hold" grpId="1" nodeType="withEffect">
                                  <p:stCondLst>
                                    <p:cond delay="200"/>
                                  </p:stCondLst>
                                  <p:childTnLst>
                                    <p:animMotion origin="layout" path="M -0.33698 0 L 1.66667E-6 0 " pathEditMode="relative" rAng="0" ptsTypes="AA">
                                      <p:cBhvr>
                                        <p:cTn id="111" dur="500" fill="hold"/>
                                        <p:tgtEl>
                                          <p:spTgt spid="159"/>
                                        </p:tgtEl>
                                        <p:attrNameLst>
                                          <p:attrName>ppt_x</p:attrName>
                                          <p:attrName>ppt_y</p:attrName>
                                        </p:attrNameLst>
                                      </p:cBhvr>
                                      <p:rCtr x="16823" y="0"/>
                                    </p:animMotion>
                                  </p:childTnLst>
                                </p:cTn>
                              </p:par>
                              <p:par>
                                <p:cTn id="112" presetID="63" presetClass="path" presetSubtype="0" accel="100000" fill="hold" grpId="1" nodeType="withEffect" nodePh="1">
                                  <p:stCondLst>
                                    <p:cond delay="200"/>
                                  </p:stCondLst>
                                  <p:endCondLst>
                                    <p:cond evt="begin" delay="0">
                                      <p:tn val="112"/>
                                    </p:cond>
                                  </p:endCondLst>
                                  <p:childTnLst>
                                    <p:animMotion origin="layout" path="M -0.33698 0 L 1.66667E-6 0 " pathEditMode="relative" rAng="0" ptsTypes="AA">
                                      <p:cBhvr>
                                        <p:cTn id="113" dur="500" fill="hold"/>
                                        <p:tgtEl>
                                          <p:spTgt spid="177"/>
                                        </p:tgtEl>
                                        <p:attrNameLst>
                                          <p:attrName>ppt_x</p:attrName>
                                          <p:attrName>ppt_y</p:attrName>
                                        </p:attrNameLst>
                                      </p:cBhvr>
                                      <p:rCtr x="16823" y="0"/>
                                    </p:animMotion>
                                  </p:childTnLst>
                                </p:cTn>
                              </p:par>
                              <p:par>
                                <p:cTn id="114" presetID="63" presetClass="path" presetSubtype="0" accel="100000" fill="hold" nodeType="withEffect">
                                  <p:stCondLst>
                                    <p:cond delay="200"/>
                                  </p:stCondLst>
                                  <p:childTnLst>
                                    <p:animMotion origin="layout" path="M -0.33698 0 L 1.66667E-6 0 " pathEditMode="relative" rAng="0" ptsTypes="AA">
                                      <p:cBhvr>
                                        <p:cTn id="115" dur="500" fill="hold"/>
                                        <p:tgtEl>
                                          <p:spTgt spid="162"/>
                                        </p:tgtEl>
                                        <p:attrNameLst>
                                          <p:attrName>ppt_x</p:attrName>
                                          <p:attrName>ppt_y</p:attrName>
                                        </p:attrNameLst>
                                      </p:cBhvr>
                                      <p:rCtr x="16823" y="0"/>
                                    </p:animMotion>
                                  </p:childTnLst>
                                </p:cTn>
                              </p:par>
                              <p:par>
                                <p:cTn id="116" presetID="63" presetClass="path" presetSubtype="0" accel="100000" fill="hold" grpId="1" nodeType="withEffect">
                                  <p:stCondLst>
                                    <p:cond delay="100"/>
                                  </p:stCondLst>
                                  <p:childTnLst>
                                    <p:animMotion origin="layout" path="M -0.33698 0 L 1.66667E-6 0 " pathEditMode="relative" rAng="0" ptsTypes="AA">
                                      <p:cBhvr>
                                        <p:cTn id="117" dur="500" fill="hold"/>
                                        <p:tgtEl>
                                          <p:spTgt spid="160"/>
                                        </p:tgtEl>
                                        <p:attrNameLst>
                                          <p:attrName>ppt_x</p:attrName>
                                          <p:attrName>ppt_y</p:attrName>
                                        </p:attrNameLst>
                                      </p:cBhvr>
                                      <p:rCtr x="16823" y="0"/>
                                    </p:animMotion>
                                  </p:childTnLst>
                                </p:cTn>
                              </p:par>
                              <p:par>
                                <p:cTn id="118" presetID="63" presetClass="path" presetSubtype="0" accel="100000" fill="hold" grpId="1" nodeType="withEffect" nodePh="1">
                                  <p:stCondLst>
                                    <p:cond delay="100"/>
                                  </p:stCondLst>
                                  <p:endCondLst>
                                    <p:cond evt="begin" delay="0">
                                      <p:tn val="118"/>
                                    </p:cond>
                                  </p:endCondLst>
                                  <p:childTnLst>
                                    <p:animMotion origin="layout" path="M -0.33698 0 L 1.66667E-6 0 " pathEditMode="relative" rAng="0" ptsTypes="AA">
                                      <p:cBhvr>
                                        <p:cTn id="119" dur="500" fill="hold"/>
                                        <p:tgtEl>
                                          <p:spTgt spid="178"/>
                                        </p:tgtEl>
                                        <p:attrNameLst>
                                          <p:attrName>ppt_x</p:attrName>
                                          <p:attrName>ppt_y</p:attrName>
                                        </p:attrNameLst>
                                      </p:cBhvr>
                                      <p:rCtr x="16823" y="0"/>
                                    </p:animMotion>
                                  </p:childTnLst>
                                </p:cTn>
                              </p:par>
                              <p:par>
                                <p:cTn id="120" presetID="63" presetClass="path" presetSubtype="0" accel="100000" fill="hold" nodeType="withEffect">
                                  <p:stCondLst>
                                    <p:cond delay="100"/>
                                  </p:stCondLst>
                                  <p:childTnLst>
                                    <p:animMotion origin="layout" path="M -0.33698 0 L 1.66667E-6 0 " pathEditMode="relative" rAng="0" ptsTypes="AA">
                                      <p:cBhvr>
                                        <p:cTn id="121" dur="500" fill="hold"/>
                                        <p:tgtEl>
                                          <p:spTgt spid="168"/>
                                        </p:tgtEl>
                                        <p:attrNameLst>
                                          <p:attrName>ppt_x</p:attrName>
                                          <p:attrName>ppt_y</p:attrName>
                                        </p:attrNameLst>
                                      </p:cBhvr>
                                      <p:rCtr x="16823" y="0"/>
                                    </p:animMotion>
                                  </p:childTnLst>
                                </p:cTn>
                              </p:par>
                              <p:par>
                                <p:cTn id="122" presetID="63" presetClass="path" presetSubtype="0" accel="100000" fill="hold" grpId="1" nodeType="withEffect">
                                  <p:stCondLst>
                                    <p:cond delay="0"/>
                                  </p:stCondLst>
                                  <p:childTnLst>
                                    <p:animMotion origin="layout" path="M -0.33698 0 L 1.66667E-6 0 " pathEditMode="relative" rAng="0" ptsTypes="AA">
                                      <p:cBhvr>
                                        <p:cTn id="123" dur="500" fill="hold"/>
                                        <p:tgtEl>
                                          <p:spTgt spid="167"/>
                                        </p:tgtEl>
                                        <p:attrNameLst>
                                          <p:attrName>ppt_x</p:attrName>
                                          <p:attrName>ppt_y</p:attrName>
                                        </p:attrNameLst>
                                      </p:cBhvr>
                                      <p:rCtr x="16823" y="0"/>
                                    </p:animMotion>
                                  </p:childTnLst>
                                </p:cTn>
                              </p:par>
                              <p:par>
                                <p:cTn id="124" presetID="63" presetClass="path" presetSubtype="0" accel="100000" fill="hold" grpId="1" nodeType="withEffect" nodePh="1">
                                  <p:stCondLst>
                                    <p:cond delay="0"/>
                                  </p:stCondLst>
                                  <p:endCondLst>
                                    <p:cond evt="begin" delay="0">
                                      <p:tn val="124"/>
                                    </p:cond>
                                  </p:endCondLst>
                                  <p:childTnLst>
                                    <p:animMotion origin="layout" path="M -0.33698 0 L 1.66667E-6 0 " pathEditMode="relative" rAng="0" ptsTypes="AA">
                                      <p:cBhvr>
                                        <p:cTn id="125" dur="500" fill="hold"/>
                                        <p:tgtEl>
                                          <p:spTgt spid="179"/>
                                        </p:tgtEl>
                                        <p:attrNameLst>
                                          <p:attrName>ppt_x</p:attrName>
                                          <p:attrName>ppt_y</p:attrName>
                                        </p:attrNameLst>
                                      </p:cBhvr>
                                      <p:rCtr x="16823" y="0"/>
                                    </p:animMotion>
                                  </p:childTnLst>
                                </p:cTn>
                              </p:par>
                              <p:par>
                                <p:cTn id="126" presetID="10" presetClass="exit" presetSubtype="0" fill="hold" grpId="1" nodeType="withEffect">
                                  <p:stCondLst>
                                    <p:cond delay="0"/>
                                  </p:stCondLst>
                                  <p:childTnLst>
                                    <p:animEffect transition="out" filter="fade">
                                      <p:cBhvr>
                                        <p:cTn id="127" dur="500"/>
                                        <p:tgtEl>
                                          <p:spTgt spid="184"/>
                                        </p:tgtEl>
                                      </p:cBhvr>
                                    </p:animEffect>
                                    <p:set>
                                      <p:cBhvr>
                                        <p:cTn id="128" dur="1" fill="hold">
                                          <p:stCondLst>
                                            <p:cond delay="499"/>
                                          </p:stCondLst>
                                        </p:cTn>
                                        <p:tgtEl>
                                          <p:spTgt spid="184"/>
                                        </p:tgtEl>
                                        <p:attrNameLst>
                                          <p:attrName>style.visibility</p:attrName>
                                        </p:attrNameLst>
                                      </p:cBhvr>
                                      <p:to>
                                        <p:strVal val="hidden"/>
                                      </p:to>
                                    </p:set>
                                  </p:childTnLst>
                                </p:cTn>
                              </p:par>
                              <p:par>
                                <p:cTn id="129" presetID="53" presetClass="exit" presetSubtype="32" fill="hold" grpId="1" nodeType="withEffect">
                                  <p:stCondLst>
                                    <p:cond delay="0"/>
                                  </p:stCondLst>
                                  <p:childTnLst>
                                    <p:anim calcmode="lin" valueType="num">
                                      <p:cBhvr>
                                        <p:cTn id="130" dur="500"/>
                                        <p:tgtEl>
                                          <p:spTgt spid="183"/>
                                        </p:tgtEl>
                                        <p:attrNameLst>
                                          <p:attrName>ppt_w</p:attrName>
                                        </p:attrNameLst>
                                      </p:cBhvr>
                                      <p:tavLst>
                                        <p:tav tm="0">
                                          <p:val>
                                            <p:strVal val="ppt_w"/>
                                          </p:val>
                                        </p:tav>
                                        <p:tav tm="100000">
                                          <p:val>
                                            <p:fltVal val="0"/>
                                          </p:val>
                                        </p:tav>
                                      </p:tavLst>
                                    </p:anim>
                                    <p:anim calcmode="lin" valueType="num">
                                      <p:cBhvr>
                                        <p:cTn id="131" dur="500"/>
                                        <p:tgtEl>
                                          <p:spTgt spid="183"/>
                                        </p:tgtEl>
                                        <p:attrNameLst>
                                          <p:attrName>ppt_h</p:attrName>
                                        </p:attrNameLst>
                                      </p:cBhvr>
                                      <p:tavLst>
                                        <p:tav tm="0">
                                          <p:val>
                                            <p:strVal val="ppt_h"/>
                                          </p:val>
                                        </p:tav>
                                        <p:tav tm="100000">
                                          <p:val>
                                            <p:fltVal val="0"/>
                                          </p:val>
                                        </p:tav>
                                      </p:tavLst>
                                    </p:anim>
                                    <p:animEffect transition="out" filter="fade">
                                      <p:cBhvr>
                                        <p:cTn id="132" dur="500"/>
                                        <p:tgtEl>
                                          <p:spTgt spid="183"/>
                                        </p:tgtEl>
                                      </p:cBhvr>
                                    </p:animEffect>
                                    <p:set>
                                      <p:cBhvr>
                                        <p:cTn id="133" dur="1" fill="hold">
                                          <p:stCondLst>
                                            <p:cond delay="499"/>
                                          </p:stCondLst>
                                        </p:cTn>
                                        <p:tgtEl>
                                          <p:spTgt spid="183"/>
                                        </p:tgtEl>
                                        <p:attrNameLst>
                                          <p:attrName>style.visibility</p:attrName>
                                        </p:attrNameLst>
                                      </p:cBhvr>
                                      <p:to>
                                        <p:strVal val="hidden"/>
                                      </p:to>
                                    </p:set>
                                  </p:childTnLst>
                                </p:cTn>
                              </p:par>
                              <p:par>
                                <p:cTn id="134" presetID="10" presetClass="entr" presetSubtype="0" fill="hold" grpId="1" nodeType="withEffect">
                                  <p:stCondLst>
                                    <p:cond delay="0"/>
                                  </p:stCondLst>
                                  <p:childTnLst>
                                    <p:set>
                                      <p:cBhvr>
                                        <p:cTn id="135" dur="1" fill="hold">
                                          <p:stCondLst>
                                            <p:cond delay="0"/>
                                          </p:stCondLst>
                                        </p:cTn>
                                        <p:tgtEl>
                                          <p:spTgt spid="181"/>
                                        </p:tgtEl>
                                        <p:attrNameLst>
                                          <p:attrName>style.visibility</p:attrName>
                                        </p:attrNameLst>
                                      </p:cBhvr>
                                      <p:to>
                                        <p:strVal val="visible"/>
                                      </p:to>
                                    </p:set>
                                    <p:animEffect transition="in" filter="fade">
                                      <p:cBhvr>
                                        <p:cTn id="136" dur="500"/>
                                        <p:tgtEl>
                                          <p:spTgt spid="181"/>
                                        </p:tgtEl>
                                      </p:cBhvr>
                                    </p:animEffect>
                                  </p:childTnLst>
                                </p:cTn>
                              </p:par>
                            </p:childTnLst>
                          </p:cTn>
                        </p:par>
                        <p:par>
                          <p:cTn id="137" fill="hold">
                            <p:stCondLst>
                              <p:cond delay="1100"/>
                            </p:stCondLst>
                            <p:childTnLst>
                              <p:par>
                                <p:cTn id="138" presetID="63" presetClass="path" presetSubtype="0" accel="100000" fill="hold" grpId="1" nodeType="afterEffect">
                                  <p:stCondLst>
                                    <p:cond delay="0"/>
                                  </p:stCondLst>
                                  <p:childTnLst>
                                    <p:animMotion origin="layout" path="M -0.33698 0 L 1.66667E-6 0 " pathEditMode="relative" rAng="0" ptsTypes="AA">
                                      <p:cBhvr>
                                        <p:cTn id="139" dur="500" fill="hold"/>
                                        <p:tgtEl>
                                          <p:spTgt spid="154"/>
                                        </p:tgtEl>
                                        <p:attrNameLst>
                                          <p:attrName>ppt_x</p:attrName>
                                          <p:attrName>ppt_y</p:attrName>
                                        </p:attrNameLst>
                                      </p:cBhvr>
                                      <p:rCtr x="16823" y="0"/>
                                    </p:animMotion>
                                  </p:childTnLst>
                                </p:cTn>
                              </p:par>
                              <p:par>
                                <p:cTn id="140" presetID="63" presetClass="path" presetSubtype="0" accel="100000" fill="hold" grpId="1" nodeType="withEffect">
                                  <p:stCondLst>
                                    <p:cond delay="0"/>
                                  </p:stCondLst>
                                  <p:childTnLst>
                                    <p:animMotion origin="layout" path="M -0.33698 0 L 1.66667E-6 0 " pathEditMode="relative" rAng="0" ptsTypes="AA">
                                      <p:cBhvr>
                                        <p:cTn id="141" dur="750" fill="hold"/>
                                        <p:tgtEl>
                                          <p:spTgt spid="153"/>
                                        </p:tgtEl>
                                        <p:attrNameLst>
                                          <p:attrName>ppt_x</p:attrName>
                                          <p:attrName>ppt_y</p:attrName>
                                        </p:attrNameLst>
                                      </p:cBhvr>
                                      <p:rCtr x="16823" y="0"/>
                                    </p:animMotion>
                                  </p:childTnLst>
                                </p:cTn>
                              </p:par>
                              <p:par>
                                <p:cTn id="142" presetID="63" presetClass="path" presetSubtype="0" accel="100000" fill="hold" grpId="1" nodeType="withEffect">
                                  <p:stCondLst>
                                    <p:cond delay="0"/>
                                  </p:stCondLst>
                                  <p:childTnLst>
                                    <p:animMotion origin="layout" path="M -0.33698 0 L 1.66667E-6 0 " pathEditMode="relative" rAng="0" ptsTypes="AA">
                                      <p:cBhvr>
                                        <p:cTn id="143" dur="1000" fill="hold"/>
                                        <p:tgtEl>
                                          <p:spTgt spid="152"/>
                                        </p:tgtEl>
                                        <p:attrNameLst>
                                          <p:attrName>ppt_x</p:attrName>
                                          <p:attrName>ppt_y</p:attrName>
                                        </p:attrNameLst>
                                      </p:cBhvr>
                                      <p:rCtr x="16823" y="0"/>
                                    </p:animMotion>
                                  </p:childTnLst>
                                </p:cTn>
                              </p:par>
                              <p:par>
                                <p:cTn id="144" presetID="63" presetClass="path" presetSubtype="0" accel="100000" fill="hold" grpId="1" nodeType="withEffect">
                                  <p:stCondLst>
                                    <p:cond delay="0"/>
                                  </p:stCondLst>
                                  <p:childTnLst>
                                    <p:animMotion origin="layout" path="M -0.33698 0 L 1.66667E-6 0 " pathEditMode="relative" rAng="0" ptsTypes="AA">
                                      <p:cBhvr>
                                        <p:cTn id="145" dur="1250" fill="hold"/>
                                        <p:tgtEl>
                                          <p:spTgt spid="151"/>
                                        </p:tgtEl>
                                        <p:attrNameLst>
                                          <p:attrName>ppt_x</p:attrName>
                                          <p:attrName>ppt_y</p:attrName>
                                        </p:attrNameLst>
                                      </p:cBhvr>
                                      <p:rCtr x="16823" y="0"/>
                                    </p:animMotion>
                                  </p:childTnLst>
                                </p:cTn>
                              </p:par>
                            </p:childTnLst>
                          </p:cTn>
                        </p:par>
                      </p:childTnLst>
                    </p:cTn>
                  </p:par>
                </p:childTnLst>
              </p:cTn>
              <p:nextCondLst>
                <p:cond evt="onClick" delay="0">
                  <p:tgtEl>
                    <p:spTgt spid="184"/>
                  </p:tgtEl>
                </p:cond>
              </p:nextCondLst>
            </p:seq>
          </p:childTnLst>
        </p:cTn>
      </p:par>
    </p:tnLst>
    <p:bldLst>
      <p:bldP spid="161" grpId="0" animBg="1"/>
      <p:bldP spid="173" grpId="0" animBg="1"/>
      <p:bldP spid="174" grpId="0" animBg="1"/>
      <p:bldP spid="6" grpId="0" animBg="1"/>
      <p:bldP spid="151" grpId="0" animBg="1"/>
      <p:bldP spid="151" grpId="1" animBg="1"/>
      <p:bldP spid="152" grpId="0" animBg="1"/>
      <p:bldP spid="152" grpId="1" animBg="1"/>
      <p:bldP spid="153" grpId="0" animBg="1"/>
      <p:bldP spid="153" grpId="1" animBg="1"/>
      <p:bldP spid="154" grpId="0" animBg="1"/>
      <p:bldP spid="154" grpId="1" animBg="1"/>
      <p:bldP spid="155" grpId="0"/>
      <p:bldP spid="155" grpId="1"/>
      <p:bldP spid="156" grpId="0"/>
      <p:bldP spid="156" grpId="1"/>
      <p:bldP spid="157" grpId="0"/>
      <p:bldP spid="157" grpId="1"/>
      <p:bldP spid="158" grpId="0"/>
      <p:bldP spid="158" grpId="1"/>
      <p:bldP spid="159" grpId="0"/>
      <p:bldP spid="159" grpId="1"/>
      <p:bldP spid="160" grpId="0"/>
      <p:bldP spid="160" grpId="1"/>
      <p:bldP spid="167" grpId="0"/>
      <p:bldP spid="167" grpId="1"/>
      <p:bldP spid="169" grpId="0"/>
      <p:bldP spid="169" grpId="1"/>
      <p:bldP spid="170" grpId="0"/>
      <p:bldP spid="170" grpId="1"/>
      <p:bldP spid="171" grpId="0"/>
      <p:bldP spid="171" grpId="1"/>
      <p:bldP spid="172" grpId="0"/>
      <p:bldP spid="172" grpId="1"/>
      <p:bldP spid="177" grpId="0"/>
      <p:bldP spid="177" grpId="1"/>
      <p:bldP spid="178" grpId="0"/>
      <p:bldP spid="178" grpId="1"/>
      <p:bldP spid="179" grpId="0"/>
      <p:bldP spid="179" grpId="1"/>
      <p:bldP spid="181" grpId="0"/>
      <p:bldP spid="181" grpId="1"/>
      <p:bldP spid="183" grpId="0" animBg="1"/>
      <p:bldP spid="183" grpId="1" animBg="1"/>
      <p:bldP spid="184" grpId="0" animBg="1"/>
      <p:bldP spid="184"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Red2">
            <a:extLst>
              <a:ext uri="{FF2B5EF4-FFF2-40B4-BE49-F238E27FC236}">
                <a16:creationId xmlns:a16="http://schemas.microsoft.com/office/drawing/2014/main" id="{B2463852-585E-45DC-ABB7-491B32A61608}"/>
              </a:ext>
            </a:extLst>
          </p:cNvPr>
          <p:cNvSpPr/>
          <p:nvPr/>
        </p:nvSpPr>
        <p:spPr>
          <a:xfrm>
            <a:off x="69483" y="0"/>
            <a:ext cx="12130553" cy="6857379"/>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9" name="!!Yellow2">
            <a:extLst>
              <a:ext uri="{FF2B5EF4-FFF2-40B4-BE49-F238E27FC236}">
                <a16:creationId xmlns:a16="http://schemas.microsoft.com/office/drawing/2014/main" id="{1FD48360-0AA6-4727-A174-746C4478BC41}"/>
              </a:ext>
            </a:extLst>
          </p:cNvPr>
          <p:cNvSpPr/>
          <p:nvPr/>
        </p:nvSpPr>
        <p:spPr>
          <a:xfrm>
            <a:off x="22681" y="0"/>
            <a:ext cx="10893306" cy="6857379"/>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0" name="!!Black2">
            <a:extLst>
              <a:ext uri="{FF2B5EF4-FFF2-40B4-BE49-F238E27FC236}">
                <a16:creationId xmlns:a16="http://schemas.microsoft.com/office/drawing/2014/main" id="{8243984C-6095-4F22-9D92-24ABF268B956}"/>
              </a:ext>
            </a:extLst>
          </p:cNvPr>
          <p:cNvSpPr/>
          <p:nvPr/>
        </p:nvSpPr>
        <p:spPr>
          <a:xfrm>
            <a:off x="-21103" y="0"/>
            <a:ext cx="9705315" cy="6857379"/>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1" name="!!White">
            <a:extLst>
              <a:ext uri="{FF2B5EF4-FFF2-40B4-BE49-F238E27FC236}">
                <a16:creationId xmlns:a16="http://schemas.microsoft.com/office/drawing/2014/main" id="{0E7740B5-5C3D-4210-A5E9-94E40EC02980}"/>
              </a:ext>
            </a:extLst>
          </p:cNvPr>
          <p:cNvSpPr/>
          <p:nvPr/>
        </p:nvSpPr>
        <p:spPr>
          <a:xfrm>
            <a:off x="-41510" y="-621"/>
            <a:ext cx="8403470" cy="68579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grpSp>
        <p:nvGrpSpPr>
          <p:cNvPr id="39" name="Groep 38">
            <a:extLst>
              <a:ext uri="{FF2B5EF4-FFF2-40B4-BE49-F238E27FC236}">
                <a16:creationId xmlns:a16="http://schemas.microsoft.com/office/drawing/2014/main" id="{5AF6DE8F-C90C-421C-B6C7-5F6F2FB03886}"/>
              </a:ext>
            </a:extLst>
          </p:cNvPr>
          <p:cNvGrpSpPr/>
          <p:nvPr/>
        </p:nvGrpSpPr>
        <p:grpSpPr>
          <a:xfrm>
            <a:off x="2827542" y="7392490"/>
            <a:ext cx="670516" cy="327296"/>
            <a:chOff x="2827542" y="4861509"/>
            <a:chExt cx="670516" cy="327296"/>
          </a:xfrm>
        </p:grpSpPr>
        <p:sp>
          <p:nvSpPr>
            <p:cNvPr id="35" name="Rechthoek: afgeronde hoeken 34">
              <a:extLst>
                <a:ext uri="{FF2B5EF4-FFF2-40B4-BE49-F238E27FC236}">
                  <a16:creationId xmlns:a16="http://schemas.microsoft.com/office/drawing/2014/main" id="{74D5A34A-7093-4647-82D6-1EC8B9240EB4}"/>
                </a:ext>
              </a:extLst>
            </p:cNvPr>
            <p:cNvSpPr/>
            <p:nvPr/>
          </p:nvSpPr>
          <p:spPr>
            <a:xfrm>
              <a:off x="2827542" y="4916390"/>
              <a:ext cx="670516"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Birdie</a:t>
              </a:r>
              <a:endParaRPr lang="en-BE" sz="1600" dirty="0">
                <a:latin typeface="Candara" panose="020E0502030303020204" pitchFamily="34" charset="0"/>
              </a:endParaRPr>
            </a:p>
          </p:txBody>
        </p:sp>
        <p:sp>
          <p:nvSpPr>
            <p:cNvPr id="162" name="Vrije vorm: vorm 161">
              <a:extLst>
                <a:ext uri="{FF2B5EF4-FFF2-40B4-BE49-F238E27FC236}">
                  <a16:creationId xmlns:a16="http://schemas.microsoft.com/office/drawing/2014/main" id="{1178072A-CE0F-4A63-B1B0-12C0FC24563D}"/>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grpSp>
        <p:nvGrpSpPr>
          <p:cNvPr id="163" name="Groep 162">
            <a:extLst>
              <a:ext uri="{FF2B5EF4-FFF2-40B4-BE49-F238E27FC236}">
                <a16:creationId xmlns:a16="http://schemas.microsoft.com/office/drawing/2014/main" id="{C1AD08B1-A638-4B31-B684-76FC04BB771E}"/>
              </a:ext>
            </a:extLst>
          </p:cNvPr>
          <p:cNvGrpSpPr/>
          <p:nvPr/>
        </p:nvGrpSpPr>
        <p:grpSpPr>
          <a:xfrm>
            <a:off x="4937821" y="7392490"/>
            <a:ext cx="670516" cy="327296"/>
            <a:chOff x="2827542" y="4861509"/>
            <a:chExt cx="670516" cy="327296"/>
          </a:xfrm>
        </p:grpSpPr>
        <p:sp>
          <p:nvSpPr>
            <p:cNvPr id="164" name="Rechthoek: afgeronde hoeken 163">
              <a:extLst>
                <a:ext uri="{FF2B5EF4-FFF2-40B4-BE49-F238E27FC236}">
                  <a16:creationId xmlns:a16="http://schemas.microsoft.com/office/drawing/2014/main" id="{1CCF70A5-117C-4BC0-83A1-29ADF528A424}"/>
                </a:ext>
              </a:extLst>
            </p:cNvPr>
            <p:cNvSpPr/>
            <p:nvPr/>
          </p:nvSpPr>
          <p:spPr>
            <a:xfrm>
              <a:off x="2827542" y="4916390"/>
              <a:ext cx="670516"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Birdie</a:t>
              </a:r>
              <a:endParaRPr lang="en-BE" sz="1600" dirty="0">
                <a:latin typeface="Candara" panose="020E0502030303020204" pitchFamily="34" charset="0"/>
              </a:endParaRPr>
            </a:p>
          </p:txBody>
        </p:sp>
        <p:sp>
          <p:nvSpPr>
            <p:cNvPr id="165" name="Vrije vorm: vorm 164">
              <a:extLst>
                <a:ext uri="{FF2B5EF4-FFF2-40B4-BE49-F238E27FC236}">
                  <a16:creationId xmlns:a16="http://schemas.microsoft.com/office/drawing/2014/main" id="{830608E6-6A9D-4DDF-8A45-F86BCDA95C3B}"/>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grpSp>
        <p:nvGrpSpPr>
          <p:cNvPr id="166" name="Groep 165">
            <a:extLst>
              <a:ext uri="{FF2B5EF4-FFF2-40B4-BE49-F238E27FC236}">
                <a16:creationId xmlns:a16="http://schemas.microsoft.com/office/drawing/2014/main" id="{C360C58B-CE3B-415A-9541-9DF37EE3E74D}"/>
              </a:ext>
            </a:extLst>
          </p:cNvPr>
          <p:cNvGrpSpPr/>
          <p:nvPr/>
        </p:nvGrpSpPr>
        <p:grpSpPr>
          <a:xfrm>
            <a:off x="7048279" y="7392490"/>
            <a:ext cx="640546" cy="327296"/>
            <a:chOff x="2842528" y="4861509"/>
            <a:chExt cx="640546" cy="327296"/>
          </a:xfrm>
        </p:grpSpPr>
        <p:sp>
          <p:nvSpPr>
            <p:cNvPr id="167" name="Rechthoek: afgeronde hoeken 166">
              <a:extLst>
                <a:ext uri="{FF2B5EF4-FFF2-40B4-BE49-F238E27FC236}">
                  <a16:creationId xmlns:a16="http://schemas.microsoft.com/office/drawing/2014/main" id="{CCC181FA-E0C1-45AC-9473-F98B1B5DDAFB}"/>
                </a:ext>
              </a:extLst>
            </p:cNvPr>
            <p:cNvSpPr/>
            <p:nvPr/>
          </p:nvSpPr>
          <p:spPr>
            <a:xfrm>
              <a:off x="2842528" y="4916390"/>
              <a:ext cx="640546"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Eagle</a:t>
              </a:r>
              <a:endParaRPr lang="en-BE" sz="1600" dirty="0">
                <a:latin typeface="Candara" panose="020E0502030303020204" pitchFamily="34" charset="0"/>
              </a:endParaRPr>
            </a:p>
          </p:txBody>
        </p:sp>
        <p:sp>
          <p:nvSpPr>
            <p:cNvPr id="168" name="Vrije vorm: vorm 167">
              <a:extLst>
                <a:ext uri="{FF2B5EF4-FFF2-40B4-BE49-F238E27FC236}">
                  <a16:creationId xmlns:a16="http://schemas.microsoft.com/office/drawing/2014/main" id="{10C011CD-0F8E-41E9-B8B9-F9D46C3A0135}"/>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grpSp>
        <p:nvGrpSpPr>
          <p:cNvPr id="169" name="Groep 168">
            <a:extLst>
              <a:ext uri="{FF2B5EF4-FFF2-40B4-BE49-F238E27FC236}">
                <a16:creationId xmlns:a16="http://schemas.microsoft.com/office/drawing/2014/main" id="{032BCB26-D2DE-45C5-BF1D-5FA82753C694}"/>
              </a:ext>
            </a:extLst>
          </p:cNvPr>
          <p:cNvGrpSpPr/>
          <p:nvPr/>
        </p:nvGrpSpPr>
        <p:grpSpPr>
          <a:xfrm>
            <a:off x="7999001" y="7392490"/>
            <a:ext cx="861085" cy="655005"/>
            <a:chOff x="2732260" y="4861509"/>
            <a:chExt cx="861085" cy="655005"/>
          </a:xfrm>
        </p:grpSpPr>
        <p:sp>
          <p:nvSpPr>
            <p:cNvPr id="170" name="Rechthoek: afgeronde hoeken 169">
              <a:extLst>
                <a:ext uri="{FF2B5EF4-FFF2-40B4-BE49-F238E27FC236}">
                  <a16:creationId xmlns:a16="http://schemas.microsoft.com/office/drawing/2014/main" id="{197853F8-E8B9-4BF5-A3E7-B5B3AEB3478B}"/>
                </a:ext>
              </a:extLst>
            </p:cNvPr>
            <p:cNvSpPr/>
            <p:nvPr/>
          </p:nvSpPr>
          <p:spPr>
            <a:xfrm>
              <a:off x="2732260" y="4971684"/>
              <a:ext cx="861085" cy="54483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Double </a:t>
              </a:r>
              <a:br>
                <a:rPr lang="en-GB" sz="1600" dirty="0">
                  <a:latin typeface="Candara" panose="020E0502030303020204" pitchFamily="34" charset="0"/>
                </a:rPr>
              </a:br>
              <a:r>
                <a:rPr lang="en-GB" sz="1600" dirty="0">
                  <a:latin typeface="Candara" panose="020E0502030303020204" pitchFamily="34" charset="0"/>
                </a:rPr>
                <a:t>bogey</a:t>
              </a:r>
              <a:endParaRPr lang="en-BE" sz="1600" dirty="0">
                <a:latin typeface="Candara" panose="020E0502030303020204" pitchFamily="34" charset="0"/>
              </a:endParaRPr>
            </a:p>
          </p:txBody>
        </p:sp>
        <p:sp>
          <p:nvSpPr>
            <p:cNvPr id="171" name="Vrije vorm: vorm 170">
              <a:extLst>
                <a:ext uri="{FF2B5EF4-FFF2-40B4-BE49-F238E27FC236}">
                  <a16:creationId xmlns:a16="http://schemas.microsoft.com/office/drawing/2014/main" id="{EF83CE2D-E10C-44F8-B8B1-FE97548A2269}"/>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sp>
        <p:nvSpPr>
          <p:cNvPr id="32" name="Rechthoek: afgeronde hoeken 31">
            <a:extLst>
              <a:ext uri="{FF2B5EF4-FFF2-40B4-BE49-F238E27FC236}">
                <a16:creationId xmlns:a16="http://schemas.microsoft.com/office/drawing/2014/main" id="{07528466-8B46-4515-B0E1-7F4C763BAB7F}"/>
              </a:ext>
            </a:extLst>
          </p:cNvPr>
          <p:cNvSpPr/>
          <p:nvPr/>
        </p:nvSpPr>
        <p:spPr>
          <a:xfrm rot="16200000">
            <a:off x="2653156" y="1574403"/>
            <a:ext cx="594030" cy="3183939"/>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33" name="Tekstvak 32">
            <a:extLst>
              <a:ext uri="{FF2B5EF4-FFF2-40B4-BE49-F238E27FC236}">
                <a16:creationId xmlns:a16="http://schemas.microsoft.com/office/drawing/2014/main" id="{A20AC0B2-4804-4192-BDC4-8D9196010EE9}"/>
              </a:ext>
            </a:extLst>
          </p:cNvPr>
          <p:cNvSpPr txBox="1"/>
          <p:nvPr/>
        </p:nvSpPr>
        <p:spPr>
          <a:xfrm>
            <a:off x="3696118" y="2867234"/>
            <a:ext cx="870065" cy="598589"/>
          </a:xfrm>
          <a:prstGeom prst="rect">
            <a:avLst/>
          </a:prstGeom>
          <a:noFill/>
        </p:spPr>
        <p:txBody>
          <a:bodyPr vert="horz" wrap="none" lIns="180000" tIns="144000" rIns="180000" bIns="144000" rtlCol="0">
            <a:spAutoFit/>
          </a:bodyPr>
          <a:lstStyle/>
          <a:p>
            <a:r>
              <a:rPr lang="nl-BE" sz="2000" b="1" dirty="0">
                <a:solidFill>
                  <a:schemeClr val="bg1"/>
                </a:solidFill>
                <a:latin typeface="Candara" panose="020E0502030303020204" pitchFamily="34" charset="0"/>
              </a:rPr>
              <a:t>2u25</a:t>
            </a:r>
            <a:endParaRPr lang="en-BE" sz="1400" b="1" dirty="0">
              <a:solidFill>
                <a:schemeClr val="bg1"/>
              </a:solidFill>
              <a:latin typeface="Candara" panose="020E0502030303020204" pitchFamily="34" charset="0"/>
            </a:endParaRPr>
          </a:p>
        </p:txBody>
      </p:sp>
      <p:sp>
        <p:nvSpPr>
          <p:cNvPr id="22" name="Rechthoek: afgeronde hoeken 21">
            <a:extLst>
              <a:ext uri="{FF2B5EF4-FFF2-40B4-BE49-F238E27FC236}">
                <a16:creationId xmlns:a16="http://schemas.microsoft.com/office/drawing/2014/main" id="{8307A93D-021D-485A-855D-F3C4C23D4155}"/>
              </a:ext>
            </a:extLst>
          </p:cNvPr>
          <p:cNvSpPr/>
          <p:nvPr/>
        </p:nvSpPr>
        <p:spPr>
          <a:xfrm rot="16200000">
            <a:off x="2226507" y="1993404"/>
            <a:ext cx="594340" cy="2345628"/>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23" name="Rechthoek: afgeronde hoeken 22">
            <a:extLst>
              <a:ext uri="{FF2B5EF4-FFF2-40B4-BE49-F238E27FC236}">
                <a16:creationId xmlns:a16="http://schemas.microsoft.com/office/drawing/2014/main" id="{F2FA34C0-5A62-4A30-AF3F-5930A5681F6F}"/>
              </a:ext>
            </a:extLst>
          </p:cNvPr>
          <p:cNvSpPr/>
          <p:nvPr/>
        </p:nvSpPr>
        <p:spPr>
          <a:xfrm rot="16200000">
            <a:off x="1797652" y="2417835"/>
            <a:ext cx="594340" cy="1498008"/>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24" name="Tekstvak 23">
            <a:extLst>
              <a:ext uri="{FF2B5EF4-FFF2-40B4-BE49-F238E27FC236}">
                <a16:creationId xmlns:a16="http://schemas.microsoft.com/office/drawing/2014/main" id="{5050E0F1-6073-49A2-B44F-52E4C290FDEA}"/>
              </a:ext>
            </a:extLst>
          </p:cNvPr>
          <p:cNvSpPr txBox="1"/>
          <p:nvPr/>
        </p:nvSpPr>
        <p:spPr>
          <a:xfrm>
            <a:off x="1358200" y="2913711"/>
            <a:ext cx="1546532" cy="506256"/>
          </a:xfrm>
          <a:prstGeom prst="rect">
            <a:avLst/>
          </a:prstGeom>
          <a:noFill/>
        </p:spPr>
        <p:txBody>
          <a:bodyPr vert="horz" wrap="none" lIns="180000" tIns="144000" rIns="180000" bIns="144000" rtlCol="0">
            <a:spAutoFit/>
          </a:bodyPr>
          <a:lstStyle/>
          <a:p>
            <a:r>
              <a:rPr lang="nl-BE" sz="1400" b="1" dirty="0">
                <a:solidFill>
                  <a:schemeClr val="bg1"/>
                </a:solidFill>
                <a:latin typeface="Candara" panose="020E0502030303020204" pitchFamily="34" charset="0"/>
              </a:rPr>
              <a:t>Thomas Pieters</a:t>
            </a:r>
            <a:endParaRPr lang="en-BE" sz="1400" b="1" dirty="0">
              <a:solidFill>
                <a:schemeClr val="bg1"/>
              </a:solidFill>
              <a:latin typeface="Candara" panose="020E0502030303020204" pitchFamily="34" charset="0"/>
            </a:endParaRPr>
          </a:p>
        </p:txBody>
      </p:sp>
      <p:sp>
        <p:nvSpPr>
          <p:cNvPr id="25" name="Tekstvak 24">
            <a:extLst>
              <a:ext uri="{FF2B5EF4-FFF2-40B4-BE49-F238E27FC236}">
                <a16:creationId xmlns:a16="http://schemas.microsoft.com/office/drawing/2014/main" id="{C8D18082-9A08-48B8-9036-AAD750DA5AD8}"/>
              </a:ext>
            </a:extLst>
          </p:cNvPr>
          <p:cNvSpPr txBox="1"/>
          <p:nvPr/>
        </p:nvSpPr>
        <p:spPr>
          <a:xfrm>
            <a:off x="2773587" y="2866924"/>
            <a:ext cx="1030365" cy="598589"/>
          </a:xfrm>
          <a:prstGeom prst="rect">
            <a:avLst/>
          </a:prstGeom>
          <a:noFill/>
        </p:spPr>
        <p:txBody>
          <a:bodyPr vert="horz" wrap="none" lIns="180000" tIns="144000" rIns="180000" bIns="144000" rtlCol="0">
            <a:spAutoFit/>
          </a:bodyPr>
          <a:lstStyle/>
          <a:p>
            <a:r>
              <a:rPr lang="nl-BE" sz="2000" b="1" dirty="0">
                <a:solidFill>
                  <a:schemeClr val="accent2"/>
                </a:solidFill>
                <a:latin typeface="Candara" panose="020E0502030303020204" pitchFamily="34" charset="0"/>
              </a:rPr>
              <a:t>00u30</a:t>
            </a:r>
            <a:endParaRPr lang="en-BE" sz="1400" b="1" dirty="0">
              <a:solidFill>
                <a:schemeClr val="accent2"/>
              </a:solidFill>
              <a:latin typeface="Candara" panose="020E0502030303020204" pitchFamily="34" charset="0"/>
            </a:endParaRPr>
          </a:p>
        </p:txBody>
      </p:sp>
      <p:sp>
        <p:nvSpPr>
          <p:cNvPr id="26" name="Tekstvak 25">
            <a:extLst>
              <a:ext uri="{FF2B5EF4-FFF2-40B4-BE49-F238E27FC236}">
                <a16:creationId xmlns:a16="http://schemas.microsoft.com/office/drawing/2014/main" id="{643B9C32-7956-465D-9500-3DBE527D8504}"/>
              </a:ext>
            </a:extLst>
          </p:cNvPr>
          <p:cNvSpPr txBox="1"/>
          <p:nvPr/>
        </p:nvSpPr>
        <p:spPr>
          <a:xfrm>
            <a:off x="2801779" y="2568636"/>
            <a:ext cx="900244" cy="215444"/>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1400" dirty="0">
                <a:latin typeface="Candara" panose="020E0502030303020204" pitchFamily="34" charset="0"/>
              </a:rPr>
              <a:t>29.07</a:t>
            </a:r>
            <a:endParaRPr lang="en-BE" sz="1400" dirty="0">
              <a:latin typeface="Candara" panose="020E0502030303020204" pitchFamily="34" charset="0"/>
            </a:endParaRPr>
          </a:p>
        </p:txBody>
      </p:sp>
      <p:sp>
        <p:nvSpPr>
          <p:cNvPr id="34" name="Tekstvak 33">
            <a:extLst>
              <a:ext uri="{FF2B5EF4-FFF2-40B4-BE49-F238E27FC236}">
                <a16:creationId xmlns:a16="http://schemas.microsoft.com/office/drawing/2014/main" id="{C67AE105-3423-490E-AB0A-1AFBDC77D9DB}"/>
              </a:ext>
            </a:extLst>
          </p:cNvPr>
          <p:cNvSpPr txBox="1"/>
          <p:nvPr/>
        </p:nvSpPr>
        <p:spPr>
          <a:xfrm>
            <a:off x="3669006" y="2568636"/>
            <a:ext cx="900244" cy="215444"/>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1400" dirty="0">
                <a:latin typeface="Candara" panose="020E0502030303020204" pitchFamily="34" charset="0"/>
              </a:rPr>
              <a:t>30.07</a:t>
            </a:r>
            <a:endParaRPr lang="en-BE" sz="1400" dirty="0">
              <a:latin typeface="Candara" panose="020E0502030303020204" pitchFamily="34" charset="0"/>
            </a:endParaRPr>
          </a:p>
        </p:txBody>
      </p:sp>
      <p:sp>
        <p:nvSpPr>
          <p:cNvPr id="36" name="Rechthoek: afgeronde hoeken 35">
            <a:extLst>
              <a:ext uri="{FF2B5EF4-FFF2-40B4-BE49-F238E27FC236}">
                <a16:creationId xmlns:a16="http://schemas.microsoft.com/office/drawing/2014/main" id="{558EF5E7-F226-4FC8-8BD9-572EC4DC441A}"/>
              </a:ext>
            </a:extLst>
          </p:cNvPr>
          <p:cNvSpPr/>
          <p:nvPr/>
        </p:nvSpPr>
        <p:spPr>
          <a:xfrm rot="16200000">
            <a:off x="2660831" y="2284091"/>
            <a:ext cx="594030" cy="3183939"/>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37" name="Tekstvak 36">
            <a:extLst>
              <a:ext uri="{FF2B5EF4-FFF2-40B4-BE49-F238E27FC236}">
                <a16:creationId xmlns:a16="http://schemas.microsoft.com/office/drawing/2014/main" id="{01352857-BBDD-4DC9-AE37-07D81193C0B4}"/>
              </a:ext>
            </a:extLst>
          </p:cNvPr>
          <p:cNvSpPr txBox="1"/>
          <p:nvPr/>
        </p:nvSpPr>
        <p:spPr>
          <a:xfrm>
            <a:off x="3656844" y="3576922"/>
            <a:ext cx="998305" cy="598589"/>
          </a:xfrm>
          <a:prstGeom prst="rect">
            <a:avLst/>
          </a:prstGeom>
          <a:noFill/>
        </p:spPr>
        <p:txBody>
          <a:bodyPr vert="horz" wrap="none" lIns="180000" tIns="144000" rIns="180000" bIns="144000" rtlCol="0">
            <a:spAutoFit/>
          </a:bodyPr>
          <a:lstStyle/>
          <a:p>
            <a:r>
              <a:rPr lang="nl-BE" sz="2000" b="1" dirty="0">
                <a:solidFill>
                  <a:schemeClr val="bg1"/>
                </a:solidFill>
                <a:latin typeface="Candara" panose="020E0502030303020204" pitchFamily="34" charset="0"/>
              </a:rPr>
              <a:t>00u41</a:t>
            </a:r>
            <a:endParaRPr lang="en-BE" sz="1400" b="1" dirty="0">
              <a:solidFill>
                <a:schemeClr val="bg1"/>
              </a:solidFill>
              <a:latin typeface="Candara" panose="020E0502030303020204" pitchFamily="34" charset="0"/>
            </a:endParaRPr>
          </a:p>
        </p:txBody>
      </p:sp>
      <p:sp>
        <p:nvSpPr>
          <p:cNvPr id="38" name="Rechthoek: afgeronde hoeken 37">
            <a:extLst>
              <a:ext uri="{FF2B5EF4-FFF2-40B4-BE49-F238E27FC236}">
                <a16:creationId xmlns:a16="http://schemas.microsoft.com/office/drawing/2014/main" id="{ECE42DE5-ADC8-4FEA-A3DF-C7A43620D567}"/>
              </a:ext>
            </a:extLst>
          </p:cNvPr>
          <p:cNvSpPr/>
          <p:nvPr/>
        </p:nvSpPr>
        <p:spPr>
          <a:xfrm rot="16200000">
            <a:off x="2234182" y="2703092"/>
            <a:ext cx="594340" cy="2345628"/>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40" name="Rechthoek: afgeronde hoeken 39">
            <a:extLst>
              <a:ext uri="{FF2B5EF4-FFF2-40B4-BE49-F238E27FC236}">
                <a16:creationId xmlns:a16="http://schemas.microsoft.com/office/drawing/2014/main" id="{6A131184-AE22-48E3-9F38-5E4CEC67E8B2}"/>
              </a:ext>
            </a:extLst>
          </p:cNvPr>
          <p:cNvSpPr/>
          <p:nvPr/>
        </p:nvSpPr>
        <p:spPr>
          <a:xfrm rot="16200000">
            <a:off x="1805327" y="3127523"/>
            <a:ext cx="594340" cy="1498008"/>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41" name="Tekstvak 40">
            <a:extLst>
              <a:ext uri="{FF2B5EF4-FFF2-40B4-BE49-F238E27FC236}">
                <a16:creationId xmlns:a16="http://schemas.microsoft.com/office/drawing/2014/main" id="{531B983D-AF75-433B-8CDB-2F68FF522A10}"/>
              </a:ext>
            </a:extLst>
          </p:cNvPr>
          <p:cNvSpPr txBox="1"/>
          <p:nvPr/>
        </p:nvSpPr>
        <p:spPr>
          <a:xfrm>
            <a:off x="1365875" y="3623399"/>
            <a:ext cx="1439131" cy="506256"/>
          </a:xfrm>
          <a:prstGeom prst="rect">
            <a:avLst/>
          </a:prstGeom>
          <a:noFill/>
        </p:spPr>
        <p:txBody>
          <a:bodyPr vert="horz" wrap="none" lIns="180000" tIns="144000" rIns="180000" bIns="144000" rtlCol="0">
            <a:spAutoFit/>
          </a:bodyPr>
          <a:lstStyle/>
          <a:p>
            <a:r>
              <a:rPr lang="nl-BE" sz="1400" b="1" dirty="0">
                <a:solidFill>
                  <a:schemeClr val="bg1"/>
                </a:solidFill>
                <a:latin typeface="Candara" panose="020E0502030303020204" pitchFamily="34" charset="0"/>
              </a:rPr>
              <a:t>Thomas </a:t>
            </a:r>
            <a:r>
              <a:rPr lang="nl-BE" sz="1400" b="1" dirty="0" err="1">
                <a:solidFill>
                  <a:schemeClr val="bg1"/>
                </a:solidFill>
                <a:latin typeface="Candara" panose="020E0502030303020204" pitchFamily="34" charset="0"/>
              </a:rPr>
              <a:t>Detry</a:t>
            </a:r>
            <a:endParaRPr lang="en-BE" sz="1400" b="1" dirty="0">
              <a:solidFill>
                <a:schemeClr val="bg1"/>
              </a:solidFill>
              <a:latin typeface="Candara" panose="020E0502030303020204" pitchFamily="34" charset="0"/>
            </a:endParaRPr>
          </a:p>
        </p:txBody>
      </p:sp>
      <p:sp>
        <p:nvSpPr>
          <p:cNvPr id="42" name="Tekstvak 41">
            <a:extLst>
              <a:ext uri="{FF2B5EF4-FFF2-40B4-BE49-F238E27FC236}">
                <a16:creationId xmlns:a16="http://schemas.microsoft.com/office/drawing/2014/main" id="{DABB2D6C-B3BC-4740-B6C9-9CF388C27EBE}"/>
              </a:ext>
            </a:extLst>
          </p:cNvPr>
          <p:cNvSpPr txBox="1"/>
          <p:nvPr/>
        </p:nvSpPr>
        <p:spPr>
          <a:xfrm>
            <a:off x="2848127" y="3576612"/>
            <a:ext cx="881286" cy="598589"/>
          </a:xfrm>
          <a:prstGeom prst="rect">
            <a:avLst/>
          </a:prstGeom>
          <a:noFill/>
        </p:spPr>
        <p:txBody>
          <a:bodyPr vert="horz" wrap="none" lIns="180000" tIns="144000" rIns="180000" bIns="144000" rtlCol="0">
            <a:spAutoFit/>
          </a:bodyPr>
          <a:lstStyle/>
          <a:p>
            <a:r>
              <a:rPr lang="nl-BE" sz="2000" b="1" dirty="0">
                <a:solidFill>
                  <a:schemeClr val="accent2"/>
                </a:solidFill>
                <a:latin typeface="Candara" panose="020E0502030303020204" pitchFamily="34" charset="0"/>
              </a:rPr>
              <a:t>2u36</a:t>
            </a:r>
            <a:endParaRPr lang="en-BE" sz="1400" b="1" dirty="0">
              <a:solidFill>
                <a:schemeClr val="accent2"/>
              </a:solidFill>
              <a:latin typeface="Candara" panose="020E0502030303020204" pitchFamily="34" charset="0"/>
            </a:endParaRPr>
          </a:p>
        </p:txBody>
      </p:sp>
      <p:sp>
        <p:nvSpPr>
          <p:cNvPr id="47" name="Rechthoek: afgeronde hoeken 46">
            <a:extLst>
              <a:ext uri="{FF2B5EF4-FFF2-40B4-BE49-F238E27FC236}">
                <a16:creationId xmlns:a16="http://schemas.microsoft.com/office/drawing/2014/main" id="{9AA8D037-095F-47F8-8990-0B64422142FB}"/>
              </a:ext>
            </a:extLst>
          </p:cNvPr>
          <p:cNvSpPr/>
          <p:nvPr/>
        </p:nvSpPr>
        <p:spPr>
          <a:xfrm rot="16200000">
            <a:off x="2651794" y="3494052"/>
            <a:ext cx="594340" cy="3186353"/>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48" name="Rechthoek: afgeronde hoeken 47">
            <a:extLst>
              <a:ext uri="{FF2B5EF4-FFF2-40B4-BE49-F238E27FC236}">
                <a16:creationId xmlns:a16="http://schemas.microsoft.com/office/drawing/2014/main" id="{8BD2A47A-6C69-45F6-A905-6803EAA9DEA6}"/>
              </a:ext>
            </a:extLst>
          </p:cNvPr>
          <p:cNvSpPr/>
          <p:nvPr/>
        </p:nvSpPr>
        <p:spPr>
          <a:xfrm rot="16200000">
            <a:off x="1830567" y="4310855"/>
            <a:ext cx="594340" cy="1553989"/>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49" name="Tekstvak 48">
            <a:extLst>
              <a:ext uri="{FF2B5EF4-FFF2-40B4-BE49-F238E27FC236}">
                <a16:creationId xmlns:a16="http://schemas.microsoft.com/office/drawing/2014/main" id="{9F425E79-AB39-4FD0-9834-9BC83C737EEA}"/>
              </a:ext>
            </a:extLst>
          </p:cNvPr>
          <p:cNvSpPr txBox="1"/>
          <p:nvPr/>
        </p:nvSpPr>
        <p:spPr>
          <a:xfrm>
            <a:off x="1363125" y="4834722"/>
            <a:ext cx="1647521" cy="506256"/>
          </a:xfrm>
          <a:prstGeom prst="rect">
            <a:avLst/>
          </a:prstGeom>
          <a:noFill/>
        </p:spPr>
        <p:txBody>
          <a:bodyPr vert="horz" wrap="none" lIns="180000" tIns="144000" rIns="180000" bIns="144000" rtlCol="0">
            <a:spAutoFit/>
          </a:bodyPr>
          <a:lstStyle/>
          <a:p>
            <a:r>
              <a:rPr lang="nl-BE" sz="1400" b="1" dirty="0">
                <a:solidFill>
                  <a:schemeClr val="bg1"/>
                </a:solidFill>
                <a:latin typeface="Candara" panose="020E0502030303020204" pitchFamily="34" charset="0"/>
              </a:rPr>
              <a:t>Manon van </a:t>
            </a:r>
            <a:r>
              <a:rPr lang="nl-BE" sz="1400" b="1" dirty="0" err="1">
                <a:solidFill>
                  <a:schemeClr val="bg1"/>
                </a:solidFill>
                <a:latin typeface="Candara" panose="020E0502030303020204" pitchFamily="34" charset="0"/>
              </a:rPr>
              <a:t>Roey</a:t>
            </a:r>
            <a:endParaRPr lang="en-BE" sz="1400" b="1" dirty="0">
              <a:solidFill>
                <a:schemeClr val="bg1"/>
              </a:solidFill>
              <a:latin typeface="Candara" panose="020E0502030303020204" pitchFamily="34" charset="0"/>
            </a:endParaRPr>
          </a:p>
        </p:txBody>
      </p:sp>
      <p:sp>
        <p:nvSpPr>
          <p:cNvPr id="50" name="Tekstvak 49">
            <a:extLst>
              <a:ext uri="{FF2B5EF4-FFF2-40B4-BE49-F238E27FC236}">
                <a16:creationId xmlns:a16="http://schemas.microsoft.com/office/drawing/2014/main" id="{F972FB86-3DE6-4B78-9EAA-21412562AB43}"/>
              </a:ext>
            </a:extLst>
          </p:cNvPr>
          <p:cNvSpPr txBox="1"/>
          <p:nvPr/>
        </p:nvSpPr>
        <p:spPr>
          <a:xfrm>
            <a:off x="2909777" y="4834722"/>
            <a:ext cx="1639702" cy="506256"/>
          </a:xfrm>
          <a:prstGeom prst="rect">
            <a:avLst/>
          </a:prstGeom>
          <a:noFill/>
        </p:spPr>
        <p:txBody>
          <a:bodyPr vert="horz" wrap="square" lIns="180000" tIns="144000" rIns="180000" bIns="144000" rtlCol="0">
            <a:spAutoFit/>
          </a:bodyPr>
          <a:lstStyle/>
          <a:p>
            <a:r>
              <a:rPr lang="nl-BE" sz="1400" b="1" dirty="0">
                <a:solidFill>
                  <a:schemeClr val="accent2"/>
                </a:solidFill>
                <a:latin typeface="Candara" panose="020E0502030303020204" pitchFamily="34" charset="0"/>
              </a:rPr>
              <a:t>Nog niet bekend</a:t>
            </a:r>
            <a:endParaRPr lang="en-BE" sz="1050" b="1" dirty="0">
              <a:solidFill>
                <a:schemeClr val="accent2"/>
              </a:solidFill>
              <a:latin typeface="Candara" panose="020E0502030303020204" pitchFamily="34" charset="0"/>
            </a:endParaRPr>
          </a:p>
        </p:txBody>
      </p:sp>
      <p:sp>
        <p:nvSpPr>
          <p:cNvPr id="53" name="!!Red">
            <a:extLst>
              <a:ext uri="{FF2B5EF4-FFF2-40B4-BE49-F238E27FC236}">
                <a16:creationId xmlns:a16="http://schemas.microsoft.com/office/drawing/2014/main" id="{2F387C49-57E6-4D5C-97C4-D5F69F078242}"/>
              </a:ext>
            </a:extLst>
          </p:cNvPr>
          <p:cNvSpPr/>
          <p:nvPr/>
        </p:nvSpPr>
        <p:spPr>
          <a:xfrm>
            <a:off x="-34170" y="1032193"/>
            <a:ext cx="2835949"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4" name="!!Yellow">
            <a:extLst>
              <a:ext uri="{FF2B5EF4-FFF2-40B4-BE49-F238E27FC236}">
                <a16:creationId xmlns:a16="http://schemas.microsoft.com/office/drawing/2014/main" id="{219DF259-74D3-42E5-A1A9-62E6B5876AF9}"/>
              </a:ext>
            </a:extLst>
          </p:cNvPr>
          <p:cNvSpPr/>
          <p:nvPr/>
        </p:nvSpPr>
        <p:spPr>
          <a:xfrm>
            <a:off x="-34170" y="1032193"/>
            <a:ext cx="2736803"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5" name="!!Black">
            <a:extLst>
              <a:ext uri="{FF2B5EF4-FFF2-40B4-BE49-F238E27FC236}">
                <a16:creationId xmlns:a16="http://schemas.microsoft.com/office/drawing/2014/main" id="{2638B8C3-4DAB-4972-8C8B-57778C16DF03}"/>
              </a:ext>
            </a:extLst>
          </p:cNvPr>
          <p:cNvSpPr/>
          <p:nvPr/>
        </p:nvSpPr>
        <p:spPr>
          <a:xfrm>
            <a:off x="-34170" y="1032193"/>
            <a:ext cx="2644057"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6" name="!!White">
            <a:extLst>
              <a:ext uri="{FF2B5EF4-FFF2-40B4-BE49-F238E27FC236}">
                <a16:creationId xmlns:a16="http://schemas.microsoft.com/office/drawing/2014/main" id="{869AF495-2D2A-4EB3-BCB5-4183357B71AA}"/>
              </a:ext>
            </a:extLst>
          </p:cNvPr>
          <p:cNvSpPr/>
          <p:nvPr/>
        </p:nvSpPr>
        <p:spPr>
          <a:xfrm>
            <a:off x="-34170" y="1032193"/>
            <a:ext cx="2553003"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7" name="Tekstvak 56">
            <a:extLst>
              <a:ext uri="{FF2B5EF4-FFF2-40B4-BE49-F238E27FC236}">
                <a16:creationId xmlns:a16="http://schemas.microsoft.com/office/drawing/2014/main" id="{E417CD97-743E-4586-878E-F8D57F972A36}"/>
              </a:ext>
            </a:extLst>
          </p:cNvPr>
          <p:cNvSpPr txBox="1"/>
          <p:nvPr/>
        </p:nvSpPr>
        <p:spPr>
          <a:xfrm>
            <a:off x="0" y="1163605"/>
            <a:ext cx="2507918" cy="492443"/>
          </a:xfrm>
          <a:prstGeom prst="rect">
            <a:avLst/>
          </a:prstGeom>
          <a:noFill/>
        </p:spPr>
        <p:txBody>
          <a:bodyPr vert="horz" wrap="none" lIns="396000" tIns="0" rIns="216000" bIns="0" rtlCol="0">
            <a:spAutoFit/>
          </a:bodyPr>
          <a:lstStyle/>
          <a:p>
            <a:r>
              <a:rPr lang="nl-BE" sz="3200" b="1" dirty="0">
                <a:latin typeface="Candara" panose="020E0502030303020204" pitchFamily="34" charset="0"/>
              </a:rPr>
              <a:t>Starttijden</a:t>
            </a:r>
          </a:p>
        </p:txBody>
      </p:sp>
      <p:sp>
        <p:nvSpPr>
          <p:cNvPr id="70" name="!!NextBG">
            <a:extLst>
              <a:ext uri="{FF2B5EF4-FFF2-40B4-BE49-F238E27FC236}">
                <a16:creationId xmlns:a16="http://schemas.microsoft.com/office/drawing/2014/main" id="{DF3D3D1D-55B3-4B96-A991-FEF105CECF9B}"/>
              </a:ext>
            </a:extLst>
          </p:cNvPr>
          <p:cNvSpPr/>
          <p:nvPr/>
        </p:nvSpPr>
        <p:spPr>
          <a:xfrm>
            <a:off x="6206587" y="5929366"/>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1" name="!!NextArrow">
            <a:extLst>
              <a:ext uri="{FF2B5EF4-FFF2-40B4-BE49-F238E27FC236}">
                <a16:creationId xmlns:a16="http://schemas.microsoft.com/office/drawing/2014/main" id="{FA4CB870-7F75-4139-99BA-F772835231A9}"/>
              </a:ext>
            </a:extLst>
          </p:cNvPr>
          <p:cNvSpPr/>
          <p:nvPr/>
        </p:nvSpPr>
        <p:spPr>
          <a:xfrm>
            <a:off x="6377711" y="6055735"/>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72" name="!!NextLabel">
            <a:extLst>
              <a:ext uri="{FF2B5EF4-FFF2-40B4-BE49-F238E27FC236}">
                <a16:creationId xmlns:a16="http://schemas.microsoft.com/office/drawing/2014/main" id="{535FC588-5C26-465A-8AC0-E82DDEB66E02}"/>
              </a:ext>
            </a:extLst>
          </p:cNvPr>
          <p:cNvSpPr txBox="1"/>
          <p:nvPr/>
        </p:nvSpPr>
        <p:spPr>
          <a:xfrm>
            <a:off x="6206587" y="6470983"/>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accent2"/>
                </a:solidFill>
                <a:latin typeface="Candara" panose="020E0502030303020204" pitchFamily="34" charset="0"/>
              </a:rPr>
              <a:t>Volgende</a:t>
            </a:r>
            <a:endParaRPr lang="en-BE" sz="800" dirty="0">
              <a:solidFill>
                <a:schemeClr val="accent2"/>
              </a:solidFill>
              <a:latin typeface="Candara" panose="020E0502030303020204" pitchFamily="34" charset="0"/>
            </a:endParaRPr>
          </a:p>
        </p:txBody>
      </p:sp>
      <p:sp>
        <p:nvSpPr>
          <p:cNvPr id="73" name="!!NextTrigger">
            <a:hlinkClick r:id="" action="ppaction://hlinkshowjump?jump=nextslide"/>
            <a:extLst>
              <a:ext uri="{FF2B5EF4-FFF2-40B4-BE49-F238E27FC236}">
                <a16:creationId xmlns:a16="http://schemas.microsoft.com/office/drawing/2014/main" id="{93598DCC-A436-4067-8CBC-07044E9585A6}"/>
              </a:ext>
            </a:extLst>
          </p:cNvPr>
          <p:cNvSpPr/>
          <p:nvPr/>
        </p:nvSpPr>
        <p:spPr>
          <a:xfrm>
            <a:off x="6206586" y="5934877"/>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74" name="!!PrevBG">
            <a:extLst>
              <a:ext uri="{FF2B5EF4-FFF2-40B4-BE49-F238E27FC236}">
                <a16:creationId xmlns:a16="http://schemas.microsoft.com/office/drawing/2014/main" id="{F1A94DEE-D02B-44CF-8ECE-55DA1A1BE91C}"/>
              </a:ext>
            </a:extLst>
          </p:cNvPr>
          <p:cNvSpPr/>
          <p:nvPr/>
        </p:nvSpPr>
        <p:spPr>
          <a:xfrm>
            <a:off x="5519597" y="59240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5" name="!!PrevArrow">
            <a:extLst>
              <a:ext uri="{FF2B5EF4-FFF2-40B4-BE49-F238E27FC236}">
                <a16:creationId xmlns:a16="http://schemas.microsoft.com/office/drawing/2014/main" id="{A1A6C7AC-87F9-4C0E-AACE-39216154AFE9}"/>
              </a:ext>
            </a:extLst>
          </p:cNvPr>
          <p:cNvSpPr/>
          <p:nvPr/>
        </p:nvSpPr>
        <p:spPr>
          <a:xfrm flipH="1">
            <a:off x="5646270" y="6050400"/>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76" name="!!PrevLabel">
            <a:extLst>
              <a:ext uri="{FF2B5EF4-FFF2-40B4-BE49-F238E27FC236}">
                <a16:creationId xmlns:a16="http://schemas.microsoft.com/office/drawing/2014/main" id="{F64028C9-80CD-428A-B1E3-C7BCB88E6B15}"/>
              </a:ext>
            </a:extLst>
          </p:cNvPr>
          <p:cNvSpPr txBox="1"/>
          <p:nvPr/>
        </p:nvSpPr>
        <p:spPr>
          <a:xfrm>
            <a:off x="5519597" y="6465648"/>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accent2"/>
                </a:solidFill>
                <a:latin typeface="Candara" panose="020E0502030303020204" pitchFamily="34" charset="0"/>
              </a:rPr>
              <a:t>Terug</a:t>
            </a:r>
            <a:endParaRPr lang="en-BE" sz="800" dirty="0">
              <a:solidFill>
                <a:schemeClr val="accent2"/>
              </a:solidFill>
              <a:latin typeface="Candara" panose="020E0502030303020204" pitchFamily="34" charset="0"/>
            </a:endParaRPr>
          </a:p>
        </p:txBody>
      </p:sp>
      <p:sp>
        <p:nvSpPr>
          <p:cNvPr id="77" name="!!PrevTrigger">
            <a:hlinkClick r:id="rId2" action="ppaction://hlinksldjump"/>
            <a:extLst>
              <a:ext uri="{FF2B5EF4-FFF2-40B4-BE49-F238E27FC236}">
                <a16:creationId xmlns:a16="http://schemas.microsoft.com/office/drawing/2014/main" id="{998EB7B2-9C5F-476B-A50F-7165190FDE43}"/>
              </a:ext>
            </a:extLst>
          </p:cNvPr>
          <p:cNvSpPr/>
          <p:nvPr/>
        </p:nvSpPr>
        <p:spPr>
          <a:xfrm>
            <a:off x="5519596" y="5929542"/>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98" name="!!MenuBlack">
            <a:extLst>
              <a:ext uri="{FF2B5EF4-FFF2-40B4-BE49-F238E27FC236}">
                <a16:creationId xmlns:a16="http://schemas.microsoft.com/office/drawing/2014/main" id="{82055FEB-4EE7-44A0-B0EF-73C758322A4C}"/>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99" name="!!MenuYellow">
            <a:extLst>
              <a:ext uri="{FF2B5EF4-FFF2-40B4-BE49-F238E27FC236}">
                <a16:creationId xmlns:a16="http://schemas.microsoft.com/office/drawing/2014/main" id="{AADE01C1-797E-4FC4-9836-3C3AA3A8BD09}"/>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0" name="!!MenuRed">
            <a:extLst>
              <a:ext uri="{FF2B5EF4-FFF2-40B4-BE49-F238E27FC236}">
                <a16:creationId xmlns:a16="http://schemas.microsoft.com/office/drawing/2014/main" id="{7FE77D6B-0958-44C2-A81B-DC47527D4712}"/>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1" name="!!MenuWhite">
            <a:extLst>
              <a:ext uri="{FF2B5EF4-FFF2-40B4-BE49-F238E27FC236}">
                <a16:creationId xmlns:a16="http://schemas.microsoft.com/office/drawing/2014/main" id="{43195657-F919-4504-BF6E-DAA10F16F7DC}"/>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02" name="!!Menu-1">
            <a:extLst>
              <a:ext uri="{FF2B5EF4-FFF2-40B4-BE49-F238E27FC236}">
                <a16:creationId xmlns:a16="http://schemas.microsoft.com/office/drawing/2014/main" id="{B41A8E82-AF6A-4136-A95F-A4247E731CC2}"/>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103" name="!!Menu-2">
            <a:extLst>
              <a:ext uri="{FF2B5EF4-FFF2-40B4-BE49-F238E27FC236}">
                <a16:creationId xmlns:a16="http://schemas.microsoft.com/office/drawing/2014/main" id="{D2C2FD80-603B-4B90-849F-C5D48FBE8BA8}"/>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104" name="!!Menu-3">
            <a:extLst>
              <a:ext uri="{FF2B5EF4-FFF2-40B4-BE49-F238E27FC236}">
                <a16:creationId xmlns:a16="http://schemas.microsoft.com/office/drawing/2014/main" id="{80061A8B-8311-4ED7-ABB1-85F16FE9EA9F}"/>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105" name="!!Menu-4">
            <a:extLst>
              <a:ext uri="{FF2B5EF4-FFF2-40B4-BE49-F238E27FC236}">
                <a16:creationId xmlns:a16="http://schemas.microsoft.com/office/drawing/2014/main" id="{A90E00CE-FD90-42BE-A6BF-0443DE27DAE7}"/>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106" name="!!Menu-5">
            <a:extLst>
              <a:ext uri="{FF2B5EF4-FFF2-40B4-BE49-F238E27FC236}">
                <a16:creationId xmlns:a16="http://schemas.microsoft.com/office/drawing/2014/main" id="{2CC355ED-6A4D-41AE-B482-A84F36A03039}"/>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107" name="!!Menu-6">
            <a:extLst>
              <a:ext uri="{FF2B5EF4-FFF2-40B4-BE49-F238E27FC236}">
                <a16:creationId xmlns:a16="http://schemas.microsoft.com/office/drawing/2014/main" id="{AE9AE7DB-4911-406B-BBCE-47A68A91E7F1}"/>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108" name="!!Menu-Line5">
            <a:extLst>
              <a:ext uri="{FF2B5EF4-FFF2-40B4-BE49-F238E27FC236}">
                <a16:creationId xmlns:a16="http://schemas.microsoft.com/office/drawing/2014/main" id="{4BFB1943-1D37-414B-8747-597015E9AFE6}"/>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9" name="!!Menu-Line4">
            <a:extLst>
              <a:ext uri="{FF2B5EF4-FFF2-40B4-BE49-F238E27FC236}">
                <a16:creationId xmlns:a16="http://schemas.microsoft.com/office/drawing/2014/main" id="{4CCD9BAD-9901-4184-94D7-4520C93332FC}"/>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0" name="!!Menu-Line3">
            <a:extLst>
              <a:ext uri="{FF2B5EF4-FFF2-40B4-BE49-F238E27FC236}">
                <a16:creationId xmlns:a16="http://schemas.microsoft.com/office/drawing/2014/main" id="{4ED4271C-7553-449A-ACAF-9DFCF72F193A}"/>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1" name="!!Menu-Line2">
            <a:extLst>
              <a:ext uri="{FF2B5EF4-FFF2-40B4-BE49-F238E27FC236}">
                <a16:creationId xmlns:a16="http://schemas.microsoft.com/office/drawing/2014/main" id="{55C6B446-CAAE-41A4-A8BD-FD15038B0D7E}"/>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2" name="!!Menu-Line1">
            <a:extLst>
              <a:ext uri="{FF2B5EF4-FFF2-40B4-BE49-F238E27FC236}">
                <a16:creationId xmlns:a16="http://schemas.microsoft.com/office/drawing/2014/main" id="{9B47BEA2-BE6C-40DA-84E6-4712FE10D983}"/>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13" name="!!Menu-7">
            <a:extLst>
              <a:ext uri="{FF2B5EF4-FFF2-40B4-BE49-F238E27FC236}">
                <a16:creationId xmlns:a16="http://schemas.microsoft.com/office/drawing/2014/main" id="{C7084473-E777-45FF-B74D-E6AFC20AFABE}"/>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114" name="!!Menu-Line6">
            <a:extLst>
              <a:ext uri="{FF2B5EF4-FFF2-40B4-BE49-F238E27FC236}">
                <a16:creationId xmlns:a16="http://schemas.microsoft.com/office/drawing/2014/main" id="{FB4D105A-6FCA-419E-B0ED-4B01FAAA9478}"/>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15" name="!!MenuTrigger1">
            <a:hlinkClick r:id="rId3" action="ppaction://hlinksldjump"/>
            <a:extLst>
              <a:ext uri="{FF2B5EF4-FFF2-40B4-BE49-F238E27FC236}">
                <a16:creationId xmlns:a16="http://schemas.microsoft.com/office/drawing/2014/main" id="{A5CEFAF0-A085-48FA-9C00-65CBC5F91505}"/>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6" name="!!MenuTrigger2">
            <a:hlinkClick r:id="rId4" action="ppaction://hlinksldjump"/>
            <a:extLst>
              <a:ext uri="{FF2B5EF4-FFF2-40B4-BE49-F238E27FC236}">
                <a16:creationId xmlns:a16="http://schemas.microsoft.com/office/drawing/2014/main" id="{4386C41F-2835-491E-A3BF-3072DDA16128}"/>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7" name="!!MenuTrigger3">
            <a:hlinkClick r:id="rId5" action="ppaction://hlinksldjump"/>
            <a:extLst>
              <a:ext uri="{FF2B5EF4-FFF2-40B4-BE49-F238E27FC236}">
                <a16:creationId xmlns:a16="http://schemas.microsoft.com/office/drawing/2014/main" id="{A77EA610-1C83-49A1-A76F-1A48C3A92FA4}"/>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8" name="!!MenuTrigger4">
            <a:hlinkClick r:id="rId6" action="ppaction://hlinksldjump"/>
            <a:extLst>
              <a:ext uri="{FF2B5EF4-FFF2-40B4-BE49-F238E27FC236}">
                <a16:creationId xmlns:a16="http://schemas.microsoft.com/office/drawing/2014/main" id="{817A41A1-E833-453E-9BC5-C4DBB2033825}"/>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19" name="!!MenuTrigger5">
            <a:hlinkClick r:id="rId7" action="ppaction://hlinksldjump"/>
            <a:extLst>
              <a:ext uri="{FF2B5EF4-FFF2-40B4-BE49-F238E27FC236}">
                <a16:creationId xmlns:a16="http://schemas.microsoft.com/office/drawing/2014/main" id="{3B2E11F8-0C98-408C-AF3D-54C2874C66F7}"/>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20" name="!!MenuTrigger6">
            <a:hlinkClick r:id="rId2" action="ppaction://hlinksldjump"/>
            <a:extLst>
              <a:ext uri="{FF2B5EF4-FFF2-40B4-BE49-F238E27FC236}">
                <a16:creationId xmlns:a16="http://schemas.microsoft.com/office/drawing/2014/main" id="{7BB1053C-F2B1-4408-88EC-B82A4CF634B0}"/>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21" name="!!MenuTrigger7">
            <a:hlinkClick r:id="rId8" action="ppaction://hlinksldjump"/>
            <a:extLst>
              <a:ext uri="{FF2B5EF4-FFF2-40B4-BE49-F238E27FC236}">
                <a16:creationId xmlns:a16="http://schemas.microsoft.com/office/drawing/2014/main" id="{555BCD6E-A006-4796-86C5-D3EC39B2A187}"/>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22" name="!!MenuBG">
            <a:extLst>
              <a:ext uri="{FF2B5EF4-FFF2-40B4-BE49-F238E27FC236}">
                <a16:creationId xmlns:a16="http://schemas.microsoft.com/office/drawing/2014/main" id="{038C1090-43A3-487F-88C7-BFF29CDE0834}"/>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23" name="!!MenuLabel">
            <a:extLst>
              <a:ext uri="{FF2B5EF4-FFF2-40B4-BE49-F238E27FC236}">
                <a16:creationId xmlns:a16="http://schemas.microsoft.com/office/drawing/2014/main" id="{66AE7F3D-7703-41E1-9F25-4AB87A33DFC7}"/>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124" name="!!MenuTriggerComplete">
            <a:extLst>
              <a:ext uri="{FF2B5EF4-FFF2-40B4-BE49-F238E27FC236}">
                <a16:creationId xmlns:a16="http://schemas.microsoft.com/office/drawing/2014/main" id="{A32CC18C-2B25-4AAE-A981-0CD7B0E89809}"/>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25" name="!!MenuCloseButton">
            <a:extLst>
              <a:ext uri="{FF2B5EF4-FFF2-40B4-BE49-F238E27FC236}">
                <a16:creationId xmlns:a16="http://schemas.microsoft.com/office/drawing/2014/main" id="{D0BDEF5F-4D19-4260-BABD-7A3EB80260F6}"/>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26" name="!!MenuCloseTriggerComplete">
            <a:extLst>
              <a:ext uri="{FF2B5EF4-FFF2-40B4-BE49-F238E27FC236}">
                <a16:creationId xmlns:a16="http://schemas.microsoft.com/office/drawing/2014/main" id="{5AE2C90F-2C6C-4341-8569-5FBF470D401A}"/>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4100746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additive="base">
                                        <p:cTn id="7" dur="500" fill="hold"/>
                                        <p:tgtEl>
                                          <p:spTgt spid="53"/>
                                        </p:tgtEl>
                                        <p:attrNameLst>
                                          <p:attrName>ppt_x</p:attrName>
                                        </p:attrNameLst>
                                      </p:cBhvr>
                                      <p:tavLst>
                                        <p:tav tm="0">
                                          <p:val>
                                            <p:strVal val="0-#ppt_w/2"/>
                                          </p:val>
                                        </p:tav>
                                        <p:tav tm="100000">
                                          <p:val>
                                            <p:strVal val="#ppt_x"/>
                                          </p:val>
                                        </p:tav>
                                      </p:tavLst>
                                    </p:anim>
                                    <p:anim calcmode="lin" valueType="num">
                                      <p:cBhvr additive="base">
                                        <p:cTn id="8" dur="500" fill="hold"/>
                                        <p:tgtEl>
                                          <p:spTgt spid="53"/>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additive="base">
                                        <p:cTn id="11" dur="750" fill="hold"/>
                                        <p:tgtEl>
                                          <p:spTgt spid="54"/>
                                        </p:tgtEl>
                                        <p:attrNameLst>
                                          <p:attrName>ppt_x</p:attrName>
                                        </p:attrNameLst>
                                      </p:cBhvr>
                                      <p:tavLst>
                                        <p:tav tm="0">
                                          <p:val>
                                            <p:strVal val="0-#ppt_w/2"/>
                                          </p:val>
                                        </p:tav>
                                        <p:tav tm="100000">
                                          <p:val>
                                            <p:strVal val="#ppt_x"/>
                                          </p:val>
                                        </p:tav>
                                      </p:tavLst>
                                    </p:anim>
                                    <p:anim calcmode="lin" valueType="num">
                                      <p:cBhvr additive="base">
                                        <p:cTn id="12" dur="750" fill="hold"/>
                                        <p:tgtEl>
                                          <p:spTgt spid="54"/>
                                        </p:tgtEl>
                                        <p:attrNameLst>
                                          <p:attrName>ppt_y</p:attrName>
                                        </p:attrNameLst>
                                      </p:cBhvr>
                                      <p:tavLst>
                                        <p:tav tm="0">
                                          <p:val>
                                            <p:strVal val="#ppt_y"/>
                                          </p:val>
                                        </p:tav>
                                        <p:tav tm="100000">
                                          <p:val>
                                            <p:strVal val="#ppt_y"/>
                                          </p:val>
                                        </p:tav>
                                      </p:tavLst>
                                    </p:anim>
                                  </p:childTnLst>
                                </p:cTn>
                              </p:par>
                              <p:par>
                                <p:cTn id="13" presetID="2" presetClass="entr" presetSubtype="8" decel="100000" fill="hold" grpId="0" nodeType="withEffect">
                                  <p:stCondLst>
                                    <p:cond delay="0"/>
                                  </p:stCondLst>
                                  <p:childTnLst>
                                    <p:set>
                                      <p:cBhvr>
                                        <p:cTn id="14" dur="1" fill="hold">
                                          <p:stCondLst>
                                            <p:cond delay="0"/>
                                          </p:stCondLst>
                                        </p:cTn>
                                        <p:tgtEl>
                                          <p:spTgt spid="55"/>
                                        </p:tgtEl>
                                        <p:attrNameLst>
                                          <p:attrName>style.visibility</p:attrName>
                                        </p:attrNameLst>
                                      </p:cBhvr>
                                      <p:to>
                                        <p:strVal val="visible"/>
                                      </p:to>
                                    </p:set>
                                    <p:anim calcmode="lin" valueType="num">
                                      <p:cBhvr additive="base">
                                        <p:cTn id="15" dur="1000" fill="hold"/>
                                        <p:tgtEl>
                                          <p:spTgt spid="55"/>
                                        </p:tgtEl>
                                        <p:attrNameLst>
                                          <p:attrName>ppt_x</p:attrName>
                                        </p:attrNameLst>
                                      </p:cBhvr>
                                      <p:tavLst>
                                        <p:tav tm="0">
                                          <p:val>
                                            <p:strVal val="0-#ppt_w/2"/>
                                          </p:val>
                                        </p:tav>
                                        <p:tav tm="100000">
                                          <p:val>
                                            <p:strVal val="#ppt_x"/>
                                          </p:val>
                                        </p:tav>
                                      </p:tavLst>
                                    </p:anim>
                                    <p:anim calcmode="lin" valueType="num">
                                      <p:cBhvr additive="base">
                                        <p:cTn id="16" dur="1000" fill="hold"/>
                                        <p:tgtEl>
                                          <p:spTgt spid="55"/>
                                        </p:tgtEl>
                                        <p:attrNameLst>
                                          <p:attrName>ppt_y</p:attrName>
                                        </p:attrNameLst>
                                      </p:cBhvr>
                                      <p:tavLst>
                                        <p:tav tm="0">
                                          <p:val>
                                            <p:strVal val="#ppt_y"/>
                                          </p:val>
                                        </p:tav>
                                        <p:tav tm="100000">
                                          <p:val>
                                            <p:strVal val="#ppt_y"/>
                                          </p:val>
                                        </p:tav>
                                      </p:tavLst>
                                    </p:anim>
                                  </p:childTnLst>
                                </p:cTn>
                              </p:par>
                              <p:par>
                                <p:cTn id="17" presetID="2" presetClass="entr" presetSubtype="8" decel="100000" fill="hold" grpId="0" nodeType="withEffect">
                                  <p:stCondLst>
                                    <p:cond delay="0"/>
                                  </p:stCondLst>
                                  <p:childTnLst>
                                    <p:set>
                                      <p:cBhvr>
                                        <p:cTn id="18" dur="1" fill="hold">
                                          <p:stCondLst>
                                            <p:cond delay="0"/>
                                          </p:stCondLst>
                                        </p:cTn>
                                        <p:tgtEl>
                                          <p:spTgt spid="56"/>
                                        </p:tgtEl>
                                        <p:attrNameLst>
                                          <p:attrName>style.visibility</p:attrName>
                                        </p:attrNameLst>
                                      </p:cBhvr>
                                      <p:to>
                                        <p:strVal val="visible"/>
                                      </p:to>
                                    </p:set>
                                    <p:anim calcmode="lin" valueType="num">
                                      <p:cBhvr additive="base">
                                        <p:cTn id="19" dur="1250" fill="hold"/>
                                        <p:tgtEl>
                                          <p:spTgt spid="56"/>
                                        </p:tgtEl>
                                        <p:attrNameLst>
                                          <p:attrName>ppt_x</p:attrName>
                                        </p:attrNameLst>
                                      </p:cBhvr>
                                      <p:tavLst>
                                        <p:tav tm="0">
                                          <p:val>
                                            <p:strVal val="0-#ppt_w/2"/>
                                          </p:val>
                                        </p:tav>
                                        <p:tav tm="100000">
                                          <p:val>
                                            <p:strVal val="#ppt_x"/>
                                          </p:val>
                                        </p:tav>
                                      </p:tavLst>
                                    </p:anim>
                                    <p:anim calcmode="lin" valueType="num">
                                      <p:cBhvr additive="base">
                                        <p:cTn id="20" dur="1250" fill="hold"/>
                                        <p:tgtEl>
                                          <p:spTgt spid="56"/>
                                        </p:tgtEl>
                                        <p:attrNameLst>
                                          <p:attrName>ppt_y</p:attrName>
                                        </p:attrNameLst>
                                      </p:cBhvr>
                                      <p:tavLst>
                                        <p:tav tm="0">
                                          <p:val>
                                            <p:strVal val="#ppt_y"/>
                                          </p:val>
                                        </p:tav>
                                        <p:tav tm="100000">
                                          <p:val>
                                            <p:strVal val="#ppt_y"/>
                                          </p:val>
                                        </p:tav>
                                      </p:tavLst>
                                    </p:anim>
                                  </p:childTnLst>
                                </p:cTn>
                              </p:par>
                              <p:par>
                                <p:cTn id="21" presetID="2" presetClass="entr" presetSubtype="8" decel="100000" fill="hold" grpId="0" nodeType="withEffect">
                                  <p:stCondLst>
                                    <p:cond delay="750"/>
                                  </p:stCondLst>
                                  <p:childTnLst>
                                    <p:set>
                                      <p:cBhvr>
                                        <p:cTn id="22" dur="1" fill="hold">
                                          <p:stCondLst>
                                            <p:cond delay="0"/>
                                          </p:stCondLst>
                                        </p:cTn>
                                        <p:tgtEl>
                                          <p:spTgt spid="57"/>
                                        </p:tgtEl>
                                        <p:attrNameLst>
                                          <p:attrName>style.visibility</p:attrName>
                                        </p:attrNameLst>
                                      </p:cBhvr>
                                      <p:to>
                                        <p:strVal val="visible"/>
                                      </p:to>
                                    </p:set>
                                    <p:anim calcmode="lin" valueType="num">
                                      <p:cBhvr additive="base">
                                        <p:cTn id="23" dur="500" fill="hold"/>
                                        <p:tgtEl>
                                          <p:spTgt spid="57"/>
                                        </p:tgtEl>
                                        <p:attrNameLst>
                                          <p:attrName>ppt_x</p:attrName>
                                        </p:attrNameLst>
                                      </p:cBhvr>
                                      <p:tavLst>
                                        <p:tav tm="0">
                                          <p:val>
                                            <p:strVal val="0-#ppt_w/2"/>
                                          </p:val>
                                        </p:tav>
                                        <p:tav tm="100000">
                                          <p:val>
                                            <p:strVal val="#ppt_x"/>
                                          </p:val>
                                        </p:tav>
                                      </p:tavLst>
                                    </p:anim>
                                    <p:anim calcmode="lin" valueType="num">
                                      <p:cBhvr additive="base">
                                        <p:cTn id="24" dur="500" fill="hold"/>
                                        <p:tgtEl>
                                          <p:spTgt spid="57"/>
                                        </p:tgtEl>
                                        <p:attrNameLst>
                                          <p:attrName>ppt_y</p:attrName>
                                        </p:attrNameLst>
                                      </p:cBhvr>
                                      <p:tavLst>
                                        <p:tav tm="0">
                                          <p:val>
                                            <p:strVal val="#ppt_y"/>
                                          </p:val>
                                        </p:tav>
                                        <p:tav tm="100000">
                                          <p:val>
                                            <p:strVal val="#ppt_y"/>
                                          </p:val>
                                        </p:tav>
                                      </p:tavLst>
                                    </p:anim>
                                  </p:childTnLst>
                                </p:cTn>
                              </p:par>
                            </p:childTnLst>
                          </p:cTn>
                        </p:par>
                        <p:par>
                          <p:cTn id="25" fill="hold">
                            <p:stCondLst>
                              <p:cond delay="1250"/>
                            </p:stCondLst>
                            <p:childTnLst>
                              <p:par>
                                <p:cTn id="26" presetID="10" presetClass="entr" presetSubtype="0" fill="hold" grpId="0" nodeType="after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fade">
                                      <p:cBhvr>
                                        <p:cTn id="28" dur="500"/>
                                        <p:tgtEl>
                                          <p:spTgt spid="2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fade">
                                      <p:cBhvr>
                                        <p:cTn id="31" dur="750"/>
                                        <p:tgtEl>
                                          <p:spTgt spid="34"/>
                                        </p:tgtEl>
                                      </p:cBhvr>
                                    </p:animEffect>
                                  </p:childTnLst>
                                </p:cTn>
                              </p:par>
                              <p:par>
                                <p:cTn id="32" presetID="2" presetClass="entr" presetSubtype="8" decel="100000"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cBhvr additive="base">
                                        <p:cTn id="34" dur="1000" fill="hold"/>
                                        <p:tgtEl>
                                          <p:spTgt spid="23"/>
                                        </p:tgtEl>
                                        <p:attrNameLst>
                                          <p:attrName>ppt_x</p:attrName>
                                        </p:attrNameLst>
                                      </p:cBhvr>
                                      <p:tavLst>
                                        <p:tav tm="0">
                                          <p:val>
                                            <p:strVal val="0-#ppt_w/2"/>
                                          </p:val>
                                        </p:tav>
                                        <p:tav tm="100000">
                                          <p:val>
                                            <p:strVal val="#ppt_x"/>
                                          </p:val>
                                        </p:tav>
                                      </p:tavLst>
                                    </p:anim>
                                    <p:anim calcmode="lin" valueType="num">
                                      <p:cBhvr additive="base">
                                        <p:cTn id="35" dur="1000" fill="hold"/>
                                        <p:tgtEl>
                                          <p:spTgt spid="23"/>
                                        </p:tgtEl>
                                        <p:attrNameLst>
                                          <p:attrName>ppt_y</p:attrName>
                                        </p:attrNameLst>
                                      </p:cBhvr>
                                      <p:tavLst>
                                        <p:tav tm="0">
                                          <p:val>
                                            <p:strVal val="#ppt_y"/>
                                          </p:val>
                                        </p:tav>
                                        <p:tav tm="100000">
                                          <p:val>
                                            <p:strVal val="#ppt_y"/>
                                          </p:val>
                                        </p:tav>
                                      </p:tavLst>
                                    </p:anim>
                                  </p:childTnLst>
                                </p:cTn>
                              </p:par>
                              <p:par>
                                <p:cTn id="36" presetID="2" presetClass="entr" presetSubtype="8" decel="100000" fill="hold" grpId="0" nodeType="withEffect">
                                  <p:stCondLst>
                                    <p:cond delay="0"/>
                                  </p:stCondLst>
                                  <p:childTnLst>
                                    <p:set>
                                      <p:cBhvr>
                                        <p:cTn id="37" dur="1" fill="hold">
                                          <p:stCondLst>
                                            <p:cond delay="0"/>
                                          </p:stCondLst>
                                        </p:cTn>
                                        <p:tgtEl>
                                          <p:spTgt spid="24"/>
                                        </p:tgtEl>
                                        <p:attrNameLst>
                                          <p:attrName>style.visibility</p:attrName>
                                        </p:attrNameLst>
                                      </p:cBhvr>
                                      <p:to>
                                        <p:strVal val="visible"/>
                                      </p:to>
                                    </p:set>
                                    <p:anim calcmode="lin" valueType="num">
                                      <p:cBhvr additive="base">
                                        <p:cTn id="38" dur="1000" fill="hold"/>
                                        <p:tgtEl>
                                          <p:spTgt spid="24"/>
                                        </p:tgtEl>
                                        <p:attrNameLst>
                                          <p:attrName>ppt_x</p:attrName>
                                        </p:attrNameLst>
                                      </p:cBhvr>
                                      <p:tavLst>
                                        <p:tav tm="0">
                                          <p:val>
                                            <p:strVal val="0-#ppt_w/2"/>
                                          </p:val>
                                        </p:tav>
                                        <p:tav tm="100000">
                                          <p:val>
                                            <p:strVal val="#ppt_x"/>
                                          </p:val>
                                        </p:tav>
                                      </p:tavLst>
                                    </p:anim>
                                    <p:anim calcmode="lin" valueType="num">
                                      <p:cBhvr additive="base">
                                        <p:cTn id="39" dur="1000" fill="hold"/>
                                        <p:tgtEl>
                                          <p:spTgt spid="24"/>
                                        </p:tgtEl>
                                        <p:attrNameLst>
                                          <p:attrName>ppt_y</p:attrName>
                                        </p:attrNameLst>
                                      </p:cBhvr>
                                      <p:tavLst>
                                        <p:tav tm="0">
                                          <p:val>
                                            <p:strVal val="#ppt_y"/>
                                          </p:val>
                                        </p:tav>
                                        <p:tav tm="100000">
                                          <p:val>
                                            <p:strVal val="#ppt_y"/>
                                          </p:val>
                                        </p:tav>
                                      </p:tavLst>
                                    </p:anim>
                                  </p:childTnLst>
                                </p:cTn>
                              </p:par>
                              <p:par>
                                <p:cTn id="40" presetID="2" presetClass="entr" presetSubtype="8" decel="100000"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750" fill="hold"/>
                                        <p:tgtEl>
                                          <p:spTgt spid="22"/>
                                        </p:tgtEl>
                                        <p:attrNameLst>
                                          <p:attrName>ppt_x</p:attrName>
                                        </p:attrNameLst>
                                      </p:cBhvr>
                                      <p:tavLst>
                                        <p:tav tm="0">
                                          <p:val>
                                            <p:strVal val="0-#ppt_w/2"/>
                                          </p:val>
                                        </p:tav>
                                        <p:tav tm="100000">
                                          <p:val>
                                            <p:strVal val="#ppt_x"/>
                                          </p:val>
                                        </p:tav>
                                      </p:tavLst>
                                    </p:anim>
                                    <p:anim calcmode="lin" valueType="num">
                                      <p:cBhvr additive="base">
                                        <p:cTn id="43" dur="750" fill="hold"/>
                                        <p:tgtEl>
                                          <p:spTgt spid="22"/>
                                        </p:tgtEl>
                                        <p:attrNameLst>
                                          <p:attrName>ppt_y</p:attrName>
                                        </p:attrNameLst>
                                      </p:cBhvr>
                                      <p:tavLst>
                                        <p:tav tm="0">
                                          <p:val>
                                            <p:strVal val="#ppt_y"/>
                                          </p:val>
                                        </p:tav>
                                        <p:tav tm="100000">
                                          <p:val>
                                            <p:strVal val="#ppt_y"/>
                                          </p:val>
                                        </p:tav>
                                      </p:tavLst>
                                    </p:anim>
                                  </p:childTnLst>
                                </p:cTn>
                              </p:par>
                              <p:par>
                                <p:cTn id="44" presetID="2" presetClass="entr" presetSubtype="8" decel="100000"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750" fill="hold"/>
                                        <p:tgtEl>
                                          <p:spTgt spid="25"/>
                                        </p:tgtEl>
                                        <p:attrNameLst>
                                          <p:attrName>ppt_x</p:attrName>
                                        </p:attrNameLst>
                                      </p:cBhvr>
                                      <p:tavLst>
                                        <p:tav tm="0">
                                          <p:val>
                                            <p:strVal val="0-#ppt_w/2"/>
                                          </p:val>
                                        </p:tav>
                                        <p:tav tm="100000">
                                          <p:val>
                                            <p:strVal val="#ppt_x"/>
                                          </p:val>
                                        </p:tav>
                                      </p:tavLst>
                                    </p:anim>
                                    <p:anim calcmode="lin" valueType="num">
                                      <p:cBhvr additive="base">
                                        <p:cTn id="47" dur="750" fill="hold"/>
                                        <p:tgtEl>
                                          <p:spTgt spid="25"/>
                                        </p:tgtEl>
                                        <p:attrNameLst>
                                          <p:attrName>ppt_y</p:attrName>
                                        </p:attrNameLst>
                                      </p:cBhvr>
                                      <p:tavLst>
                                        <p:tav tm="0">
                                          <p:val>
                                            <p:strVal val="#ppt_y"/>
                                          </p:val>
                                        </p:tav>
                                        <p:tav tm="100000">
                                          <p:val>
                                            <p:strVal val="#ppt_y"/>
                                          </p:val>
                                        </p:tav>
                                      </p:tavLst>
                                    </p:anim>
                                  </p:childTnLst>
                                </p:cTn>
                              </p:par>
                              <p:par>
                                <p:cTn id="48" presetID="2" presetClass="entr" presetSubtype="8" decel="100000" fill="hold" grpId="0" nodeType="withEffect">
                                  <p:stCondLst>
                                    <p:cond delay="0"/>
                                  </p:stCondLst>
                                  <p:childTnLst>
                                    <p:set>
                                      <p:cBhvr>
                                        <p:cTn id="49" dur="1" fill="hold">
                                          <p:stCondLst>
                                            <p:cond delay="0"/>
                                          </p:stCondLst>
                                        </p:cTn>
                                        <p:tgtEl>
                                          <p:spTgt spid="32"/>
                                        </p:tgtEl>
                                        <p:attrNameLst>
                                          <p:attrName>style.visibility</p:attrName>
                                        </p:attrNameLst>
                                      </p:cBhvr>
                                      <p:to>
                                        <p:strVal val="visible"/>
                                      </p:to>
                                    </p:set>
                                    <p:anim calcmode="lin" valueType="num">
                                      <p:cBhvr additive="base">
                                        <p:cTn id="50" dur="500" fill="hold"/>
                                        <p:tgtEl>
                                          <p:spTgt spid="32"/>
                                        </p:tgtEl>
                                        <p:attrNameLst>
                                          <p:attrName>ppt_x</p:attrName>
                                        </p:attrNameLst>
                                      </p:cBhvr>
                                      <p:tavLst>
                                        <p:tav tm="0">
                                          <p:val>
                                            <p:strVal val="0-#ppt_w/2"/>
                                          </p:val>
                                        </p:tav>
                                        <p:tav tm="100000">
                                          <p:val>
                                            <p:strVal val="#ppt_x"/>
                                          </p:val>
                                        </p:tav>
                                      </p:tavLst>
                                    </p:anim>
                                    <p:anim calcmode="lin" valueType="num">
                                      <p:cBhvr additive="base">
                                        <p:cTn id="51" dur="500" fill="hold"/>
                                        <p:tgtEl>
                                          <p:spTgt spid="32"/>
                                        </p:tgtEl>
                                        <p:attrNameLst>
                                          <p:attrName>ppt_y</p:attrName>
                                        </p:attrNameLst>
                                      </p:cBhvr>
                                      <p:tavLst>
                                        <p:tav tm="0">
                                          <p:val>
                                            <p:strVal val="#ppt_y"/>
                                          </p:val>
                                        </p:tav>
                                        <p:tav tm="100000">
                                          <p:val>
                                            <p:strVal val="#ppt_y"/>
                                          </p:val>
                                        </p:tav>
                                      </p:tavLst>
                                    </p:anim>
                                  </p:childTnLst>
                                </p:cTn>
                              </p:par>
                              <p:par>
                                <p:cTn id="52" presetID="2" presetClass="entr" presetSubtype="8" decel="100000" fill="hold" grpId="0" nodeType="withEffect">
                                  <p:stCondLst>
                                    <p:cond delay="0"/>
                                  </p:stCondLst>
                                  <p:childTnLst>
                                    <p:set>
                                      <p:cBhvr>
                                        <p:cTn id="53" dur="1" fill="hold">
                                          <p:stCondLst>
                                            <p:cond delay="0"/>
                                          </p:stCondLst>
                                        </p:cTn>
                                        <p:tgtEl>
                                          <p:spTgt spid="33"/>
                                        </p:tgtEl>
                                        <p:attrNameLst>
                                          <p:attrName>style.visibility</p:attrName>
                                        </p:attrNameLst>
                                      </p:cBhvr>
                                      <p:to>
                                        <p:strVal val="visible"/>
                                      </p:to>
                                    </p:set>
                                    <p:anim calcmode="lin" valueType="num">
                                      <p:cBhvr additive="base">
                                        <p:cTn id="54" dur="500" fill="hold"/>
                                        <p:tgtEl>
                                          <p:spTgt spid="33"/>
                                        </p:tgtEl>
                                        <p:attrNameLst>
                                          <p:attrName>ppt_x</p:attrName>
                                        </p:attrNameLst>
                                      </p:cBhvr>
                                      <p:tavLst>
                                        <p:tav tm="0">
                                          <p:val>
                                            <p:strVal val="0-#ppt_w/2"/>
                                          </p:val>
                                        </p:tav>
                                        <p:tav tm="100000">
                                          <p:val>
                                            <p:strVal val="#ppt_x"/>
                                          </p:val>
                                        </p:tav>
                                      </p:tavLst>
                                    </p:anim>
                                    <p:anim calcmode="lin" valueType="num">
                                      <p:cBhvr additive="base">
                                        <p:cTn id="55" dur="500" fill="hold"/>
                                        <p:tgtEl>
                                          <p:spTgt spid="33"/>
                                        </p:tgtEl>
                                        <p:attrNameLst>
                                          <p:attrName>ppt_y</p:attrName>
                                        </p:attrNameLst>
                                      </p:cBhvr>
                                      <p:tavLst>
                                        <p:tav tm="0">
                                          <p:val>
                                            <p:strVal val="#ppt_y"/>
                                          </p:val>
                                        </p:tav>
                                        <p:tav tm="100000">
                                          <p:val>
                                            <p:strVal val="#ppt_y"/>
                                          </p:val>
                                        </p:tav>
                                      </p:tavLst>
                                    </p:anim>
                                  </p:childTnLst>
                                </p:cTn>
                              </p:par>
                            </p:childTnLst>
                          </p:cTn>
                        </p:par>
                        <p:par>
                          <p:cTn id="56" fill="hold">
                            <p:stCondLst>
                              <p:cond delay="2250"/>
                            </p:stCondLst>
                            <p:childTnLst>
                              <p:par>
                                <p:cTn id="57" presetID="2" presetClass="entr" presetSubtype="8" decel="100000" fill="hold" grpId="0" nodeType="afterEffect">
                                  <p:stCondLst>
                                    <p:cond delay="0"/>
                                  </p:stCondLst>
                                  <p:childTnLst>
                                    <p:set>
                                      <p:cBhvr>
                                        <p:cTn id="58" dur="1" fill="hold">
                                          <p:stCondLst>
                                            <p:cond delay="0"/>
                                          </p:stCondLst>
                                        </p:cTn>
                                        <p:tgtEl>
                                          <p:spTgt spid="40"/>
                                        </p:tgtEl>
                                        <p:attrNameLst>
                                          <p:attrName>style.visibility</p:attrName>
                                        </p:attrNameLst>
                                      </p:cBhvr>
                                      <p:to>
                                        <p:strVal val="visible"/>
                                      </p:to>
                                    </p:set>
                                    <p:anim calcmode="lin" valueType="num">
                                      <p:cBhvr additive="base">
                                        <p:cTn id="59" dur="1000" fill="hold"/>
                                        <p:tgtEl>
                                          <p:spTgt spid="40"/>
                                        </p:tgtEl>
                                        <p:attrNameLst>
                                          <p:attrName>ppt_x</p:attrName>
                                        </p:attrNameLst>
                                      </p:cBhvr>
                                      <p:tavLst>
                                        <p:tav tm="0">
                                          <p:val>
                                            <p:strVal val="0-#ppt_w/2"/>
                                          </p:val>
                                        </p:tav>
                                        <p:tav tm="100000">
                                          <p:val>
                                            <p:strVal val="#ppt_x"/>
                                          </p:val>
                                        </p:tav>
                                      </p:tavLst>
                                    </p:anim>
                                    <p:anim calcmode="lin" valueType="num">
                                      <p:cBhvr additive="base">
                                        <p:cTn id="60" dur="1000" fill="hold"/>
                                        <p:tgtEl>
                                          <p:spTgt spid="40"/>
                                        </p:tgtEl>
                                        <p:attrNameLst>
                                          <p:attrName>ppt_y</p:attrName>
                                        </p:attrNameLst>
                                      </p:cBhvr>
                                      <p:tavLst>
                                        <p:tav tm="0">
                                          <p:val>
                                            <p:strVal val="#ppt_y"/>
                                          </p:val>
                                        </p:tav>
                                        <p:tav tm="100000">
                                          <p:val>
                                            <p:strVal val="#ppt_y"/>
                                          </p:val>
                                        </p:tav>
                                      </p:tavLst>
                                    </p:anim>
                                  </p:childTnLst>
                                </p:cTn>
                              </p:par>
                              <p:par>
                                <p:cTn id="61" presetID="2" presetClass="entr" presetSubtype="8" decel="100000" fill="hold" grpId="0" nodeType="withEffect">
                                  <p:stCondLst>
                                    <p:cond delay="0"/>
                                  </p:stCondLst>
                                  <p:childTnLst>
                                    <p:set>
                                      <p:cBhvr>
                                        <p:cTn id="62" dur="1" fill="hold">
                                          <p:stCondLst>
                                            <p:cond delay="0"/>
                                          </p:stCondLst>
                                        </p:cTn>
                                        <p:tgtEl>
                                          <p:spTgt spid="41"/>
                                        </p:tgtEl>
                                        <p:attrNameLst>
                                          <p:attrName>style.visibility</p:attrName>
                                        </p:attrNameLst>
                                      </p:cBhvr>
                                      <p:to>
                                        <p:strVal val="visible"/>
                                      </p:to>
                                    </p:set>
                                    <p:anim calcmode="lin" valueType="num">
                                      <p:cBhvr additive="base">
                                        <p:cTn id="63" dur="1000" fill="hold"/>
                                        <p:tgtEl>
                                          <p:spTgt spid="41"/>
                                        </p:tgtEl>
                                        <p:attrNameLst>
                                          <p:attrName>ppt_x</p:attrName>
                                        </p:attrNameLst>
                                      </p:cBhvr>
                                      <p:tavLst>
                                        <p:tav tm="0">
                                          <p:val>
                                            <p:strVal val="0-#ppt_w/2"/>
                                          </p:val>
                                        </p:tav>
                                        <p:tav tm="100000">
                                          <p:val>
                                            <p:strVal val="#ppt_x"/>
                                          </p:val>
                                        </p:tav>
                                      </p:tavLst>
                                    </p:anim>
                                    <p:anim calcmode="lin" valueType="num">
                                      <p:cBhvr additive="base">
                                        <p:cTn id="64" dur="1000" fill="hold"/>
                                        <p:tgtEl>
                                          <p:spTgt spid="41"/>
                                        </p:tgtEl>
                                        <p:attrNameLst>
                                          <p:attrName>ppt_y</p:attrName>
                                        </p:attrNameLst>
                                      </p:cBhvr>
                                      <p:tavLst>
                                        <p:tav tm="0">
                                          <p:val>
                                            <p:strVal val="#ppt_y"/>
                                          </p:val>
                                        </p:tav>
                                        <p:tav tm="100000">
                                          <p:val>
                                            <p:strVal val="#ppt_y"/>
                                          </p:val>
                                        </p:tav>
                                      </p:tavLst>
                                    </p:anim>
                                  </p:childTnLst>
                                </p:cTn>
                              </p:par>
                              <p:par>
                                <p:cTn id="65" presetID="2" presetClass="entr" presetSubtype="8" decel="100000" fill="hold" grpId="0" nodeType="withEffect">
                                  <p:stCondLst>
                                    <p:cond delay="0"/>
                                  </p:stCondLst>
                                  <p:childTnLst>
                                    <p:set>
                                      <p:cBhvr>
                                        <p:cTn id="66" dur="1" fill="hold">
                                          <p:stCondLst>
                                            <p:cond delay="0"/>
                                          </p:stCondLst>
                                        </p:cTn>
                                        <p:tgtEl>
                                          <p:spTgt spid="38"/>
                                        </p:tgtEl>
                                        <p:attrNameLst>
                                          <p:attrName>style.visibility</p:attrName>
                                        </p:attrNameLst>
                                      </p:cBhvr>
                                      <p:to>
                                        <p:strVal val="visible"/>
                                      </p:to>
                                    </p:set>
                                    <p:anim calcmode="lin" valueType="num">
                                      <p:cBhvr additive="base">
                                        <p:cTn id="67" dur="750" fill="hold"/>
                                        <p:tgtEl>
                                          <p:spTgt spid="38"/>
                                        </p:tgtEl>
                                        <p:attrNameLst>
                                          <p:attrName>ppt_x</p:attrName>
                                        </p:attrNameLst>
                                      </p:cBhvr>
                                      <p:tavLst>
                                        <p:tav tm="0">
                                          <p:val>
                                            <p:strVal val="0-#ppt_w/2"/>
                                          </p:val>
                                        </p:tav>
                                        <p:tav tm="100000">
                                          <p:val>
                                            <p:strVal val="#ppt_x"/>
                                          </p:val>
                                        </p:tav>
                                      </p:tavLst>
                                    </p:anim>
                                    <p:anim calcmode="lin" valueType="num">
                                      <p:cBhvr additive="base">
                                        <p:cTn id="68" dur="750" fill="hold"/>
                                        <p:tgtEl>
                                          <p:spTgt spid="38"/>
                                        </p:tgtEl>
                                        <p:attrNameLst>
                                          <p:attrName>ppt_y</p:attrName>
                                        </p:attrNameLst>
                                      </p:cBhvr>
                                      <p:tavLst>
                                        <p:tav tm="0">
                                          <p:val>
                                            <p:strVal val="#ppt_y"/>
                                          </p:val>
                                        </p:tav>
                                        <p:tav tm="100000">
                                          <p:val>
                                            <p:strVal val="#ppt_y"/>
                                          </p:val>
                                        </p:tav>
                                      </p:tavLst>
                                    </p:anim>
                                  </p:childTnLst>
                                </p:cTn>
                              </p:par>
                              <p:par>
                                <p:cTn id="69" presetID="2" presetClass="entr" presetSubtype="8" decel="100000" fill="hold" grpId="0" nodeType="withEffect">
                                  <p:stCondLst>
                                    <p:cond delay="0"/>
                                  </p:stCondLst>
                                  <p:childTnLst>
                                    <p:set>
                                      <p:cBhvr>
                                        <p:cTn id="70" dur="1" fill="hold">
                                          <p:stCondLst>
                                            <p:cond delay="0"/>
                                          </p:stCondLst>
                                        </p:cTn>
                                        <p:tgtEl>
                                          <p:spTgt spid="42"/>
                                        </p:tgtEl>
                                        <p:attrNameLst>
                                          <p:attrName>style.visibility</p:attrName>
                                        </p:attrNameLst>
                                      </p:cBhvr>
                                      <p:to>
                                        <p:strVal val="visible"/>
                                      </p:to>
                                    </p:set>
                                    <p:anim calcmode="lin" valueType="num">
                                      <p:cBhvr additive="base">
                                        <p:cTn id="71" dur="750" fill="hold"/>
                                        <p:tgtEl>
                                          <p:spTgt spid="42"/>
                                        </p:tgtEl>
                                        <p:attrNameLst>
                                          <p:attrName>ppt_x</p:attrName>
                                        </p:attrNameLst>
                                      </p:cBhvr>
                                      <p:tavLst>
                                        <p:tav tm="0">
                                          <p:val>
                                            <p:strVal val="0-#ppt_w/2"/>
                                          </p:val>
                                        </p:tav>
                                        <p:tav tm="100000">
                                          <p:val>
                                            <p:strVal val="#ppt_x"/>
                                          </p:val>
                                        </p:tav>
                                      </p:tavLst>
                                    </p:anim>
                                    <p:anim calcmode="lin" valueType="num">
                                      <p:cBhvr additive="base">
                                        <p:cTn id="72" dur="750" fill="hold"/>
                                        <p:tgtEl>
                                          <p:spTgt spid="42"/>
                                        </p:tgtEl>
                                        <p:attrNameLst>
                                          <p:attrName>ppt_y</p:attrName>
                                        </p:attrNameLst>
                                      </p:cBhvr>
                                      <p:tavLst>
                                        <p:tav tm="0">
                                          <p:val>
                                            <p:strVal val="#ppt_y"/>
                                          </p:val>
                                        </p:tav>
                                        <p:tav tm="100000">
                                          <p:val>
                                            <p:strVal val="#ppt_y"/>
                                          </p:val>
                                        </p:tav>
                                      </p:tavLst>
                                    </p:anim>
                                  </p:childTnLst>
                                </p:cTn>
                              </p:par>
                              <p:par>
                                <p:cTn id="73" presetID="2" presetClass="entr" presetSubtype="8" decel="100000" fill="hold" grpId="0" nodeType="withEffect">
                                  <p:stCondLst>
                                    <p:cond delay="0"/>
                                  </p:stCondLst>
                                  <p:childTnLst>
                                    <p:set>
                                      <p:cBhvr>
                                        <p:cTn id="74" dur="1" fill="hold">
                                          <p:stCondLst>
                                            <p:cond delay="0"/>
                                          </p:stCondLst>
                                        </p:cTn>
                                        <p:tgtEl>
                                          <p:spTgt spid="36"/>
                                        </p:tgtEl>
                                        <p:attrNameLst>
                                          <p:attrName>style.visibility</p:attrName>
                                        </p:attrNameLst>
                                      </p:cBhvr>
                                      <p:to>
                                        <p:strVal val="visible"/>
                                      </p:to>
                                    </p:set>
                                    <p:anim calcmode="lin" valueType="num">
                                      <p:cBhvr additive="base">
                                        <p:cTn id="75" dur="500" fill="hold"/>
                                        <p:tgtEl>
                                          <p:spTgt spid="36"/>
                                        </p:tgtEl>
                                        <p:attrNameLst>
                                          <p:attrName>ppt_x</p:attrName>
                                        </p:attrNameLst>
                                      </p:cBhvr>
                                      <p:tavLst>
                                        <p:tav tm="0">
                                          <p:val>
                                            <p:strVal val="0-#ppt_w/2"/>
                                          </p:val>
                                        </p:tav>
                                        <p:tav tm="100000">
                                          <p:val>
                                            <p:strVal val="#ppt_x"/>
                                          </p:val>
                                        </p:tav>
                                      </p:tavLst>
                                    </p:anim>
                                    <p:anim calcmode="lin" valueType="num">
                                      <p:cBhvr additive="base">
                                        <p:cTn id="76" dur="500" fill="hold"/>
                                        <p:tgtEl>
                                          <p:spTgt spid="36"/>
                                        </p:tgtEl>
                                        <p:attrNameLst>
                                          <p:attrName>ppt_y</p:attrName>
                                        </p:attrNameLst>
                                      </p:cBhvr>
                                      <p:tavLst>
                                        <p:tav tm="0">
                                          <p:val>
                                            <p:strVal val="#ppt_y"/>
                                          </p:val>
                                        </p:tav>
                                        <p:tav tm="100000">
                                          <p:val>
                                            <p:strVal val="#ppt_y"/>
                                          </p:val>
                                        </p:tav>
                                      </p:tavLst>
                                    </p:anim>
                                  </p:childTnLst>
                                </p:cTn>
                              </p:par>
                              <p:par>
                                <p:cTn id="77" presetID="2" presetClass="entr" presetSubtype="8" decel="100000" fill="hold" grpId="0" nodeType="withEffect">
                                  <p:stCondLst>
                                    <p:cond delay="0"/>
                                  </p:stCondLst>
                                  <p:childTnLst>
                                    <p:set>
                                      <p:cBhvr>
                                        <p:cTn id="78" dur="1" fill="hold">
                                          <p:stCondLst>
                                            <p:cond delay="0"/>
                                          </p:stCondLst>
                                        </p:cTn>
                                        <p:tgtEl>
                                          <p:spTgt spid="37"/>
                                        </p:tgtEl>
                                        <p:attrNameLst>
                                          <p:attrName>style.visibility</p:attrName>
                                        </p:attrNameLst>
                                      </p:cBhvr>
                                      <p:to>
                                        <p:strVal val="visible"/>
                                      </p:to>
                                    </p:set>
                                    <p:anim calcmode="lin" valueType="num">
                                      <p:cBhvr additive="base">
                                        <p:cTn id="79" dur="500" fill="hold"/>
                                        <p:tgtEl>
                                          <p:spTgt spid="37"/>
                                        </p:tgtEl>
                                        <p:attrNameLst>
                                          <p:attrName>ppt_x</p:attrName>
                                        </p:attrNameLst>
                                      </p:cBhvr>
                                      <p:tavLst>
                                        <p:tav tm="0">
                                          <p:val>
                                            <p:strVal val="0-#ppt_w/2"/>
                                          </p:val>
                                        </p:tav>
                                        <p:tav tm="100000">
                                          <p:val>
                                            <p:strVal val="#ppt_x"/>
                                          </p:val>
                                        </p:tav>
                                      </p:tavLst>
                                    </p:anim>
                                    <p:anim calcmode="lin" valueType="num">
                                      <p:cBhvr additive="base">
                                        <p:cTn id="80" dur="500" fill="hold"/>
                                        <p:tgtEl>
                                          <p:spTgt spid="37"/>
                                        </p:tgtEl>
                                        <p:attrNameLst>
                                          <p:attrName>ppt_y</p:attrName>
                                        </p:attrNameLst>
                                      </p:cBhvr>
                                      <p:tavLst>
                                        <p:tav tm="0">
                                          <p:val>
                                            <p:strVal val="#ppt_y"/>
                                          </p:val>
                                        </p:tav>
                                        <p:tav tm="100000">
                                          <p:val>
                                            <p:strVal val="#ppt_y"/>
                                          </p:val>
                                        </p:tav>
                                      </p:tavLst>
                                    </p:anim>
                                  </p:childTnLst>
                                </p:cTn>
                              </p:par>
                            </p:childTnLst>
                          </p:cTn>
                        </p:par>
                        <p:par>
                          <p:cTn id="81" fill="hold">
                            <p:stCondLst>
                              <p:cond delay="3250"/>
                            </p:stCondLst>
                            <p:childTnLst>
                              <p:par>
                                <p:cTn id="82" presetID="2" presetClass="entr" presetSubtype="8" decel="100000" fill="hold" grpId="0" nodeType="afterEffect">
                                  <p:stCondLst>
                                    <p:cond delay="0"/>
                                  </p:stCondLst>
                                  <p:childTnLst>
                                    <p:set>
                                      <p:cBhvr>
                                        <p:cTn id="83" dur="1" fill="hold">
                                          <p:stCondLst>
                                            <p:cond delay="0"/>
                                          </p:stCondLst>
                                        </p:cTn>
                                        <p:tgtEl>
                                          <p:spTgt spid="48"/>
                                        </p:tgtEl>
                                        <p:attrNameLst>
                                          <p:attrName>style.visibility</p:attrName>
                                        </p:attrNameLst>
                                      </p:cBhvr>
                                      <p:to>
                                        <p:strVal val="visible"/>
                                      </p:to>
                                    </p:set>
                                    <p:anim calcmode="lin" valueType="num">
                                      <p:cBhvr additive="base">
                                        <p:cTn id="84" dur="1000" fill="hold"/>
                                        <p:tgtEl>
                                          <p:spTgt spid="48"/>
                                        </p:tgtEl>
                                        <p:attrNameLst>
                                          <p:attrName>ppt_x</p:attrName>
                                        </p:attrNameLst>
                                      </p:cBhvr>
                                      <p:tavLst>
                                        <p:tav tm="0">
                                          <p:val>
                                            <p:strVal val="0-#ppt_w/2"/>
                                          </p:val>
                                        </p:tav>
                                        <p:tav tm="100000">
                                          <p:val>
                                            <p:strVal val="#ppt_x"/>
                                          </p:val>
                                        </p:tav>
                                      </p:tavLst>
                                    </p:anim>
                                    <p:anim calcmode="lin" valueType="num">
                                      <p:cBhvr additive="base">
                                        <p:cTn id="85" dur="1000" fill="hold"/>
                                        <p:tgtEl>
                                          <p:spTgt spid="48"/>
                                        </p:tgtEl>
                                        <p:attrNameLst>
                                          <p:attrName>ppt_y</p:attrName>
                                        </p:attrNameLst>
                                      </p:cBhvr>
                                      <p:tavLst>
                                        <p:tav tm="0">
                                          <p:val>
                                            <p:strVal val="#ppt_y"/>
                                          </p:val>
                                        </p:tav>
                                        <p:tav tm="100000">
                                          <p:val>
                                            <p:strVal val="#ppt_y"/>
                                          </p:val>
                                        </p:tav>
                                      </p:tavLst>
                                    </p:anim>
                                  </p:childTnLst>
                                </p:cTn>
                              </p:par>
                              <p:par>
                                <p:cTn id="86" presetID="2" presetClass="entr" presetSubtype="8" decel="100000" fill="hold" grpId="0" nodeType="withEffect">
                                  <p:stCondLst>
                                    <p:cond delay="0"/>
                                  </p:stCondLst>
                                  <p:childTnLst>
                                    <p:set>
                                      <p:cBhvr>
                                        <p:cTn id="87" dur="1" fill="hold">
                                          <p:stCondLst>
                                            <p:cond delay="0"/>
                                          </p:stCondLst>
                                        </p:cTn>
                                        <p:tgtEl>
                                          <p:spTgt spid="49"/>
                                        </p:tgtEl>
                                        <p:attrNameLst>
                                          <p:attrName>style.visibility</p:attrName>
                                        </p:attrNameLst>
                                      </p:cBhvr>
                                      <p:to>
                                        <p:strVal val="visible"/>
                                      </p:to>
                                    </p:set>
                                    <p:anim calcmode="lin" valueType="num">
                                      <p:cBhvr additive="base">
                                        <p:cTn id="88" dur="1000" fill="hold"/>
                                        <p:tgtEl>
                                          <p:spTgt spid="49"/>
                                        </p:tgtEl>
                                        <p:attrNameLst>
                                          <p:attrName>ppt_x</p:attrName>
                                        </p:attrNameLst>
                                      </p:cBhvr>
                                      <p:tavLst>
                                        <p:tav tm="0">
                                          <p:val>
                                            <p:strVal val="0-#ppt_w/2"/>
                                          </p:val>
                                        </p:tav>
                                        <p:tav tm="100000">
                                          <p:val>
                                            <p:strVal val="#ppt_x"/>
                                          </p:val>
                                        </p:tav>
                                      </p:tavLst>
                                    </p:anim>
                                    <p:anim calcmode="lin" valueType="num">
                                      <p:cBhvr additive="base">
                                        <p:cTn id="89" dur="1000" fill="hold"/>
                                        <p:tgtEl>
                                          <p:spTgt spid="49"/>
                                        </p:tgtEl>
                                        <p:attrNameLst>
                                          <p:attrName>ppt_y</p:attrName>
                                        </p:attrNameLst>
                                      </p:cBhvr>
                                      <p:tavLst>
                                        <p:tav tm="0">
                                          <p:val>
                                            <p:strVal val="#ppt_y"/>
                                          </p:val>
                                        </p:tav>
                                        <p:tav tm="100000">
                                          <p:val>
                                            <p:strVal val="#ppt_y"/>
                                          </p:val>
                                        </p:tav>
                                      </p:tavLst>
                                    </p:anim>
                                  </p:childTnLst>
                                </p:cTn>
                              </p:par>
                              <p:par>
                                <p:cTn id="90" presetID="2" presetClass="entr" presetSubtype="8" decel="100000" fill="hold" grpId="0" nodeType="withEffect">
                                  <p:stCondLst>
                                    <p:cond delay="0"/>
                                  </p:stCondLst>
                                  <p:childTnLst>
                                    <p:set>
                                      <p:cBhvr>
                                        <p:cTn id="91" dur="1" fill="hold">
                                          <p:stCondLst>
                                            <p:cond delay="0"/>
                                          </p:stCondLst>
                                        </p:cTn>
                                        <p:tgtEl>
                                          <p:spTgt spid="47"/>
                                        </p:tgtEl>
                                        <p:attrNameLst>
                                          <p:attrName>style.visibility</p:attrName>
                                        </p:attrNameLst>
                                      </p:cBhvr>
                                      <p:to>
                                        <p:strVal val="visible"/>
                                      </p:to>
                                    </p:set>
                                    <p:anim calcmode="lin" valueType="num">
                                      <p:cBhvr additive="base">
                                        <p:cTn id="92" dur="750" fill="hold"/>
                                        <p:tgtEl>
                                          <p:spTgt spid="47"/>
                                        </p:tgtEl>
                                        <p:attrNameLst>
                                          <p:attrName>ppt_x</p:attrName>
                                        </p:attrNameLst>
                                      </p:cBhvr>
                                      <p:tavLst>
                                        <p:tav tm="0">
                                          <p:val>
                                            <p:strVal val="0-#ppt_w/2"/>
                                          </p:val>
                                        </p:tav>
                                        <p:tav tm="100000">
                                          <p:val>
                                            <p:strVal val="#ppt_x"/>
                                          </p:val>
                                        </p:tav>
                                      </p:tavLst>
                                    </p:anim>
                                    <p:anim calcmode="lin" valueType="num">
                                      <p:cBhvr additive="base">
                                        <p:cTn id="93" dur="750" fill="hold"/>
                                        <p:tgtEl>
                                          <p:spTgt spid="47"/>
                                        </p:tgtEl>
                                        <p:attrNameLst>
                                          <p:attrName>ppt_y</p:attrName>
                                        </p:attrNameLst>
                                      </p:cBhvr>
                                      <p:tavLst>
                                        <p:tav tm="0">
                                          <p:val>
                                            <p:strVal val="#ppt_y"/>
                                          </p:val>
                                        </p:tav>
                                        <p:tav tm="100000">
                                          <p:val>
                                            <p:strVal val="#ppt_y"/>
                                          </p:val>
                                        </p:tav>
                                      </p:tavLst>
                                    </p:anim>
                                  </p:childTnLst>
                                </p:cTn>
                              </p:par>
                              <p:par>
                                <p:cTn id="94" presetID="2" presetClass="entr" presetSubtype="8" decel="100000" fill="hold" grpId="0" nodeType="withEffect">
                                  <p:stCondLst>
                                    <p:cond delay="0"/>
                                  </p:stCondLst>
                                  <p:childTnLst>
                                    <p:set>
                                      <p:cBhvr>
                                        <p:cTn id="95" dur="1" fill="hold">
                                          <p:stCondLst>
                                            <p:cond delay="0"/>
                                          </p:stCondLst>
                                        </p:cTn>
                                        <p:tgtEl>
                                          <p:spTgt spid="50"/>
                                        </p:tgtEl>
                                        <p:attrNameLst>
                                          <p:attrName>style.visibility</p:attrName>
                                        </p:attrNameLst>
                                      </p:cBhvr>
                                      <p:to>
                                        <p:strVal val="visible"/>
                                      </p:to>
                                    </p:set>
                                    <p:anim calcmode="lin" valueType="num">
                                      <p:cBhvr additive="base">
                                        <p:cTn id="96" dur="750" fill="hold"/>
                                        <p:tgtEl>
                                          <p:spTgt spid="50"/>
                                        </p:tgtEl>
                                        <p:attrNameLst>
                                          <p:attrName>ppt_x</p:attrName>
                                        </p:attrNameLst>
                                      </p:cBhvr>
                                      <p:tavLst>
                                        <p:tav tm="0">
                                          <p:val>
                                            <p:strVal val="0-#ppt_w/2"/>
                                          </p:val>
                                        </p:tav>
                                        <p:tav tm="100000">
                                          <p:val>
                                            <p:strVal val="#ppt_x"/>
                                          </p:val>
                                        </p:tav>
                                      </p:tavLst>
                                    </p:anim>
                                    <p:anim calcmode="lin" valueType="num">
                                      <p:cBhvr additive="base">
                                        <p:cTn id="97" dur="75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98" restart="whenNotActive" fill="hold" evtFilter="cancelBubble" nodeType="interactiveSeq">
                <p:stCondLst>
                  <p:cond evt="onClick" delay="0">
                    <p:tgtEl>
                      <p:spTgt spid="124"/>
                    </p:tgtEl>
                  </p:cond>
                </p:stCondLst>
                <p:endSync evt="end" delay="0">
                  <p:rtn val="all"/>
                </p:endSync>
                <p:childTnLst>
                  <p:par>
                    <p:cTn id="99" fill="hold">
                      <p:stCondLst>
                        <p:cond delay="0"/>
                      </p:stCondLst>
                      <p:childTnLst>
                        <p:par>
                          <p:cTn id="100" fill="hold">
                            <p:stCondLst>
                              <p:cond delay="0"/>
                            </p:stCondLst>
                            <p:childTnLst>
                              <p:par>
                                <p:cTn id="101" presetID="35" presetClass="path" presetSubtype="0" decel="100000" fill="hold" grpId="0" nodeType="withEffect">
                                  <p:stCondLst>
                                    <p:cond delay="0"/>
                                  </p:stCondLst>
                                  <p:childTnLst>
                                    <p:animMotion origin="layout" path="M 8.33333E-7 0 L -0.33698 0 " pathEditMode="relative" rAng="0" ptsTypes="AA">
                                      <p:cBhvr>
                                        <p:cTn id="102" dur="500" fill="hold"/>
                                        <p:tgtEl>
                                          <p:spTgt spid="98"/>
                                        </p:tgtEl>
                                        <p:attrNameLst>
                                          <p:attrName>ppt_x</p:attrName>
                                          <p:attrName>ppt_y</p:attrName>
                                        </p:attrNameLst>
                                      </p:cBhvr>
                                      <p:rCtr x="-16849" y="0"/>
                                    </p:animMotion>
                                  </p:childTnLst>
                                </p:cTn>
                              </p:par>
                              <p:par>
                                <p:cTn id="103" presetID="35" presetClass="path" presetSubtype="0" decel="100000" fill="hold" grpId="0" nodeType="withEffect">
                                  <p:stCondLst>
                                    <p:cond delay="0"/>
                                  </p:stCondLst>
                                  <p:childTnLst>
                                    <p:animMotion origin="layout" path="M 8.33333E-7 0 L -0.33698 0 " pathEditMode="relative" rAng="0" ptsTypes="AA">
                                      <p:cBhvr>
                                        <p:cTn id="104" dur="750" fill="hold"/>
                                        <p:tgtEl>
                                          <p:spTgt spid="99"/>
                                        </p:tgtEl>
                                        <p:attrNameLst>
                                          <p:attrName>ppt_x</p:attrName>
                                          <p:attrName>ppt_y</p:attrName>
                                        </p:attrNameLst>
                                      </p:cBhvr>
                                      <p:rCtr x="-16849" y="0"/>
                                    </p:animMotion>
                                  </p:childTnLst>
                                </p:cTn>
                              </p:par>
                              <p:par>
                                <p:cTn id="105" presetID="35" presetClass="path" presetSubtype="0" decel="100000" fill="hold" grpId="0" nodeType="withEffect">
                                  <p:stCondLst>
                                    <p:cond delay="0"/>
                                  </p:stCondLst>
                                  <p:childTnLst>
                                    <p:animMotion origin="layout" path="M 8.33333E-7 0 L -0.33698 0 " pathEditMode="relative" rAng="0" ptsTypes="AA">
                                      <p:cBhvr>
                                        <p:cTn id="106" dur="1000" fill="hold"/>
                                        <p:tgtEl>
                                          <p:spTgt spid="100"/>
                                        </p:tgtEl>
                                        <p:attrNameLst>
                                          <p:attrName>ppt_x</p:attrName>
                                          <p:attrName>ppt_y</p:attrName>
                                        </p:attrNameLst>
                                      </p:cBhvr>
                                      <p:rCtr x="-16849" y="0"/>
                                    </p:animMotion>
                                  </p:childTnLst>
                                </p:cTn>
                              </p:par>
                              <p:par>
                                <p:cTn id="107" presetID="35" presetClass="path" presetSubtype="0" decel="100000" fill="hold" grpId="0" nodeType="withEffect">
                                  <p:stCondLst>
                                    <p:cond delay="0"/>
                                  </p:stCondLst>
                                  <p:childTnLst>
                                    <p:animMotion origin="layout" path="M 8.33333E-7 0 L -0.33698 0 " pathEditMode="relative" rAng="0" ptsTypes="AA">
                                      <p:cBhvr>
                                        <p:cTn id="108" dur="1250" fill="hold"/>
                                        <p:tgtEl>
                                          <p:spTgt spid="101"/>
                                        </p:tgtEl>
                                        <p:attrNameLst>
                                          <p:attrName>ppt_x</p:attrName>
                                          <p:attrName>ppt_y</p:attrName>
                                        </p:attrNameLst>
                                      </p:cBhvr>
                                      <p:rCtr x="-16849" y="0"/>
                                    </p:animMotion>
                                  </p:childTnLst>
                                </p:cTn>
                              </p:par>
                              <p:par>
                                <p:cTn id="109" presetID="35" presetClass="path" presetSubtype="0" decel="100000" fill="hold" grpId="0" nodeType="withEffect">
                                  <p:stCondLst>
                                    <p:cond delay="750"/>
                                  </p:stCondLst>
                                  <p:childTnLst>
                                    <p:animMotion origin="layout" path="M 8.33333E-7 0 L -0.33698 0 " pathEditMode="relative" rAng="0" ptsTypes="AA">
                                      <p:cBhvr>
                                        <p:cTn id="110" dur="500" fill="hold"/>
                                        <p:tgtEl>
                                          <p:spTgt spid="102"/>
                                        </p:tgtEl>
                                        <p:attrNameLst>
                                          <p:attrName>ppt_x</p:attrName>
                                          <p:attrName>ppt_y</p:attrName>
                                        </p:attrNameLst>
                                      </p:cBhvr>
                                      <p:rCtr x="-16849" y="0"/>
                                    </p:animMotion>
                                  </p:childTnLst>
                                </p:cTn>
                              </p:par>
                              <p:par>
                                <p:cTn id="111" presetID="35" presetClass="path" presetSubtype="0" decel="100000" fill="hold" grpId="0" nodeType="withEffect" nodePh="1">
                                  <p:stCondLst>
                                    <p:cond delay="750"/>
                                  </p:stCondLst>
                                  <p:endCondLst>
                                    <p:cond evt="begin" delay="0">
                                      <p:tn val="111"/>
                                    </p:cond>
                                  </p:endCondLst>
                                  <p:childTnLst>
                                    <p:animMotion origin="layout" path="M 8.33333E-7 0 L -0.33698 0 " pathEditMode="relative" rAng="0" ptsTypes="AA">
                                      <p:cBhvr>
                                        <p:cTn id="112" dur="500" fill="hold"/>
                                        <p:tgtEl>
                                          <p:spTgt spid="115"/>
                                        </p:tgtEl>
                                        <p:attrNameLst>
                                          <p:attrName>ppt_x</p:attrName>
                                          <p:attrName>ppt_y</p:attrName>
                                        </p:attrNameLst>
                                      </p:cBhvr>
                                      <p:rCtr x="-16849" y="0"/>
                                    </p:animMotion>
                                  </p:childTnLst>
                                </p:cTn>
                              </p:par>
                              <p:par>
                                <p:cTn id="113" presetID="35" presetClass="path" presetSubtype="0" decel="100000" fill="hold" nodeType="withEffect">
                                  <p:stCondLst>
                                    <p:cond delay="850"/>
                                  </p:stCondLst>
                                  <p:childTnLst>
                                    <p:animMotion origin="layout" path="M 8.33333E-7 0 L -0.33698 0 " pathEditMode="relative" rAng="0" ptsTypes="AA">
                                      <p:cBhvr>
                                        <p:cTn id="114" dur="500" fill="hold"/>
                                        <p:tgtEl>
                                          <p:spTgt spid="112"/>
                                        </p:tgtEl>
                                        <p:attrNameLst>
                                          <p:attrName>ppt_x</p:attrName>
                                          <p:attrName>ppt_y</p:attrName>
                                        </p:attrNameLst>
                                      </p:cBhvr>
                                      <p:rCtr x="-16849" y="0"/>
                                    </p:animMotion>
                                  </p:childTnLst>
                                </p:cTn>
                              </p:par>
                              <p:par>
                                <p:cTn id="115" presetID="35" presetClass="path" presetSubtype="0" decel="100000" fill="hold" grpId="0" nodeType="withEffect">
                                  <p:stCondLst>
                                    <p:cond delay="850"/>
                                  </p:stCondLst>
                                  <p:childTnLst>
                                    <p:animMotion origin="layout" path="M 8.33333E-7 0 L -0.33698 0 " pathEditMode="relative" rAng="0" ptsTypes="AA">
                                      <p:cBhvr>
                                        <p:cTn id="116" dur="500" fill="hold"/>
                                        <p:tgtEl>
                                          <p:spTgt spid="103"/>
                                        </p:tgtEl>
                                        <p:attrNameLst>
                                          <p:attrName>ppt_x</p:attrName>
                                          <p:attrName>ppt_y</p:attrName>
                                        </p:attrNameLst>
                                      </p:cBhvr>
                                      <p:rCtr x="-16849" y="0"/>
                                    </p:animMotion>
                                  </p:childTnLst>
                                </p:cTn>
                              </p:par>
                              <p:par>
                                <p:cTn id="117" presetID="35" presetClass="path" presetSubtype="0" decel="100000" fill="hold" grpId="0" nodeType="withEffect" nodePh="1">
                                  <p:stCondLst>
                                    <p:cond delay="850"/>
                                  </p:stCondLst>
                                  <p:endCondLst>
                                    <p:cond evt="begin" delay="0">
                                      <p:tn val="117"/>
                                    </p:cond>
                                  </p:endCondLst>
                                  <p:childTnLst>
                                    <p:animMotion origin="layout" path="M 8.33333E-7 0 L -0.33698 0 " pathEditMode="relative" rAng="0" ptsTypes="AA">
                                      <p:cBhvr>
                                        <p:cTn id="118" dur="500" fill="hold"/>
                                        <p:tgtEl>
                                          <p:spTgt spid="116"/>
                                        </p:tgtEl>
                                        <p:attrNameLst>
                                          <p:attrName>ppt_x</p:attrName>
                                          <p:attrName>ppt_y</p:attrName>
                                        </p:attrNameLst>
                                      </p:cBhvr>
                                      <p:rCtr x="-16849" y="0"/>
                                    </p:animMotion>
                                  </p:childTnLst>
                                </p:cTn>
                              </p:par>
                              <p:par>
                                <p:cTn id="119" presetID="35" presetClass="path" presetSubtype="0" decel="100000" fill="hold" nodeType="withEffect">
                                  <p:stCondLst>
                                    <p:cond delay="950"/>
                                  </p:stCondLst>
                                  <p:childTnLst>
                                    <p:animMotion origin="layout" path="M 8.33333E-7 0 L -0.33698 0 " pathEditMode="relative" rAng="0" ptsTypes="AA">
                                      <p:cBhvr>
                                        <p:cTn id="120" dur="500" fill="hold"/>
                                        <p:tgtEl>
                                          <p:spTgt spid="111"/>
                                        </p:tgtEl>
                                        <p:attrNameLst>
                                          <p:attrName>ppt_x</p:attrName>
                                          <p:attrName>ppt_y</p:attrName>
                                        </p:attrNameLst>
                                      </p:cBhvr>
                                      <p:rCtr x="-16849" y="0"/>
                                    </p:animMotion>
                                  </p:childTnLst>
                                </p:cTn>
                              </p:par>
                              <p:par>
                                <p:cTn id="121" presetID="35" presetClass="path" presetSubtype="0" decel="100000" fill="hold" grpId="0" nodeType="withEffect">
                                  <p:stCondLst>
                                    <p:cond delay="950"/>
                                  </p:stCondLst>
                                  <p:childTnLst>
                                    <p:animMotion origin="layout" path="M 8.33333E-7 0 L -0.33698 0 " pathEditMode="relative" rAng="0" ptsTypes="AA">
                                      <p:cBhvr>
                                        <p:cTn id="122" dur="500" fill="hold"/>
                                        <p:tgtEl>
                                          <p:spTgt spid="104"/>
                                        </p:tgtEl>
                                        <p:attrNameLst>
                                          <p:attrName>ppt_x</p:attrName>
                                          <p:attrName>ppt_y</p:attrName>
                                        </p:attrNameLst>
                                      </p:cBhvr>
                                      <p:rCtr x="-16849" y="0"/>
                                    </p:animMotion>
                                  </p:childTnLst>
                                </p:cTn>
                              </p:par>
                              <p:par>
                                <p:cTn id="123" presetID="35" presetClass="path" presetSubtype="0" decel="100000" fill="hold" grpId="0" nodeType="withEffect" nodePh="1">
                                  <p:stCondLst>
                                    <p:cond delay="950"/>
                                  </p:stCondLst>
                                  <p:endCondLst>
                                    <p:cond evt="begin" delay="0">
                                      <p:tn val="123"/>
                                    </p:cond>
                                  </p:endCondLst>
                                  <p:childTnLst>
                                    <p:animMotion origin="layout" path="M 8.33333E-7 0 L -0.33698 0 " pathEditMode="relative" rAng="0" ptsTypes="AA">
                                      <p:cBhvr>
                                        <p:cTn id="124" dur="500" fill="hold"/>
                                        <p:tgtEl>
                                          <p:spTgt spid="117"/>
                                        </p:tgtEl>
                                        <p:attrNameLst>
                                          <p:attrName>ppt_x</p:attrName>
                                          <p:attrName>ppt_y</p:attrName>
                                        </p:attrNameLst>
                                      </p:cBhvr>
                                      <p:rCtr x="-16849" y="0"/>
                                    </p:animMotion>
                                  </p:childTnLst>
                                </p:cTn>
                              </p:par>
                              <p:par>
                                <p:cTn id="125" presetID="35" presetClass="path" presetSubtype="0" decel="100000" fill="hold" nodeType="withEffect">
                                  <p:stCondLst>
                                    <p:cond delay="1050"/>
                                  </p:stCondLst>
                                  <p:childTnLst>
                                    <p:animMotion origin="layout" path="M 8.33333E-7 0 L -0.33698 0 " pathEditMode="relative" rAng="0" ptsTypes="AA">
                                      <p:cBhvr>
                                        <p:cTn id="126" dur="500" fill="hold"/>
                                        <p:tgtEl>
                                          <p:spTgt spid="110"/>
                                        </p:tgtEl>
                                        <p:attrNameLst>
                                          <p:attrName>ppt_x</p:attrName>
                                          <p:attrName>ppt_y</p:attrName>
                                        </p:attrNameLst>
                                      </p:cBhvr>
                                      <p:rCtr x="-16849" y="0"/>
                                    </p:animMotion>
                                  </p:childTnLst>
                                </p:cTn>
                              </p:par>
                              <p:par>
                                <p:cTn id="127" presetID="35" presetClass="path" presetSubtype="0" decel="100000" fill="hold" grpId="0" nodeType="withEffect">
                                  <p:stCondLst>
                                    <p:cond delay="1050"/>
                                  </p:stCondLst>
                                  <p:childTnLst>
                                    <p:animMotion origin="layout" path="M 8.33333E-7 0 L -0.33698 0 " pathEditMode="relative" rAng="0" ptsTypes="AA">
                                      <p:cBhvr>
                                        <p:cTn id="128" dur="500" fill="hold"/>
                                        <p:tgtEl>
                                          <p:spTgt spid="105"/>
                                        </p:tgtEl>
                                        <p:attrNameLst>
                                          <p:attrName>ppt_x</p:attrName>
                                          <p:attrName>ppt_y</p:attrName>
                                        </p:attrNameLst>
                                      </p:cBhvr>
                                      <p:rCtr x="-16849" y="0"/>
                                    </p:animMotion>
                                  </p:childTnLst>
                                </p:cTn>
                              </p:par>
                              <p:par>
                                <p:cTn id="129" presetID="35" presetClass="path" presetSubtype="0" decel="100000" fill="hold" grpId="0" nodeType="withEffect" nodePh="1">
                                  <p:stCondLst>
                                    <p:cond delay="1050"/>
                                  </p:stCondLst>
                                  <p:endCondLst>
                                    <p:cond evt="begin" delay="0">
                                      <p:tn val="129"/>
                                    </p:cond>
                                  </p:endCondLst>
                                  <p:childTnLst>
                                    <p:animMotion origin="layout" path="M 8.33333E-7 0 L -0.33698 0 " pathEditMode="relative" rAng="0" ptsTypes="AA">
                                      <p:cBhvr>
                                        <p:cTn id="130" dur="500" fill="hold"/>
                                        <p:tgtEl>
                                          <p:spTgt spid="118"/>
                                        </p:tgtEl>
                                        <p:attrNameLst>
                                          <p:attrName>ppt_x</p:attrName>
                                          <p:attrName>ppt_y</p:attrName>
                                        </p:attrNameLst>
                                      </p:cBhvr>
                                      <p:rCtr x="-16849" y="0"/>
                                    </p:animMotion>
                                  </p:childTnLst>
                                </p:cTn>
                              </p:par>
                              <p:par>
                                <p:cTn id="131" presetID="35" presetClass="path" presetSubtype="0" decel="100000" fill="hold" nodeType="withEffect">
                                  <p:stCondLst>
                                    <p:cond delay="1150"/>
                                  </p:stCondLst>
                                  <p:childTnLst>
                                    <p:animMotion origin="layout" path="M 8.33333E-7 0 L -0.33698 0 " pathEditMode="relative" rAng="0" ptsTypes="AA">
                                      <p:cBhvr>
                                        <p:cTn id="132" dur="500" fill="hold"/>
                                        <p:tgtEl>
                                          <p:spTgt spid="109"/>
                                        </p:tgtEl>
                                        <p:attrNameLst>
                                          <p:attrName>ppt_x</p:attrName>
                                          <p:attrName>ppt_y</p:attrName>
                                        </p:attrNameLst>
                                      </p:cBhvr>
                                      <p:rCtr x="-16849" y="0"/>
                                    </p:animMotion>
                                  </p:childTnLst>
                                </p:cTn>
                              </p:par>
                              <p:par>
                                <p:cTn id="133" presetID="35" presetClass="path" presetSubtype="0" decel="100000" fill="hold" grpId="0" nodeType="withEffect">
                                  <p:stCondLst>
                                    <p:cond delay="1150"/>
                                  </p:stCondLst>
                                  <p:childTnLst>
                                    <p:animMotion origin="layout" path="M 8.33333E-7 0 L -0.33698 0 " pathEditMode="relative" rAng="0" ptsTypes="AA">
                                      <p:cBhvr>
                                        <p:cTn id="134" dur="500" fill="hold"/>
                                        <p:tgtEl>
                                          <p:spTgt spid="106"/>
                                        </p:tgtEl>
                                        <p:attrNameLst>
                                          <p:attrName>ppt_x</p:attrName>
                                          <p:attrName>ppt_y</p:attrName>
                                        </p:attrNameLst>
                                      </p:cBhvr>
                                      <p:rCtr x="-16849" y="0"/>
                                    </p:animMotion>
                                  </p:childTnLst>
                                </p:cTn>
                              </p:par>
                              <p:par>
                                <p:cTn id="135" presetID="35" presetClass="path" presetSubtype="0" decel="100000" fill="hold" grpId="0" nodeType="withEffect" nodePh="1">
                                  <p:stCondLst>
                                    <p:cond delay="1150"/>
                                  </p:stCondLst>
                                  <p:endCondLst>
                                    <p:cond evt="begin" delay="0">
                                      <p:tn val="135"/>
                                    </p:cond>
                                  </p:endCondLst>
                                  <p:childTnLst>
                                    <p:animMotion origin="layout" path="M 8.33333E-7 0 L -0.33698 0 " pathEditMode="relative" rAng="0" ptsTypes="AA">
                                      <p:cBhvr>
                                        <p:cTn id="136" dur="500" fill="hold"/>
                                        <p:tgtEl>
                                          <p:spTgt spid="119"/>
                                        </p:tgtEl>
                                        <p:attrNameLst>
                                          <p:attrName>ppt_x</p:attrName>
                                          <p:attrName>ppt_y</p:attrName>
                                        </p:attrNameLst>
                                      </p:cBhvr>
                                      <p:rCtr x="-16849" y="0"/>
                                    </p:animMotion>
                                  </p:childTnLst>
                                </p:cTn>
                              </p:par>
                              <p:par>
                                <p:cTn id="137" presetID="35" presetClass="path" presetSubtype="0" decel="100000" fill="hold" nodeType="withEffect">
                                  <p:stCondLst>
                                    <p:cond delay="1250"/>
                                  </p:stCondLst>
                                  <p:childTnLst>
                                    <p:animMotion origin="layout" path="M 8.33333E-7 0 L -0.33698 0 " pathEditMode="relative" rAng="0" ptsTypes="AA">
                                      <p:cBhvr>
                                        <p:cTn id="138" dur="500" fill="hold"/>
                                        <p:tgtEl>
                                          <p:spTgt spid="108"/>
                                        </p:tgtEl>
                                        <p:attrNameLst>
                                          <p:attrName>ppt_x</p:attrName>
                                          <p:attrName>ppt_y</p:attrName>
                                        </p:attrNameLst>
                                      </p:cBhvr>
                                      <p:rCtr x="-16849" y="0"/>
                                    </p:animMotion>
                                  </p:childTnLst>
                                </p:cTn>
                              </p:par>
                              <p:par>
                                <p:cTn id="139" presetID="35" presetClass="path" presetSubtype="0" decel="100000" fill="hold" grpId="0" nodeType="withEffect">
                                  <p:stCondLst>
                                    <p:cond delay="1250"/>
                                  </p:stCondLst>
                                  <p:childTnLst>
                                    <p:animMotion origin="layout" path="M 8.33333E-7 0 L -0.33698 0 " pathEditMode="relative" rAng="0" ptsTypes="AA">
                                      <p:cBhvr>
                                        <p:cTn id="140" dur="500" fill="hold"/>
                                        <p:tgtEl>
                                          <p:spTgt spid="107"/>
                                        </p:tgtEl>
                                        <p:attrNameLst>
                                          <p:attrName>ppt_x</p:attrName>
                                          <p:attrName>ppt_y</p:attrName>
                                        </p:attrNameLst>
                                      </p:cBhvr>
                                      <p:rCtr x="-16849" y="0"/>
                                    </p:animMotion>
                                  </p:childTnLst>
                                </p:cTn>
                              </p:par>
                              <p:par>
                                <p:cTn id="141" presetID="35" presetClass="path" presetSubtype="0" decel="100000" fill="hold" grpId="0" nodeType="withEffect" nodePh="1">
                                  <p:stCondLst>
                                    <p:cond delay="1250"/>
                                  </p:stCondLst>
                                  <p:endCondLst>
                                    <p:cond evt="begin" delay="0">
                                      <p:tn val="141"/>
                                    </p:cond>
                                  </p:endCondLst>
                                  <p:childTnLst>
                                    <p:animMotion origin="layout" path="M 8.33333E-7 0 L -0.33698 0 " pathEditMode="relative" rAng="0" ptsTypes="AA">
                                      <p:cBhvr>
                                        <p:cTn id="142" dur="500" fill="hold"/>
                                        <p:tgtEl>
                                          <p:spTgt spid="120"/>
                                        </p:tgtEl>
                                        <p:attrNameLst>
                                          <p:attrName>ppt_x</p:attrName>
                                          <p:attrName>ppt_y</p:attrName>
                                        </p:attrNameLst>
                                      </p:cBhvr>
                                      <p:rCtr x="-16849" y="0"/>
                                    </p:animMotion>
                                  </p:childTnLst>
                                </p:cTn>
                              </p:par>
                              <p:par>
                                <p:cTn id="143" presetID="35" presetClass="path" presetSubtype="0" decel="100000" fill="hold" nodeType="withEffect">
                                  <p:stCondLst>
                                    <p:cond delay="1350"/>
                                  </p:stCondLst>
                                  <p:childTnLst>
                                    <p:animMotion origin="layout" path="M 8.33333E-7 0 L -0.33698 0 " pathEditMode="relative" rAng="0" ptsTypes="AA">
                                      <p:cBhvr>
                                        <p:cTn id="144" dur="500" fill="hold"/>
                                        <p:tgtEl>
                                          <p:spTgt spid="114"/>
                                        </p:tgtEl>
                                        <p:attrNameLst>
                                          <p:attrName>ppt_x</p:attrName>
                                          <p:attrName>ppt_y</p:attrName>
                                        </p:attrNameLst>
                                      </p:cBhvr>
                                      <p:rCtr x="-16849" y="0"/>
                                    </p:animMotion>
                                  </p:childTnLst>
                                </p:cTn>
                              </p:par>
                              <p:par>
                                <p:cTn id="145" presetID="35" presetClass="path" presetSubtype="0" decel="100000" fill="hold" grpId="0" nodeType="withEffect">
                                  <p:stCondLst>
                                    <p:cond delay="1350"/>
                                  </p:stCondLst>
                                  <p:childTnLst>
                                    <p:animMotion origin="layout" path="M 8.33333E-7 0 L -0.33698 0 " pathEditMode="relative" rAng="0" ptsTypes="AA">
                                      <p:cBhvr>
                                        <p:cTn id="146" dur="500" fill="hold"/>
                                        <p:tgtEl>
                                          <p:spTgt spid="113"/>
                                        </p:tgtEl>
                                        <p:attrNameLst>
                                          <p:attrName>ppt_x</p:attrName>
                                          <p:attrName>ppt_y</p:attrName>
                                        </p:attrNameLst>
                                      </p:cBhvr>
                                      <p:rCtr x="-16849" y="0"/>
                                    </p:animMotion>
                                  </p:childTnLst>
                                </p:cTn>
                              </p:par>
                              <p:par>
                                <p:cTn id="147" presetID="35" presetClass="path" presetSubtype="0" decel="100000" fill="hold" grpId="0" nodeType="withEffect" nodePh="1">
                                  <p:stCondLst>
                                    <p:cond delay="1350"/>
                                  </p:stCondLst>
                                  <p:endCondLst>
                                    <p:cond evt="begin" delay="0">
                                      <p:tn val="147"/>
                                    </p:cond>
                                  </p:endCondLst>
                                  <p:childTnLst>
                                    <p:animMotion origin="layout" path="M 8.33333E-7 0 L -0.33698 0 " pathEditMode="relative" rAng="0" ptsTypes="AA">
                                      <p:cBhvr>
                                        <p:cTn id="148" dur="500" fill="hold"/>
                                        <p:tgtEl>
                                          <p:spTgt spid="121"/>
                                        </p:tgtEl>
                                        <p:attrNameLst>
                                          <p:attrName>ppt_x</p:attrName>
                                          <p:attrName>ppt_y</p:attrName>
                                        </p:attrNameLst>
                                      </p:cBhvr>
                                      <p:rCtr x="-16849" y="0"/>
                                    </p:animMotion>
                                  </p:childTnLst>
                                </p:cTn>
                              </p:par>
                              <p:par>
                                <p:cTn id="149" presetID="10" presetClass="entr" presetSubtype="0" fill="hold" grpId="0" nodeType="withEffect" nodePh="1">
                                  <p:stCondLst>
                                    <p:cond delay="0"/>
                                  </p:stCondLst>
                                  <p:endCondLst>
                                    <p:cond evt="begin" delay="0">
                                      <p:tn val="149"/>
                                    </p:cond>
                                  </p:endCondLst>
                                  <p:childTnLst>
                                    <p:set>
                                      <p:cBhvr>
                                        <p:cTn id="150" dur="1" fill="hold">
                                          <p:stCondLst>
                                            <p:cond delay="0"/>
                                          </p:stCondLst>
                                        </p:cTn>
                                        <p:tgtEl>
                                          <p:spTgt spid="126"/>
                                        </p:tgtEl>
                                        <p:attrNameLst>
                                          <p:attrName>style.visibility</p:attrName>
                                        </p:attrNameLst>
                                      </p:cBhvr>
                                      <p:to>
                                        <p:strVal val="visible"/>
                                      </p:to>
                                    </p:set>
                                    <p:animEffect transition="in" filter="fade">
                                      <p:cBhvr>
                                        <p:cTn id="151" dur="1000"/>
                                        <p:tgtEl>
                                          <p:spTgt spid="126"/>
                                        </p:tgtEl>
                                      </p:cBhvr>
                                    </p:animEffect>
                                  </p:childTnLst>
                                </p:cTn>
                              </p:par>
                              <p:par>
                                <p:cTn id="152" presetID="10" presetClass="exit" presetSubtype="0" fill="hold" grpId="0" nodeType="withEffect">
                                  <p:stCondLst>
                                    <p:cond delay="0"/>
                                  </p:stCondLst>
                                  <p:childTnLst>
                                    <p:animEffect transition="out" filter="fade">
                                      <p:cBhvr>
                                        <p:cTn id="153" dur="500"/>
                                        <p:tgtEl>
                                          <p:spTgt spid="123"/>
                                        </p:tgtEl>
                                      </p:cBhvr>
                                    </p:animEffect>
                                    <p:set>
                                      <p:cBhvr>
                                        <p:cTn id="154" dur="1" fill="hold">
                                          <p:stCondLst>
                                            <p:cond delay="499"/>
                                          </p:stCondLst>
                                        </p:cTn>
                                        <p:tgtEl>
                                          <p:spTgt spid="123"/>
                                        </p:tgtEl>
                                        <p:attrNameLst>
                                          <p:attrName>style.visibility</p:attrName>
                                        </p:attrNameLst>
                                      </p:cBhvr>
                                      <p:to>
                                        <p:strVal val="hidden"/>
                                      </p:to>
                                    </p:set>
                                  </p:childTnLst>
                                </p:cTn>
                              </p:par>
                              <p:par>
                                <p:cTn id="155" presetID="53" presetClass="entr" presetSubtype="16" fill="hold" grpId="0" nodeType="withEffect">
                                  <p:stCondLst>
                                    <p:cond delay="0"/>
                                  </p:stCondLst>
                                  <p:childTnLst>
                                    <p:set>
                                      <p:cBhvr>
                                        <p:cTn id="156" dur="1" fill="hold">
                                          <p:stCondLst>
                                            <p:cond delay="0"/>
                                          </p:stCondLst>
                                        </p:cTn>
                                        <p:tgtEl>
                                          <p:spTgt spid="125"/>
                                        </p:tgtEl>
                                        <p:attrNameLst>
                                          <p:attrName>style.visibility</p:attrName>
                                        </p:attrNameLst>
                                      </p:cBhvr>
                                      <p:to>
                                        <p:strVal val="visible"/>
                                      </p:to>
                                    </p:set>
                                    <p:anim calcmode="lin" valueType="num">
                                      <p:cBhvr>
                                        <p:cTn id="157" dur="500" fill="hold"/>
                                        <p:tgtEl>
                                          <p:spTgt spid="125"/>
                                        </p:tgtEl>
                                        <p:attrNameLst>
                                          <p:attrName>ppt_w</p:attrName>
                                        </p:attrNameLst>
                                      </p:cBhvr>
                                      <p:tavLst>
                                        <p:tav tm="0">
                                          <p:val>
                                            <p:fltVal val="0"/>
                                          </p:val>
                                        </p:tav>
                                        <p:tav tm="100000">
                                          <p:val>
                                            <p:strVal val="#ppt_w"/>
                                          </p:val>
                                        </p:tav>
                                      </p:tavLst>
                                    </p:anim>
                                    <p:anim calcmode="lin" valueType="num">
                                      <p:cBhvr>
                                        <p:cTn id="158" dur="500" fill="hold"/>
                                        <p:tgtEl>
                                          <p:spTgt spid="125"/>
                                        </p:tgtEl>
                                        <p:attrNameLst>
                                          <p:attrName>ppt_h</p:attrName>
                                        </p:attrNameLst>
                                      </p:cBhvr>
                                      <p:tavLst>
                                        <p:tav tm="0">
                                          <p:val>
                                            <p:fltVal val="0"/>
                                          </p:val>
                                        </p:tav>
                                        <p:tav tm="100000">
                                          <p:val>
                                            <p:strVal val="#ppt_h"/>
                                          </p:val>
                                        </p:tav>
                                      </p:tavLst>
                                    </p:anim>
                                    <p:animEffect transition="in" filter="fade">
                                      <p:cBhvr>
                                        <p:cTn id="159" dur="500"/>
                                        <p:tgtEl>
                                          <p:spTgt spid="125"/>
                                        </p:tgtEl>
                                      </p:cBhvr>
                                    </p:animEffect>
                                  </p:childTnLst>
                                </p:cTn>
                              </p:par>
                            </p:childTnLst>
                          </p:cTn>
                        </p:par>
                      </p:childTnLst>
                    </p:cTn>
                  </p:par>
                </p:childTnLst>
              </p:cTn>
              <p:nextCondLst>
                <p:cond evt="onClick" delay="0">
                  <p:tgtEl>
                    <p:spTgt spid="124"/>
                  </p:tgtEl>
                </p:cond>
              </p:nextCondLst>
            </p:seq>
            <p:seq concurrent="1" nextAc="seek">
              <p:cTn id="160" restart="whenNotActive" fill="hold" evtFilter="cancelBubble" nodeType="interactiveSeq">
                <p:stCondLst>
                  <p:cond evt="onClick" delay="0">
                    <p:tgtEl>
                      <p:spTgt spid="126"/>
                    </p:tgtEl>
                  </p:cond>
                </p:stCondLst>
                <p:endSync evt="end" delay="0">
                  <p:rtn val="all"/>
                </p:endSync>
                <p:childTnLst>
                  <p:par>
                    <p:cTn id="161" fill="hold">
                      <p:stCondLst>
                        <p:cond delay="0"/>
                      </p:stCondLst>
                      <p:childTnLst>
                        <p:par>
                          <p:cTn id="162" fill="hold">
                            <p:stCondLst>
                              <p:cond delay="0"/>
                            </p:stCondLst>
                            <p:childTnLst>
                              <p:par>
                                <p:cTn id="163" presetID="63" presetClass="path" presetSubtype="0" accel="100000" fill="hold" grpId="1" nodeType="withEffect">
                                  <p:stCondLst>
                                    <p:cond delay="600"/>
                                  </p:stCondLst>
                                  <p:childTnLst>
                                    <p:animMotion origin="layout" path="M -0.33698 0 L 1.66667E-6 0 " pathEditMode="relative" rAng="0" ptsTypes="AA">
                                      <p:cBhvr>
                                        <p:cTn id="164" dur="500" fill="hold"/>
                                        <p:tgtEl>
                                          <p:spTgt spid="102"/>
                                        </p:tgtEl>
                                        <p:attrNameLst>
                                          <p:attrName>ppt_x</p:attrName>
                                          <p:attrName>ppt_y</p:attrName>
                                        </p:attrNameLst>
                                      </p:cBhvr>
                                      <p:rCtr x="16823" y="0"/>
                                    </p:animMotion>
                                  </p:childTnLst>
                                </p:cTn>
                              </p:par>
                              <p:par>
                                <p:cTn id="165" presetID="63" presetClass="path" presetSubtype="0" accel="100000" fill="hold" grpId="1" nodeType="withEffect" nodePh="1">
                                  <p:stCondLst>
                                    <p:cond delay="600"/>
                                  </p:stCondLst>
                                  <p:endCondLst>
                                    <p:cond evt="begin" delay="0">
                                      <p:tn val="165"/>
                                    </p:cond>
                                  </p:endCondLst>
                                  <p:childTnLst>
                                    <p:animMotion origin="layout" path="M -0.33698 0 L 1.66667E-6 0 " pathEditMode="relative" rAng="0" ptsTypes="AA">
                                      <p:cBhvr>
                                        <p:cTn id="166" dur="500" fill="hold"/>
                                        <p:tgtEl>
                                          <p:spTgt spid="115"/>
                                        </p:tgtEl>
                                        <p:attrNameLst>
                                          <p:attrName>ppt_x</p:attrName>
                                          <p:attrName>ppt_y</p:attrName>
                                        </p:attrNameLst>
                                      </p:cBhvr>
                                      <p:rCtr x="16823" y="0"/>
                                    </p:animMotion>
                                  </p:childTnLst>
                                </p:cTn>
                              </p:par>
                              <p:par>
                                <p:cTn id="167" presetID="63" presetClass="path" presetSubtype="0" accel="100000" fill="hold" nodeType="withEffect">
                                  <p:stCondLst>
                                    <p:cond delay="600"/>
                                  </p:stCondLst>
                                  <p:childTnLst>
                                    <p:animMotion origin="layout" path="M -0.33698 0 L 1.66667E-6 0 " pathEditMode="relative" rAng="0" ptsTypes="AA">
                                      <p:cBhvr>
                                        <p:cTn id="168" dur="500" fill="hold"/>
                                        <p:tgtEl>
                                          <p:spTgt spid="112"/>
                                        </p:tgtEl>
                                        <p:attrNameLst>
                                          <p:attrName>ppt_x</p:attrName>
                                          <p:attrName>ppt_y</p:attrName>
                                        </p:attrNameLst>
                                      </p:cBhvr>
                                      <p:rCtr x="16823" y="0"/>
                                    </p:animMotion>
                                  </p:childTnLst>
                                </p:cTn>
                              </p:par>
                              <p:par>
                                <p:cTn id="169" presetID="63" presetClass="path" presetSubtype="0" accel="100000" fill="hold" grpId="1" nodeType="withEffect">
                                  <p:stCondLst>
                                    <p:cond delay="500"/>
                                  </p:stCondLst>
                                  <p:childTnLst>
                                    <p:animMotion origin="layout" path="M -0.33698 0 L 1.66667E-6 0 " pathEditMode="relative" rAng="0" ptsTypes="AA">
                                      <p:cBhvr>
                                        <p:cTn id="170" dur="500" fill="hold"/>
                                        <p:tgtEl>
                                          <p:spTgt spid="103"/>
                                        </p:tgtEl>
                                        <p:attrNameLst>
                                          <p:attrName>ppt_x</p:attrName>
                                          <p:attrName>ppt_y</p:attrName>
                                        </p:attrNameLst>
                                      </p:cBhvr>
                                      <p:rCtr x="16823" y="0"/>
                                    </p:animMotion>
                                  </p:childTnLst>
                                </p:cTn>
                              </p:par>
                              <p:par>
                                <p:cTn id="171" presetID="63" presetClass="path" presetSubtype="0" accel="100000" fill="hold" grpId="1" nodeType="withEffect" nodePh="1">
                                  <p:stCondLst>
                                    <p:cond delay="500"/>
                                  </p:stCondLst>
                                  <p:endCondLst>
                                    <p:cond evt="begin" delay="0">
                                      <p:tn val="171"/>
                                    </p:cond>
                                  </p:endCondLst>
                                  <p:childTnLst>
                                    <p:animMotion origin="layout" path="M -0.33698 0 L 1.66667E-6 0 " pathEditMode="relative" rAng="0" ptsTypes="AA">
                                      <p:cBhvr>
                                        <p:cTn id="172" dur="500" fill="hold"/>
                                        <p:tgtEl>
                                          <p:spTgt spid="116"/>
                                        </p:tgtEl>
                                        <p:attrNameLst>
                                          <p:attrName>ppt_x</p:attrName>
                                          <p:attrName>ppt_y</p:attrName>
                                        </p:attrNameLst>
                                      </p:cBhvr>
                                      <p:rCtr x="16823" y="0"/>
                                    </p:animMotion>
                                  </p:childTnLst>
                                </p:cTn>
                              </p:par>
                              <p:par>
                                <p:cTn id="173" presetID="63" presetClass="path" presetSubtype="0" accel="100000" fill="hold" nodeType="withEffect">
                                  <p:stCondLst>
                                    <p:cond delay="500"/>
                                  </p:stCondLst>
                                  <p:childTnLst>
                                    <p:animMotion origin="layout" path="M -0.33698 0 L 1.66667E-6 0 " pathEditMode="relative" rAng="0" ptsTypes="AA">
                                      <p:cBhvr>
                                        <p:cTn id="174" dur="500" fill="hold"/>
                                        <p:tgtEl>
                                          <p:spTgt spid="111"/>
                                        </p:tgtEl>
                                        <p:attrNameLst>
                                          <p:attrName>ppt_x</p:attrName>
                                          <p:attrName>ppt_y</p:attrName>
                                        </p:attrNameLst>
                                      </p:cBhvr>
                                      <p:rCtr x="16823" y="0"/>
                                    </p:animMotion>
                                  </p:childTnLst>
                                </p:cTn>
                              </p:par>
                              <p:par>
                                <p:cTn id="175" presetID="63" presetClass="path" presetSubtype="0" accel="100000" fill="hold" grpId="1" nodeType="withEffect">
                                  <p:stCondLst>
                                    <p:cond delay="400"/>
                                  </p:stCondLst>
                                  <p:childTnLst>
                                    <p:animMotion origin="layout" path="M -0.33698 0 L 1.66667E-6 0 " pathEditMode="relative" rAng="0" ptsTypes="AA">
                                      <p:cBhvr>
                                        <p:cTn id="176" dur="500" fill="hold"/>
                                        <p:tgtEl>
                                          <p:spTgt spid="104"/>
                                        </p:tgtEl>
                                        <p:attrNameLst>
                                          <p:attrName>ppt_x</p:attrName>
                                          <p:attrName>ppt_y</p:attrName>
                                        </p:attrNameLst>
                                      </p:cBhvr>
                                      <p:rCtr x="16823" y="0"/>
                                    </p:animMotion>
                                  </p:childTnLst>
                                </p:cTn>
                              </p:par>
                              <p:par>
                                <p:cTn id="177" presetID="63" presetClass="path" presetSubtype="0" accel="100000" fill="hold" grpId="1" nodeType="withEffect" nodePh="1">
                                  <p:stCondLst>
                                    <p:cond delay="400"/>
                                  </p:stCondLst>
                                  <p:endCondLst>
                                    <p:cond evt="begin" delay="0">
                                      <p:tn val="177"/>
                                    </p:cond>
                                  </p:endCondLst>
                                  <p:childTnLst>
                                    <p:animMotion origin="layout" path="M -0.33698 0 L 1.66667E-6 0 " pathEditMode="relative" rAng="0" ptsTypes="AA">
                                      <p:cBhvr>
                                        <p:cTn id="178" dur="500" fill="hold"/>
                                        <p:tgtEl>
                                          <p:spTgt spid="117"/>
                                        </p:tgtEl>
                                        <p:attrNameLst>
                                          <p:attrName>ppt_x</p:attrName>
                                          <p:attrName>ppt_y</p:attrName>
                                        </p:attrNameLst>
                                      </p:cBhvr>
                                      <p:rCtr x="16823" y="0"/>
                                    </p:animMotion>
                                  </p:childTnLst>
                                </p:cTn>
                              </p:par>
                              <p:par>
                                <p:cTn id="179" presetID="63" presetClass="path" presetSubtype="0" accel="100000" fill="hold" nodeType="withEffect">
                                  <p:stCondLst>
                                    <p:cond delay="400"/>
                                  </p:stCondLst>
                                  <p:childTnLst>
                                    <p:animMotion origin="layout" path="M -0.33698 0 L 1.66667E-6 0 " pathEditMode="relative" rAng="0" ptsTypes="AA">
                                      <p:cBhvr>
                                        <p:cTn id="180" dur="500" fill="hold"/>
                                        <p:tgtEl>
                                          <p:spTgt spid="110"/>
                                        </p:tgtEl>
                                        <p:attrNameLst>
                                          <p:attrName>ppt_x</p:attrName>
                                          <p:attrName>ppt_y</p:attrName>
                                        </p:attrNameLst>
                                      </p:cBhvr>
                                      <p:rCtr x="16823" y="0"/>
                                    </p:animMotion>
                                  </p:childTnLst>
                                </p:cTn>
                              </p:par>
                              <p:par>
                                <p:cTn id="181" presetID="63" presetClass="path" presetSubtype="0" accel="100000" fill="hold" grpId="1" nodeType="withEffect">
                                  <p:stCondLst>
                                    <p:cond delay="300"/>
                                  </p:stCondLst>
                                  <p:childTnLst>
                                    <p:animMotion origin="layout" path="M -0.33698 0 L 1.66667E-6 0 " pathEditMode="relative" rAng="0" ptsTypes="AA">
                                      <p:cBhvr>
                                        <p:cTn id="182" dur="500" fill="hold"/>
                                        <p:tgtEl>
                                          <p:spTgt spid="105"/>
                                        </p:tgtEl>
                                        <p:attrNameLst>
                                          <p:attrName>ppt_x</p:attrName>
                                          <p:attrName>ppt_y</p:attrName>
                                        </p:attrNameLst>
                                      </p:cBhvr>
                                      <p:rCtr x="16823" y="0"/>
                                    </p:animMotion>
                                  </p:childTnLst>
                                </p:cTn>
                              </p:par>
                              <p:par>
                                <p:cTn id="183" presetID="63" presetClass="path" presetSubtype="0" accel="100000" fill="hold" grpId="1" nodeType="withEffect" nodePh="1">
                                  <p:stCondLst>
                                    <p:cond delay="300"/>
                                  </p:stCondLst>
                                  <p:endCondLst>
                                    <p:cond evt="begin" delay="0">
                                      <p:tn val="183"/>
                                    </p:cond>
                                  </p:endCondLst>
                                  <p:childTnLst>
                                    <p:animMotion origin="layout" path="M -0.33698 0 L 1.66667E-6 0 " pathEditMode="relative" rAng="0" ptsTypes="AA">
                                      <p:cBhvr>
                                        <p:cTn id="184" dur="500" fill="hold"/>
                                        <p:tgtEl>
                                          <p:spTgt spid="118"/>
                                        </p:tgtEl>
                                        <p:attrNameLst>
                                          <p:attrName>ppt_x</p:attrName>
                                          <p:attrName>ppt_y</p:attrName>
                                        </p:attrNameLst>
                                      </p:cBhvr>
                                      <p:rCtr x="16823" y="0"/>
                                    </p:animMotion>
                                  </p:childTnLst>
                                </p:cTn>
                              </p:par>
                              <p:par>
                                <p:cTn id="185" presetID="63" presetClass="path" presetSubtype="0" accel="100000" fill="hold" nodeType="withEffect">
                                  <p:stCondLst>
                                    <p:cond delay="300"/>
                                  </p:stCondLst>
                                  <p:childTnLst>
                                    <p:animMotion origin="layout" path="M -0.33698 0 L 1.66667E-6 0 " pathEditMode="relative" rAng="0" ptsTypes="AA">
                                      <p:cBhvr>
                                        <p:cTn id="186" dur="500" fill="hold"/>
                                        <p:tgtEl>
                                          <p:spTgt spid="109"/>
                                        </p:tgtEl>
                                        <p:attrNameLst>
                                          <p:attrName>ppt_x</p:attrName>
                                          <p:attrName>ppt_y</p:attrName>
                                        </p:attrNameLst>
                                      </p:cBhvr>
                                      <p:rCtr x="16823" y="0"/>
                                    </p:animMotion>
                                  </p:childTnLst>
                                </p:cTn>
                              </p:par>
                              <p:par>
                                <p:cTn id="187" presetID="63" presetClass="path" presetSubtype="0" accel="100000" fill="hold" grpId="1" nodeType="withEffect">
                                  <p:stCondLst>
                                    <p:cond delay="200"/>
                                  </p:stCondLst>
                                  <p:childTnLst>
                                    <p:animMotion origin="layout" path="M -0.33698 0 L 1.66667E-6 0 " pathEditMode="relative" rAng="0" ptsTypes="AA">
                                      <p:cBhvr>
                                        <p:cTn id="188" dur="500" fill="hold"/>
                                        <p:tgtEl>
                                          <p:spTgt spid="106"/>
                                        </p:tgtEl>
                                        <p:attrNameLst>
                                          <p:attrName>ppt_x</p:attrName>
                                          <p:attrName>ppt_y</p:attrName>
                                        </p:attrNameLst>
                                      </p:cBhvr>
                                      <p:rCtr x="16823" y="0"/>
                                    </p:animMotion>
                                  </p:childTnLst>
                                </p:cTn>
                              </p:par>
                              <p:par>
                                <p:cTn id="189" presetID="63" presetClass="path" presetSubtype="0" accel="100000" fill="hold" grpId="1" nodeType="withEffect" nodePh="1">
                                  <p:stCondLst>
                                    <p:cond delay="200"/>
                                  </p:stCondLst>
                                  <p:endCondLst>
                                    <p:cond evt="begin" delay="0">
                                      <p:tn val="189"/>
                                    </p:cond>
                                  </p:endCondLst>
                                  <p:childTnLst>
                                    <p:animMotion origin="layout" path="M -0.33698 0 L 1.66667E-6 0 " pathEditMode="relative" rAng="0" ptsTypes="AA">
                                      <p:cBhvr>
                                        <p:cTn id="190" dur="500" fill="hold"/>
                                        <p:tgtEl>
                                          <p:spTgt spid="119"/>
                                        </p:tgtEl>
                                        <p:attrNameLst>
                                          <p:attrName>ppt_x</p:attrName>
                                          <p:attrName>ppt_y</p:attrName>
                                        </p:attrNameLst>
                                      </p:cBhvr>
                                      <p:rCtr x="16823" y="0"/>
                                    </p:animMotion>
                                  </p:childTnLst>
                                </p:cTn>
                              </p:par>
                              <p:par>
                                <p:cTn id="191" presetID="63" presetClass="path" presetSubtype="0" accel="100000" fill="hold" nodeType="withEffect">
                                  <p:stCondLst>
                                    <p:cond delay="200"/>
                                  </p:stCondLst>
                                  <p:childTnLst>
                                    <p:animMotion origin="layout" path="M -0.33698 0 L 1.66667E-6 0 " pathEditMode="relative" rAng="0" ptsTypes="AA">
                                      <p:cBhvr>
                                        <p:cTn id="192" dur="500" fill="hold"/>
                                        <p:tgtEl>
                                          <p:spTgt spid="108"/>
                                        </p:tgtEl>
                                        <p:attrNameLst>
                                          <p:attrName>ppt_x</p:attrName>
                                          <p:attrName>ppt_y</p:attrName>
                                        </p:attrNameLst>
                                      </p:cBhvr>
                                      <p:rCtr x="16823" y="0"/>
                                    </p:animMotion>
                                  </p:childTnLst>
                                </p:cTn>
                              </p:par>
                              <p:par>
                                <p:cTn id="193" presetID="63" presetClass="path" presetSubtype="0" accel="100000" fill="hold" grpId="1" nodeType="withEffect">
                                  <p:stCondLst>
                                    <p:cond delay="100"/>
                                  </p:stCondLst>
                                  <p:childTnLst>
                                    <p:animMotion origin="layout" path="M -0.33698 0 L 1.66667E-6 0 " pathEditMode="relative" rAng="0" ptsTypes="AA">
                                      <p:cBhvr>
                                        <p:cTn id="194" dur="500" fill="hold"/>
                                        <p:tgtEl>
                                          <p:spTgt spid="107"/>
                                        </p:tgtEl>
                                        <p:attrNameLst>
                                          <p:attrName>ppt_x</p:attrName>
                                          <p:attrName>ppt_y</p:attrName>
                                        </p:attrNameLst>
                                      </p:cBhvr>
                                      <p:rCtr x="16823" y="0"/>
                                    </p:animMotion>
                                  </p:childTnLst>
                                </p:cTn>
                              </p:par>
                              <p:par>
                                <p:cTn id="195" presetID="63" presetClass="path" presetSubtype="0" accel="100000" fill="hold" grpId="1" nodeType="withEffect" nodePh="1">
                                  <p:stCondLst>
                                    <p:cond delay="100"/>
                                  </p:stCondLst>
                                  <p:endCondLst>
                                    <p:cond evt="begin" delay="0">
                                      <p:tn val="195"/>
                                    </p:cond>
                                  </p:endCondLst>
                                  <p:childTnLst>
                                    <p:animMotion origin="layout" path="M -0.33698 0 L 1.66667E-6 0 " pathEditMode="relative" rAng="0" ptsTypes="AA">
                                      <p:cBhvr>
                                        <p:cTn id="196" dur="500" fill="hold"/>
                                        <p:tgtEl>
                                          <p:spTgt spid="120"/>
                                        </p:tgtEl>
                                        <p:attrNameLst>
                                          <p:attrName>ppt_x</p:attrName>
                                          <p:attrName>ppt_y</p:attrName>
                                        </p:attrNameLst>
                                      </p:cBhvr>
                                      <p:rCtr x="16823" y="0"/>
                                    </p:animMotion>
                                  </p:childTnLst>
                                </p:cTn>
                              </p:par>
                              <p:par>
                                <p:cTn id="197" presetID="63" presetClass="path" presetSubtype="0" accel="100000" fill="hold" nodeType="withEffect">
                                  <p:stCondLst>
                                    <p:cond delay="100"/>
                                  </p:stCondLst>
                                  <p:childTnLst>
                                    <p:animMotion origin="layout" path="M -0.33698 0 L 1.66667E-6 0 " pathEditMode="relative" rAng="0" ptsTypes="AA">
                                      <p:cBhvr>
                                        <p:cTn id="198" dur="500" fill="hold"/>
                                        <p:tgtEl>
                                          <p:spTgt spid="114"/>
                                        </p:tgtEl>
                                        <p:attrNameLst>
                                          <p:attrName>ppt_x</p:attrName>
                                          <p:attrName>ppt_y</p:attrName>
                                        </p:attrNameLst>
                                      </p:cBhvr>
                                      <p:rCtr x="16823" y="0"/>
                                    </p:animMotion>
                                  </p:childTnLst>
                                </p:cTn>
                              </p:par>
                              <p:par>
                                <p:cTn id="199" presetID="63" presetClass="path" presetSubtype="0" accel="100000" fill="hold" grpId="1" nodeType="withEffect">
                                  <p:stCondLst>
                                    <p:cond delay="0"/>
                                  </p:stCondLst>
                                  <p:childTnLst>
                                    <p:animMotion origin="layout" path="M -0.33698 0 L 1.66667E-6 0 " pathEditMode="relative" rAng="0" ptsTypes="AA">
                                      <p:cBhvr>
                                        <p:cTn id="200" dur="500" fill="hold"/>
                                        <p:tgtEl>
                                          <p:spTgt spid="113"/>
                                        </p:tgtEl>
                                        <p:attrNameLst>
                                          <p:attrName>ppt_x</p:attrName>
                                          <p:attrName>ppt_y</p:attrName>
                                        </p:attrNameLst>
                                      </p:cBhvr>
                                      <p:rCtr x="16823" y="0"/>
                                    </p:animMotion>
                                  </p:childTnLst>
                                </p:cTn>
                              </p:par>
                              <p:par>
                                <p:cTn id="201" presetID="63" presetClass="path" presetSubtype="0" accel="100000" fill="hold" grpId="1" nodeType="withEffect" nodePh="1">
                                  <p:stCondLst>
                                    <p:cond delay="0"/>
                                  </p:stCondLst>
                                  <p:endCondLst>
                                    <p:cond evt="begin" delay="0">
                                      <p:tn val="201"/>
                                    </p:cond>
                                  </p:endCondLst>
                                  <p:childTnLst>
                                    <p:animMotion origin="layout" path="M -0.33698 0 L 1.66667E-6 0 " pathEditMode="relative" rAng="0" ptsTypes="AA">
                                      <p:cBhvr>
                                        <p:cTn id="202" dur="500" fill="hold"/>
                                        <p:tgtEl>
                                          <p:spTgt spid="121"/>
                                        </p:tgtEl>
                                        <p:attrNameLst>
                                          <p:attrName>ppt_x</p:attrName>
                                          <p:attrName>ppt_y</p:attrName>
                                        </p:attrNameLst>
                                      </p:cBhvr>
                                      <p:rCtr x="16823" y="0"/>
                                    </p:animMotion>
                                  </p:childTnLst>
                                </p:cTn>
                              </p:par>
                              <p:par>
                                <p:cTn id="203" presetID="10" presetClass="exit" presetSubtype="0" fill="hold" grpId="1" nodeType="withEffect">
                                  <p:stCondLst>
                                    <p:cond delay="0"/>
                                  </p:stCondLst>
                                  <p:childTnLst>
                                    <p:animEffect transition="out" filter="fade">
                                      <p:cBhvr>
                                        <p:cTn id="204" dur="500"/>
                                        <p:tgtEl>
                                          <p:spTgt spid="126"/>
                                        </p:tgtEl>
                                      </p:cBhvr>
                                    </p:animEffect>
                                    <p:set>
                                      <p:cBhvr>
                                        <p:cTn id="205" dur="1" fill="hold">
                                          <p:stCondLst>
                                            <p:cond delay="499"/>
                                          </p:stCondLst>
                                        </p:cTn>
                                        <p:tgtEl>
                                          <p:spTgt spid="126"/>
                                        </p:tgtEl>
                                        <p:attrNameLst>
                                          <p:attrName>style.visibility</p:attrName>
                                        </p:attrNameLst>
                                      </p:cBhvr>
                                      <p:to>
                                        <p:strVal val="hidden"/>
                                      </p:to>
                                    </p:set>
                                  </p:childTnLst>
                                </p:cTn>
                              </p:par>
                              <p:par>
                                <p:cTn id="206" presetID="53" presetClass="exit" presetSubtype="32" fill="hold" grpId="1" nodeType="withEffect">
                                  <p:stCondLst>
                                    <p:cond delay="0"/>
                                  </p:stCondLst>
                                  <p:childTnLst>
                                    <p:anim calcmode="lin" valueType="num">
                                      <p:cBhvr>
                                        <p:cTn id="207" dur="500"/>
                                        <p:tgtEl>
                                          <p:spTgt spid="125"/>
                                        </p:tgtEl>
                                        <p:attrNameLst>
                                          <p:attrName>ppt_w</p:attrName>
                                        </p:attrNameLst>
                                      </p:cBhvr>
                                      <p:tavLst>
                                        <p:tav tm="0">
                                          <p:val>
                                            <p:strVal val="ppt_w"/>
                                          </p:val>
                                        </p:tav>
                                        <p:tav tm="100000">
                                          <p:val>
                                            <p:fltVal val="0"/>
                                          </p:val>
                                        </p:tav>
                                      </p:tavLst>
                                    </p:anim>
                                    <p:anim calcmode="lin" valueType="num">
                                      <p:cBhvr>
                                        <p:cTn id="208" dur="500"/>
                                        <p:tgtEl>
                                          <p:spTgt spid="125"/>
                                        </p:tgtEl>
                                        <p:attrNameLst>
                                          <p:attrName>ppt_h</p:attrName>
                                        </p:attrNameLst>
                                      </p:cBhvr>
                                      <p:tavLst>
                                        <p:tav tm="0">
                                          <p:val>
                                            <p:strVal val="ppt_h"/>
                                          </p:val>
                                        </p:tav>
                                        <p:tav tm="100000">
                                          <p:val>
                                            <p:fltVal val="0"/>
                                          </p:val>
                                        </p:tav>
                                      </p:tavLst>
                                    </p:anim>
                                    <p:animEffect transition="out" filter="fade">
                                      <p:cBhvr>
                                        <p:cTn id="209" dur="500"/>
                                        <p:tgtEl>
                                          <p:spTgt spid="125"/>
                                        </p:tgtEl>
                                      </p:cBhvr>
                                    </p:animEffect>
                                    <p:set>
                                      <p:cBhvr>
                                        <p:cTn id="210" dur="1" fill="hold">
                                          <p:stCondLst>
                                            <p:cond delay="499"/>
                                          </p:stCondLst>
                                        </p:cTn>
                                        <p:tgtEl>
                                          <p:spTgt spid="125"/>
                                        </p:tgtEl>
                                        <p:attrNameLst>
                                          <p:attrName>style.visibility</p:attrName>
                                        </p:attrNameLst>
                                      </p:cBhvr>
                                      <p:to>
                                        <p:strVal val="hidden"/>
                                      </p:to>
                                    </p:set>
                                  </p:childTnLst>
                                </p:cTn>
                              </p:par>
                              <p:par>
                                <p:cTn id="211" presetID="10" presetClass="entr" presetSubtype="0" fill="hold" grpId="1" nodeType="withEffect">
                                  <p:stCondLst>
                                    <p:cond delay="0"/>
                                  </p:stCondLst>
                                  <p:childTnLst>
                                    <p:set>
                                      <p:cBhvr>
                                        <p:cTn id="212" dur="1" fill="hold">
                                          <p:stCondLst>
                                            <p:cond delay="0"/>
                                          </p:stCondLst>
                                        </p:cTn>
                                        <p:tgtEl>
                                          <p:spTgt spid="123"/>
                                        </p:tgtEl>
                                        <p:attrNameLst>
                                          <p:attrName>style.visibility</p:attrName>
                                        </p:attrNameLst>
                                      </p:cBhvr>
                                      <p:to>
                                        <p:strVal val="visible"/>
                                      </p:to>
                                    </p:set>
                                    <p:animEffect transition="in" filter="fade">
                                      <p:cBhvr>
                                        <p:cTn id="213" dur="500"/>
                                        <p:tgtEl>
                                          <p:spTgt spid="123"/>
                                        </p:tgtEl>
                                      </p:cBhvr>
                                    </p:animEffect>
                                  </p:childTnLst>
                                </p:cTn>
                              </p:par>
                            </p:childTnLst>
                          </p:cTn>
                        </p:par>
                        <p:par>
                          <p:cTn id="214" fill="hold">
                            <p:stCondLst>
                              <p:cond delay="1100"/>
                            </p:stCondLst>
                            <p:childTnLst>
                              <p:par>
                                <p:cTn id="215" presetID="63" presetClass="path" presetSubtype="0" accel="100000" fill="hold" grpId="1" nodeType="afterEffect">
                                  <p:stCondLst>
                                    <p:cond delay="0"/>
                                  </p:stCondLst>
                                  <p:childTnLst>
                                    <p:animMotion origin="layout" path="M -0.33698 0 L 1.66667E-6 0 " pathEditMode="relative" rAng="0" ptsTypes="AA">
                                      <p:cBhvr>
                                        <p:cTn id="216" dur="500" fill="hold"/>
                                        <p:tgtEl>
                                          <p:spTgt spid="101"/>
                                        </p:tgtEl>
                                        <p:attrNameLst>
                                          <p:attrName>ppt_x</p:attrName>
                                          <p:attrName>ppt_y</p:attrName>
                                        </p:attrNameLst>
                                      </p:cBhvr>
                                      <p:rCtr x="16823" y="0"/>
                                    </p:animMotion>
                                  </p:childTnLst>
                                </p:cTn>
                              </p:par>
                              <p:par>
                                <p:cTn id="217" presetID="63" presetClass="path" presetSubtype="0" accel="100000" fill="hold" grpId="1" nodeType="withEffect">
                                  <p:stCondLst>
                                    <p:cond delay="0"/>
                                  </p:stCondLst>
                                  <p:childTnLst>
                                    <p:animMotion origin="layout" path="M -0.33698 0 L 1.66667E-6 0 " pathEditMode="relative" rAng="0" ptsTypes="AA">
                                      <p:cBhvr>
                                        <p:cTn id="218" dur="750" fill="hold"/>
                                        <p:tgtEl>
                                          <p:spTgt spid="100"/>
                                        </p:tgtEl>
                                        <p:attrNameLst>
                                          <p:attrName>ppt_x</p:attrName>
                                          <p:attrName>ppt_y</p:attrName>
                                        </p:attrNameLst>
                                      </p:cBhvr>
                                      <p:rCtr x="16823" y="0"/>
                                    </p:animMotion>
                                  </p:childTnLst>
                                </p:cTn>
                              </p:par>
                              <p:par>
                                <p:cTn id="219" presetID="63" presetClass="path" presetSubtype="0" accel="100000" fill="hold" grpId="1" nodeType="withEffect">
                                  <p:stCondLst>
                                    <p:cond delay="0"/>
                                  </p:stCondLst>
                                  <p:childTnLst>
                                    <p:animMotion origin="layout" path="M -0.33698 0 L 1.66667E-6 0 " pathEditMode="relative" rAng="0" ptsTypes="AA">
                                      <p:cBhvr>
                                        <p:cTn id="220" dur="1000" fill="hold"/>
                                        <p:tgtEl>
                                          <p:spTgt spid="99"/>
                                        </p:tgtEl>
                                        <p:attrNameLst>
                                          <p:attrName>ppt_x</p:attrName>
                                          <p:attrName>ppt_y</p:attrName>
                                        </p:attrNameLst>
                                      </p:cBhvr>
                                      <p:rCtr x="16823" y="0"/>
                                    </p:animMotion>
                                  </p:childTnLst>
                                </p:cTn>
                              </p:par>
                              <p:par>
                                <p:cTn id="221" presetID="63" presetClass="path" presetSubtype="0" accel="100000" fill="hold" grpId="1" nodeType="withEffect">
                                  <p:stCondLst>
                                    <p:cond delay="0"/>
                                  </p:stCondLst>
                                  <p:childTnLst>
                                    <p:animMotion origin="layout" path="M -0.33698 0 L 1.66667E-6 0 " pathEditMode="relative" rAng="0" ptsTypes="AA">
                                      <p:cBhvr>
                                        <p:cTn id="222" dur="1250" fill="hold"/>
                                        <p:tgtEl>
                                          <p:spTgt spid="98"/>
                                        </p:tgtEl>
                                        <p:attrNameLst>
                                          <p:attrName>ppt_x</p:attrName>
                                          <p:attrName>ppt_y</p:attrName>
                                        </p:attrNameLst>
                                      </p:cBhvr>
                                      <p:rCtr x="16823" y="0"/>
                                    </p:animMotion>
                                  </p:childTnLst>
                                </p:cTn>
                              </p:par>
                            </p:childTnLst>
                          </p:cTn>
                        </p:par>
                      </p:childTnLst>
                    </p:cTn>
                  </p:par>
                </p:childTnLst>
              </p:cTn>
              <p:nextCondLst>
                <p:cond evt="onClick" delay="0">
                  <p:tgtEl>
                    <p:spTgt spid="126"/>
                  </p:tgtEl>
                </p:cond>
              </p:nextCondLst>
            </p:seq>
          </p:childTnLst>
        </p:cTn>
      </p:par>
    </p:tnLst>
    <p:bldLst>
      <p:bldP spid="32" grpId="0" animBg="1"/>
      <p:bldP spid="33" grpId="0"/>
      <p:bldP spid="22" grpId="0" animBg="1"/>
      <p:bldP spid="23" grpId="0" animBg="1"/>
      <p:bldP spid="24" grpId="0"/>
      <p:bldP spid="25" grpId="0"/>
      <p:bldP spid="26" grpId="0"/>
      <p:bldP spid="34" grpId="0"/>
      <p:bldP spid="36" grpId="0" animBg="1"/>
      <p:bldP spid="37" grpId="0"/>
      <p:bldP spid="38" grpId="0" animBg="1"/>
      <p:bldP spid="40" grpId="0" animBg="1"/>
      <p:bldP spid="41" grpId="0"/>
      <p:bldP spid="42" grpId="0"/>
      <p:bldP spid="47" grpId="0" animBg="1"/>
      <p:bldP spid="48" grpId="0" animBg="1"/>
      <p:bldP spid="49" grpId="0"/>
      <p:bldP spid="50" grpId="0"/>
      <p:bldP spid="53" grpId="0" animBg="1"/>
      <p:bldP spid="54" grpId="0" animBg="1"/>
      <p:bldP spid="55" grpId="0" animBg="1"/>
      <p:bldP spid="56" grpId="0" animBg="1"/>
      <p:bldP spid="57" grpId="0" animBg="1"/>
      <p:bldP spid="98" grpId="0" animBg="1"/>
      <p:bldP spid="98" grpId="1" animBg="1"/>
      <p:bldP spid="99" grpId="0" animBg="1"/>
      <p:bldP spid="99" grpId="1" animBg="1"/>
      <p:bldP spid="100" grpId="0" animBg="1"/>
      <p:bldP spid="100" grpId="1" animBg="1"/>
      <p:bldP spid="101" grpId="0" animBg="1"/>
      <p:bldP spid="101" grpId="1" animBg="1"/>
      <p:bldP spid="102" grpId="0"/>
      <p:bldP spid="102" grpId="1"/>
      <p:bldP spid="103" grpId="0"/>
      <p:bldP spid="103" grpId="1"/>
      <p:bldP spid="104" grpId="0"/>
      <p:bldP spid="104" grpId="1"/>
      <p:bldP spid="105" grpId="0"/>
      <p:bldP spid="105" grpId="1"/>
      <p:bldP spid="106" grpId="0"/>
      <p:bldP spid="106" grpId="1"/>
      <p:bldP spid="107" grpId="0"/>
      <p:bldP spid="107" grpId="1"/>
      <p:bldP spid="113" grpId="0"/>
      <p:bldP spid="113" grpId="1"/>
      <p:bldP spid="115" grpId="0"/>
      <p:bldP spid="115" grpId="1"/>
      <p:bldP spid="116" grpId="0"/>
      <p:bldP spid="116" grpId="1"/>
      <p:bldP spid="117" grpId="0"/>
      <p:bldP spid="117" grpId="1"/>
      <p:bldP spid="118" grpId="0"/>
      <p:bldP spid="118" grpId="1"/>
      <p:bldP spid="119" grpId="0"/>
      <p:bldP spid="119" grpId="1"/>
      <p:bldP spid="120" grpId="0"/>
      <p:bldP spid="120" grpId="1"/>
      <p:bldP spid="121" grpId="0"/>
      <p:bldP spid="121" grpId="1"/>
      <p:bldP spid="123" grpId="0"/>
      <p:bldP spid="123" grpId="1"/>
      <p:bldP spid="125" grpId="0" animBg="1"/>
      <p:bldP spid="125" grpId="1" animBg="1"/>
      <p:bldP spid="126" grpId="0" animBg="1"/>
      <p:bldP spid="126"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Red2">
            <a:extLst>
              <a:ext uri="{FF2B5EF4-FFF2-40B4-BE49-F238E27FC236}">
                <a16:creationId xmlns:a16="http://schemas.microsoft.com/office/drawing/2014/main" id="{B2463852-585E-45DC-ABB7-491B32A61608}"/>
              </a:ext>
            </a:extLst>
          </p:cNvPr>
          <p:cNvSpPr/>
          <p:nvPr/>
        </p:nvSpPr>
        <p:spPr>
          <a:xfrm>
            <a:off x="69483" y="0"/>
            <a:ext cx="12130553" cy="6858000"/>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9" name="!!Yellow2">
            <a:extLst>
              <a:ext uri="{FF2B5EF4-FFF2-40B4-BE49-F238E27FC236}">
                <a16:creationId xmlns:a16="http://schemas.microsoft.com/office/drawing/2014/main" id="{1FD48360-0AA6-4727-A174-746C4478BC41}"/>
              </a:ext>
            </a:extLst>
          </p:cNvPr>
          <p:cNvSpPr/>
          <p:nvPr/>
        </p:nvSpPr>
        <p:spPr>
          <a:xfrm>
            <a:off x="22680" y="0"/>
            <a:ext cx="11879033" cy="6857379"/>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0" name="!!Black2">
            <a:extLst>
              <a:ext uri="{FF2B5EF4-FFF2-40B4-BE49-F238E27FC236}">
                <a16:creationId xmlns:a16="http://schemas.microsoft.com/office/drawing/2014/main" id="{8243984C-6095-4F22-9D92-24ABF268B956}"/>
              </a:ext>
            </a:extLst>
          </p:cNvPr>
          <p:cNvSpPr/>
          <p:nvPr/>
        </p:nvSpPr>
        <p:spPr>
          <a:xfrm>
            <a:off x="-21103" y="1"/>
            <a:ext cx="11618017" cy="6857378"/>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1" name="!!White">
            <a:extLst>
              <a:ext uri="{FF2B5EF4-FFF2-40B4-BE49-F238E27FC236}">
                <a16:creationId xmlns:a16="http://schemas.microsoft.com/office/drawing/2014/main" id="{0E7740B5-5C3D-4210-A5E9-94E40EC02980}"/>
              </a:ext>
            </a:extLst>
          </p:cNvPr>
          <p:cNvSpPr/>
          <p:nvPr/>
        </p:nvSpPr>
        <p:spPr>
          <a:xfrm>
            <a:off x="-41510" y="-621"/>
            <a:ext cx="6137510" cy="68579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grpSp>
        <p:nvGrpSpPr>
          <p:cNvPr id="39" name="Groep 38">
            <a:extLst>
              <a:ext uri="{FF2B5EF4-FFF2-40B4-BE49-F238E27FC236}">
                <a16:creationId xmlns:a16="http://schemas.microsoft.com/office/drawing/2014/main" id="{5AF6DE8F-C90C-421C-B6C7-5F6F2FB03886}"/>
              </a:ext>
            </a:extLst>
          </p:cNvPr>
          <p:cNvGrpSpPr/>
          <p:nvPr/>
        </p:nvGrpSpPr>
        <p:grpSpPr>
          <a:xfrm>
            <a:off x="2827542" y="7392490"/>
            <a:ext cx="670516" cy="327296"/>
            <a:chOff x="2827542" y="4861509"/>
            <a:chExt cx="670516" cy="327296"/>
          </a:xfrm>
        </p:grpSpPr>
        <p:sp>
          <p:nvSpPr>
            <p:cNvPr id="35" name="Rechthoek: afgeronde hoeken 34">
              <a:extLst>
                <a:ext uri="{FF2B5EF4-FFF2-40B4-BE49-F238E27FC236}">
                  <a16:creationId xmlns:a16="http://schemas.microsoft.com/office/drawing/2014/main" id="{74D5A34A-7093-4647-82D6-1EC8B9240EB4}"/>
                </a:ext>
              </a:extLst>
            </p:cNvPr>
            <p:cNvSpPr/>
            <p:nvPr/>
          </p:nvSpPr>
          <p:spPr>
            <a:xfrm>
              <a:off x="2827542" y="4916390"/>
              <a:ext cx="670516"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Birdie</a:t>
              </a:r>
              <a:endParaRPr lang="en-BE" sz="1600" dirty="0">
                <a:latin typeface="Candara" panose="020E0502030303020204" pitchFamily="34" charset="0"/>
              </a:endParaRPr>
            </a:p>
          </p:txBody>
        </p:sp>
        <p:sp>
          <p:nvSpPr>
            <p:cNvPr id="162" name="Vrije vorm: vorm 161">
              <a:extLst>
                <a:ext uri="{FF2B5EF4-FFF2-40B4-BE49-F238E27FC236}">
                  <a16:creationId xmlns:a16="http://schemas.microsoft.com/office/drawing/2014/main" id="{1178072A-CE0F-4A63-B1B0-12C0FC24563D}"/>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grpSp>
        <p:nvGrpSpPr>
          <p:cNvPr id="163" name="Groep 162">
            <a:extLst>
              <a:ext uri="{FF2B5EF4-FFF2-40B4-BE49-F238E27FC236}">
                <a16:creationId xmlns:a16="http://schemas.microsoft.com/office/drawing/2014/main" id="{C1AD08B1-A638-4B31-B684-76FC04BB771E}"/>
              </a:ext>
            </a:extLst>
          </p:cNvPr>
          <p:cNvGrpSpPr/>
          <p:nvPr/>
        </p:nvGrpSpPr>
        <p:grpSpPr>
          <a:xfrm>
            <a:off x="4937821" y="7392490"/>
            <a:ext cx="670516" cy="327296"/>
            <a:chOff x="2827542" y="4861509"/>
            <a:chExt cx="670516" cy="327296"/>
          </a:xfrm>
        </p:grpSpPr>
        <p:sp>
          <p:nvSpPr>
            <p:cNvPr id="164" name="Rechthoek: afgeronde hoeken 163">
              <a:extLst>
                <a:ext uri="{FF2B5EF4-FFF2-40B4-BE49-F238E27FC236}">
                  <a16:creationId xmlns:a16="http://schemas.microsoft.com/office/drawing/2014/main" id="{1CCF70A5-117C-4BC0-83A1-29ADF528A424}"/>
                </a:ext>
              </a:extLst>
            </p:cNvPr>
            <p:cNvSpPr/>
            <p:nvPr/>
          </p:nvSpPr>
          <p:spPr>
            <a:xfrm>
              <a:off x="2827542" y="4916390"/>
              <a:ext cx="670516"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Birdie</a:t>
              </a:r>
              <a:endParaRPr lang="en-BE" sz="1600" dirty="0">
                <a:latin typeface="Candara" panose="020E0502030303020204" pitchFamily="34" charset="0"/>
              </a:endParaRPr>
            </a:p>
          </p:txBody>
        </p:sp>
        <p:sp>
          <p:nvSpPr>
            <p:cNvPr id="165" name="Vrije vorm: vorm 164">
              <a:extLst>
                <a:ext uri="{FF2B5EF4-FFF2-40B4-BE49-F238E27FC236}">
                  <a16:creationId xmlns:a16="http://schemas.microsoft.com/office/drawing/2014/main" id="{830608E6-6A9D-4DDF-8A45-F86BCDA95C3B}"/>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grpSp>
        <p:nvGrpSpPr>
          <p:cNvPr id="166" name="Groep 165">
            <a:extLst>
              <a:ext uri="{FF2B5EF4-FFF2-40B4-BE49-F238E27FC236}">
                <a16:creationId xmlns:a16="http://schemas.microsoft.com/office/drawing/2014/main" id="{C360C58B-CE3B-415A-9541-9DF37EE3E74D}"/>
              </a:ext>
            </a:extLst>
          </p:cNvPr>
          <p:cNvGrpSpPr/>
          <p:nvPr/>
        </p:nvGrpSpPr>
        <p:grpSpPr>
          <a:xfrm>
            <a:off x="7048279" y="7392490"/>
            <a:ext cx="640546" cy="327296"/>
            <a:chOff x="2842528" y="4861509"/>
            <a:chExt cx="640546" cy="327296"/>
          </a:xfrm>
        </p:grpSpPr>
        <p:sp>
          <p:nvSpPr>
            <p:cNvPr id="167" name="Rechthoek: afgeronde hoeken 166">
              <a:extLst>
                <a:ext uri="{FF2B5EF4-FFF2-40B4-BE49-F238E27FC236}">
                  <a16:creationId xmlns:a16="http://schemas.microsoft.com/office/drawing/2014/main" id="{CCC181FA-E0C1-45AC-9473-F98B1B5DDAFB}"/>
                </a:ext>
              </a:extLst>
            </p:cNvPr>
            <p:cNvSpPr/>
            <p:nvPr/>
          </p:nvSpPr>
          <p:spPr>
            <a:xfrm>
              <a:off x="2842528" y="4916390"/>
              <a:ext cx="640546" cy="27241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Eagle</a:t>
              </a:r>
              <a:endParaRPr lang="en-BE" sz="1600" dirty="0">
                <a:latin typeface="Candara" panose="020E0502030303020204" pitchFamily="34" charset="0"/>
              </a:endParaRPr>
            </a:p>
          </p:txBody>
        </p:sp>
        <p:sp>
          <p:nvSpPr>
            <p:cNvPr id="168" name="Vrije vorm: vorm 167">
              <a:extLst>
                <a:ext uri="{FF2B5EF4-FFF2-40B4-BE49-F238E27FC236}">
                  <a16:creationId xmlns:a16="http://schemas.microsoft.com/office/drawing/2014/main" id="{10C011CD-0F8E-41E9-B8B9-F9D46C3A0135}"/>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grpSp>
        <p:nvGrpSpPr>
          <p:cNvPr id="169" name="Groep 168">
            <a:extLst>
              <a:ext uri="{FF2B5EF4-FFF2-40B4-BE49-F238E27FC236}">
                <a16:creationId xmlns:a16="http://schemas.microsoft.com/office/drawing/2014/main" id="{032BCB26-D2DE-45C5-BF1D-5FA82753C694}"/>
              </a:ext>
            </a:extLst>
          </p:cNvPr>
          <p:cNvGrpSpPr/>
          <p:nvPr/>
        </p:nvGrpSpPr>
        <p:grpSpPr>
          <a:xfrm>
            <a:off x="7999001" y="7392490"/>
            <a:ext cx="861085" cy="655005"/>
            <a:chOff x="2732260" y="4861509"/>
            <a:chExt cx="861085" cy="655005"/>
          </a:xfrm>
        </p:grpSpPr>
        <p:sp>
          <p:nvSpPr>
            <p:cNvPr id="170" name="Rechthoek: afgeronde hoeken 169">
              <a:extLst>
                <a:ext uri="{FF2B5EF4-FFF2-40B4-BE49-F238E27FC236}">
                  <a16:creationId xmlns:a16="http://schemas.microsoft.com/office/drawing/2014/main" id="{197853F8-E8B9-4BF5-A3E7-B5B3AEB3478B}"/>
                </a:ext>
              </a:extLst>
            </p:cNvPr>
            <p:cNvSpPr/>
            <p:nvPr/>
          </p:nvSpPr>
          <p:spPr>
            <a:xfrm>
              <a:off x="2732260" y="4971684"/>
              <a:ext cx="861085" cy="54483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72000" tIns="0" rIns="72000" bIns="0" rtlCol="0" anchor="ctr">
              <a:spAutoFit/>
            </a:bodyPr>
            <a:lstStyle/>
            <a:p>
              <a:pPr algn="ctr"/>
              <a:r>
                <a:rPr lang="en-GB" sz="1600" dirty="0">
                  <a:latin typeface="Candara" panose="020E0502030303020204" pitchFamily="34" charset="0"/>
                </a:rPr>
                <a:t>Double </a:t>
              </a:r>
              <a:br>
                <a:rPr lang="en-GB" sz="1600" dirty="0">
                  <a:latin typeface="Candara" panose="020E0502030303020204" pitchFamily="34" charset="0"/>
                </a:rPr>
              </a:br>
              <a:r>
                <a:rPr lang="en-GB" sz="1600" dirty="0">
                  <a:latin typeface="Candara" panose="020E0502030303020204" pitchFamily="34" charset="0"/>
                </a:rPr>
                <a:t>bogey</a:t>
              </a:r>
              <a:endParaRPr lang="en-BE" sz="1600" dirty="0">
                <a:latin typeface="Candara" panose="020E0502030303020204" pitchFamily="34" charset="0"/>
              </a:endParaRPr>
            </a:p>
          </p:txBody>
        </p:sp>
        <p:sp>
          <p:nvSpPr>
            <p:cNvPr id="171" name="Vrije vorm: vorm 170">
              <a:extLst>
                <a:ext uri="{FF2B5EF4-FFF2-40B4-BE49-F238E27FC236}">
                  <a16:creationId xmlns:a16="http://schemas.microsoft.com/office/drawing/2014/main" id="{EF83CE2D-E10C-44F8-B8B1-FE97548A2269}"/>
                </a:ext>
              </a:extLst>
            </p:cNvPr>
            <p:cNvSpPr/>
            <p:nvPr/>
          </p:nvSpPr>
          <p:spPr>
            <a:xfrm rot="18900000">
              <a:off x="3050061" y="4861509"/>
              <a:ext cx="226231" cy="226231"/>
            </a:xfrm>
            <a:custGeom>
              <a:avLst/>
              <a:gdLst>
                <a:gd name="connsiteX0" fmla="*/ 226231 w 226231"/>
                <a:gd name="connsiteY0" fmla="*/ 0 h 226231"/>
                <a:gd name="connsiteX1" fmla="*/ 226231 w 226231"/>
                <a:gd name="connsiteY1" fmla="*/ 226231 h 226231"/>
                <a:gd name="connsiteX2" fmla="*/ 0 w 226231"/>
                <a:gd name="connsiteY2" fmla="*/ 0 h 226231"/>
              </a:gdLst>
              <a:ahLst/>
              <a:cxnLst>
                <a:cxn ang="0">
                  <a:pos x="connsiteX0" y="connsiteY0"/>
                </a:cxn>
                <a:cxn ang="0">
                  <a:pos x="connsiteX1" y="connsiteY1"/>
                </a:cxn>
                <a:cxn ang="0">
                  <a:pos x="connsiteX2" y="connsiteY2"/>
                </a:cxn>
              </a:cxnLst>
              <a:rect l="l" t="t" r="r" b="b"/>
              <a:pathLst>
                <a:path w="226231" h="226231">
                  <a:moveTo>
                    <a:pt x="226231" y="0"/>
                  </a:moveTo>
                  <a:lnTo>
                    <a:pt x="226231" y="226231"/>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grpSp>
      <p:sp>
        <p:nvSpPr>
          <p:cNvPr id="32" name="Rechthoek: afgeronde hoeken 31">
            <a:extLst>
              <a:ext uri="{FF2B5EF4-FFF2-40B4-BE49-F238E27FC236}">
                <a16:creationId xmlns:a16="http://schemas.microsoft.com/office/drawing/2014/main" id="{07528466-8B46-4515-B0E1-7F4C763BAB7F}"/>
              </a:ext>
            </a:extLst>
          </p:cNvPr>
          <p:cNvSpPr/>
          <p:nvPr/>
        </p:nvSpPr>
        <p:spPr>
          <a:xfrm rot="16200000">
            <a:off x="2653156" y="1574403"/>
            <a:ext cx="594030" cy="3183939"/>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33" name="Tekstvak 32">
            <a:extLst>
              <a:ext uri="{FF2B5EF4-FFF2-40B4-BE49-F238E27FC236}">
                <a16:creationId xmlns:a16="http://schemas.microsoft.com/office/drawing/2014/main" id="{A20AC0B2-4804-4192-BDC4-8D9196010EE9}"/>
              </a:ext>
            </a:extLst>
          </p:cNvPr>
          <p:cNvSpPr txBox="1"/>
          <p:nvPr/>
        </p:nvSpPr>
        <p:spPr>
          <a:xfrm>
            <a:off x="3696118" y="2867234"/>
            <a:ext cx="870065" cy="598589"/>
          </a:xfrm>
          <a:prstGeom prst="rect">
            <a:avLst/>
          </a:prstGeom>
          <a:noFill/>
        </p:spPr>
        <p:txBody>
          <a:bodyPr vert="horz" wrap="none" lIns="180000" tIns="144000" rIns="180000" bIns="144000" rtlCol="0">
            <a:spAutoFit/>
          </a:bodyPr>
          <a:lstStyle/>
          <a:p>
            <a:r>
              <a:rPr lang="nl-BE" sz="2000" b="1" dirty="0">
                <a:solidFill>
                  <a:schemeClr val="bg1"/>
                </a:solidFill>
                <a:latin typeface="Candara" panose="020E0502030303020204" pitchFamily="34" charset="0"/>
              </a:rPr>
              <a:t>2u25</a:t>
            </a:r>
            <a:endParaRPr lang="en-BE" sz="1400" b="1" dirty="0">
              <a:solidFill>
                <a:schemeClr val="bg1"/>
              </a:solidFill>
              <a:latin typeface="Candara" panose="020E0502030303020204" pitchFamily="34" charset="0"/>
            </a:endParaRPr>
          </a:p>
        </p:txBody>
      </p:sp>
      <p:sp>
        <p:nvSpPr>
          <p:cNvPr id="22" name="Rechthoek: afgeronde hoeken 21">
            <a:extLst>
              <a:ext uri="{FF2B5EF4-FFF2-40B4-BE49-F238E27FC236}">
                <a16:creationId xmlns:a16="http://schemas.microsoft.com/office/drawing/2014/main" id="{8307A93D-021D-485A-855D-F3C4C23D4155}"/>
              </a:ext>
            </a:extLst>
          </p:cNvPr>
          <p:cNvSpPr/>
          <p:nvPr/>
        </p:nvSpPr>
        <p:spPr>
          <a:xfrm rot="16200000">
            <a:off x="2226507" y="1993404"/>
            <a:ext cx="594340" cy="2345628"/>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23" name="Rechthoek: afgeronde hoeken 22">
            <a:extLst>
              <a:ext uri="{FF2B5EF4-FFF2-40B4-BE49-F238E27FC236}">
                <a16:creationId xmlns:a16="http://schemas.microsoft.com/office/drawing/2014/main" id="{F2FA34C0-5A62-4A30-AF3F-5930A5681F6F}"/>
              </a:ext>
            </a:extLst>
          </p:cNvPr>
          <p:cNvSpPr/>
          <p:nvPr/>
        </p:nvSpPr>
        <p:spPr>
          <a:xfrm rot="16200000">
            <a:off x="1797652" y="2417835"/>
            <a:ext cx="594340" cy="1498008"/>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24" name="Tekstvak 23">
            <a:extLst>
              <a:ext uri="{FF2B5EF4-FFF2-40B4-BE49-F238E27FC236}">
                <a16:creationId xmlns:a16="http://schemas.microsoft.com/office/drawing/2014/main" id="{5050E0F1-6073-49A2-B44F-52E4C290FDEA}"/>
              </a:ext>
            </a:extLst>
          </p:cNvPr>
          <p:cNvSpPr txBox="1"/>
          <p:nvPr/>
        </p:nvSpPr>
        <p:spPr>
          <a:xfrm>
            <a:off x="1358200" y="2913711"/>
            <a:ext cx="1546532" cy="506256"/>
          </a:xfrm>
          <a:prstGeom prst="rect">
            <a:avLst/>
          </a:prstGeom>
          <a:noFill/>
        </p:spPr>
        <p:txBody>
          <a:bodyPr vert="horz" wrap="none" lIns="180000" tIns="144000" rIns="180000" bIns="144000" rtlCol="0">
            <a:spAutoFit/>
          </a:bodyPr>
          <a:lstStyle/>
          <a:p>
            <a:r>
              <a:rPr lang="nl-BE" sz="1400" b="1" dirty="0">
                <a:solidFill>
                  <a:schemeClr val="bg1"/>
                </a:solidFill>
                <a:latin typeface="Candara" panose="020E0502030303020204" pitchFamily="34" charset="0"/>
              </a:rPr>
              <a:t>Thomas Pieters</a:t>
            </a:r>
            <a:endParaRPr lang="en-BE" sz="1400" b="1" dirty="0">
              <a:solidFill>
                <a:schemeClr val="bg1"/>
              </a:solidFill>
              <a:latin typeface="Candara" panose="020E0502030303020204" pitchFamily="34" charset="0"/>
            </a:endParaRPr>
          </a:p>
        </p:txBody>
      </p:sp>
      <p:sp>
        <p:nvSpPr>
          <p:cNvPr id="25" name="Tekstvak 24">
            <a:extLst>
              <a:ext uri="{FF2B5EF4-FFF2-40B4-BE49-F238E27FC236}">
                <a16:creationId xmlns:a16="http://schemas.microsoft.com/office/drawing/2014/main" id="{C8D18082-9A08-48B8-9036-AAD750DA5AD8}"/>
              </a:ext>
            </a:extLst>
          </p:cNvPr>
          <p:cNvSpPr txBox="1"/>
          <p:nvPr/>
        </p:nvSpPr>
        <p:spPr>
          <a:xfrm>
            <a:off x="2773587" y="2866924"/>
            <a:ext cx="1030365" cy="598589"/>
          </a:xfrm>
          <a:prstGeom prst="rect">
            <a:avLst/>
          </a:prstGeom>
          <a:noFill/>
        </p:spPr>
        <p:txBody>
          <a:bodyPr vert="horz" wrap="none" lIns="180000" tIns="144000" rIns="180000" bIns="144000" rtlCol="0">
            <a:spAutoFit/>
          </a:bodyPr>
          <a:lstStyle/>
          <a:p>
            <a:r>
              <a:rPr lang="nl-BE" sz="2000" b="1" dirty="0">
                <a:solidFill>
                  <a:schemeClr val="accent2"/>
                </a:solidFill>
                <a:latin typeface="Candara" panose="020E0502030303020204" pitchFamily="34" charset="0"/>
              </a:rPr>
              <a:t>00u30</a:t>
            </a:r>
            <a:endParaRPr lang="en-BE" sz="1400" b="1" dirty="0">
              <a:solidFill>
                <a:schemeClr val="accent2"/>
              </a:solidFill>
              <a:latin typeface="Candara" panose="020E0502030303020204" pitchFamily="34" charset="0"/>
            </a:endParaRPr>
          </a:p>
        </p:txBody>
      </p:sp>
      <p:sp>
        <p:nvSpPr>
          <p:cNvPr id="26" name="Tekstvak 25">
            <a:extLst>
              <a:ext uri="{FF2B5EF4-FFF2-40B4-BE49-F238E27FC236}">
                <a16:creationId xmlns:a16="http://schemas.microsoft.com/office/drawing/2014/main" id="{643B9C32-7956-465D-9500-3DBE527D8504}"/>
              </a:ext>
            </a:extLst>
          </p:cNvPr>
          <p:cNvSpPr txBox="1"/>
          <p:nvPr/>
        </p:nvSpPr>
        <p:spPr>
          <a:xfrm>
            <a:off x="2801779" y="2568636"/>
            <a:ext cx="900244" cy="215444"/>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1400" dirty="0">
                <a:latin typeface="Candara" panose="020E0502030303020204" pitchFamily="34" charset="0"/>
              </a:rPr>
              <a:t>29.07</a:t>
            </a:r>
            <a:endParaRPr lang="en-BE" sz="1400" dirty="0">
              <a:latin typeface="Candara" panose="020E0502030303020204" pitchFamily="34" charset="0"/>
            </a:endParaRPr>
          </a:p>
        </p:txBody>
      </p:sp>
      <p:sp>
        <p:nvSpPr>
          <p:cNvPr id="34" name="Tekstvak 33">
            <a:extLst>
              <a:ext uri="{FF2B5EF4-FFF2-40B4-BE49-F238E27FC236}">
                <a16:creationId xmlns:a16="http://schemas.microsoft.com/office/drawing/2014/main" id="{C67AE105-3423-490E-AB0A-1AFBDC77D9DB}"/>
              </a:ext>
            </a:extLst>
          </p:cNvPr>
          <p:cNvSpPr txBox="1"/>
          <p:nvPr/>
        </p:nvSpPr>
        <p:spPr>
          <a:xfrm>
            <a:off x="3669006" y="2568636"/>
            <a:ext cx="900244" cy="215444"/>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1400" dirty="0">
                <a:latin typeface="Candara" panose="020E0502030303020204" pitchFamily="34" charset="0"/>
              </a:rPr>
              <a:t>30.07</a:t>
            </a:r>
            <a:endParaRPr lang="en-BE" sz="1400" dirty="0">
              <a:latin typeface="Candara" panose="020E0502030303020204" pitchFamily="34" charset="0"/>
            </a:endParaRPr>
          </a:p>
        </p:txBody>
      </p:sp>
      <p:sp>
        <p:nvSpPr>
          <p:cNvPr id="36" name="Rechthoek: afgeronde hoeken 35">
            <a:extLst>
              <a:ext uri="{FF2B5EF4-FFF2-40B4-BE49-F238E27FC236}">
                <a16:creationId xmlns:a16="http://schemas.microsoft.com/office/drawing/2014/main" id="{558EF5E7-F226-4FC8-8BD9-572EC4DC441A}"/>
              </a:ext>
            </a:extLst>
          </p:cNvPr>
          <p:cNvSpPr/>
          <p:nvPr/>
        </p:nvSpPr>
        <p:spPr>
          <a:xfrm rot="16200000">
            <a:off x="2660831" y="2284091"/>
            <a:ext cx="594030" cy="3183939"/>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37" name="Tekstvak 36">
            <a:extLst>
              <a:ext uri="{FF2B5EF4-FFF2-40B4-BE49-F238E27FC236}">
                <a16:creationId xmlns:a16="http://schemas.microsoft.com/office/drawing/2014/main" id="{01352857-BBDD-4DC9-AE37-07D81193C0B4}"/>
              </a:ext>
            </a:extLst>
          </p:cNvPr>
          <p:cNvSpPr txBox="1"/>
          <p:nvPr/>
        </p:nvSpPr>
        <p:spPr>
          <a:xfrm>
            <a:off x="3656844" y="3576922"/>
            <a:ext cx="998305" cy="598589"/>
          </a:xfrm>
          <a:prstGeom prst="rect">
            <a:avLst/>
          </a:prstGeom>
          <a:noFill/>
        </p:spPr>
        <p:txBody>
          <a:bodyPr vert="horz" wrap="none" lIns="180000" tIns="144000" rIns="180000" bIns="144000" rtlCol="0">
            <a:spAutoFit/>
          </a:bodyPr>
          <a:lstStyle/>
          <a:p>
            <a:r>
              <a:rPr lang="nl-BE" sz="2000" b="1" dirty="0">
                <a:solidFill>
                  <a:schemeClr val="bg1"/>
                </a:solidFill>
                <a:latin typeface="Candara" panose="020E0502030303020204" pitchFamily="34" charset="0"/>
              </a:rPr>
              <a:t>00u41</a:t>
            </a:r>
            <a:endParaRPr lang="en-BE" sz="1400" b="1" dirty="0">
              <a:solidFill>
                <a:schemeClr val="bg1"/>
              </a:solidFill>
              <a:latin typeface="Candara" panose="020E0502030303020204" pitchFamily="34" charset="0"/>
            </a:endParaRPr>
          </a:p>
        </p:txBody>
      </p:sp>
      <p:sp>
        <p:nvSpPr>
          <p:cNvPr id="38" name="Rechthoek: afgeronde hoeken 37">
            <a:extLst>
              <a:ext uri="{FF2B5EF4-FFF2-40B4-BE49-F238E27FC236}">
                <a16:creationId xmlns:a16="http://schemas.microsoft.com/office/drawing/2014/main" id="{ECE42DE5-ADC8-4FEA-A3DF-C7A43620D567}"/>
              </a:ext>
            </a:extLst>
          </p:cNvPr>
          <p:cNvSpPr/>
          <p:nvPr/>
        </p:nvSpPr>
        <p:spPr>
          <a:xfrm rot="16200000">
            <a:off x="2234182" y="2703092"/>
            <a:ext cx="594340" cy="2345628"/>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40" name="Rechthoek: afgeronde hoeken 39">
            <a:extLst>
              <a:ext uri="{FF2B5EF4-FFF2-40B4-BE49-F238E27FC236}">
                <a16:creationId xmlns:a16="http://schemas.microsoft.com/office/drawing/2014/main" id="{6A131184-AE22-48E3-9F38-5E4CEC67E8B2}"/>
              </a:ext>
            </a:extLst>
          </p:cNvPr>
          <p:cNvSpPr/>
          <p:nvPr/>
        </p:nvSpPr>
        <p:spPr>
          <a:xfrm rot="16200000">
            <a:off x="1805327" y="3127523"/>
            <a:ext cx="594340" cy="1498008"/>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41" name="Tekstvak 40">
            <a:extLst>
              <a:ext uri="{FF2B5EF4-FFF2-40B4-BE49-F238E27FC236}">
                <a16:creationId xmlns:a16="http://schemas.microsoft.com/office/drawing/2014/main" id="{531B983D-AF75-433B-8CDB-2F68FF522A10}"/>
              </a:ext>
            </a:extLst>
          </p:cNvPr>
          <p:cNvSpPr txBox="1"/>
          <p:nvPr/>
        </p:nvSpPr>
        <p:spPr>
          <a:xfrm>
            <a:off x="1365875" y="3623399"/>
            <a:ext cx="1439131" cy="506256"/>
          </a:xfrm>
          <a:prstGeom prst="rect">
            <a:avLst/>
          </a:prstGeom>
          <a:noFill/>
        </p:spPr>
        <p:txBody>
          <a:bodyPr vert="horz" wrap="none" lIns="180000" tIns="144000" rIns="180000" bIns="144000" rtlCol="0">
            <a:spAutoFit/>
          </a:bodyPr>
          <a:lstStyle/>
          <a:p>
            <a:r>
              <a:rPr lang="nl-BE" sz="1400" b="1" dirty="0">
                <a:solidFill>
                  <a:schemeClr val="bg1"/>
                </a:solidFill>
                <a:latin typeface="Candara" panose="020E0502030303020204" pitchFamily="34" charset="0"/>
              </a:rPr>
              <a:t>Thomas </a:t>
            </a:r>
            <a:r>
              <a:rPr lang="nl-BE" sz="1400" b="1" dirty="0" err="1">
                <a:solidFill>
                  <a:schemeClr val="bg1"/>
                </a:solidFill>
                <a:latin typeface="Candara" panose="020E0502030303020204" pitchFamily="34" charset="0"/>
              </a:rPr>
              <a:t>Detry</a:t>
            </a:r>
            <a:endParaRPr lang="en-BE" sz="1400" b="1" dirty="0">
              <a:solidFill>
                <a:schemeClr val="bg1"/>
              </a:solidFill>
              <a:latin typeface="Candara" panose="020E0502030303020204" pitchFamily="34" charset="0"/>
            </a:endParaRPr>
          </a:p>
        </p:txBody>
      </p:sp>
      <p:sp>
        <p:nvSpPr>
          <p:cNvPr id="42" name="Tekstvak 41">
            <a:extLst>
              <a:ext uri="{FF2B5EF4-FFF2-40B4-BE49-F238E27FC236}">
                <a16:creationId xmlns:a16="http://schemas.microsoft.com/office/drawing/2014/main" id="{DABB2D6C-B3BC-4740-B6C9-9CF388C27EBE}"/>
              </a:ext>
            </a:extLst>
          </p:cNvPr>
          <p:cNvSpPr txBox="1"/>
          <p:nvPr/>
        </p:nvSpPr>
        <p:spPr>
          <a:xfrm>
            <a:off x="2848127" y="3576612"/>
            <a:ext cx="881286" cy="598589"/>
          </a:xfrm>
          <a:prstGeom prst="rect">
            <a:avLst/>
          </a:prstGeom>
          <a:noFill/>
        </p:spPr>
        <p:txBody>
          <a:bodyPr vert="horz" wrap="none" lIns="180000" tIns="144000" rIns="180000" bIns="144000" rtlCol="0">
            <a:spAutoFit/>
          </a:bodyPr>
          <a:lstStyle/>
          <a:p>
            <a:r>
              <a:rPr lang="nl-BE" sz="2000" b="1" dirty="0">
                <a:solidFill>
                  <a:schemeClr val="accent2"/>
                </a:solidFill>
                <a:latin typeface="Candara" panose="020E0502030303020204" pitchFamily="34" charset="0"/>
              </a:rPr>
              <a:t>2u36</a:t>
            </a:r>
            <a:endParaRPr lang="en-BE" sz="1400" b="1" dirty="0">
              <a:solidFill>
                <a:schemeClr val="accent2"/>
              </a:solidFill>
              <a:latin typeface="Candara" panose="020E0502030303020204" pitchFamily="34" charset="0"/>
            </a:endParaRPr>
          </a:p>
        </p:txBody>
      </p:sp>
      <p:sp>
        <p:nvSpPr>
          <p:cNvPr id="47" name="Rechthoek: afgeronde hoeken 46">
            <a:extLst>
              <a:ext uri="{FF2B5EF4-FFF2-40B4-BE49-F238E27FC236}">
                <a16:creationId xmlns:a16="http://schemas.microsoft.com/office/drawing/2014/main" id="{9AA8D037-095F-47F8-8990-0B64422142FB}"/>
              </a:ext>
            </a:extLst>
          </p:cNvPr>
          <p:cNvSpPr/>
          <p:nvPr/>
        </p:nvSpPr>
        <p:spPr>
          <a:xfrm rot="16200000">
            <a:off x="2651794" y="3494052"/>
            <a:ext cx="594340" cy="3186353"/>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48" name="Rechthoek: afgeronde hoeken 47">
            <a:extLst>
              <a:ext uri="{FF2B5EF4-FFF2-40B4-BE49-F238E27FC236}">
                <a16:creationId xmlns:a16="http://schemas.microsoft.com/office/drawing/2014/main" id="{8BD2A47A-6C69-45F6-A905-6803EAA9DEA6}"/>
              </a:ext>
            </a:extLst>
          </p:cNvPr>
          <p:cNvSpPr/>
          <p:nvPr/>
        </p:nvSpPr>
        <p:spPr>
          <a:xfrm rot="16200000">
            <a:off x="1830567" y="4310855"/>
            <a:ext cx="594340" cy="1553989"/>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49" name="Tekstvak 48">
            <a:extLst>
              <a:ext uri="{FF2B5EF4-FFF2-40B4-BE49-F238E27FC236}">
                <a16:creationId xmlns:a16="http://schemas.microsoft.com/office/drawing/2014/main" id="{9F425E79-AB39-4FD0-9834-9BC83C737EEA}"/>
              </a:ext>
            </a:extLst>
          </p:cNvPr>
          <p:cNvSpPr txBox="1"/>
          <p:nvPr/>
        </p:nvSpPr>
        <p:spPr>
          <a:xfrm>
            <a:off x="1363125" y="4834722"/>
            <a:ext cx="1647521" cy="506256"/>
          </a:xfrm>
          <a:prstGeom prst="rect">
            <a:avLst/>
          </a:prstGeom>
          <a:noFill/>
        </p:spPr>
        <p:txBody>
          <a:bodyPr vert="horz" wrap="none" lIns="180000" tIns="144000" rIns="180000" bIns="144000" rtlCol="0">
            <a:spAutoFit/>
          </a:bodyPr>
          <a:lstStyle/>
          <a:p>
            <a:r>
              <a:rPr lang="nl-BE" sz="1400" b="1" dirty="0">
                <a:solidFill>
                  <a:schemeClr val="bg1"/>
                </a:solidFill>
                <a:latin typeface="Candara" panose="020E0502030303020204" pitchFamily="34" charset="0"/>
              </a:rPr>
              <a:t>Manon van </a:t>
            </a:r>
            <a:r>
              <a:rPr lang="nl-BE" sz="1400" b="1" dirty="0" err="1">
                <a:solidFill>
                  <a:schemeClr val="bg1"/>
                </a:solidFill>
                <a:latin typeface="Candara" panose="020E0502030303020204" pitchFamily="34" charset="0"/>
              </a:rPr>
              <a:t>Roey</a:t>
            </a:r>
            <a:endParaRPr lang="en-BE" sz="1400" b="1" dirty="0">
              <a:solidFill>
                <a:schemeClr val="bg1"/>
              </a:solidFill>
              <a:latin typeface="Candara" panose="020E0502030303020204" pitchFamily="34" charset="0"/>
            </a:endParaRPr>
          </a:p>
        </p:txBody>
      </p:sp>
      <p:sp>
        <p:nvSpPr>
          <p:cNvPr id="50" name="Tekstvak 49">
            <a:extLst>
              <a:ext uri="{FF2B5EF4-FFF2-40B4-BE49-F238E27FC236}">
                <a16:creationId xmlns:a16="http://schemas.microsoft.com/office/drawing/2014/main" id="{F972FB86-3DE6-4B78-9EAA-21412562AB43}"/>
              </a:ext>
            </a:extLst>
          </p:cNvPr>
          <p:cNvSpPr txBox="1"/>
          <p:nvPr/>
        </p:nvSpPr>
        <p:spPr>
          <a:xfrm>
            <a:off x="2909777" y="4834722"/>
            <a:ext cx="1639702" cy="506256"/>
          </a:xfrm>
          <a:prstGeom prst="rect">
            <a:avLst/>
          </a:prstGeom>
          <a:noFill/>
        </p:spPr>
        <p:txBody>
          <a:bodyPr vert="horz" wrap="square" lIns="180000" tIns="144000" rIns="180000" bIns="144000" rtlCol="0">
            <a:spAutoFit/>
          </a:bodyPr>
          <a:lstStyle/>
          <a:p>
            <a:r>
              <a:rPr lang="nl-BE" sz="1400" b="1" dirty="0">
                <a:solidFill>
                  <a:schemeClr val="accent2"/>
                </a:solidFill>
                <a:latin typeface="Candara" panose="020E0502030303020204" pitchFamily="34" charset="0"/>
              </a:rPr>
              <a:t>Nog niet bekend</a:t>
            </a:r>
            <a:endParaRPr lang="en-BE" sz="1050" b="1" dirty="0">
              <a:solidFill>
                <a:schemeClr val="accent2"/>
              </a:solidFill>
              <a:latin typeface="Candara" panose="020E0502030303020204" pitchFamily="34" charset="0"/>
            </a:endParaRPr>
          </a:p>
        </p:txBody>
      </p:sp>
      <p:sp>
        <p:nvSpPr>
          <p:cNvPr id="53" name="!!Red">
            <a:extLst>
              <a:ext uri="{FF2B5EF4-FFF2-40B4-BE49-F238E27FC236}">
                <a16:creationId xmlns:a16="http://schemas.microsoft.com/office/drawing/2014/main" id="{2F387C49-57E6-4D5C-97C4-D5F69F078242}"/>
              </a:ext>
            </a:extLst>
          </p:cNvPr>
          <p:cNvSpPr/>
          <p:nvPr/>
        </p:nvSpPr>
        <p:spPr>
          <a:xfrm>
            <a:off x="-34170" y="1032193"/>
            <a:ext cx="2835949" cy="774655"/>
          </a:xfrm>
          <a:prstGeom prst="rect">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4" name="!!Yellow">
            <a:extLst>
              <a:ext uri="{FF2B5EF4-FFF2-40B4-BE49-F238E27FC236}">
                <a16:creationId xmlns:a16="http://schemas.microsoft.com/office/drawing/2014/main" id="{219DF259-74D3-42E5-A1A9-62E6B5876AF9}"/>
              </a:ext>
            </a:extLst>
          </p:cNvPr>
          <p:cNvSpPr/>
          <p:nvPr/>
        </p:nvSpPr>
        <p:spPr>
          <a:xfrm>
            <a:off x="-34170" y="1032193"/>
            <a:ext cx="2736803" cy="774655"/>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5" name="!!Black">
            <a:extLst>
              <a:ext uri="{FF2B5EF4-FFF2-40B4-BE49-F238E27FC236}">
                <a16:creationId xmlns:a16="http://schemas.microsoft.com/office/drawing/2014/main" id="{2638B8C3-4DAB-4972-8C8B-57778C16DF03}"/>
              </a:ext>
            </a:extLst>
          </p:cNvPr>
          <p:cNvSpPr/>
          <p:nvPr/>
        </p:nvSpPr>
        <p:spPr>
          <a:xfrm>
            <a:off x="-34170" y="1032193"/>
            <a:ext cx="2644057" cy="77465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6" name="!!White">
            <a:extLst>
              <a:ext uri="{FF2B5EF4-FFF2-40B4-BE49-F238E27FC236}">
                <a16:creationId xmlns:a16="http://schemas.microsoft.com/office/drawing/2014/main" id="{869AF495-2D2A-4EB3-BCB5-4183357B71AA}"/>
              </a:ext>
            </a:extLst>
          </p:cNvPr>
          <p:cNvSpPr/>
          <p:nvPr/>
        </p:nvSpPr>
        <p:spPr>
          <a:xfrm>
            <a:off x="-34170" y="1032193"/>
            <a:ext cx="2553003" cy="77465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7" name="Tekstvak 56">
            <a:extLst>
              <a:ext uri="{FF2B5EF4-FFF2-40B4-BE49-F238E27FC236}">
                <a16:creationId xmlns:a16="http://schemas.microsoft.com/office/drawing/2014/main" id="{E417CD97-743E-4586-878E-F8D57F972A36}"/>
              </a:ext>
            </a:extLst>
          </p:cNvPr>
          <p:cNvSpPr txBox="1"/>
          <p:nvPr/>
        </p:nvSpPr>
        <p:spPr>
          <a:xfrm>
            <a:off x="0" y="1163605"/>
            <a:ext cx="2507918" cy="492443"/>
          </a:xfrm>
          <a:prstGeom prst="rect">
            <a:avLst/>
          </a:prstGeom>
          <a:noFill/>
        </p:spPr>
        <p:txBody>
          <a:bodyPr vert="horz" wrap="none" lIns="396000" tIns="0" rIns="216000" bIns="0" rtlCol="0">
            <a:spAutoFit/>
          </a:bodyPr>
          <a:lstStyle/>
          <a:p>
            <a:r>
              <a:rPr lang="nl-BE" sz="3200" b="1" dirty="0">
                <a:latin typeface="Candara" panose="020E0502030303020204" pitchFamily="34" charset="0"/>
              </a:rPr>
              <a:t>Starttijden</a:t>
            </a:r>
          </a:p>
        </p:txBody>
      </p:sp>
      <p:sp>
        <p:nvSpPr>
          <p:cNvPr id="62" name="!!NextBG">
            <a:extLst>
              <a:ext uri="{FF2B5EF4-FFF2-40B4-BE49-F238E27FC236}">
                <a16:creationId xmlns:a16="http://schemas.microsoft.com/office/drawing/2014/main" id="{4541B19D-42F0-459A-AB1E-6F3CC56862CA}"/>
              </a:ext>
            </a:extLst>
          </p:cNvPr>
          <p:cNvSpPr/>
          <p:nvPr/>
        </p:nvSpPr>
        <p:spPr>
          <a:xfrm>
            <a:off x="6206587" y="7214462"/>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3" name="!!NextArrow">
            <a:extLst>
              <a:ext uri="{FF2B5EF4-FFF2-40B4-BE49-F238E27FC236}">
                <a16:creationId xmlns:a16="http://schemas.microsoft.com/office/drawing/2014/main" id="{68C908B3-E9DF-42BF-BC4F-89C79B48BCD3}"/>
              </a:ext>
            </a:extLst>
          </p:cNvPr>
          <p:cNvSpPr/>
          <p:nvPr/>
        </p:nvSpPr>
        <p:spPr>
          <a:xfrm>
            <a:off x="6377711" y="7340831"/>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64" name="!!NextLabel">
            <a:extLst>
              <a:ext uri="{FF2B5EF4-FFF2-40B4-BE49-F238E27FC236}">
                <a16:creationId xmlns:a16="http://schemas.microsoft.com/office/drawing/2014/main" id="{F7C1A1EE-FF99-48AC-B04B-14AB57E8FE45}"/>
              </a:ext>
            </a:extLst>
          </p:cNvPr>
          <p:cNvSpPr txBox="1"/>
          <p:nvPr/>
        </p:nvSpPr>
        <p:spPr>
          <a:xfrm>
            <a:off x="6206587" y="7756079"/>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bg1"/>
                </a:solidFill>
                <a:latin typeface="Candara" panose="020E0502030303020204" pitchFamily="34" charset="0"/>
              </a:rPr>
              <a:t>Volgende</a:t>
            </a:r>
            <a:endParaRPr lang="en-BE" sz="800" dirty="0">
              <a:solidFill>
                <a:schemeClr val="bg1"/>
              </a:solidFill>
              <a:latin typeface="Candara" panose="020E0502030303020204" pitchFamily="34" charset="0"/>
            </a:endParaRPr>
          </a:p>
        </p:txBody>
      </p:sp>
      <p:sp>
        <p:nvSpPr>
          <p:cNvPr id="65" name="!!NextTrigger">
            <a:hlinkClick r:id="" action="ppaction://hlinkshowjump?jump=nextslide"/>
            <a:extLst>
              <a:ext uri="{FF2B5EF4-FFF2-40B4-BE49-F238E27FC236}">
                <a16:creationId xmlns:a16="http://schemas.microsoft.com/office/drawing/2014/main" id="{598CE306-2463-4433-88F9-0410CC4E64E2}"/>
              </a:ext>
            </a:extLst>
          </p:cNvPr>
          <p:cNvSpPr/>
          <p:nvPr/>
        </p:nvSpPr>
        <p:spPr>
          <a:xfrm>
            <a:off x="6206586" y="7219973"/>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66" name="!!PrevBG">
            <a:extLst>
              <a:ext uri="{FF2B5EF4-FFF2-40B4-BE49-F238E27FC236}">
                <a16:creationId xmlns:a16="http://schemas.microsoft.com/office/drawing/2014/main" id="{5840AED1-B640-48A3-9098-EEFDC6683D33}"/>
              </a:ext>
            </a:extLst>
          </p:cNvPr>
          <p:cNvSpPr/>
          <p:nvPr/>
        </p:nvSpPr>
        <p:spPr>
          <a:xfrm>
            <a:off x="5519597" y="59240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7" name="!!PrevArrow">
            <a:extLst>
              <a:ext uri="{FF2B5EF4-FFF2-40B4-BE49-F238E27FC236}">
                <a16:creationId xmlns:a16="http://schemas.microsoft.com/office/drawing/2014/main" id="{55BDA920-A203-4BAA-BF5A-BC94A0CEAB61}"/>
              </a:ext>
            </a:extLst>
          </p:cNvPr>
          <p:cNvSpPr/>
          <p:nvPr/>
        </p:nvSpPr>
        <p:spPr>
          <a:xfrm flipH="1">
            <a:off x="5646270" y="6050400"/>
            <a:ext cx="161669" cy="213079"/>
          </a:xfrm>
          <a:custGeom>
            <a:avLst/>
            <a:gdLst>
              <a:gd name="connsiteX0" fmla="*/ 94601 w 1240131"/>
              <a:gd name="connsiteY0" fmla="*/ 1634436 h 1634490"/>
              <a:gd name="connsiteX1" fmla="*/ -77 w 1240131"/>
              <a:gd name="connsiteY1" fmla="*/ 1539853 h 1634490"/>
              <a:gd name="connsiteX2" fmla="*/ -77 w 1240131"/>
              <a:gd name="connsiteY2" fmla="*/ 94529 h 1634490"/>
              <a:gd name="connsiteX3" fmla="*/ 94601 w 1240131"/>
              <a:gd name="connsiteY3" fmla="*/ -54 h 1634490"/>
              <a:gd name="connsiteX4" fmla="*/ 147751 w 1240131"/>
              <a:gd name="connsiteY4" fmla="*/ 16710 h 1634490"/>
              <a:gd name="connsiteX5" fmla="*/ 1199216 w 1240131"/>
              <a:gd name="connsiteY5" fmla="*/ 739467 h 1634490"/>
              <a:gd name="connsiteX6" fmla="*/ 1223380 w 1240131"/>
              <a:gd name="connsiteY6" fmla="*/ 870750 h 1634490"/>
              <a:gd name="connsiteX7" fmla="*/ 1199216 w 1240131"/>
              <a:gd name="connsiteY7" fmla="*/ 894915 h 1634490"/>
              <a:gd name="connsiteX8" fmla="*/ 147751 w 1240131"/>
              <a:gd name="connsiteY8" fmla="*/ 1617672 h 1634490"/>
              <a:gd name="connsiteX9" fmla="*/ 94601 w 1240131"/>
              <a:gd name="connsiteY9" fmla="*/ 1634436 h 1634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131" h="1634490">
                <a:moveTo>
                  <a:pt x="94601" y="1634436"/>
                </a:moveTo>
                <a:cubicBezTo>
                  <a:pt x="42478" y="1634121"/>
                  <a:pt x="287" y="1591973"/>
                  <a:pt x="-77" y="1539853"/>
                </a:cubicBezTo>
                <a:lnTo>
                  <a:pt x="-77" y="94529"/>
                </a:lnTo>
                <a:cubicBezTo>
                  <a:pt x="287" y="42406"/>
                  <a:pt x="42478" y="257"/>
                  <a:pt x="94601" y="-54"/>
                </a:cubicBezTo>
                <a:cubicBezTo>
                  <a:pt x="113610" y="-3"/>
                  <a:pt x="132152" y="5846"/>
                  <a:pt x="147751" y="16710"/>
                </a:cubicBezTo>
                <a:lnTo>
                  <a:pt x="1199216" y="739467"/>
                </a:lnTo>
                <a:cubicBezTo>
                  <a:pt x="1242145" y="769051"/>
                  <a:pt x="1252956" y="827830"/>
                  <a:pt x="1223380" y="870750"/>
                </a:cubicBezTo>
                <a:cubicBezTo>
                  <a:pt x="1216856" y="880208"/>
                  <a:pt x="1208674" y="888400"/>
                  <a:pt x="1199216" y="894915"/>
                </a:cubicBezTo>
                <a:lnTo>
                  <a:pt x="147751" y="1617672"/>
                </a:lnTo>
                <a:cubicBezTo>
                  <a:pt x="132152" y="1628540"/>
                  <a:pt x="113610" y="1634388"/>
                  <a:pt x="94601" y="1634436"/>
                </a:cubicBezTo>
                <a:close/>
              </a:path>
            </a:pathLst>
          </a:custGeom>
          <a:solidFill>
            <a:schemeClr val="accent2"/>
          </a:solidFill>
          <a:ln w="9525" cap="flat">
            <a:noFill/>
            <a:prstDash val="solid"/>
            <a:miter/>
          </a:ln>
        </p:spPr>
        <p:txBody>
          <a:bodyPr rtlCol="0" anchor="ctr"/>
          <a:lstStyle/>
          <a:p>
            <a:endParaRPr lang="en-BE"/>
          </a:p>
        </p:txBody>
      </p:sp>
      <p:sp>
        <p:nvSpPr>
          <p:cNvPr id="68" name="!!PrevLabel">
            <a:extLst>
              <a:ext uri="{FF2B5EF4-FFF2-40B4-BE49-F238E27FC236}">
                <a16:creationId xmlns:a16="http://schemas.microsoft.com/office/drawing/2014/main" id="{C97C16CE-3F0C-43EE-A3F6-68DB41A0B599}"/>
              </a:ext>
            </a:extLst>
          </p:cNvPr>
          <p:cNvSpPr txBox="1"/>
          <p:nvPr/>
        </p:nvSpPr>
        <p:spPr>
          <a:xfrm>
            <a:off x="5519597" y="6465648"/>
            <a:ext cx="465818" cy="123111"/>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800" dirty="0">
                <a:solidFill>
                  <a:schemeClr val="accent2"/>
                </a:solidFill>
                <a:latin typeface="Candara" panose="020E0502030303020204" pitchFamily="34" charset="0"/>
              </a:rPr>
              <a:t>Terug</a:t>
            </a:r>
            <a:endParaRPr lang="en-BE" sz="800" dirty="0">
              <a:solidFill>
                <a:schemeClr val="accent2"/>
              </a:solidFill>
              <a:latin typeface="Candara" panose="020E0502030303020204" pitchFamily="34" charset="0"/>
            </a:endParaRPr>
          </a:p>
        </p:txBody>
      </p:sp>
      <p:sp>
        <p:nvSpPr>
          <p:cNvPr id="69" name="!!PrevTrigger">
            <a:hlinkClick r:id="rId2" action="ppaction://hlinksldjump"/>
            <a:extLst>
              <a:ext uri="{FF2B5EF4-FFF2-40B4-BE49-F238E27FC236}">
                <a16:creationId xmlns:a16="http://schemas.microsoft.com/office/drawing/2014/main" id="{D362F2E4-9776-4B03-B890-C908CB0A2DB5}"/>
              </a:ext>
            </a:extLst>
          </p:cNvPr>
          <p:cNvSpPr/>
          <p:nvPr/>
        </p:nvSpPr>
        <p:spPr>
          <a:xfrm>
            <a:off x="5519596" y="5929542"/>
            <a:ext cx="465818" cy="67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pic>
        <p:nvPicPr>
          <p:cNvPr id="3" name="Graphic 2">
            <a:extLst>
              <a:ext uri="{FF2B5EF4-FFF2-40B4-BE49-F238E27FC236}">
                <a16:creationId xmlns:a16="http://schemas.microsoft.com/office/drawing/2014/main" id="{F07E446D-ED32-430E-8436-ED536DE5F72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21036051">
            <a:off x="6666703" y="2472437"/>
            <a:ext cx="4415881" cy="1387559"/>
          </a:xfrm>
          <a:prstGeom prst="rect">
            <a:avLst/>
          </a:prstGeom>
        </p:spPr>
      </p:pic>
      <p:pic>
        <p:nvPicPr>
          <p:cNvPr id="5" name="Graphic 4">
            <a:extLst>
              <a:ext uri="{FF2B5EF4-FFF2-40B4-BE49-F238E27FC236}">
                <a16:creationId xmlns:a16="http://schemas.microsoft.com/office/drawing/2014/main" id="{99105D6F-F790-41A3-AF96-87D2C2CEFFE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812442" y="5352528"/>
            <a:ext cx="2199746" cy="929151"/>
          </a:xfrm>
          <a:prstGeom prst="rect">
            <a:avLst/>
          </a:prstGeom>
        </p:spPr>
      </p:pic>
      <p:sp>
        <p:nvSpPr>
          <p:cNvPr id="6" name="Tekstvak 5">
            <a:extLst>
              <a:ext uri="{FF2B5EF4-FFF2-40B4-BE49-F238E27FC236}">
                <a16:creationId xmlns:a16="http://schemas.microsoft.com/office/drawing/2014/main" id="{37CF4CDA-8938-478B-8B0A-5178DE5B0594}"/>
              </a:ext>
            </a:extLst>
          </p:cNvPr>
          <p:cNvSpPr txBox="1"/>
          <p:nvPr/>
        </p:nvSpPr>
        <p:spPr>
          <a:xfrm>
            <a:off x="6922807" y="5625947"/>
            <a:ext cx="2032000" cy="492443"/>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r>
              <a:rPr lang="nl-BE" sz="1600" b="1" dirty="0">
                <a:solidFill>
                  <a:schemeClr val="bg1"/>
                </a:solidFill>
                <a:latin typeface="Candara" panose="020E0502030303020204" pitchFamily="34" charset="0"/>
              </a:rPr>
              <a:t>Gecreëerd in PowerPoint door</a:t>
            </a:r>
            <a:endParaRPr lang="en-BE" sz="1600" b="1" dirty="0">
              <a:solidFill>
                <a:schemeClr val="bg1"/>
              </a:solidFill>
              <a:latin typeface="Candara" panose="020E0502030303020204" pitchFamily="34" charset="0"/>
            </a:endParaRPr>
          </a:p>
        </p:txBody>
      </p:sp>
      <p:sp>
        <p:nvSpPr>
          <p:cNvPr id="82" name="!!MenuBlack">
            <a:extLst>
              <a:ext uri="{FF2B5EF4-FFF2-40B4-BE49-F238E27FC236}">
                <a16:creationId xmlns:a16="http://schemas.microsoft.com/office/drawing/2014/main" id="{B2B9264F-B07A-4607-8B3C-DE354C56C4C5}"/>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3" name="!!MenuYellow">
            <a:extLst>
              <a:ext uri="{FF2B5EF4-FFF2-40B4-BE49-F238E27FC236}">
                <a16:creationId xmlns:a16="http://schemas.microsoft.com/office/drawing/2014/main" id="{307B2717-2244-4E5D-8336-90803E1669A0}"/>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84" name="!!MenuRed">
            <a:extLst>
              <a:ext uri="{FF2B5EF4-FFF2-40B4-BE49-F238E27FC236}">
                <a16:creationId xmlns:a16="http://schemas.microsoft.com/office/drawing/2014/main" id="{8D4B9440-CC1C-4C68-965A-1D2E7195956B}"/>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85" name="!!MenuWhite">
            <a:extLst>
              <a:ext uri="{FF2B5EF4-FFF2-40B4-BE49-F238E27FC236}">
                <a16:creationId xmlns:a16="http://schemas.microsoft.com/office/drawing/2014/main" id="{8AD2FD8D-B9A3-46C7-8E71-7859EA16791B}"/>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86" name="!!Menu-1">
            <a:extLst>
              <a:ext uri="{FF2B5EF4-FFF2-40B4-BE49-F238E27FC236}">
                <a16:creationId xmlns:a16="http://schemas.microsoft.com/office/drawing/2014/main" id="{D0FBC612-3182-46C5-A48C-6002AF227831}"/>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87" name="!!Menu-2">
            <a:extLst>
              <a:ext uri="{FF2B5EF4-FFF2-40B4-BE49-F238E27FC236}">
                <a16:creationId xmlns:a16="http://schemas.microsoft.com/office/drawing/2014/main" id="{BFC73171-A618-4E82-9041-F537EC4A6458}"/>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88" name="!!Menu-3">
            <a:extLst>
              <a:ext uri="{FF2B5EF4-FFF2-40B4-BE49-F238E27FC236}">
                <a16:creationId xmlns:a16="http://schemas.microsoft.com/office/drawing/2014/main" id="{75523007-20E9-4C6E-8B8B-586D78155BBF}"/>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89" name="!!Menu-4">
            <a:extLst>
              <a:ext uri="{FF2B5EF4-FFF2-40B4-BE49-F238E27FC236}">
                <a16:creationId xmlns:a16="http://schemas.microsoft.com/office/drawing/2014/main" id="{A90245E4-9772-4BEB-9E8E-774D115BB185}"/>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90" name="!!Menu-5">
            <a:extLst>
              <a:ext uri="{FF2B5EF4-FFF2-40B4-BE49-F238E27FC236}">
                <a16:creationId xmlns:a16="http://schemas.microsoft.com/office/drawing/2014/main" id="{4E733BD0-CCE8-440F-A68D-521B6BE0760A}"/>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91" name="!!Menu-6">
            <a:extLst>
              <a:ext uri="{FF2B5EF4-FFF2-40B4-BE49-F238E27FC236}">
                <a16:creationId xmlns:a16="http://schemas.microsoft.com/office/drawing/2014/main" id="{AF7D558C-8E90-40DC-B929-82D0789EF4B9}"/>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92" name="!!Menu-Line5">
            <a:extLst>
              <a:ext uri="{FF2B5EF4-FFF2-40B4-BE49-F238E27FC236}">
                <a16:creationId xmlns:a16="http://schemas.microsoft.com/office/drawing/2014/main" id="{444FF91F-0E17-499B-A93E-27172605F50F}"/>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3" name="!!Menu-Line4">
            <a:extLst>
              <a:ext uri="{FF2B5EF4-FFF2-40B4-BE49-F238E27FC236}">
                <a16:creationId xmlns:a16="http://schemas.microsoft.com/office/drawing/2014/main" id="{358B42C6-E576-4A13-8E7A-A0D1F366A95E}"/>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4" name="!!Menu-Line3">
            <a:extLst>
              <a:ext uri="{FF2B5EF4-FFF2-40B4-BE49-F238E27FC236}">
                <a16:creationId xmlns:a16="http://schemas.microsoft.com/office/drawing/2014/main" id="{7CCEBDD8-1237-4851-A56E-977D5F51DD60}"/>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5" name="!!Menu-Line2">
            <a:extLst>
              <a:ext uri="{FF2B5EF4-FFF2-40B4-BE49-F238E27FC236}">
                <a16:creationId xmlns:a16="http://schemas.microsoft.com/office/drawing/2014/main" id="{27C9BAEF-4A31-4461-AF77-82EA221A755F}"/>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6" name="!!Menu-Line1">
            <a:extLst>
              <a:ext uri="{FF2B5EF4-FFF2-40B4-BE49-F238E27FC236}">
                <a16:creationId xmlns:a16="http://schemas.microsoft.com/office/drawing/2014/main" id="{6A82E4B7-E230-42C2-98FF-0C6BDD89ACE0}"/>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97" name="!!Menu-7">
            <a:extLst>
              <a:ext uri="{FF2B5EF4-FFF2-40B4-BE49-F238E27FC236}">
                <a16:creationId xmlns:a16="http://schemas.microsoft.com/office/drawing/2014/main" id="{BE65403E-029A-428F-B5AC-0BA5D96A19F6}"/>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98" name="!!Menu-Line6">
            <a:extLst>
              <a:ext uri="{FF2B5EF4-FFF2-40B4-BE49-F238E27FC236}">
                <a16:creationId xmlns:a16="http://schemas.microsoft.com/office/drawing/2014/main" id="{C439F733-1579-48BC-B4A6-BFDC8471795F}"/>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29" name="!!MenuTrigger1">
            <a:hlinkClick r:id="rId7" action="ppaction://hlinksldjump"/>
            <a:extLst>
              <a:ext uri="{FF2B5EF4-FFF2-40B4-BE49-F238E27FC236}">
                <a16:creationId xmlns:a16="http://schemas.microsoft.com/office/drawing/2014/main" id="{35245790-7B21-4ED7-8A07-BE3F89A2FC7D}"/>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0" name="!!MenuTrigger2">
            <a:hlinkClick r:id="rId8" action="ppaction://hlinksldjump"/>
            <a:extLst>
              <a:ext uri="{FF2B5EF4-FFF2-40B4-BE49-F238E27FC236}">
                <a16:creationId xmlns:a16="http://schemas.microsoft.com/office/drawing/2014/main" id="{681F0A4F-3C25-4B87-8A3D-473BA42F3954}"/>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1" name="!!MenuTrigger3">
            <a:hlinkClick r:id="rId9" action="ppaction://hlinksldjump"/>
            <a:extLst>
              <a:ext uri="{FF2B5EF4-FFF2-40B4-BE49-F238E27FC236}">
                <a16:creationId xmlns:a16="http://schemas.microsoft.com/office/drawing/2014/main" id="{0422B557-D6A3-4E54-A01D-7994FB403A2F}"/>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2" name="!!MenuTrigger4">
            <a:hlinkClick r:id="rId10" action="ppaction://hlinksldjump"/>
            <a:extLst>
              <a:ext uri="{FF2B5EF4-FFF2-40B4-BE49-F238E27FC236}">
                <a16:creationId xmlns:a16="http://schemas.microsoft.com/office/drawing/2014/main" id="{750B21FA-402C-4075-85CB-96AA95ECD790}"/>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3" name="!!MenuTrigger5">
            <a:hlinkClick r:id="rId11" action="ppaction://hlinksldjump"/>
            <a:extLst>
              <a:ext uri="{FF2B5EF4-FFF2-40B4-BE49-F238E27FC236}">
                <a16:creationId xmlns:a16="http://schemas.microsoft.com/office/drawing/2014/main" id="{CBEBEF96-F5B6-418E-B433-692FDD45D82A}"/>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4" name="!!MenuTrigger6">
            <a:hlinkClick r:id="rId2" action="ppaction://hlinksldjump"/>
            <a:extLst>
              <a:ext uri="{FF2B5EF4-FFF2-40B4-BE49-F238E27FC236}">
                <a16:creationId xmlns:a16="http://schemas.microsoft.com/office/drawing/2014/main" id="{C954F1ED-6608-4D39-9DDD-CB5AB57D3C2B}"/>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5" name="!!MenuTrigger7">
            <a:hlinkClick r:id="rId12" action="ppaction://hlinksldjump"/>
            <a:extLst>
              <a:ext uri="{FF2B5EF4-FFF2-40B4-BE49-F238E27FC236}">
                <a16:creationId xmlns:a16="http://schemas.microsoft.com/office/drawing/2014/main" id="{6FE64CF9-C4F8-4A98-AD9B-75AA7A42BE74}"/>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36" name="!!MenuBG">
            <a:extLst>
              <a:ext uri="{FF2B5EF4-FFF2-40B4-BE49-F238E27FC236}">
                <a16:creationId xmlns:a16="http://schemas.microsoft.com/office/drawing/2014/main" id="{06E04185-24A7-495D-A8BA-AE948D591F9D}"/>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37" name="!!MenuLabel">
            <a:extLst>
              <a:ext uri="{FF2B5EF4-FFF2-40B4-BE49-F238E27FC236}">
                <a16:creationId xmlns:a16="http://schemas.microsoft.com/office/drawing/2014/main" id="{5D2B659D-A809-488B-BB9A-A2E44BF66837}"/>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138" name="!!MenuTriggerComplete">
            <a:extLst>
              <a:ext uri="{FF2B5EF4-FFF2-40B4-BE49-F238E27FC236}">
                <a16:creationId xmlns:a16="http://schemas.microsoft.com/office/drawing/2014/main" id="{E0DC128A-1A14-4DDF-A0CF-72CB8124008F}"/>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39" name="!!MenuCloseButton">
            <a:extLst>
              <a:ext uri="{FF2B5EF4-FFF2-40B4-BE49-F238E27FC236}">
                <a16:creationId xmlns:a16="http://schemas.microsoft.com/office/drawing/2014/main" id="{8FB087A7-24FC-4713-B90A-E2B57C6E87BD}"/>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40" name="!!MenuCloseTriggerComplete">
            <a:extLst>
              <a:ext uri="{FF2B5EF4-FFF2-40B4-BE49-F238E27FC236}">
                <a16:creationId xmlns:a16="http://schemas.microsoft.com/office/drawing/2014/main" id="{E32846E0-81C5-407B-94FE-8B58B53F8314}"/>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4686892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iterate type="lt">
                                    <p:tmPct val="5000"/>
                                  </p:iterate>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par>
                                <p:cTn id="12" presetID="2" presetClass="entr" presetSubtype="4" decel="10000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750" fill="hold"/>
                                        <p:tgtEl>
                                          <p:spTgt spid="5"/>
                                        </p:tgtEl>
                                        <p:attrNameLst>
                                          <p:attrName>ppt_x</p:attrName>
                                        </p:attrNameLst>
                                      </p:cBhvr>
                                      <p:tavLst>
                                        <p:tav tm="0">
                                          <p:val>
                                            <p:strVal val="#ppt_x"/>
                                          </p:val>
                                        </p:tav>
                                        <p:tav tm="100000">
                                          <p:val>
                                            <p:strVal val="#ppt_x"/>
                                          </p:val>
                                        </p:tav>
                                      </p:tavLst>
                                    </p:anim>
                                    <p:anim calcmode="lin" valueType="num">
                                      <p:cBhvr additive="base">
                                        <p:cTn id="15" dur="75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138"/>
                    </p:tgtEl>
                  </p:cond>
                </p:stCondLst>
                <p:endSync evt="end" delay="0">
                  <p:rtn val="all"/>
                </p:endSync>
                <p:childTnLst>
                  <p:par>
                    <p:cTn id="17" fill="hold">
                      <p:stCondLst>
                        <p:cond delay="0"/>
                      </p:stCondLst>
                      <p:childTnLst>
                        <p:par>
                          <p:cTn id="18" fill="hold">
                            <p:stCondLst>
                              <p:cond delay="0"/>
                            </p:stCondLst>
                            <p:childTnLst>
                              <p:par>
                                <p:cTn id="19" presetID="35" presetClass="path" presetSubtype="0" decel="100000" fill="hold" grpId="0" nodeType="withEffect">
                                  <p:stCondLst>
                                    <p:cond delay="0"/>
                                  </p:stCondLst>
                                  <p:childTnLst>
                                    <p:animMotion origin="layout" path="M 8.33333E-7 0 L -0.33698 0 " pathEditMode="relative" rAng="0" ptsTypes="AA">
                                      <p:cBhvr>
                                        <p:cTn id="20" dur="500" fill="hold"/>
                                        <p:tgtEl>
                                          <p:spTgt spid="82"/>
                                        </p:tgtEl>
                                        <p:attrNameLst>
                                          <p:attrName>ppt_x</p:attrName>
                                          <p:attrName>ppt_y</p:attrName>
                                        </p:attrNameLst>
                                      </p:cBhvr>
                                      <p:rCtr x="-16849" y="0"/>
                                    </p:animMotion>
                                  </p:childTnLst>
                                </p:cTn>
                              </p:par>
                              <p:par>
                                <p:cTn id="21" presetID="35" presetClass="path" presetSubtype="0" decel="100000" fill="hold" grpId="0" nodeType="withEffect">
                                  <p:stCondLst>
                                    <p:cond delay="0"/>
                                  </p:stCondLst>
                                  <p:childTnLst>
                                    <p:animMotion origin="layout" path="M 8.33333E-7 0 L -0.33698 0 " pathEditMode="relative" rAng="0" ptsTypes="AA">
                                      <p:cBhvr>
                                        <p:cTn id="22" dur="750" fill="hold"/>
                                        <p:tgtEl>
                                          <p:spTgt spid="83"/>
                                        </p:tgtEl>
                                        <p:attrNameLst>
                                          <p:attrName>ppt_x</p:attrName>
                                          <p:attrName>ppt_y</p:attrName>
                                        </p:attrNameLst>
                                      </p:cBhvr>
                                      <p:rCtr x="-16849" y="0"/>
                                    </p:animMotion>
                                  </p:childTnLst>
                                </p:cTn>
                              </p:par>
                              <p:par>
                                <p:cTn id="23" presetID="35" presetClass="path" presetSubtype="0" decel="100000" fill="hold" grpId="0" nodeType="withEffect">
                                  <p:stCondLst>
                                    <p:cond delay="0"/>
                                  </p:stCondLst>
                                  <p:childTnLst>
                                    <p:animMotion origin="layout" path="M 8.33333E-7 0 L -0.33698 0 " pathEditMode="relative" rAng="0" ptsTypes="AA">
                                      <p:cBhvr>
                                        <p:cTn id="24" dur="1000" fill="hold"/>
                                        <p:tgtEl>
                                          <p:spTgt spid="84"/>
                                        </p:tgtEl>
                                        <p:attrNameLst>
                                          <p:attrName>ppt_x</p:attrName>
                                          <p:attrName>ppt_y</p:attrName>
                                        </p:attrNameLst>
                                      </p:cBhvr>
                                      <p:rCtr x="-16849" y="0"/>
                                    </p:animMotion>
                                  </p:childTnLst>
                                </p:cTn>
                              </p:par>
                              <p:par>
                                <p:cTn id="25" presetID="35" presetClass="path" presetSubtype="0" decel="100000" fill="hold" grpId="0" nodeType="withEffect">
                                  <p:stCondLst>
                                    <p:cond delay="0"/>
                                  </p:stCondLst>
                                  <p:childTnLst>
                                    <p:animMotion origin="layout" path="M 8.33333E-7 0 L -0.33698 0 " pathEditMode="relative" rAng="0" ptsTypes="AA">
                                      <p:cBhvr>
                                        <p:cTn id="26" dur="1250" fill="hold"/>
                                        <p:tgtEl>
                                          <p:spTgt spid="85"/>
                                        </p:tgtEl>
                                        <p:attrNameLst>
                                          <p:attrName>ppt_x</p:attrName>
                                          <p:attrName>ppt_y</p:attrName>
                                        </p:attrNameLst>
                                      </p:cBhvr>
                                      <p:rCtr x="-16849" y="0"/>
                                    </p:animMotion>
                                  </p:childTnLst>
                                </p:cTn>
                              </p:par>
                              <p:par>
                                <p:cTn id="27" presetID="35" presetClass="path" presetSubtype="0" decel="100000" fill="hold" grpId="0" nodeType="withEffect">
                                  <p:stCondLst>
                                    <p:cond delay="750"/>
                                  </p:stCondLst>
                                  <p:childTnLst>
                                    <p:animMotion origin="layout" path="M 8.33333E-7 0 L -0.33698 0 " pathEditMode="relative" rAng="0" ptsTypes="AA">
                                      <p:cBhvr>
                                        <p:cTn id="28" dur="500" fill="hold"/>
                                        <p:tgtEl>
                                          <p:spTgt spid="86"/>
                                        </p:tgtEl>
                                        <p:attrNameLst>
                                          <p:attrName>ppt_x</p:attrName>
                                          <p:attrName>ppt_y</p:attrName>
                                        </p:attrNameLst>
                                      </p:cBhvr>
                                      <p:rCtr x="-16849" y="0"/>
                                    </p:animMotion>
                                  </p:childTnLst>
                                </p:cTn>
                              </p:par>
                              <p:par>
                                <p:cTn id="29" presetID="35" presetClass="path" presetSubtype="0" decel="100000" fill="hold" grpId="0" nodeType="withEffect" nodePh="1">
                                  <p:stCondLst>
                                    <p:cond delay="750"/>
                                  </p:stCondLst>
                                  <p:endCondLst>
                                    <p:cond evt="begin" delay="0">
                                      <p:tn val="29"/>
                                    </p:cond>
                                  </p:endCondLst>
                                  <p:childTnLst>
                                    <p:animMotion origin="layout" path="M 8.33333E-7 0 L -0.33698 0 " pathEditMode="relative" rAng="0" ptsTypes="AA">
                                      <p:cBhvr>
                                        <p:cTn id="30" dur="500" fill="hold"/>
                                        <p:tgtEl>
                                          <p:spTgt spid="129"/>
                                        </p:tgtEl>
                                        <p:attrNameLst>
                                          <p:attrName>ppt_x</p:attrName>
                                          <p:attrName>ppt_y</p:attrName>
                                        </p:attrNameLst>
                                      </p:cBhvr>
                                      <p:rCtr x="-16849" y="0"/>
                                    </p:animMotion>
                                  </p:childTnLst>
                                </p:cTn>
                              </p:par>
                              <p:par>
                                <p:cTn id="31" presetID="35" presetClass="path" presetSubtype="0" decel="100000" fill="hold" nodeType="withEffect">
                                  <p:stCondLst>
                                    <p:cond delay="850"/>
                                  </p:stCondLst>
                                  <p:childTnLst>
                                    <p:animMotion origin="layout" path="M 8.33333E-7 0 L -0.33698 0 " pathEditMode="relative" rAng="0" ptsTypes="AA">
                                      <p:cBhvr>
                                        <p:cTn id="32" dur="500" fill="hold"/>
                                        <p:tgtEl>
                                          <p:spTgt spid="96"/>
                                        </p:tgtEl>
                                        <p:attrNameLst>
                                          <p:attrName>ppt_x</p:attrName>
                                          <p:attrName>ppt_y</p:attrName>
                                        </p:attrNameLst>
                                      </p:cBhvr>
                                      <p:rCtr x="-16849" y="0"/>
                                    </p:animMotion>
                                  </p:childTnLst>
                                </p:cTn>
                              </p:par>
                              <p:par>
                                <p:cTn id="33" presetID="35" presetClass="path" presetSubtype="0" decel="100000" fill="hold" grpId="0" nodeType="withEffect">
                                  <p:stCondLst>
                                    <p:cond delay="850"/>
                                  </p:stCondLst>
                                  <p:childTnLst>
                                    <p:animMotion origin="layout" path="M 8.33333E-7 0 L -0.33698 0 " pathEditMode="relative" rAng="0" ptsTypes="AA">
                                      <p:cBhvr>
                                        <p:cTn id="34" dur="500" fill="hold"/>
                                        <p:tgtEl>
                                          <p:spTgt spid="87"/>
                                        </p:tgtEl>
                                        <p:attrNameLst>
                                          <p:attrName>ppt_x</p:attrName>
                                          <p:attrName>ppt_y</p:attrName>
                                        </p:attrNameLst>
                                      </p:cBhvr>
                                      <p:rCtr x="-16849" y="0"/>
                                    </p:animMotion>
                                  </p:childTnLst>
                                </p:cTn>
                              </p:par>
                              <p:par>
                                <p:cTn id="35" presetID="35" presetClass="path" presetSubtype="0" decel="100000" fill="hold" grpId="0" nodeType="withEffect" nodePh="1">
                                  <p:stCondLst>
                                    <p:cond delay="850"/>
                                  </p:stCondLst>
                                  <p:endCondLst>
                                    <p:cond evt="begin" delay="0">
                                      <p:tn val="35"/>
                                    </p:cond>
                                  </p:endCondLst>
                                  <p:childTnLst>
                                    <p:animMotion origin="layout" path="M 8.33333E-7 0 L -0.33698 0 " pathEditMode="relative" rAng="0" ptsTypes="AA">
                                      <p:cBhvr>
                                        <p:cTn id="36" dur="500" fill="hold"/>
                                        <p:tgtEl>
                                          <p:spTgt spid="130"/>
                                        </p:tgtEl>
                                        <p:attrNameLst>
                                          <p:attrName>ppt_x</p:attrName>
                                          <p:attrName>ppt_y</p:attrName>
                                        </p:attrNameLst>
                                      </p:cBhvr>
                                      <p:rCtr x="-16849" y="0"/>
                                    </p:animMotion>
                                  </p:childTnLst>
                                </p:cTn>
                              </p:par>
                              <p:par>
                                <p:cTn id="37" presetID="35" presetClass="path" presetSubtype="0" decel="100000" fill="hold" nodeType="withEffect">
                                  <p:stCondLst>
                                    <p:cond delay="950"/>
                                  </p:stCondLst>
                                  <p:childTnLst>
                                    <p:animMotion origin="layout" path="M 8.33333E-7 0 L -0.33698 0 " pathEditMode="relative" rAng="0" ptsTypes="AA">
                                      <p:cBhvr>
                                        <p:cTn id="38" dur="500" fill="hold"/>
                                        <p:tgtEl>
                                          <p:spTgt spid="95"/>
                                        </p:tgtEl>
                                        <p:attrNameLst>
                                          <p:attrName>ppt_x</p:attrName>
                                          <p:attrName>ppt_y</p:attrName>
                                        </p:attrNameLst>
                                      </p:cBhvr>
                                      <p:rCtr x="-16849" y="0"/>
                                    </p:animMotion>
                                  </p:childTnLst>
                                </p:cTn>
                              </p:par>
                              <p:par>
                                <p:cTn id="39" presetID="35" presetClass="path" presetSubtype="0" decel="100000" fill="hold" grpId="0" nodeType="withEffect">
                                  <p:stCondLst>
                                    <p:cond delay="950"/>
                                  </p:stCondLst>
                                  <p:childTnLst>
                                    <p:animMotion origin="layout" path="M 8.33333E-7 0 L -0.33698 0 " pathEditMode="relative" rAng="0" ptsTypes="AA">
                                      <p:cBhvr>
                                        <p:cTn id="40" dur="500" fill="hold"/>
                                        <p:tgtEl>
                                          <p:spTgt spid="88"/>
                                        </p:tgtEl>
                                        <p:attrNameLst>
                                          <p:attrName>ppt_x</p:attrName>
                                          <p:attrName>ppt_y</p:attrName>
                                        </p:attrNameLst>
                                      </p:cBhvr>
                                      <p:rCtr x="-16849" y="0"/>
                                    </p:animMotion>
                                  </p:childTnLst>
                                </p:cTn>
                              </p:par>
                              <p:par>
                                <p:cTn id="41" presetID="35" presetClass="path" presetSubtype="0" decel="100000" fill="hold" grpId="0" nodeType="withEffect" nodePh="1">
                                  <p:stCondLst>
                                    <p:cond delay="950"/>
                                  </p:stCondLst>
                                  <p:endCondLst>
                                    <p:cond evt="begin" delay="0">
                                      <p:tn val="41"/>
                                    </p:cond>
                                  </p:endCondLst>
                                  <p:childTnLst>
                                    <p:animMotion origin="layout" path="M 8.33333E-7 0 L -0.33698 0 " pathEditMode="relative" rAng="0" ptsTypes="AA">
                                      <p:cBhvr>
                                        <p:cTn id="42" dur="500" fill="hold"/>
                                        <p:tgtEl>
                                          <p:spTgt spid="131"/>
                                        </p:tgtEl>
                                        <p:attrNameLst>
                                          <p:attrName>ppt_x</p:attrName>
                                          <p:attrName>ppt_y</p:attrName>
                                        </p:attrNameLst>
                                      </p:cBhvr>
                                      <p:rCtr x="-16849" y="0"/>
                                    </p:animMotion>
                                  </p:childTnLst>
                                </p:cTn>
                              </p:par>
                              <p:par>
                                <p:cTn id="43" presetID="35" presetClass="path" presetSubtype="0" decel="100000" fill="hold" nodeType="withEffect">
                                  <p:stCondLst>
                                    <p:cond delay="1050"/>
                                  </p:stCondLst>
                                  <p:childTnLst>
                                    <p:animMotion origin="layout" path="M 8.33333E-7 0 L -0.33698 0 " pathEditMode="relative" rAng="0" ptsTypes="AA">
                                      <p:cBhvr>
                                        <p:cTn id="44" dur="500" fill="hold"/>
                                        <p:tgtEl>
                                          <p:spTgt spid="94"/>
                                        </p:tgtEl>
                                        <p:attrNameLst>
                                          <p:attrName>ppt_x</p:attrName>
                                          <p:attrName>ppt_y</p:attrName>
                                        </p:attrNameLst>
                                      </p:cBhvr>
                                      <p:rCtr x="-16849" y="0"/>
                                    </p:animMotion>
                                  </p:childTnLst>
                                </p:cTn>
                              </p:par>
                              <p:par>
                                <p:cTn id="45" presetID="35" presetClass="path" presetSubtype="0" decel="100000" fill="hold" grpId="0" nodeType="withEffect">
                                  <p:stCondLst>
                                    <p:cond delay="1050"/>
                                  </p:stCondLst>
                                  <p:childTnLst>
                                    <p:animMotion origin="layout" path="M 8.33333E-7 0 L -0.33698 0 " pathEditMode="relative" rAng="0" ptsTypes="AA">
                                      <p:cBhvr>
                                        <p:cTn id="46" dur="500" fill="hold"/>
                                        <p:tgtEl>
                                          <p:spTgt spid="89"/>
                                        </p:tgtEl>
                                        <p:attrNameLst>
                                          <p:attrName>ppt_x</p:attrName>
                                          <p:attrName>ppt_y</p:attrName>
                                        </p:attrNameLst>
                                      </p:cBhvr>
                                      <p:rCtr x="-16849" y="0"/>
                                    </p:animMotion>
                                  </p:childTnLst>
                                </p:cTn>
                              </p:par>
                              <p:par>
                                <p:cTn id="47" presetID="35" presetClass="path" presetSubtype="0" decel="100000" fill="hold" grpId="0" nodeType="withEffect" nodePh="1">
                                  <p:stCondLst>
                                    <p:cond delay="1050"/>
                                  </p:stCondLst>
                                  <p:endCondLst>
                                    <p:cond evt="begin" delay="0">
                                      <p:tn val="47"/>
                                    </p:cond>
                                  </p:endCondLst>
                                  <p:childTnLst>
                                    <p:animMotion origin="layout" path="M 8.33333E-7 0 L -0.33698 0 " pathEditMode="relative" rAng="0" ptsTypes="AA">
                                      <p:cBhvr>
                                        <p:cTn id="48" dur="500" fill="hold"/>
                                        <p:tgtEl>
                                          <p:spTgt spid="132"/>
                                        </p:tgtEl>
                                        <p:attrNameLst>
                                          <p:attrName>ppt_x</p:attrName>
                                          <p:attrName>ppt_y</p:attrName>
                                        </p:attrNameLst>
                                      </p:cBhvr>
                                      <p:rCtr x="-16849" y="0"/>
                                    </p:animMotion>
                                  </p:childTnLst>
                                </p:cTn>
                              </p:par>
                              <p:par>
                                <p:cTn id="49" presetID="35" presetClass="path" presetSubtype="0" decel="100000" fill="hold" nodeType="withEffect">
                                  <p:stCondLst>
                                    <p:cond delay="1150"/>
                                  </p:stCondLst>
                                  <p:childTnLst>
                                    <p:animMotion origin="layout" path="M 8.33333E-7 0 L -0.33698 0 " pathEditMode="relative" rAng="0" ptsTypes="AA">
                                      <p:cBhvr>
                                        <p:cTn id="50" dur="500" fill="hold"/>
                                        <p:tgtEl>
                                          <p:spTgt spid="93"/>
                                        </p:tgtEl>
                                        <p:attrNameLst>
                                          <p:attrName>ppt_x</p:attrName>
                                          <p:attrName>ppt_y</p:attrName>
                                        </p:attrNameLst>
                                      </p:cBhvr>
                                      <p:rCtr x="-16849" y="0"/>
                                    </p:animMotion>
                                  </p:childTnLst>
                                </p:cTn>
                              </p:par>
                              <p:par>
                                <p:cTn id="51" presetID="35" presetClass="path" presetSubtype="0" decel="100000" fill="hold" grpId="0" nodeType="withEffect">
                                  <p:stCondLst>
                                    <p:cond delay="1150"/>
                                  </p:stCondLst>
                                  <p:childTnLst>
                                    <p:animMotion origin="layout" path="M 8.33333E-7 0 L -0.33698 0 " pathEditMode="relative" rAng="0" ptsTypes="AA">
                                      <p:cBhvr>
                                        <p:cTn id="52" dur="500" fill="hold"/>
                                        <p:tgtEl>
                                          <p:spTgt spid="90"/>
                                        </p:tgtEl>
                                        <p:attrNameLst>
                                          <p:attrName>ppt_x</p:attrName>
                                          <p:attrName>ppt_y</p:attrName>
                                        </p:attrNameLst>
                                      </p:cBhvr>
                                      <p:rCtr x="-16849" y="0"/>
                                    </p:animMotion>
                                  </p:childTnLst>
                                </p:cTn>
                              </p:par>
                              <p:par>
                                <p:cTn id="53" presetID="35" presetClass="path" presetSubtype="0" decel="100000" fill="hold" grpId="0" nodeType="withEffect" nodePh="1">
                                  <p:stCondLst>
                                    <p:cond delay="1150"/>
                                  </p:stCondLst>
                                  <p:endCondLst>
                                    <p:cond evt="begin" delay="0">
                                      <p:tn val="53"/>
                                    </p:cond>
                                  </p:endCondLst>
                                  <p:childTnLst>
                                    <p:animMotion origin="layout" path="M 8.33333E-7 0 L -0.33698 0 " pathEditMode="relative" rAng="0" ptsTypes="AA">
                                      <p:cBhvr>
                                        <p:cTn id="54" dur="500" fill="hold"/>
                                        <p:tgtEl>
                                          <p:spTgt spid="133"/>
                                        </p:tgtEl>
                                        <p:attrNameLst>
                                          <p:attrName>ppt_x</p:attrName>
                                          <p:attrName>ppt_y</p:attrName>
                                        </p:attrNameLst>
                                      </p:cBhvr>
                                      <p:rCtr x="-16849" y="0"/>
                                    </p:animMotion>
                                  </p:childTnLst>
                                </p:cTn>
                              </p:par>
                              <p:par>
                                <p:cTn id="55" presetID="35" presetClass="path" presetSubtype="0" decel="100000" fill="hold" nodeType="withEffect">
                                  <p:stCondLst>
                                    <p:cond delay="1250"/>
                                  </p:stCondLst>
                                  <p:childTnLst>
                                    <p:animMotion origin="layout" path="M 8.33333E-7 0 L -0.33698 0 " pathEditMode="relative" rAng="0" ptsTypes="AA">
                                      <p:cBhvr>
                                        <p:cTn id="56" dur="500" fill="hold"/>
                                        <p:tgtEl>
                                          <p:spTgt spid="92"/>
                                        </p:tgtEl>
                                        <p:attrNameLst>
                                          <p:attrName>ppt_x</p:attrName>
                                          <p:attrName>ppt_y</p:attrName>
                                        </p:attrNameLst>
                                      </p:cBhvr>
                                      <p:rCtr x="-16849" y="0"/>
                                    </p:animMotion>
                                  </p:childTnLst>
                                </p:cTn>
                              </p:par>
                              <p:par>
                                <p:cTn id="57" presetID="35" presetClass="path" presetSubtype="0" decel="100000" fill="hold" grpId="0" nodeType="withEffect">
                                  <p:stCondLst>
                                    <p:cond delay="1250"/>
                                  </p:stCondLst>
                                  <p:childTnLst>
                                    <p:animMotion origin="layout" path="M 8.33333E-7 0 L -0.33698 0 " pathEditMode="relative" rAng="0" ptsTypes="AA">
                                      <p:cBhvr>
                                        <p:cTn id="58" dur="500" fill="hold"/>
                                        <p:tgtEl>
                                          <p:spTgt spid="91"/>
                                        </p:tgtEl>
                                        <p:attrNameLst>
                                          <p:attrName>ppt_x</p:attrName>
                                          <p:attrName>ppt_y</p:attrName>
                                        </p:attrNameLst>
                                      </p:cBhvr>
                                      <p:rCtr x="-16849" y="0"/>
                                    </p:animMotion>
                                  </p:childTnLst>
                                </p:cTn>
                              </p:par>
                              <p:par>
                                <p:cTn id="59" presetID="35" presetClass="path" presetSubtype="0" decel="100000" fill="hold" grpId="0" nodeType="withEffect" nodePh="1">
                                  <p:stCondLst>
                                    <p:cond delay="1250"/>
                                  </p:stCondLst>
                                  <p:endCondLst>
                                    <p:cond evt="begin" delay="0">
                                      <p:tn val="59"/>
                                    </p:cond>
                                  </p:endCondLst>
                                  <p:childTnLst>
                                    <p:animMotion origin="layout" path="M 8.33333E-7 0 L -0.33698 0 " pathEditMode="relative" rAng="0" ptsTypes="AA">
                                      <p:cBhvr>
                                        <p:cTn id="60" dur="500" fill="hold"/>
                                        <p:tgtEl>
                                          <p:spTgt spid="134"/>
                                        </p:tgtEl>
                                        <p:attrNameLst>
                                          <p:attrName>ppt_x</p:attrName>
                                          <p:attrName>ppt_y</p:attrName>
                                        </p:attrNameLst>
                                      </p:cBhvr>
                                      <p:rCtr x="-16849" y="0"/>
                                    </p:animMotion>
                                  </p:childTnLst>
                                </p:cTn>
                              </p:par>
                              <p:par>
                                <p:cTn id="61" presetID="35" presetClass="path" presetSubtype="0" decel="100000" fill="hold" nodeType="withEffect">
                                  <p:stCondLst>
                                    <p:cond delay="1350"/>
                                  </p:stCondLst>
                                  <p:childTnLst>
                                    <p:animMotion origin="layout" path="M 8.33333E-7 0 L -0.33698 0 " pathEditMode="relative" rAng="0" ptsTypes="AA">
                                      <p:cBhvr>
                                        <p:cTn id="62" dur="500" fill="hold"/>
                                        <p:tgtEl>
                                          <p:spTgt spid="98"/>
                                        </p:tgtEl>
                                        <p:attrNameLst>
                                          <p:attrName>ppt_x</p:attrName>
                                          <p:attrName>ppt_y</p:attrName>
                                        </p:attrNameLst>
                                      </p:cBhvr>
                                      <p:rCtr x="-16849" y="0"/>
                                    </p:animMotion>
                                  </p:childTnLst>
                                </p:cTn>
                              </p:par>
                              <p:par>
                                <p:cTn id="63" presetID="35" presetClass="path" presetSubtype="0" decel="100000" fill="hold" grpId="0" nodeType="withEffect">
                                  <p:stCondLst>
                                    <p:cond delay="1350"/>
                                  </p:stCondLst>
                                  <p:childTnLst>
                                    <p:animMotion origin="layout" path="M 8.33333E-7 0 L -0.33698 0 " pathEditMode="relative" rAng="0" ptsTypes="AA">
                                      <p:cBhvr>
                                        <p:cTn id="64" dur="500" fill="hold"/>
                                        <p:tgtEl>
                                          <p:spTgt spid="97"/>
                                        </p:tgtEl>
                                        <p:attrNameLst>
                                          <p:attrName>ppt_x</p:attrName>
                                          <p:attrName>ppt_y</p:attrName>
                                        </p:attrNameLst>
                                      </p:cBhvr>
                                      <p:rCtr x="-16849" y="0"/>
                                    </p:animMotion>
                                  </p:childTnLst>
                                </p:cTn>
                              </p:par>
                              <p:par>
                                <p:cTn id="65" presetID="35" presetClass="path" presetSubtype="0" decel="100000" fill="hold" grpId="0" nodeType="withEffect" nodePh="1">
                                  <p:stCondLst>
                                    <p:cond delay="1350"/>
                                  </p:stCondLst>
                                  <p:endCondLst>
                                    <p:cond evt="begin" delay="0">
                                      <p:tn val="65"/>
                                    </p:cond>
                                  </p:endCondLst>
                                  <p:childTnLst>
                                    <p:animMotion origin="layout" path="M 8.33333E-7 0 L -0.33698 0 " pathEditMode="relative" rAng="0" ptsTypes="AA">
                                      <p:cBhvr>
                                        <p:cTn id="66" dur="500" fill="hold"/>
                                        <p:tgtEl>
                                          <p:spTgt spid="135"/>
                                        </p:tgtEl>
                                        <p:attrNameLst>
                                          <p:attrName>ppt_x</p:attrName>
                                          <p:attrName>ppt_y</p:attrName>
                                        </p:attrNameLst>
                                      </p:cBhvr>
                                      <p:rCtr x="-16849" y="0"/>
                                    </p:animMotion>
                                  </p:childTnLst>
                                </p:cTn>
                              </p:par>
                              <p:par>
                                <p:cTn id="67" presetID="10" presetClass="entr" presetSubtype="0" fill="hold" grpId="0" nodeType="withEffect" nodePh="1">
                                  <p:stCondLst>
                                    <p:cond delay="0"/>
                                  </p:stCondLst>
                                  <p:endCondLst>
                                    <p:cond evt="begin" delay="0">
                                      <p:tn val="67"/>
                                    </p:cond>
                                  </p:endCondLst>
                                  <p:childTnLst>
                                    <p:set>
                                      <p:cBhvr>
                                        <p:cTn id="68" dur="1" fill="hold">
                                          <p:stCondLst>
                                            <p:cond delay="0"/>
                                          </p:stCondLst>
                                        </p:cTn>
                                        <p:tgtEl>
                                          <p:spTgt spid="140"/>
                                        </p:tgtEl>
                                        <p:attrNameLst>
                                          <p:attrName>style.visibility</p:attrName>
                                        </p:attrNameLst>
                                      </p:cBhvr>
                                      <p:to>
                                        <p:strVal val="visible"/>
                                      </p:to>
                                    </p:set>
                                    <p:animEffect transition="in" filter="fade">
                                      <p:cBhvr>
                                        <p:cTn id="69" dur="1000"/>
                                        <p:tgtEl>
                                          <p:spTgt spid="140"/>
                                        </p:tgtEl>
                                      </p:cBhvr>
                                    </p:animEffect>
                                  </p:childTnLst>
                                </p:cTn>
                              </p:par>
                              <p:par>
                                <p:cTn id="70" presetID="10" presetClass="exit" presetSubtype="0" fill="hold" grpId="0" nodeType="withEffect">
                                  <p:stCondLst>
                                    <p:cond delay="0"/>
                                  </p:stCondLst>
                                  <p:childTnLst>
                                    <p:animEffect transition="out" filter="fade">
                                      <p:cBhvr>
                                        <p:cTn id="71" dur="500"/>
                                        <p:tgtEl>
                                          <p:spTgt spid="137"/>
                                        </p:tgtEl>
                                      </p:cBhvr>
                                    </p:animEffect>
                                    <p:set>
                                      <p:cBhvr>
                                        <p:cTn id="72" dur="1" fill="hold">
                                          <p:stCondLst>
                                            <p:cond delay="499"/>
                                          </p:stCondLst>
                                        </p:cTn>
                                        <p:tgtEl>
                                          <p:spTgt spid="137"/>
                                        </p:tgtEl>
                                        <p:attrNameLst>
                                          <p:attrName>style.visibility</p:attrName>
                                        </p:attrNameLst>
                                      </p:cBhvr>
                                      <p:to>
                                        <p:strVal val="hidden"/>
                                      </p:to>
                                    </p:set>
                                  </p:childTnLst>
                                </p:cTn>
                              </p:par>
                              <p:par>
                                <p:cTn id="73" presetID="53" presetClass="entr" presetSubtype="16" fill="hold" grpId="0" nodeType="withEffect">
                                  <p:stCondLst>
                                    <p:cond delay="0"/>
                                  </p:stCondLst>
                                  <p:childTnLst>
                                    <p:set>
                                      <p:cBhvr>
                                        <p:cTn id="74" dur="1" fill="hold">
                                          <p:stCondLst>
                                            <p:cond delay="0"/>
                                          </p:stCondLst>
                                        </p:cTn>
                                        <p:tgtEl>
                                          <p:spTgt spid="139"/>
                                        </p:tgtEl>
                                        <p:attrNameLst>
                                          <p:attrName>style.visibility</p:attrName>
                                        </p:attrNameLst>
                                      </p:cBhvr>
                                      <p:to>
                                        <p:strVal val="visible"/>
                                      </p:to>
                                    </p:set>
                                    <p:anim calcmode="lin" valueType="num">
                                      <p:cBhvr>
                                        <p:cTn id="75" dur="500" fill="hold"/>
                                        <p:tgtEl>
                                          <p:spTgt spid="139"/>
                                        </p:tgtEl>
                                        <p:attrNameLst>
                                          <p:attrName>ppt_w</p:attrName>
                                        </p:attrNameLst>
                                      </p:cBhvr>
                                      <p:tavLst>
                                        <p:tav tm="0">
                                          <p:val>
                                            <p:fltVal val="0"/>
                                          </p:val>
                                        </p:tav>
                                        <p:tav tm="100000">
                                          <p:val>
                                            <p:strVal val="#ppt_w"/>
                                          </p:val>
                                        </p:tav>
                                      </p:tavLst>
                                    </p:anim>
                                    <p:anim calcmode="lin" valueType="num">
                                      <p:cBhvr>
                                        <p:cTn id="76" dur="500" fill="hold"/>
                                        <p:tgtEl>
                                          <p:spTgt spid="139"/>
                                        </p:tgtEl>
                                        <p:attrNameLst>
                                          <p:attrName>ppt_h</p:attrName>
                                        </p:attrNameLst>
                                      </p:cBhvr>
                                      <p:tavLst>
                                        <p:tav tm="0">
                                          <p:val>
                                            <p:fltVal val="0"/>
                                          </p:val>
                                        </p:tav>
                                        <p:tav tm="100000">
                                          <p:val>
                                            <p:strVal val="#ppt_h"/>
                                          </p:val>
                                        </p:tav>
                                      </p:tavLst>
                                    </p:anim>
                                    <p:animEffect transition="in" filter="fade">
                                      <p:cBhvr>
                                        <p:cTn id="77" dur="500"/>
                                        <p:tgtEl>
                                          <p:spTgt spid="139"/>
                                        </p:tgtEl>
                                      </p:cBhvr>
                                    </p:animEffect>
                                  </p:childTnLst>
                                </p:cTn>
                              </p:par>
                            </p:childTnLst>
                          </p:cTn>
                        </p:par>
                      </p:childTnLst>
                    </p:cTn>
                  </p:par>
                </p:childTnLst>
              </p:cTn>
              <p:nextCondLst>
                <p:cond evt="onClick" delay="0">
                  <p:tgtEl>
                    <p:spTgt spid="138"/>
                  </p:tgtEl>
                </p:cond>
              </p:nextCondLst>
            </p:seq>
            <p:seq concurrent="1" nextAc="seek">
              <p:cTn id="78" restart="whenNotActive" fill="hold" evtFilter="cancelBubble" nodeType="interactiveSeq">
                <p:stCondLst>
                  <p:cond evt="onClick" delay="0">
                    <p:tgtEl>
                      <p:spTgt spid="140"/>
                    </p:tgtEl>
                  </p:cond>
                </p:stCondLst>
                <p:endSync evt="end" delay="0">
                  <p:rtn val="all"/>
                </p:endSync>
                <p:childTnLst>
                  <p:par>
                    <p:cTn id="79" fill="hold">
                      <p:stCondLst>
                        <p:cond delay="0"/>
                      </p:stCondLst>
                      <p:childTnLst>
                        <p:par>
                          <p:cTn id="80" fill="hold">
                            <p:stCondLst>
                              <p:cond delay="0"/>
                            </p:stCondLst>
                            <p:childTnLst>
                              <p:par>
                                <p:cTn id="81" presetID="63" presetClass="path" presetSubtype="0" accel="100000" fill="hold" grpId="1" nodeType="withEffect">
                                  <p:stCondLst>
                                    <p:cond delay="600"/>
                                  </p:stCondLst>
                                  <p:childTnLst>
                                    <p:animMotion origin="layout" path="M -0.33698 0 L 1.66667E-6 0 " pathEditMode="relative" rAng="0" ptsTypes="AA">
                                      <p:cBhvr>
                                        <p:cTn id="82" dur="500" fill="hold"/>
                                        <p:tgtEl>
                                          <p:spTgt spid="86"/>
                                        </p:tgtEl>
                                        <p:attrNameLst>
                                          <p:attrName>ppt_x</p:attrName>
                                          <p:attrName>ppt_y</p:attrName>
                                        </p:attrNameLst>
                                      </p:cBhvr>
                                      <p:rCtr x="16823" y="0"/>
                                    </p:animMotion>
                                  </p:childTnLst>
                                </p:cTn>
                              </p:par>
                              <p:par>
                                <p:cTn id="83" presetID="63" presetClass="path" presetSubtype="0" accel="100000" fill="hold" grpId="1" nodeType="withEffect" nodePh="1">
                                  <p:stCondLst>
                                    <p:cond delay="600"/>
                                  </p:stCondLst>
                                  <p:endCondLst>
                                    <p:cond evt="begin" delay="0">
                                      <p:tn val="83"/>
                                    </p:cond>
                                  </p:endCondLst>
                                  <p:childTnLst>
                                    <p:animMotion origin="layout" path="M -0.33698 0 L 1.66667E-6 0 " pathEditMode="relative" rAng="0" ptsTypes="AA">
                                      <p:cBhvr>
                                        <p:cTn id="84" dur="500" fill="hold"/>
                                        <p:tgtEl>
                                          <p:spTgt spid="129"/>
                                        </p:tgtEl>
                                        <p:attrNameLst>
                                          <p:attrName>ppt_x</p:attrName>
                                          <p:attrName>ppt_y</p:attrName>
                                        </p:attrNameLst>
                                      </p:cBhvr>
                                      <p:rCtr x="16823" y="0"/>
                                    </p:animMotion>
                                  </p:childTnLst>
                                </p:cTn>
                              </p:par>
                              <p:par>
                                <p:cTn id="85" presetID="63" presetClass="path" presetSubtype="0" accel="100000" fill="hold" nodeType="withEffect">
                                  <p:stCondLst>
                                    <p:cond delay="600"/>
                                  </p:stCondLst>
                                  <p:childTnLst>
                                    <p:animMotion origin="layout" path="M -0.33698 0 L 1.66667E-6 0 " pathEditMode="relative" rAng="0" ptsTypes="AA">
                                      <p:cBhvr>
                                        <p:cTn id="86" dur="500" fill="hold"/>
                                        <p:tgtEl>
                                          <p:spTgt spid="96"/>
                                        </p:tgtEl>
                                        <p:attrNameLst>
                                          <p:attrName>ppt_x</p:attrName>
                                          <p:attrName>ppt_y</p:attrName>
                                        </p:attrNameLst>
                                      </p:cBhvr>
                                      <p:rCtr x="16823" y="0"/>
                                    </p:animMotion>
                                  </p:childTnLst>
                                </p:cTn>
                              </p:par>
                              <p:par>
                                <p:cTn id="87" presetID="63" presetClass="path" presetSubtype="0" accel="100000" fill="hold" grpId="1" nodeType="withEffect">
                                  <p:stCondLst>
                                    <p:cond delay="500"/>
                                  </p:stCondLst>
                                  <p:childTnLst>
                                    <p:animMotion origin="layout" path="M -0.33698 0 L 1.66667E-6 0 " pathEditMode="relative" rAng="0" ptsTypes="AA">
                                      <p:cBhvr>
                                        <p:cTn id="88" dur="500" fill="hold"/>
                                        <p:tgtEl>
                                          <p:spTgt spid="87"/>
                                        </p:tgtEl>
                                        <p:attrNameLst>
                                          <p:attrName>ppt_x</p:attrName>
                                          <p:attrName>ppt_y</p:attrName>
                                        </p:attrNameLst>
                                      </p:cBhvr>
                                      <p:rCtr x="16823" y="0"/>
                                    </p:animMotion>
                                  </p:childTnLst>
                                </p:cTn>
                              </p:par>
                              <p:par>
                                <p:cTn id="89" presetID="63" presetClass="path" presetSubtype="0" accel="100000" fill="hold" grpId="1" nodeType="withEffect" nodePh="1">
                                  <p:stCondLst>
                                    <p:cond delay="500"/>
                                  </p:stCondLst>
                                  <p:endCondLst>
                                    <p:cond evt="begin" delay="0">
                                      <p:tn val="89"/>
                                    </p:cond>
                                  </p:endCondLst>
                                  <p:childTnLst>
                                    <p:animMotion origin="layout" path="M -0.33698 0 L 1.66667E-6 0 " pathEditMode="relative" rAng="0" ptsTypes="AA">
                                      <p:cBhvr>
                                        <p:cTn id="90" dur="500" fill="hold"/>
                                        <p:tgtEl>
                                          <p:spTgt spid="130"/>
                                        </p:tgtEl>
                                        <p:attrNameLst>
                                          <p:attrName>ppt_x</p:attrName>
                                          <p:attrName>ppt_y</p:attrName>
                                        </p:attrNameLst>
                                      </p:cBhvr>
                                      <p:rCtr x="16823" y="0"/>
                                    </p:animMotion>
                                  </p:childTnLst>
                                </p:cTn>
                              </p:par>
                              <p:par>
                                <p:cTn id="91" presetID="63" presetClass="path" presetSubtype="0" accel="100000" fill="hold" nodeType="withEffect">
                                  <p:stCondLst>
                                    <p:cond delay="500"/>
                                  </p:stCondLst>
                                  <p:childTnLst>
                                    <p:animMotion origin="layout" path="M -0.33698 0 L 1.66667E-6 0 " pathEditMode="relative" rAng="0" ptsTypes="AA">
                                      <p:cBhvr>
                                        <p:cTn id="92" dur="500" fill="hold"/>
                                        <p:tgtEl>
                                          <p:spTgt spid="95"/>
                                        </p:tgtEl>
                                        <p:attrNameLst>
                                          <p:attrName>ppt_x</p:attrName>
                                          <p:attrName>ppt_y</p:attrName>
                                        </p:attrNameLst>
                                      </p:cBhvr>
                                      <p:rCtr x="16823" y="0"/>
                                    </p:animMotion>
                                  </p:childTnLst>
                                </p:cTn>
                              </p:par>
                              <p:par>
                                <p:cTn id="93" presetID="63" presetClass="path" presetSubtype="0" accel="100000" fill="hold" grpId="1" nodeType="withEffect">
                                  <p:stCondLst>
                                    <p:cond delay="400"/>
                                  </p:stCondLst>
                                  <p:childTnLst>
                                    <p:animMotion origin="layout" path="M -0.33698 0 L 1.66667E-6 0 " pathEditMode="relative" rAng="0" ptsTypes="AA">
                                      <p:cBhvr>
                                        <p:cTn id="94" dur="500" fill="hold"/>
                                        <p:tgtEl>
                                          <p:spTgt spid="88"/>
                                        </p:tgtEl>
                                        <p:attrNameLst>
                                          <p:attrName>ppt_x</p:attrName>
                                          <p:attrName>ppt_y</p:attrName>
                                        </p:attrNameLst>
                                      </p:cBhvr>
                                      <p:rCtr x="16823" y="0"/>
                                    </p:animMotion>
                                  </p:childTnLst>
                                </p:cTn>
                              </p:par>
                              <p:par>
                                <p:cTn id="95" presetID="63" presetClass="path" presetSubtype="0" accel="100000" fill="hold" grpId="1" nodeType="withEffect" nodePh="1">
                                  <p:stCondLst>
                                    <p:cond delay="400"/>
                                  </p:stCondLst>
                                  <p:endCondLst>
                                    <p:cond evt="begin" delay="0">
                                      <p:tn val="95"/>
                                    </p:cond>
                                  </p:endCondLst>
                                  <p:childTnLst>
                                    <p:animMotion origin="layout" path="M -0.33698 0 L 1.66667E-6 0 " pathEditMode="relative" rAng="0" ptsTypes="AA">
                                      <p:cBhvr>
                                        <p:cTn id="96" dur="500" fill="hold"/>
                                        <p:tgtEl>
                                          <p:spTgt spid="131"/>
                                        </p:tgtEl>
                                        <p:attrNameLst>
                                          <p:attrName>ppt_x</p:attrName>
                                          <p:attrName>ppt_y</p:attrName>
                                        </p:attrNameLst>
                                      </p:cBhvr>
                                      <p:rCtr x="16823" y="0"/>
                                    </p:animMotion>
                                  </p:childTnLst>
                                </p:cTn>
                              </p:par>
                              <p:par>
                                <p:cTn id="97" presetID="63" presetClass="path" presetSubtype="0" accel="100000" fill="hold" nodeType="withEffect">
                                  <p:stCondLst>
                                    <p:cond delay="400"/>
                                  </p:stCondLst>
                                  <p:childTnLst>
                                    <p:animMotion origin="layout" path="M -0.33698 0 L 1.66667E-6 0 " pathEditMode="relative" rAng="0" ptsTypes="AA">
                                      <p:cBhvr>
                                        <p:cTn id="98" dur="500" fill="hold"/>
                                        <p:tgtEl>
                                          <p:spTgt spid="94"/>
                                        </p:tgtEl>
                                        <p:attrNameLst>
                                          <p:attrName>ppt_x</p:attrName>
                                          <p:attrName>ppt_y</p:attrName>
                                        </p:attrNameLst>
                                      </p:cBhvr>
                                      <p:rCtr x="16823" y="0"/>
                                    </p:animMotion>
                                  </p:childTnLst>
                                </p:cTn>
                              </p:par>
                              <p:par>
                                <p:cTn id="99" presetID="63" presetClass="path" presetSubtype="0" accel="100000" fill="hold" grpId="1" nodeType="withEffect">
                                  <p:stCondLst>
                                    <p:cond delay="300"/>
                                  </p:stCondLst>
                                  <p:childTnLst>
                                    <p:animMotion origin="layout" path="M -0.33698 0 L 1.66667E-6 0 " pathEditMode="relative" rAng="0" ptsTypes="AA">
                                      <p:cBhvr>
                                        <p:cTn id="100" dur="500" fill="hold"/>
                                        <p:tgtEl>
                                          <p:spTgt spid="89"/>
                                        </p:tgtEl>
                                        <p:attrNameLst>
                                          <p:attrName>ppt_x</p:attrName>
                                          <p:attrName>ppt_y</p:attrName>
                                        </p:attrNameLst>
                                      </p:cBhvr>
                                      <p:rCtr x="16823" y="0"/>
                                    </p:animMotion>
                                  </p:childTnLst>
                                </p:cTn>
                              </p:par>
                              <p:par>
                                <p:cTn id="101" presetID="63" presetClass="path" presetSubtype="0" accel="100000" fill="hold" grpId="1" nodeType="withEffect" nodePh="1">
                                  <p:stCondLst>
                                    <p:cond delay="300"/>
                                  </p:stCondLst>
                                  <p:endCondLst>
                                    <p:cond evt="begin" delay="0">
                                      <p:tn val="101"/>
                                    </p:cond>
                                  </p:endCondLst>
                                  <p:childTnLst>
                                    <p:animMotion origin="layout" path="M -0.33698 0 L 1.66667E-6 0 " pathEditMode="relative" rAng="0" ptsTypes="AA">
                                      <p:cBhvr>
                                        <p:cTn id="102" dur="500" fill="hold"/>
                                        <p:tgtEl>
                                          <p:spTgt spid="132"/>
                                        </p:tgtEl>
                                        <p:attrNameLst>
                                          <p:attrName>ppt_x</p:attrName>
                                          <p:attrName>ppt_y</p:attrName>
                                        </p:attrNameLst>
                                      </p:cBhvr>
                                      <p:rCtr x="16823" y="0"/>
                                    </p:animMotion>
                                  </p:childTnLst>
                                </p:cTn>
                              </p:par>
                              <p:par>
                                <p:cTn id="103" presetID="63" presetClass="path" presetSubtype="0" accel="100000" fill="hold" nodeType="withEffect">
                                  <p:stCondLst>
                                    <p:cond delay="300"/>
                                  </p:stCondLst>
                                  <p:childTnLst>
                                    <p:animMotion origin="layout" path="M -0.33698 0 L 1.66667E-6 0 " pathEditMode="relative" rAng="0" ptsTypes="AA">
                                      <p:cBhvr>
                                        <p:cTn id="104" dur="500" fill="hold"/>
                                        <p:tgtEl>
                                          <p:spTgt spid="93"/>
                                        </p:tgtEl>
                                        <p:attrNameLst>
                                          <p:attrName>ppt_x</p:attrName>
                                          <p:attrName>ppt_y</p:attrName>
                                        </p:attrNameLst>
                                      </p:cBhvr>
                                      <p:rCtr x="16823" y="0"/>
                                    </p:animMotion>
                                  </p:childTnLst>
                                </p:cTn>
                              </p:par>
                              <p:par>
                                <p:cTn id="105" presetID="63" presetClass="path" presetSubtype="0" accel="100000" fill="hold" grpId="1" nodeType="withEffect">
                                  <p:stCondLst>
                                    <p:cond delay="200"/>
                                  </p:stCondLst>
                                  <p:childTnLst>
                                    <p:animMotion origin="layout" path="M -0.33698 0 L 1.66667E-6 0 " pathEditMode="relative" rAng="0" ptsTypes="AA">
                                      <p:cBhvr>
                                        <p:cTn id="106" dur="500" fill="hold"/>
                                        <p:tgtEl>
                                          <p:spTgt spid="90"/>
                                        </p:tgtEl>
                                        <p:attrNameLst>
                                          <p:attrName>ppt_x</p:attrName>
                                          <p:attrName>ppt_y</p:attrName>
                                        </p:attrNameLst>
                                      </p:cBhvr>
                                      <p:rCtr x="16823" y="0"/>
                                    </p:animMotion>
                                  </p:childTnLst>
                                </p:cTn>
                              </p:par>
                              <p:par>
                                <p:cTn id="107" presetID="63" presetClass="path" presetSubtype="0" accel="100000" fill="hold" grpId="1" nodeType="withEffect" nodePh="1">
                                  <p:stCondLst>
                                    <p:cond delay="200"/>
                                  </p:stCondLst>
                                  <p:endCondLst>
                                    <p:cond evt="begin" delay="0">
                                      <p:tn val="107"/>
                                    </p:cond>
                                  </p:endCondLst>
                                  <p:childTnLst>
                                    <p:animMotion origin="layout" path="M -0.33698 0 L 1.66667E-6 0 " pathEditMode="relative" rAng="0" ptsTypes="AA">
                                      <p:cBhvr>
                                        <p:cTn id="108" dur="500" fill="hold"/>
                                        <p:tgtEl>
                                          <p:spTgt spid="133"/>
                                        </p:tgtEl>
                                        <p:attrNameLst>
                                          <p:attrName>ppt_x</p:attrName>
                                          <p:attrName>ppt_y</p:attrName>
                                        </p:attrNameLst>
                                      </p:cBhvr>
                                      <p:rCtr x="16823" y="0"/>
                                    </p:animMotion>
                                  </p:childTnLst>
                                </p:cTn>
                              </p:par>
                              <p:par>
                                <p:cTn id="109" presetID="63" presetClass="path" presetSubtype="0" accel="100000" fill="hold" nodeType="withEffect">
                                  <p:stCondLst>
                                    <p:cond delay="200"/>
                                  </p:stCondLst>
                                  <p:childTnLst>
                                    <p:animMotion origin="layout" path="M -0.33698 0 L 1.66667E-6 0 " pathEditMode="relative" rAng="0" ptsTypes="AA">
                                      <p:cBhvr>
                                        <p:cTn id="110" dur="500" fill="hold"/>
                                        <p:tgtEl>
                                          <p:spTgt spid="92"/>
                                        </p:tgtEl>
                                        <p:attrNameLst>
                                          <p:attrName>ppt_x</p:attrName>
                                          <p:attrName>ppt_y</p:attrName>
                                        </p:attrNameLst>
                                      </p:cBhvr>
                                      <p:rCtr x="16823" y="0"/>
                                    </p:animMotion>
                                  </p:childTnLst>
                                </p:cTn>
                              </p:par>
                              <p:par>
                                <p:cTn id="111" presetID="63" presetClass="path" presetSubtype="0" accel="100000" fill="hold" grpId="1" nodeType="withEffect">
                                  <p:stCondLst>
                                    <p:cond delay="100"/>
                                  </p:stCondLst>
                                  <p:childTnLst>
                                    <p:animMotion origin="layout" path="M -0.33698 0 L 1.66667E-6 0 " pathEditMode="relative" rAng="0" ptsTypes="AA">
                                      <p:cBhvr>
                                        <p:cTn id="112" dur="500" fill="hold"/>
                                        <p:tgtEl>
                                          <p:spTgt spid="91"/>
                                        </p:tgtEl>
                                        <p:attrNameLst>
                                          <p:attrName>ppt_x</p:attrName>
                                          <p:attrName>ppt_y</p:attrName>
                                        </p:attrNameLst>
                                      </p:cBhvr>
                                      <p:rCtr x="16823" y="0"/>
                                    </p:animMotion>
                                  </p:childTnLst>
                                </p:cTn>
                              </p:par>
                              <p:par>
                                <p:cTn id="113" presetID="63" presetClass="path" presetSubtype="0" accel="100000" fill="hold" grpId="1" nodeType="withEffect" nodePh="1">
                                  <p:stCondLst>
                                    <p:cond delay="100"/>
                                  </p:stCondLst>
                                  <p:endCondLst>
                                    <p:cond evt="begin" delay="0">
                                      <p:tn val="113"/>
                                    </p:cond>
                                  </p:endCondLst>
                                  <p:childTnLst>
                                    <p:animMotion origin="layout" path="M -0.33698 0 L 1.66667E-6 0 " pathEditMode="relative" rAng="0" ptsTypes="AA">
                                      <p:cBhvr>
                                        <p:cTn id="114" dur="500" fill="hold"/>
                                        <p:tgtEl>
                                          <p:spTgt spid="134"/>
                                        </p:tgtEl>
                                        <p:attrNameLst>
                                          <p:attrName>ppt_x</p:attrName>
                                          <p:attrName>ppt_y</p:attrName>
                                        </p:attrNameLst>
                                      </p:cBhvr>
                                      <p:rCtr x="16823" y="0"/>
                                    </p:animMotion>
                                  </p:childTnLst>
                                </p:cTn>
                              </p:par>
                              <p:par>
                                <p:cTn id="115" presetID="63" presetClass="path" presetSubtype="0" accel="100000" fill="hold" nodeType="withEffect">
                                  <p:stCondLst>
                                    <p:cond delay="100"/>
                                  </p:stCondLst>
                                  <p:childTnLst>
                                    <p:animMotion origin="layout" path="M -0.33698 0 L 1.66667E-6 0 " pathEditMode="relative" rAng="0" ptsTypes="AA">
                                      <p:cBhvr>
                                        <p:cTn id="116" dur="500" fill="hold"/>
                                        <p:tgtEl>
                                          <p:spTgt spid="98"/>
                                        </p:tgtEl>
                                        <p:attrNameLst>
                                          <p:attrName>ppt_x</p:attrName>
                                          <p:attrName>ppt_y</p:attrName>
                                        </p:attrNameLst>
                                      </p:cBhvr>
                                      <p:rCtr x="16823" y="0"/>
                                    </p:animMotion>
                                  </p:childTnLst>
                                </p:cTn>
                              </p:par>
                              <p:par>
                                <p:cTn id="117" presetID="63" presetClass="path" presetSubtype="0" accel="100000" fill="hold" grpId="1" nodeType="withEffect">
                                  <p:stCondLst>
                                    <p:cond delay="0"/>
                                  </p:stCondLst>
                                  <p:childTnLst>
                                    <p:animMotion origin="layout" path="M -0.33698 0 L 1.66667E-6 0 " pathEditMode="relative" rAng="0" ptsTypes="AA">
                                      <p:cBhvr>
                                        <p:cTn id="118" dur="500" fill="hold"/>
                                        <p:tgtEl>
                                          <p:spTgt spid="97"/>
                                        </p:tgtEl>
                                        <p:attrNameLst>
                                          <p:attrName>ppt_x</p:attrName>
                                          <p:attrName>ppt_y</p:attrName>
                                        </p:attrNameLst>
                                      </p:cBhvr>
                                      <p:rCtr x="16823" y="0"/>
                                    </p:animMotion>
                                  </p:childTnLst>
                                </p:cTn>
                              </p:par>
                              <p:par>
                                <p:cTn id="119" presetID="63" presetClass="path" presetSubtype="0" accel="100000" fill="hold" grpId="1" nodeType="withEffect" nodePh="1">
                                  <p:stCondLst>
                                    <p:cond delay="0"/>
                                  </p:stCondLst>
                                  <p:endCondLst>
                                    <p:cond evt="begin" delay="0">
                                      <p:tn val="119"/>
                                    </p:cond>
                                  </p:endCondLst>
                                  <p:childTnLst>
                                    <p:animMotion origin="layout" path="M -0.33698 0 L 1.66667E-6 0 " pathEditMode="relative" rAng="0" ptsTypes="AA">
                                      <p:cBhvr>
                                        <p:cTn id="120" dur="500" fill="hold"/>
                                        <p:tgtEl>
                                          <p:spTgt spid="135"/>
                                        </p:tgtEl>
                                        <p:attrNameLst>
                                          <p:attrName>ppt_x</p:attrName>
                                          <p:attrName>ppt_y</p:attrName>
                                        </p:attrNameLst>
                                      </p:cBhvr>
                                      <p:rCtr x="16823" y="0"/>
                                    </p:animMotion>
                                  </p:childTnLst>
                                </p:cTn>
                              </p:par>
                              <p:par>
                                <p:cTn id="121" presetID="10" presetClass="exit" presetSubtype="0" fill="hold" grpId="1" nodeType="withEffect">
                                  <p:stCondLst>
                                    <p:cond delay="0"/>
                                  </p:stCondLst>
                                  <p:childTnLst>
                                    <p:animEffect transition="out" filter="fade">
                                      <p:cBhvr>
                                        <p:cTn id="122" dur="500"/>
                                        <p:tgtEl>
                                          <p:spTgt spid="140"/>
                                        </p:tgtEl>
                                      </p:cBhvr>
                                    </p:animEffect>
                                    <p:set>
                                      <p:cBhvr>
                                        <p:cTn id="123" dur="1" fill="hold">
                                          <p:stCondLst>
                                            <p:cond delay="499"/>
                                          </p:stCondLst>
                                        </p:cTn>
                                        <p:tgtEl>
                                          <p:spTgt spid="140"/>
                                        </p:tgtEl>
                                        <p:attrNameLst>
                                          <p:attrName>style.visibility</p:attrName>
                                        </p:attrNameLst>
                                      </p:cBhvr>
                                      <p:to>
                                        <p:strVal val="hidden"/>
                                      </p:to>
                                    </p:set>
                                  </p:childTnLst>
                                </p:cTn>
                              </p:par>
                              <p:par>
                                <p:cTn id="124" presetID="53" presetClass="exit" presetSubtype="32" fill="hold" grpId="1" nodeType="withEffect">
                                  <p:stCondLst>
                                    <p:cond delay="0"/>
                                  </p:stCondLst>
                                  <p:childTnLst>
                                    <p:anim calcmode="lin" valueType="num">
                                      <p:cBhvr>
                                        <p:cTn id="125" dur="500"/>
                                        <p:tgtEl>
                                          <p:spTgt spid="139"/>
                                        </p:tgtEl>
                                        <p:attrNameLst>
                                          <p:attrName>ppt_w</p:attrName>
                                        </p:attrNameLst>
                                      </p:cBhvr>
                                      <p:tavLst>
                                        <p:tav tm="0">
                                          <p:val>
                                            <p:strVal val="ppt_w"/>
                                          </p:val>
                                        </p:tav>
                                        <p:tav tm="100000">
                                          <p:val>
                                            <p:fltVal val="0"/>
                                          </p:val>
                                        </p:tav>
                                      </p:tavLst>
                                    </p:anim>
                                    <p:anim calcmode="lin" valueType="num">
                                      <p:cBhvr>
                                        <p:cTn id="126" dur="500"/>
                                        <p:tgtEl>
                                          <p:spTgt spid="139"/>
                                        </p:tgtEl>
                                        <p:attrNameLst>
                                          <p:attrName>ppt_h</p:attrName>
                                        </p:attrNameLst>
                                      </p:cBhvr>
                                      <p:tavLst>
                                        <p:tav tm="0">
                                          <p:val>
                                            <p:strVal val="ppt_h"/>
                                          </p:val>
                                        </p:tav>
                                        <p:tav tm="100000">
                                          <p:val>
                                            <p:fltVal val="0"/>
                                          </p:val>
                                        </p:tav>
                                      </p:tavLst>
                                    </p:anim>
                                    <p:animEffect transition="out" filter="fade">
                                      <p:cBhvr>
                                        <p:cTn id="127" dur="500"/>
                                        <p:tgtEl>
                                          <p:spTgt spid="139"/>
                                        </p:tgtEl>
                                      </p:cBhvr>
                                    </p:animEffect>
                                    <p:set>
                                      <p:cBhvr>
                                        <p:cTn id="128" dur="1" fill="hold">
                                          <p:stCondLst>
                                            <p:cond delay="499"/>
                                          </p:stCondLst>
                                        </p:cTn>
                                        <p:tgtEl>
                                          <p:spTgt spid="139"/>
                                        </p:tgtEl>
                                        <p:attrNameLst>
                                          <p:attrName>style.visibility</p:attrName>
                                        </p:attrNameLst>
                                      </p:cBhvr>
                                      <p:to>
                                        <p:strVal val="hidden"/>
                                      </p:to>
                                    </p:set>
                                  </p:childTnLst>
                                </p:cTn>
                              </p:par>
                              <p:par>
                                <p:cTn id="129" presetID="10" presetClass="entr" presetSubtype="0" fill="hold" grpId="1" nodeType="withEffect">
                                  <p:stCondLst>
                                    <p:cond delay="0"/>
                                  </p:stCondLst>
                                  <p:childTnLst>
                                    <p:set>
                                      <p:cBhvr>
                                        <p:cTn id="130" dur="1" fill="hold">
                                          <p:stCondLst>
                                            <p:cond delay="0"/>
                                          </p:stCondLst>
                                        </p:cTn>
                                        <p:tgtEl>
                                          <p:spTgt spid="137"/>
                                        </p:tgtEl>
                                        <p:attrNameLst>
                                          <p:attrName>style.visibility</p:attrName>
                                        </p:attrNameLst>
                                      </p:cBhvr>
                                      <p:to>
                                        <p:strVal val="visible"/>
                                      </p:to>
                                    </p:set>
                                    <p:animEffect transition="in" filter="fade">
                                      <p:cBhvr>
                                        <p:cTn id="131" dur="500"/>
                                        <p:tgtEl>
                                          <p:spTgt spid="137"/>
                                        </p:tgtEl>
                                      </p:cBhvr>
                                    </p:animEffect>
                                  </p:childTnLst>
                                </p:cTn>
                              </p:par>
                            </p:childTnLst>
                          </p:cTn>
                        </p:par>
                        <p:par>
                          <p:cTn id="132" fill="hold">
                            <p:stCondLst>
                              <p:cond delay="1100"/>
                            </p:stCondLst>
                            <p:childTnLst>
                              <p:par>
                                <p:cTn id="133" presetID="63" presetClass="path" presetSubtype="0" accel="100000" fill="hold" grpId="1" nodeType="afterEffect">
                                  <p:stCondLst>
                                    <p:cond delay="0"/>
                                  </p:stCondLst>
                                  <p:childTnLst>
                                    <p:animMotion origin="layout" path="M -0.33698 0 L 1.66667E-6 0 " pathEditMode="relative" rAng="0" ptsTypes="AA">
                                      <p:cBhvr>
                                        <p:cTn id="134" dur="500" fill="hold"/>
                                        <p:tgtEl>
                                          <p:spTgt spid="85"/>
                                        </p:tgtEl>
                                        <p:attrNameLst>
                                          <p:attrName>ppt_x</p:attrName>
                                          <p:attrName>ppt_y</p:attrName>
                                        </p:attrNameLst>
                                      </p:cBhvr>
                                      <p:rCtr x="16823" y="0"/>
                                    </p:animMotion>
                                  </p:childTnLst>
                                </p:cTn>
                              </p:par>
                              <p:par>
                                <p:cTn id="135" presetID="63" presetClass="path" presetSubtype="0" accel="100000" fill="hold" grpId="1" nodeType="withEffect">
                                  <p:stCondLst>
                                    <p:cond delay="0"/>
                                  </p:stCondLst>
                                  <p:childTnLst>
                                    <p:animMotion origin="layout" path="M -0.33698 0 L 1.66667E-6 0 " pathEditMode="relative" rAng="0" ptsTypes="AA">
                                      <p:cBhvr>
                                        <p:cTn id="136" dur="750" fill="hold"/>
                                        <p:tgtEl>
                                          <p:spTgt spid="84"/>
                                        </p:tgtEl>
                                        <p:attrNameLst>
                                          <p:attrName>ppt_x</p:attrName>
                                          <p:attrName>ppt_y</p:attrName>
                                        </p:attrNameLst>
                                      </p:cBhvr>
                                      <p:rCtr x="16823" y="0"/>
                                    </p:animMotion>
                                  </p:childTnLst>
                                </p:cTn>
                              </p:par>
                              <p:par>
                                <p:cTn id="137" presetID="63" presetClass="path" presetSubtype="0" accel="100000" fill="hold" grpId="1" nodeType="withEffect">
                                  <p:stCondLst>
                                    <p:cond delay="0"/>
                                  </p:stCondLst>
                                  <p:childTnLst>
                                    <p:animMotion origin="layout" path="M -0.33698 0 L 1.66667E-6 0 " pathEditMode="relative" rAng="0" ptsTypes="AA">
                                      <p:cBhvr>
                                        <p:cTn id="138" dur="1000" fill="hold"/>
                                        <p:tgtEl>
                                          <p:spTgt spid="83"/>
                                        </p:tgtEl>
                                        <p:attrNameLst>
                                          <p:attrName>ppt_x</p:attrName>
                                          <p:attrName>ppt_y</p:attrName>
                                        </p:attrNameLst>
                                      </p:cBhvr>
                                      <p:rCtr x="16823" y="0"/>
                                    </p:animMotion>
                                  </p:childTnLst>
                                </p:cTn>
                              </p:par>
                              <p:par>
                                <p:cTn id="139" presetID="63" presetClass="path" presetSubtype="0" accel="100000" fill="hold" grpId="1" nodeType="withEffect">
                                  <p:stCondLst>
                                    <p:cond delay="0"/>
                                  </p:stCondLst>
                                  <p:childTnLst>
                                    <p:animMotion origin="layout" path="M -0.33698 0 L 1.66667E-6 0 " pathEditMode="relative" rAng="0" ptsTypes="AA">
                                      <p:cBhvr>
                                        <p:cTn id="140" dur="1250" fill="hold"/>
                                        <p:tgtEl>
                                          <p:spTgt spid="82"/>
                                        </p:tgtEl>
                                        <p:attrNameLst>
                                          <p:attrName>ppt_x</p:attrName>
                                          <p:attrName>ppt_y</p:attrName>
                                        </p:attrNameLst>
                                      </p:cBhvr>
                                      <p:rCtr x="16823" y="0"/>
                                    </p:animMotion>
                                  </p:childTnLst>
                                </p:cTn>
                              </p:par>
                            </p:childTnLst>
                          </p:cTn>
                        </p:par>
                      </p:childTnLst>
                    </p:cTn>
                  </p:par>
                </p:childTnLst>
              </p:cTn>
              <p:nextCondLst>
                <p:cond evt="onClick" delay="0">
                  <p:tgtEl>
                    <p:spTgt spid="140"/>
                  </p:tgtEl>
                </p:cond>
              </p:nextCondLst>
            </p:seq>
          </p:childTnLst>
        </p:cTn>
      </p:par>
    </p:tnLst>
    <p:bldLst>
      <p:bldP spid="6" grpId="0"/>
      <p:bldP spid="82" grpId="0" animBg="1"/>
      <p:bldP spid="82" grpId="1" animBg="1"/>
      <p:bldP spid="83" grpId="0" animBg="1"/>
      <p:bldP spid="83" grpId="1" animBg="1"/>
      <p:bldP spid="84" grpId="0" animBg="1"/>
      <p:bldP spid="84" grpId="1" animBg="1"/>
      <p:bldP spid="85" grpId="0" animBg="1"/>
      <p:bldP spid="85" grpId="1" animBg="1"/>
      <p:bldP spid="86" grpId="0"/>
      <p:bldP spid="86" grpId="1"/>
      <p:bldP spid="87" grpId="0"/>
      <p:bldP spid="87" grpId="1"/>
      <p:bldP spid="88" grpId="0"/>
      <p:bldP spid="88" grpId="1"/>
      <p:bldP spid="89" grpId="0"/>
      <p:bldP spid="89" grpId="1"/>
      <p:bldP spid="90" grpId="0"/>
      <p:bldP spid="90" grpId="1"/>
      <p:bldP spid="91" grpId="0"/>
      <p:bldP spid="91" grpId="1"/>
      <p:bldP spid="97" grpId="0"/>
      <p:bldP spid="97" grpId="1"/>
      <p:bldP spid="129" grpId="0"/>
      <p:bldP spid="129" grpId="1"/>
      <p:bldP spid="130" grpId="0"/>
      <p:bldP spid="130" grpId="1"/>
      <p:bldP spid="131" grpId="0"/>
      <p:bldP spid="131" grpId="1"/>
      <p:bldP spid="132" grpId="0"/>
      <p:bldP spid="132" grpId="1"/>
      <p:bldP spid="133" grpId="0"/>
      <p:bldP spid="133" grpId="1"/>
      <p:bldP spid="134" grpId="0"/>
      <p:bldP spid="134" grpId="1"/>
      <p:bldP spid="135" grpId="0"/>
      <p:bldP spid="135" grpId="1"/>
      <p:bldP spid="137" grpId="0"/>
      <p:bldP spid="137" grpId="1"/>
      <p:bldP spid="139" grpId="0" animBg="1"/>
      <p:bldP spid="139" grpId="1" animBg="1"/>
      <p:bldP spid="140" grpId="0" animBg="1"/>
      <p:bldP spid="140" grpId="1" animBg="1"/>
    </p:bldLst>
  </p:timing>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ekstvak 3">
            <a:extLst>
              <a:ext uri="{FF2B5EF4-FFF2-40B4-BE49-F238E27FC236}">
                <a16:creationId xmlns:a16="http://schemas.microsoft.com/office/drawing/2014/main" id="{51EA8D01-D082-4F1D-BBB3-636B087FAD1F}"/>
              </a:ext>
            </a:extLst>
          </p:cNvPr>
          <p:cNvSpPr txBox="1"/>
          <p:nvPr/>
        </p:nvSpPr>
        <p:spPr>
          <a:xfrm>
            <a:off x="5080000" y="3365500"/>
            <a:ext cx="2032000" cy="215444"/>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1400" dirty="0">
                <a:latin typeface="Calibri Light" panose="020F0302020204030204" pitchFamily="34" charset="0"/>
              </a:rPr>
              <a:t>MENU</a:t>
            </a:r>
            <a:endParaRPr lang="en-BE" sz="1400" dirty="0">
              <a:latin typeface="Calibri Light" panose="020F0302020204030204" pitchFamily="34" charset="0"/>
            </a:endParaRPr>
          </a:p>
        </p:txBody>
      </p:sp>
      <p:sp>
        <p:nvSpPr>
          <p:cNvPr id="14" name="!!MenuBlack">
            <a:extLst>
              <a:ext uri="{FF2B5EF4-FFF2-40B4-BE49-F238E27FC236}">
                <a16:creationId xmlns:a16="http://schemas.microsoft.com/office/drawing/2014/main" id="{E298DB12-9CCF-4C9D-9DD9-F536AC7EDB2E}"/>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 name="!!MenuYellow">
            <a:extLst>
              <a:ext uri="{FF2B5EF4-FFF2-40B4-BE49-F238E27FC236}">
                <a16:creationId xmlns:a16="http://schemas.microsoft.com/office/drawing/2014/main" id="{B8443623-6082-4C15-8384-CB48EE0E361C}"/>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6" name="!!MenuRed">
            <a:extLst>
              <a:ext uri="{FF2B5EF4-FFF2-40B4-BE49-F238E27FC236}">
                <a16:creationId xmlns:a16="http://schemas.microsoft.com/office/drawing/2014/main" id="{32D50C36-EEC8-49F3-B240-0D0126AEE24A}"/>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7" name="!!MenuWhite">
            <a:extLst>
              <a:ext uri="{FF2B5EF4-FFF2-40B4-BE49-F238E27FC236}">
                <a16:creationId xmlns:a16="http://schemas.microsoft.com/office/drawing/2014/main" id="{7D5C2C1D-FB5F-43A3-B0CD-57EB2B65F541}"/>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18" name="!!Menu-1">
            <a:extLst>
              <a:ext uri="{FF2B5EF4-FFF2-40B4-BE49-F238E27FC236}">
                <a16:creationId xmlns:a16="http://schemas.microsoft.com/office/drawing/2014/main" id="{B305DB85-BED1-49F5-BC13-114E478E728F}"/>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24" name="!!Menu-2">
            <a:extLst>
              <a:ext uri="{FF2B5EF4-FFF2-40B4-BE49-F238E27FC236}">
                <a16:creationId xmlns:a16="http://schemas.microsoft.com/office/drawing/2014/main" id="{1F5406F3-67E0-42B0-B9F3-17040390CC76}"/>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19" name="!!Menu-3">
            <a:extLst>
              <a:ext uri="{FF2B5EF4-FFF2-40B4-BE49-F238E27FC236}">
                <a16:creationId xmlns:a16="http://schemas.microsoft.com/office/drawing/2014/main" id="{30750082-CFE3-4CD8-B63D-F699A1E16F02}"/>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20" name="!!Menu-4">
            <a:extLst>
              <a:ext uri="{FF2B5EF4-FFF2-40B4-BE49-F238E27FC236}">
                <a16:creationId xmlns:a16="http://schemas.microsoft.com/office/drawing/2014/main" id="{8CB9D69A-4F32-4E8D-A687-51D39AD43943}"/>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21" name="!!Menu-5">
            <a:extLst>
              <a:ext uri="{FF2B5EF4-FFF2-40B4-BE49-F238E27FC236}">
                <a16:creationId xmlns:a16="http://schemas.microsoft.com/office/drawing/2014/main" id="{4603D5C8-6F97-4B4A-8B9D-42A4A48B4575}"/>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22" name="!!Menu-6">
            <a:extLst>
              <a:ext uri="{FF2B5EF4-FFF2-40B4-BE49-F238E27FC236}">
                <a16:creationId xmlns:a16="http://schemas.microsoft.com/office/drawing/2014/main" id="{21A66174-B0C1-4A92-878E-D7DA6E7FDDE7}"/>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27" name="!!Menu-Line5">
            <a:extLst>
              <a:ext uri="{FF2B5EF4-FFF2-40B4-BE49-F238E27FC236}">
                <a16:creationId xmlns:a16="http://schemas.microsoft.com/office/drawing/2014/main" id="{2095E043-BF1C-48C6-A5AE-77630EEEB272}"/>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8" name="!!Menu-Line4">
            <a:extLst>
              <a:ext uri="{FF2B5EF4-FFF2-40B4-BE49-F238E27FC236}">
                <a16:creationId xmlns:a16="http://schemas.microsoft.com/office/drawing/2014/main" id="{C3D159F4-4CE7-4732-83CB-111A8D516FF0}"/>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9" name="!!Menu-Line3">
            <a:extLst>
              <a:ext uri="{FF2B5EF4-FFF2-40B4-BE49-F238E27FC236}">
                <a16:creationId xmlns:a16="http://schemas.microsoft.com/office/drawing/2014/main" id="{8EBB4CCD-5303-4426-AFD2-4B9C562AF9C5}"/>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0" name="!!Menu-Line2">
            <a:extLst>
              <a:ext uri="{FF2B5EF4-FFF2-40B4-BE49-F238E27FC236}">
                <a16:creationId xmlns:a16="http://schemas.microsoft.com/office/drawing/2014/main" id="{CA67DC4A-35D2-4670-8163-6C39E6A50CDA}"/>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1" name="!!Menu-Line1">
            <a:extLst>
              <a:ext uri="{FF2B5EF4-FFF2-40B4-BE49-F238E27FC236}">
                <a16:creationId xmlns:a16="http://schemas.microsoft.com/office/drawing/2014/main" id="{3B6641E0-3109-4B8E-BF70-D7D485AEEE7D}"/>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39" name="!!Menu-7">
            <a:extLst>
              <a:ext uri="{FF2B5EF4-FFF2-40B4-BE49-F238E27FC236}">
                <a16:creationId xmlns:a16="http://schemas.microsoft.com/office/drawing/2014/main" id="{0E5073D2-ECC2-4A5E-87EA-DF4D3A4C17F0}"/>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40" name="!!Menu-Line6">
            <a:extLst>
              <a:ext uri="{FF2B5EF4-FFF2-40B4-BE49-F238E27FC236}">
                <a16:creationId xmlns:a16="http://schemas.microsoft.com/office/drawing/2014/main" id="{A35165C9-2D8C-4008-93CD-37C189EB6369}"/>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33" name="!!MenuTrigger1">
            <a:hlinkClick r:id="rId2" action="ppaction://hlinksldjump"/>
            <a:extLst>
              <a:ext uri="{FF2B5EF4-FFF2-40B4-BE49-F238E27FC236}">
                <a16:creationId xmlns:a16="http://schemas.microsoft.com/office/drawing/2014/main" id="{9D7B196C-833A-409C-BF36-213586FB2E0B}"/>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34" name="!!MenuTrigger2">
            <a:hlinkClick r:id="rId3" action="ppaction://hlinksldjump"/>
            <a:extLst>
              <a:ext uri="{FF2B5EF4-FFF2-40B4-BE49-F238E27FC236}">
                <a16:creationId xmlns:a16="http://schemas.microsoft.com/office/drawing/2014/main" id="{0A26DE00-5274-409B-9785-91754254B7BE}"/>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35" name="!!MenuTrigger3">
            <a:hlinkClick r:id="rId4" action="ppaction://hlinksldjump"/>
            <a:extLst>
              <a:ext uri="{FF2B5EF4-FFF2-40B4-BE49-F238E27FC236}">
                <a16:creationId xmlns:a16="http://schemas.microsoft.com/office/drawing/2014/main" id="{0727DF0E-82D9-4FEA-93C0-2C105C4C7199}"/>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36" name="!!MenuTrigger4">
            <a:hlinkClick r:id="rId5" action="ppaction://hlinksldjump"/>
            <a:extLst>
              <a:ext uri="{FF2B5EF4-FFF2-40B4-BE49-F238E27FC236}">
                <a16:creationId xmlns:a16="http://schemas.microsoft.com/office/drawing/2014/main" id="{DBF157BB-52F5-40AB-88C7-23B0337398E5}"/>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37" name="!!MenuTrigger5">
            <a:hlinkClick r:id="rId6" action="ppaction://hlinksldjump"/>
            <a:extLst>
              <a:ext uri="{FF2B5EF4-FFF2-40B4-BE49-F238E27FC236}">
                <a16:creationId xmlns:a16="http://schemas.microsoft.com/office/drawing/2014/main" id="{643C2BDD-206C-4BEF-8863-9E22F87819FA}"/>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38" name="!!MenuTrigger6">
            <a:hlinkClick r:id="rId7" action="ppaction://hlinksldjump"/>
            <a:extLst>
              <a:ext uri="{FF2B5EF4-FFF2-40B4-BE49-F238E27FC236}">
                <a16:creationId xmlns:a16="http://schemas.microsoft.com/office/drawing/2014/main" id="{436E33B1-D7A5-431C-9181-CFD656A0611E}"/>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41" name="!!MenuTrigger7">
            <a:hlinkClick r:id="rId8" action="ppaction://hlinksldjump"/>
            <a:extLst>
              <a:ext uri="{FF2B5EF4-FFF2-40B4-BE49-F238E27FC236}">
                <a16:creationId xmlns:a16="http://schemas.microsoft.com/office/drawing/2014/main" id="{E0AB37FA-AC39-4FA5-84D9-F3881E935D2D}"/>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42" name="!!MenuBG">
            <a:extLst>
              <a:ext uri="{FF2B5EF4-FFF2-40B4-BE49-F238E27FC236}">
                <a16:creationId xmlns:a16="http://schemas.microsoft.com/office/drawing/2014/main" id="{548730C6-A2C7-4D98-90D6-BE8CA8542B04}"/>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44" name="!!MenuLabel">
            <a:extLst>
              <a:ext uri="{FF2B5EF4-FFF2-40B4-BE49-F238E27FC236}">
                <a16:creationId xmlns:a16="http://schemas.microsoft.com/office/drawing/2014/main" id="{777D9F53-2F3D-489F-9612-AFBCC4510A14}"/>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45" name="!!MenuTriggerComplete">
            <a:extLst>
              <a:ext uri="{FF2B5EF4-FFF2-40B4-BE49-F238E27FC236}">
                <a16:creationId xmlns:a16="http://schemas.microsoft.com/office/drawing/2014/main" id="{A79E9B3F-FB5B-4DE8-AD97-9AB196311D97}"/>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46" name="!!MenuCloseBG">
            <a:extLst>
              <a:ext uri="{FF2B5EF4-FFF2-40B4-BE49-F238E27FC236}">
                <a16:creationId xmlns:a16="http://schemas.microsoft.com/office/drawing/2014/main" id="{7C87FC8D-3758-4024-B29F-30F06A14A551}"/>
              </a:ext>
            </a:extLst>
          </p:cNvPr>
          <p:cNvSpPr/>
          <p:nvPr/>
        </p:nvSpPr>
        <p:spPr>
          <a:xfrm>
            <a:off x="11559932" y="183631"/>
            <a:ext cx="465818" cy="465818"/>
          </a:xfrm>
          <a:prstGeom prst="ellipse">
            <a:avLst/>
          </a:pr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47" name="!!MenuCloseLabel">
            <a:extLst>
              <a:ext uri="{FF2B5EF4-FFF2-40B4-BE49-F238E27FC236}">
                <a16:creationId xmlns:a16="http://schemas.microsoft.com/office/drawing/2014/main" id="{193B02BB-D1BF-4ED1-A31B-D82D0FDAE6DA}"/>
              </a:ext>
            </a:extLst>
          </p:cNvPr>
          <p:cNvSpPr txBox="1"/>
          <p:nvPr/>
        </p:nvSpPr>
        <p:spPr>
          <a:xfrm>
            <a:off x="11558780" y="349473"/>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solidFill>
                  <a:schemeClr val="bg1"/>
                </a:solidFill>
                <a:latin typeface="Candara" panose="020E0502030303020204" pitchFamily="34" charset="0"/>
              </a:rPr>
              <a:t>SLUITEN</a:t>
            </a:r>
            <a:endParaRPr lang="en-BE" sz="900" b="1" dirty="0">
              <a:solidFill>
                <a:schemeClr val="bg1"/>
              </a:solidFill>
              <a:latin typeface="Candara" panose="020E0502030303020204" pitchFamily="34" charset="0"/>
            </a:endParaRPr>
          </a:p>
        </p:txBody>
      </p:sp>
      <p:sp>
        <p:nvSpPr>
          <p:cNvPr id="48" name="!!MenuCloseTriggerComplete">
            <a:extLst>
              <a:ext uri="{FF2B5EF4-FFF2-40B4-BE49-F238E27FC236}">
                <a16:creationId xmlns:a16="http://schemas.microsoft.com/office/drawing/2014/main" id="{625C9FCB-AE5F-4417-BBBF-D2E542638D76}"/>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117684881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5"/>
                    </p:tgtEl>
                  </p:cond>
                </p:stCondLst>
                <p:endSync evt="end" delay="0">
                  <p:rtn val="all"/>
                </p:endSync>
                <p:childTnLst>
                  <p:par>
                    <p:cTn id="3" fill="hold">
                      <p:stCondLst>
                        <p:cond delay="0"/>
                      </p:stCondLst>
                      <p:childTnLst>
                        <p:par>
                          <p:cTn id="4" fill="hold">
                            <p:stCondLst>
                              <p:cond delay="0"/>
                            </p:stCondLst>
                            <p:childTnLst>
                              <p:par>
                                <p:cTn id="5" presetID="35" presetClass="path" presetSubtype="0" decel="100000" fill="hold" grpId="0" nodeType="withEffect">
                                  <p:stCondLst>
                                    <p:cond delay="0"/>
                                  </p:stCondLst>
                                  <p:childTnLst>
                                    <p:animMotion origin="layout" path="M 8.33333E-7 0 L -0.33698 0 " pathEditMode="relative" rAng="0" ptsTypes="AA">
                                      <p:cBhvr>
                                        <p:cTn id="6" dur="500" fill="hold"/>
                                        <p:tgtEl>
                                          <p:spTgt spid="14"/>
                                        </p:tgtEl>
                                        <p:attrNameLst>
                                          <p:attrName>ppt_x</p:attrName>
                                          <p:attrName>ppt_y</p:attrName>
                                        </p:attrNameLst>
                                      </p:cBhvr>
                                      <p:rCtr x="-16849" y="0"/>
                                    </p:animMotion>
                                  </p:childTnLst>
                                </p:cTn>
                              </p:par>
                              <p:par>
                                <p:cTn id="7" presetID="35" presetClass="path" presetSubtype="0" decel="100000" fill="hold" grpId="0" nodeType="withEffect">
                                  <p:stCondLst>
                                    <p:cond delay="0"/>
                                  </p:stCondLst>
                                  <p:childTnLst>
                                    <p:animMotion origin="layout" path="M 8.33333E-7 0 L -0.33698 0 " pathEditMode="relative" rAng="0" ptsTypes="AA">
                                      <p:cBhvr>
                                        <p:cTn id="8" dur="750" fill="hold"/>
                                        <p:tgtEl>
                                          <p:spTgt spid="15"/>
                                        </p:tgtEl>
                                        <p:attrNameLst>
                                          <p:attrName>ppt_x</p:attrName>
                                          <p:attrName>ppt_y</p:attrName>
                                        </p:attrNameLst>
                                      </p:cBhvr>
                                      <p:rCtr x="-16849" y="0"/>
                                    </p:animMotion>
                                  </p:childTnLst>
                                </p:cTn>
                              </p:par>
                              <p:par>
                                <p:cTn id="9" presetID="35" presetClass="path" presetSubtype="0" decel="100000" fill="hold" grpId="0" nodeType="withEffect">
                                  <p:stCondLst>
                                    <p:cond delay="0"/>
                                  </p:stCondLst>
                                  <p:childTnLst>
                                    <p:animMotion origin="layout" path="M 8.33333E-7 0 L -0.33698 0 " pathEditMode="relative" rAng="0" ptsTypes="AA">
                                      <p:cBhvr>
                                        <p:cTn id="10" dur="1000" fill="hold"/>
                                        <p:tgtEl>
                                          <p:spTgt spid="16"/>
                                        </p:tgtEl>
                                        <p:attrNameLst>
                                          <p:attrName>ppt_x</p:attrName>
                                          <p:attrName>ppt_y</p:attrName>
                                        </p:attrNameLst>
                                      </p:cBhvr>
                                      <p:rCtr x="-16849" y="0"/>
                                    </p:animMotion>
                                  </p:childTnLst>
                                </p:cTn>
                              </p:par>
                              <p:par>
                                <p:cTn id="11" presetID="35" presetClass="path" presetSubtype="0" decel="100000" fill="hold" grpId="0" nodeType="withEffect">
                                  <p:stCondLst>
                                    <p:cond delay="0"/>
                                  </p:stCondLst>
                                  <p:childTnLst>
                                    <p:animMotion origin="layout" path="M 8.33333E-7 0 L -0.33698 0 " pathEditMode="relative" rAng="0" ptsTypes="AA">
                                      <p:cBhvr>
                                        <p:cTn id="12" dur="1250" fill="hold"/>
                                        <p:tgtEl>
                                          <p:spTgt spid="17"/>
                                        </p:tgtEl>
                                        <p:attrNameLst>
                                          <p:attrName>ppt_x</p:attrName>
                                          <p:attrName>ppt_y</p:attrName>
                                        </p:attrNameLst>
                                      </p:cBhvr>
                                      <p:rCtr x="-16849" y="0"/>
                                    </p:animMotion>
                                  </p:childTnLst>
                                </p:cTn>
                              </p:par>
                              <p:par>
                                <p:cTn id="13" presetID="35" presetClass="path" presetSubtype="0" decel="100000" fill="hold" grpId="0" nodeType="withEffect">
                                  <p:stCondLst>
                                    <p:cond delay="750"/>
                                  </p:stCondLst>
                                  <p:childTnLst>
                                    <p:animMotion origin="layout" path="M 8.33333E-7 0 L -0.33698 0 " pathEditMode="relative" rAng="0" ptsTypes="AA">
                                      <p:cBhvr>
                                        <p:cTn id="14" dur="500" fill="hold"/>
                                        <p:tgtEl>
                                          <p:spTgt spid="18"/>
                                        </p:tgtEl>
                                        <p:attrNameLst>
                                          <p:attrName>ppt_x</p:attrName>
                                          <p:attrName>ppt_y</p:attrName>
                                        </p:attrNameLst>
                                      </p:cBhvr>
                                      <p:rCtr x="-16849" y="0"/>
                                    </p:animMotion>
                                  </p:childTnLst>
                                </p:cTn>
                              </p:par>
                              <p:par>
                                <p:cTn id="15" presetID="35" presetClass="path" presetSubtype="0" decel="100000" fill="hold" grpId="0" nodeType="withEffect" nodePh="1">
                                  <p:stCondLst>
                                    <p:cond delay="750"/>
                                  </p:stCondLst>
                                  <p:endCondLst>
                                    <p:cond evt="begin" delay="0">
                                      <p:tn val="15"/>
                                    </p:cond>
                                  </p:endCondLst>
                                  <p:childTnLst>
                                    <p:animMotion origin="layout" path="M 8.33333E-7 0 L -0.33698 0 " pathEditMode="relative" rAng="0" ptsTypes="AA">
                                      <p:cBhvr>
                                        <p:cTn id="16" dur="500" fill="hold"/>
                                        <p:tgtEl>
                                          <p:spTgt spid="33"/>
                                        </p:tgtEl>
                                        <p:attrNameLst>
                                          <p:attrName>ppt_x</p:attrName>
                                          <p:attrName>ppt_y</p:attrName>
                                        </p:attrNameLst>
                                      </p:cBhvr>
                                      <p:rCtr x="-16849" y="0"/>
                                    </p:animMotion>
                                  </p:childTnLst>
                                </p:cTn>
                              </p:par>
                              <p:par>
                                <p:cTn id="17" presetID="35" presetClass="path" presetSubtype="0" decel="100000" fill="hold" nodeType="withEffect">
                                  <p:stCondLst>
                                    <p:cond delay="850"/>
                                  </p:stCondLst>
                                  <p:childTnLst>
                                    <p:animMotion origin="layout" path="M 8.33333E-7 0 L -0.33698 0 " pathEditMode="relative" rAng="0" ptsTypes="AA">
                                      <p:cBhvr>
                                        <p:cTn id="18" dur="500" fill="hold"/>
                                        <p:tgtEl>
                                          <p:spTgt spid="31"/>
                                        </p:tgtEl>
                                        <p:attrNameLst>
                                          <p:attrName>ppt_x</p:attrName>
                                          <p:attrName>ppt_y</p:attrName>
                                        </p:attrNameLst>
                                      </p:cBhvr>
                                      <p:rCtr x="-16849" y="0"/>
                                    </p:animMotion>
                                  </p:childTnLst>
                                </p:cTn>
                              </p:par>
                              <p:par>
                                <p:cTn id="19" presetID="35" presetClass="path" presetSubtype="0" decel="100000" fill="hold" grpId="0" nodeType="withEffect">
                                  <p:stCondLst>
                                    <p:cond delay="850"/>
                                  </p:stCondLst>
                                  <p:childTnLst>
                                    <p:animMotion origin="layout" path="M 8.33333E-7 0 L -0.33698 0 " pathEditMode="relative" rAng="0" ptsTypes="AA">
                                      <p:cBhvr>
                                        <p:cTn id="20" dur="500" fill="hold"/>
                                        <p:tgtEl>
                                          <p:spTgt spid="24"/>
                                        </p:tgtEl>
                                        <p:attrNameLst>
                                          <p:attrName>ppt_x</p:attrName>
                                          <p:attrName>ppt_y</p:attrName>
                                        </p:attrNameLst>
                                      </p:cBhvr>
                                      <p:rCtr x="-16849" y="0"/>
                                    </p:animMotion>
                                  </p:childTnLst>
                                </p:cTn>
                              </p:par>
                              <p:par>
                                <p:cTn id="21" presetID="35" presetClass="path" presetSubtype="0" decel="100000" fill="hold" grpId="0" nodeType="withEffect" nodePh="1">
                                  <p:stCondLst>
                                    <p:cond delay="850"/>
                                  </p:stCondLst>
                                  <p:endCondLst>
                                    <p:cond evt="begin" delay="0">
                                      <p:tn val="21"/>
                                    </p:cond>
                                  </p:endCondLst>
                                  <p:childTnLst>
                                    <p:animMotion origin="layout" path="M 8.33333E-7 0 L -0.33698 0 " pathEditMode="relative" rAng="0" ptsTypes="AA">
                                      <p:cBhvr>
                                        <p:cTn id="22" dur="500" fill="hold"/>
                                        <p:tgtEl>
                                          <p:spTgt spid="34"/>
                                        </p:tgtEl>
                                        <p:attrNameLst>
                                          <p:attrName>ppt_x</p:attrName>
                                          <p:attrName>ppt_y</p:attrName>
                                        </p:attrNameLst>
                                      </p:cBhvr>
                                      <p:rCtr x="-16849" y="0"/>
                                    </p:animMotion>
                                  </p:childTnLst>
                                </p:cTn>
                              </p:par>
                              <p:par>
                                <p:cTn id="23" presetID="35" presetClass="path" presetSubtype="0" decel="100000" fill="hold" nodeType="withEffect">
                                  <p:stCondLst>
                                    <p:cond delay="950"/>
                                  </p:stCondLst>
                                  <p:childTnLst>
                                    <p:animMotion origin="layout" path="M 8.33333E-7 0 L -0.33698 0 " pathEditMode="relative" rAng="0" ptsTypes="AA">
                                      <p:cBhvr>
                                        <p:cTn id="24" dur="500" fill="hold"/>
                                        <p:tgtEl>
                                          <p:spTgt spid="30"/>
                                        </p:tgtEl>
                                        <p:attrNameLst>
                                          <p:attrName>ppt_x</p:attrName>
                                          <p:attrName>ppt_y</p:attrName>
                                        </p:attrNameLst>
                                      </p:cBhvr>
                                      <p:rCtr x="-16849" y="0"/>
                                    </p:animMotion>
                                  </p:childTnLst>
                                </p:cTn>
                              </p:par>
                              <p:par>
                                <p:cTn id="25" presetID="35" presetClass="path" presetSubtype="0" decel="100000" fill="hold" grpId="0" nodeType="withEffect">
                                  <p:stCondLst>
                                    <p:cond delay="950"/>
                                  </p:stCondLst>
                                  <p:childTnLst>
                                    <p:animMotion origin="layout" path="M 8.33333E-7 0 L -0.33698 0 " pathEditMode="relative" rAng="0" ptsTypes="AA">
                                      <p:cBhvr>
                                        <p:cTn id="26" dur="500" fill="hold"/>
                                        <p:tgtEl>
                                          <p:spTgt spid="19"/>
                                        </p:tgtEl>
                                        <p:attrNameLst>
                                          <p:attrName>ppt_x</p:attrName>
                                          <p:attrName>ppt_y</p:attrName>
                                        </p:attrNameLst>
                                      </p:cBhvr>
                                      <p:rCtr x="-16849" y="0"/>
                                    </p:animMotion>
                                  </p:childTnLst>
                                </p:cTn>
                              </p:par>
                              <p:par>
                                <p:cTn id="27" presetID="35" presetClass="path" presetSubtype="0" decel="100000" fill="hold" grpId="0" nodeType="withEffect" nodePh="1">
                                  <p:stCondLst>
                                    <p:cond delay="950"/>
                                  </p:stCondLst>
                                  <p:endCondLst>
                                    <p:cond evt="begin" delay="0">
                                      <p:tn val="27"/>
                                    </p:cond>
                                  </p:endCondLst>
                                  <p:childTnLst>
                                    <p:animMotion origin="layout" path="M 8.33333E-7 0 L -0.33698 0 " pathEditMode="relative" rAng="0" ptsTypes="AA">
                                      <p:cBhvr>
                                        <p:cTn id="28" dur="500" fill="hold"/>
                                        <p:tgtEl>
                                          <p:spTgt spid="35"/>
                                        </p:tgtEl>
                                        <p:attrNameLst>
                                          <p:attrName>ppt_x</p:attrName>
                                          <p:attrName>ppt_y</p:attrName>
                                        </p:attrNameLst>
                                      </p:cBhvr>
                                      <p:rCtr x="-16849" y="0"/>
                                    </p:animMotion>
                                  </p:childTnLst>
                                </p:cTn>
                              </p:par>
                              <p:par>
                                <p:cTn id="29" presetID="35" presetClass="path" presetSubtype="0" decel="100000" fill="hold" nodeType="withEffect">
                                  <p:stCondLst>
                                    <p:cond delay="1050"/>
                                  </p:stCondLst>
                                  <p:childTnLst>
                                    <p:animMotion origin="layout" path="M 8.33333E-7 0 L -0.33698 0 " pathEditMode="relative" rAng="0" ptsTypes="AA">
                                      <p:cBhvr>
                                        <p:cTn id="30" dur="500" fill="hold"/>
                                        <p:tgtEl>
                                          <p:spTgt spid="29"/>
                                        </p:tgtEl>
                                        <p:attrNameLst>
                                          <p:attrName>ppt_x</p:attrName>
                                          <p:attrName>ppt_y</p:attrName>
                                        </p:attrNameLst>
                                      </p:cBhvr>
                                      <p:rCtr x="-16849" y="0"/>
                                    </p:animMotion>
                                  </p:childTnLst>
                                </p:cTn>
                              </p:par>
                              <p:par>
                                <p:cTn id="31" presetID="35" presetClass="path" presetSubtype="0" decel="100000" fill="hold" grpId="0" nodeType="withEffect">
                                  <p:stCondLst>
                                    <p:cond delay="1050"/>
                                  </p:stCondLst>
                                  <p:childTnLst>
                                    <p:animMotion origin="layout" path="M 8.33333E-7 0 L -0.33698 0 " pathEditMode="relative" rAng="0" ptsTypes="AA">
                                      <p:cBhvr>
                                        <p:cTn id="32" dur="500" fill="hold"/>
                                        <p:tgtEl>
                                          <p:spTgt spid="20"/>
                                        </p:tgtEl>
                                        <p:attrNameLst>
                                          <p:attrName>ppt_x</p:attrName>
                                          <p:attrName>ppt_y</p:attrName>
                                        </p:attrNameLst>
                                      </p:cBhvr>
                                      <p:rCtr x="-16849" y="0"/>
                                    </p:animMotion>
                                  </p:childTnLst>
                                </p:cTn>
                              </p:par>
                              <p:par>
                                <p:cTn id="33" presetID="35" presetClass="path" presetSubtype="0" decel="100000" fill="hold" grpId="0" nodeType="withEffect" nodePh="1">
                                  <p:stCondLst>
                                    <p:cond delay="1050"/>
                                  </p:stCondLst>
                                  <p:endCondLst>
                                    <p:cond evt="begin" delay="0">
                                      <p:tn val="33"/>
                                    </p:cond>
                                  </p:endCondLst>
                                  <p:childTnLst>
                                    <p:animMotion origin="layout" path="M 8.33333E-7 0 L -0.33698 0 " pathEditMode="relative" rAng="0" ptsTypes="AA">
                                      <p:cBhvr>
                                        <p:cTn id="34" dur="500" fill="hold"/>
                                        <p:tgtEl>
                                          <p:spTgt spid="36"/>
                                        </p:tgtEl>
                                        <p:attrNameLst>
                                          <p:attrName>ppt_x</p:attrName>
                                          <p:attrName>ppt_y</p:attrName>
                                        </p:attrNameLst>
                                      </p:cBhvr>
                                      <p:rCtr x="-16849" y="0"/>
                                    </p:animMotion>
                                  </p:childTnLst>
                                </p:cTn>
                              </p:par>
                              <p:par>
                                <p:cTn id="35" presetID="35" presetClass="path" presetSubtype="0" decel="100000" fill="hold" nodeType="withEffect">
                                  <p:stCondLst>
                                    <p:cond delay="1150"/>
                                  </p:stCondLst>
                                  <p:childTnLst>
                                    <p:animMotion origin="layout" path="M 8.33333E-7 0 L -0.33698 0 " pathEditMode="relative" rAng="0" ptsTypes="AA">
                                      <p:cBhvr>
                                        <p:cTn id="36" dur="500" fill="hold"/>
                                        <p:tgtEl>
                                          <p:spTgt spid="28"/>
                                        </p:tgtEl>
                                        <p:attrNameLst>
                                          <p:attrName>ppt_x</p:attrName>
                                          <p:attrName>ppt_y</p:attrName>
                                        </p:attrNameLst>
                                      </p:cBhvr>
                                      <p:rCtr x="-16849" y="0"/>
                                    </p:animMotion>
                                  </p:childTnLst>
                                </p:cTn>
                              </p:par>
                              <p:par>
                                <p:cTn id="37" presetID="35" presetClass="path" presetSubtype="0" decel="100000" fill="hold" grpId="0" nodeType="withEffect">
                                  <p:stCondLst>
                                    <p:cond delay="1150"/>
                                  </p:stCondLst>
                                  <p:childTnLst>
                                    <p:animMotion origin="layout" path="M 8.33333E-7 0 L -0.33698 0 " pathEditMode="relative" rAng="0" ptsTypes="AA">
                                      <p:cBhvr>
                                        <p:cTn id="38" dur="500" fill="hold"/>
                                        <p:tgtEl>
                                          <p:spTgt spid="21"/>
                                        </p:tgtEl>
                                        <p:attrNameLst>
                                          <p:attrName>ppt_x</p:attrName>
                                          <p:attrName>ppt_y</p:attrName>
                                        </p:attrNameLst>
                                      </p:cBhvr>
                                      <p:rCtr x="-16849" y="0"/>
                                    </p:animMotion>
                                  </p:childTnLst>
                                </p:cTn>
                              </p:par>
                              <p:par>
                                <p:cTn id="39" presetID="35" presetClass="path" presetSubtype="0" decel="100000" fill="hold" grpId="0" nodeType="withEffect" nodePh="1">
                                  <p:stCondLst>
                                    <p:cond delay="1150"/>
                                  </p:stCondLst>
                                  <p:endCondLst>
                                    <p:cond evt="begin" delay="0">
                                      <p:tn val="39"/>
                                    </p:cond>
                                  </p:endCondLst>
                                  <p:childTnLst>
                                    <p:animMotion origin="layout" path="M 8.33333E-7 0 L -0.33698 0 " pathEditMode="relative" rAng="0" ptsTypes="AA">
                                      <p:cBhvr>
                                        <p:cTn id="40" dur="500" fill="hold"/>
                                        <p:tgtEl>
                                          <p:spTgt spid="37"/>
                                        </p:tgtEl>
                                        <p:attrNameLst>
                                          <p:attrName>ppt_x</p:attrName>
                                          <p:attrName>ppt_y</p:attrName>
                                        </p:attrNameLst>
                                      </p:cBhvr>
                                      <p:rCtr x="-16849" y="0"/>
                                    </p:animMotion>
                                  </p:childTnLst>
                                </p:cTn>
                              </p:par>
                              <p:par>
                                <p:cTn id="41" presetID="35" presetClass="path" presetSubtype="0" decel="100000" fill="hold" nodeType="withEffect">
                                  <p:stCondLst>
                                    <p:cond delay="1250"/>
                                  </p:stCondLst>
                                  <p:childTnLst>
                                    <p:animMotion origin="layout" path="M 8.33333E-7 0 L -0.33698 0 " pathEditMode="relative" rAng="0" ptsTypes="AA">
                                      <p:cBhvr>
                                        <p:cTn id="42" dur="500" fill="hold"/>
                                        <p:tgtEl>
                                          <p:spTgt spid="27"/>
                                        </p:tgtEl>
                                        <p:attrNameLst>
                                          <p:attrName>ppt_x</p:attrName>
                                          <p:attrName>ppt_y</p:attrName>
                                        </p:attrNameLst>
                                      </p:cBhvr>
                                      <p:rCtr x="-16849" y="0"/>
                                    </p:animMotion>
                                  </p:childTnLst>
                                </p:cTn>
                              </p:par>
                              <p:par>
                                <p:cTn id="43" presetID="35" presetClass="path" presetSubtype="0" decel="100000" fill="hold" grpId="0" nodeType="withEffect">
                                  <p:stCondLst>
                                    <p:cond delay="1250"/>
                                  </p:stCondLst>
                                  <p:childTnLst>
                                    <p:animMotion origin="layout" path="M 8.33333E-7 0 L -0.33698 0 " pathEditMode="relative" rAng="0" ptsTypes="AA">
                                      <p:cBhvr>
                                        <p:cTn id="44" dur="500" fill="hold"/>
                                        <p:tgtEl>
                                          <p:spTgt spid="22"/>
                                        </p:tgtEl>
                                        <p:attrNameLst>
                                          <p:attrName>ppt_x</p:attrName>
                                          <p:attrName>ppt_y</p:attrName>
                                        </p:attrNameLst>
                                      </p:cBhvr>
                                      <p:rCtr x="-16849" y="0"/>
                                    </p:animMotion>
                                  </p:childTnLst>
                                </p:cTn>
                              </p:par>
                              <p:par>
                                <p:cTn id="45" presetID="35" presetClass="path" presetSubtype="0" decel="100000" fill="hold" grpId="0" nodeType="withEffect" nodePh="1">
                                  <p:stCondLst>
                                    <p:cond delay="1250"/>
                                  </p:stCondLst>
                                  <p:endCondLst>
                                    <p:cond evt="begin" delay="0">
                                      <p:tn val="45"/>
                                    </p:cond>
                                  </p:endCondLst>
                                  <p:childTnLst>
                                    <p:animMotion origin="layout" path="M 8.33333E-7 0 L -0.33698 0 " pathEditMode="relative" rAng="0" ptsTypes="AA">
                                      <p:cBhvr>
                                        <p:cTn id="46" dur="500" fill="hold"/>
                                        <p:tgtEl>
                                          <p:spTgt spid="38"/>
                                        </p:tgtEl>
                                        <p:attrNameLst>
                                          <p:attrName>ppt_x</p:attrName>
                                          <p:attrName>ppt_y</p:attrName>
                                        </p:attrNameLst>
                                      </p:cBhvr>
                                      <p:rCtr x="-16849" y="0"/>
                                    </p:animMotion>
                                  </p:childTnLst>
                                </p:cTn>
                              </p:par>
                              <p:par>
                                <p:cTn id="47" presetID="35" presetClass="path" presetSubtype="0" decel="100000" fill="hold" nodeType="withEffect">
                                  <p:stCondLst>
                                    <p:cond delay="1350"/>
                                  </p:stCondLst>
                                  <p:childTnLst>
                                    <p:animMotion origin="layout" path="M 8.33333E-7 0 L -0.33698 0 " pathEditMode="relative" rAng="0" ptsTypes="AA">
                                      <p:cBhvr>
                                        <p:cTn id="48" dur="500" fill="hold"/>
                                        <p:tgtEl>
                                          <p:spTgt spid="40"/>
                                        </p:tgtEl>
                                        <p:attrNameLst>
                                          <p:attrName>ppt_x</p:attrName>
                                          <p:attrName>ppt_y</p:attrName>
                                        </p:attrNameLst>
                                      </p:cBhvr>
                                      <p:rCtr x="-16849" y="0"/>
                                    </p:animMotion>
                                  </p:childTnLst>
                                </p:cTn>
                              </p:par>
                              <p:par>
                                <p:cTn id="49" presetID="35" presetClass="path" presetSubtype="0" decel="100000" fill="hold" grpId="0" nodeType="withEffect">
                                  <p:stCondLst>
                                    <p:cond delay="1350"/>
                                  </p:stCondLst>
                                  <p:childTnLst>
                                    <p:animMotion origin="layout" path="M 8.33333E-7 0 L -0.33698 0 " pathEditMode="relative" rAng="0" ptsTypes="AA">
                                      <p:cBhvr>
                                        <p:cTn id="50" dur="500" fill="hold"/>
                                        <p:tgtEl>
                                          <p:spTgt spid="39"/>
                                        </p:tgtEl>
                                        <p:attrNameLst>
                                          <p:attrName>ppt_x</p:attrName>
                                          <p:attrName>ppt_y</p:attrName>
                                        </p:attrNameLst>
                                      </p:cBhvr>
                                      <p:rCtr x="-16849" y="0"/>
                                    </p:animMotion>
                                  </p:childTnLst>
                                </p:cTn>
                              </p:par>
                              <p:par>
                                <p:cTn id="51" presetID="35" presetClass="path" presetSubtype="0" decel="100000" fill="hold" grpId="0" nodeType="withEffect" nodePh="1">
                                  <p:stCondLst>
                                    <p:cond delay="1350"/>
                                  </p:stCondLst>
                                  <p:endCondLst>
                                    <p:cond evt="begin" delay="0">
                                      <p:tn val="51"/>
                                    </p:cond>
                                  </p:endCondLst>
                                  <p:childTnLst>
                                    <p:animMotion origin="layout" path="M 8.33333E-7 0 L -0.33698 0 " pathEditMode="relative" rAng="0" ptsTypes="AA">
                                      <p:cBhvr>
                                        <p:cTn id="52" dur="500" fill="hold"/>
                                        <p:tgtEl>
                                          <p:spTgt spid="41"/>
                                        </p:tgtEl>
                                        <p:attrNameLst>
                                          <p:attrName>ppt_x</p:attrName>
                                          <p:attrName>ppt_y</p:attrName>
                                        </p:attrNameLst>
                                      </p:cBhvr>
                                      <p:rCtr x="-16849" y="0"/>
                                    </p:animMotion>
                                  </p:childTnLst>
                                </p:cTn>
                              </p:par>
                              <p:par>
                                <p:cTn id="53" presetID="10" presetClass="entr" presetSubtype="0" fill="hold" grpId="0" nodeType="withEffect" nodePh="1">
                                  <p:stCondLst>
                                    <p:cond delay="0"/>
                                  </p:stCondLst>
                                  <p:endCondLst>
                                    <p:cond evt="begin" delay="0">
                                      <p:tn val="53"/>
                                    </p:cond>
                                  </p:endCondLst>
                                  <p:childTnLst>
                                    <p:set>
                                      <p:cBhvr>
                                        <p:cTn id="54" dur="1" fill="hold">
                                          <p:stCondLst>
                                            <p:cond delay="0"/>
                                          </p:stCondLst>
                                        </p:cTn>
                                        <p:tgtEl>
                                          <p:spTgt spid="48"/>
                                        </p:tgtEl>
                                        <p:attrNameLst>
                                          <p:attrName>style.visibility</p:attrName>
                                        </p:attrNameLst>
                                      </p:cBhvr>
                                      <p:to>
                                        <p:strVal val="visible"/>
                                      </p:to>
                                    </p:set>
                                    <p:animEffect transition="in" filter="fade">
                                      <p:cBhvr>
                                        <p:cTn id="55" dur="1000"/>
                                        <p:tgtEl>
                                          <p:spTgt spid="48"/>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47"/>
                                        </p:tgtEl>
                                        <p:attrNameLst>
                                          <p:attrName>style.visibility</p:attrName>
                                        </p:attrNameLst>
                                      </p:cBhvr>
                                      <p:to>
                                        <p:strVal val="visible"/>
                                      </p:to>
                                    </p:set>
                                    <p:animEffect transition="in" filter="fade">
                                      <p:cBhvr>
                                        <p:cTn id="58" dur="1000"/>
                                        <p:tgtEl>
                                          <p:spTgt spid="47"/>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46"/>
                                        </p:tgtEl>
                                        <p:attrNameLst>
                                          <p:attrName>style.visibility</p:attrName>
                                        </p:attrNameLst>
                                      </p:cBhvr>
                                      <p:to>
                                        <p:strVal val="visible"/>
                                      </p:to>
                                    </p:set>
                                    <p:anim calcmode="lin" valueType="num">
                                      <p:cBhvr>
                                        <p:cTn id="61" dur="500" fill="hold"/>
                                        <p:tgtEl>
                                          <p:spTgt spid="46"/>
                                        </p:tgtEl>
                                        <p:attrNameLst>
                                          <p:attrName>ppt_w</p:attrName>
                                        </p:attrNameLst>
                                      </p:cBhvr>
                                      <p:tavLst>
                                        <p:tav tm="0">
                                          <p:val>
                                            <p:fltVal val="0"/>
                                          </p:val>
                                        </p:tav>
                                        <p:tav tm="100000">
                                          <p:val>
                                            <p:strVal val="#ppt_w"/>
                                          </p:val>
                                        </p:tav>
                                      </p:tavLst>
                                    </p:anim>
                                    <p:anim calcmode="lin" valueType="num">
                                      <p:cBhvr>
                                        <p:cTn id="62" dur="500" fill="hold"/>
                                        <p:tgtEl>
                                          <p:spTgt spid="46"/>
                                        </p:tgtEl>
                                        <p:attrNameLst>
                                          <p:attrName>ppt_h</p:attrName>
                                        </p:attrNameLst>
                                      </p:cBhvr>
                                      <p:tavLst>
                                        <p:tav tm="0">
                                          <p:val>
                                            <p:fltVal val="0"/>
                                          </p:val>
                                        </p:tav>
                                        <p:tav tm="100000">
                                          <p:val>
                                            <p:strVal val="#ppt_h"/>
                                          </p:val>
                                        </p:tav>
                                      </p:tavLst>
                                    </p:anim>
                                    <p:animEffect transition="in" filter="fade">
                                      <p:cBhvr>
                                        <p:cTn id="63" dur="500"/>
                                        <p:tgtEl>
                                          <p:spTgt spid="46"/>
                                        </p:tgtEl>
                                      </p:cBhvr>
                                    </p:animEffect>
                                  </p:childTnLst>
                                </p:cTn>
                              </p:par>
                            </p:childTnLst>
                          </p:cTn>
                        </p:par>
                      </p:childTnLst>
                    </p:cTn>
                  </p:par>
                </p:childTnLst>
              </p:cTn>
              <p:nextCondLst>
                <p:cond evt="onClick" delay="0">
                  <p:tgtEl>
                    <p:spTgt spid="45"/>
                  </p:tgtEl>
                </p:cond>
              </p:nextCondLst>
            </p:seq>
            <p:seq concurrent="1" nextAc="seek">
              <p:cTn id="64" restart="whenNotActive" fill="hold" evtFilter="cancelBubble" nodeType="interactiveSeq">
                <p:stCondLst>
                  <p:cond evt="onClick" delay="0">
                    <p:tgtEl>
                      <p:spTgt spid="48"/>
                    </p:tgtEl>
                  </p:cond>
                </p:stCondLst>
                <p:endSync evt="end" delay="0">
                  <p:rtn val="all"/>
                </p:endSync>
                <p:childTnLst>
                  <p:par>
                    <p:cTn id="65" fill="hold">
                      <p:stCondLst>
                        <p:cond delay="0"/>
                      </p:stCondLst>
                      <p:childTnLst>
                        <p:par>
                          <p:cTn id="66" fill="hold">
                            <p:stCondLst>
                              <p:cond delay="0"/>
                            </p:stCondLst>
                            <p:childTnLst>
                              <p:par>
                                <p:cTn id="67" presetID="63" presetClass="path" presetSubtype="0" accel="100000" fill="hold" grpId="1" nodeType="withEffect">
                                  <p:stCondLst>
                                    <p:cond delay="600"/>
                                  </p:stCondLst>
                                  <p:childTnLst>
                                    <p:animMotion origin="layout" path="M -0.33698 0 L 1.66667E-6 0 " pathEditMode="relative" rAng="0" ptsTypes="AA">
                                      <p:cBhvr>
                                        <p:cTn id="68" dur="500" fill="hold"/>
                                        <p:tgtEl>
                                          <p:spTgt spid="18"/>
                                        </p:tgtEl>
                                        <p:attrNameLst>
                                          <p:attrName>ppt_x</p:attrName>
                                          <p:attrName>ppt_y</p:attrName>
                                        </p:attrNameLst>
                                      </p:cBhvr>
                                      <p:rCtr x="16823" y="0"/>
                                    </p:animMotion>
                                  </p:childTnLst>
                                </p:cTn>
                              </p:par>
                              <p:par>
                                <p:cTn id="69" presetID="63" presetClass="path" presetSubtype="0" accel="100000" fill="hold" grpId="1" nodeType="withEffect" nodePh="1">
                                  <p:stCondLst>
                                    <p:cond delay="600"/>
                                  </p:stCondLst>
                                  <p:endCondLst>
                                    <p:cond evt="begin" delay="0">
                                      <p:tn val="69"/>
                                    </p:cond>
                                  </p:endCondLst>
                                  <p:childTnLst>
                                    <p:animMotion origin="layout" path="M -0.33698 0 L 1.66667E-6 0 " pathEditMode="relative" rAng="0" ptsTypes="AA">
                                      <p:cBhvr>
                                        <p:cTn id="70" dur="500" fill="hold"/>
                                        <p:tgtEl>
                                          <p:spTgt spid="33"/>
                                        </p:tgtEl>
                                        <p:attrNameLst>
                                          <p:attrName>ppt_x</p:attrName>
                                          <p:attrName>ppt_y</p:attrName>
                                        </p:attrNameLst>
                                      </p:cBhvr>
                                      <p:rCtr x="16823" y="0"/>
                                    </p:animMotion>
                                  </p:childTnLst>
                                </p:cTn>
                              </p:par>
                              <p:par>
                                <p:cTn id="71" presetID="63" presetClass="path" presetSubtype="0" accel="100000" fill="hold" nodeType="withEffect">
                                  <p:stCondLst>
                                    <p:cond delay="600"/>
                                  </p:stCondLst>
                                  <p:childTnLst>
                                    <p:animMotion origin="layout" path="M -0.33698 0 L 1.66667E-6 0 " pathEditMode="relative" rAng="0" ptsTypes="AA">
                                      <p:cBhvr>
                                        <p:cTn id="72" dur="500" fill="hold"/>
                                        <p:tgtEl>
                                          <p:spTgt spid="31"/>
                                        </p:tgtEl>
                                        <p:attrNameLst>
                                          <p:attrName>ppt_x</p:attrName>
                                          <p:attrName>ppt_y</p:attrName>
                                        </p:attrNameLst>
                                      </p:cBhvr>
                                      <p:rCtr x="16823" y="0"/>
                                    </p:animMotion>
                                  </p:childTnLst>
                                </p:cTn>
                              </p:par>
                              <p:par>
                                <p:cTn id="73" presetID="63" presetClass="path" presetSubtype="0" accel="100000" fill="hold" grpId="1" nodeType="withEffect">
                                  <p:stCondLst>
                                    <p:cond delay="500"/>
                                  </p:stCondLst>
                                  <p:childTnLst>
                                    <p:animMotion origin="layout" path="M -0.33698 0 L 1.66667E-6 0 " pathEditMode="relative" rAng="0" ptsTypes="AA">
                                      <p:cBhvr>
                                        <p:cTn id="74" dur="500" fill="hold"/>
                                        <p:tgtEl>
                                          <p:spTgt spid="24"/>
                                        </p:tgtEl>
                                        <p:attrNameLst>
                                          <p:attrName>ppt_x</p:attrName>
                                          <p:attrName>ppt_y</p:attrName>
                                        </p:attrNameLst>
                                      </p:cBhvr>
                                      <p:rCtr x="16823" y="0"/>
                                    </p:animMotion>
                                  </p:childTnLst>
                                </p:cTn>
                              </p:par>
                              <p:par>
                                <p:cTn id="75" presetID="63" presetClass="path" presetSubtype="0" accel="100000" fill="hold" grpId="1" nodeType="withEffect" nodePh="1">
                                  <p:stCondLst>
                                    <p:cond delay="500"/>
                                  </p:stCondLst>
                                  <p:endCondLst>
                                    <p:cond evt="begin" delay="0">
                                      <p:tn val="75"/>
                                    </p:cond>
                                  </p:endCondLst>
                                  <p:childTnLst>
                                    <p:animMotion origin="layout" path="M -0.33698 0 L 1.66667E-6 0 " pathEditMode="relative" rAng="0" ptsTypes="AA">
                                      <p:cBhvr>
                                        <p:cTn id="76" dur="500" fill="hold"/>
                                        <p:tgtEl>
                                          <p:spTgt spid="34"/>
                                        </p:tgtEl>
                                        <p:attrNameLst>
                                          <p:attrName>ppt_x</p:attrName>
                                          <p:attrName>ppt_y</p:attrName>
                                        </p:attrNameLst>
                                      </p:cBhvr>
                                      <p:rCtr x="16823" y="0"/>
                                    </p:animMotion>
                                  </p:childTnLst>
                                </p:cTn>
                              </p:par>
                              <p:par>
                                <p:cTn id="77" presetID="63" presetClass="path" presetSubtype="0" accel="100000" fill="hold" nodeType="withEffect">
                                  <p:stCondLst>
                                    <p:cond delay="500"/>
                                  </p:stCondLst>
                                  <p:childTnLst>
                                    <p:animMotion origin="layout" path="M -0.33698 0 L 1.66667E-6 0 " pathEditMode="relative" rAng="0" ptsTypes="AA">
                                      <p:cBhvr>
                                        <p:cTn id="78" dur="500" fill="hold"/>
                                        <p:tgtEl>
                                          <p:spTgt spid="30"/>
                                        </p:tgtEl>
                                        <p:attrNameLst>
                                          <p:attrName>ppt_x</p:attrName>
                                          <p:attrName>ppt_y</p:attrName>
                                        </p:attrNameLst>
                                      </p:cBhvr>
                                      <p:rCtr x="16823" y="0"/>
                                    </p:animMotion>
                                  </p:childTnLst>
                                </p:cTn>
                              </p:par>
                              <p:par>
                                <p:cTn id="79" presetID="63" presetClass="path" presetSubtype="0" accel="100000" fill="hold" grpId="1" nodeType="withEffect">
                                  <p:stCondLst>
                                    <p:cond delay="400"/>
                                  </p:stCondLst>
                                  <p:childTnLst>
                                    <p:animMotion origin="layout" path="M -0.33698 0 L 1.66667E-6 0 " pathEditMode="relative" rAng="0" ptsTypes="AA">
                                      <p:cBhvr>
                                        <p:cTn id="80" dur="500" fill="hold"/>
                                        <p:tgtEl>
                                          <p:spTgt spid="19"/>
                                        </p:tgtEl>
                                        <p:attrNameLst>
                                          <p:attrName>ppt_x</p:attrName>
                                          <p:attrName>ppt_y</p:attrName>
                                        </p:attrNameLst>
                                      </p:cBhvr>
                                      <p:rCtr x="16823" y="0"/>
                                    </p:animMotion>
                                  </p:childTnLst>
                                </p:cTn>
                              </p:par>
                              <p:par>
                                <p:cTn id="81" presetID="63" presetClass="path" presetSubtype="0" accel="100000" fill="hold" grpId="1" nodeType="withEffect" nodePh="1">
                                  <p:stCondLst>
                                    <p:cond delay="400"/>
                                  </p:stCondLst>
                                  <p:endCondLst>
                                    <p:cond evt="begin" delay="0">
                                      <p:tn val="81"/>
                                    </p:cond>
                                  </p:endCondLst>
                                  <p:childTnLst>
                                    <p:animMotion origin="layout" path="M -0.33698 0 L 1.66667E-6 0 " pathEditMode="relative" rAng="0" ptsTypes="AA">
                                      <p:cBhvr>
                                        <p:cTn id="82" dur="500" fill="hold"/>
                                        <p:tgtEl>
                                          <p:spTgt spid="35"/>
                                        </p:tgtEl>
                                        <p:attrNameLst>
                                          <p:attrName>ppt_x</p:attrName>
                                          <p:attrName>ppt_y</p:attrName>
                                        </p:attrNameLst>
                                      </p:cBhvr>
                                      <p:rCtr x="16823" y="0"/>
                                    </p:animMotion>
                                  </p:childTnLst>
                                </p:cTn>
                              </p:par>
                              <p:par>
                                <p:cTn id="83" presetID="63" presetClass="path" presetSubtype="0" accel="100000" fill="hold" nodeType="withEffect">
                                  <p:stCondLst>
                                    <p:cond delay="400"/>
                                  </p:stCondLst>
                                  <p:childTnLst>
                                    <p:animMotion origin="layout" path="M -0.33698 0 L 1.66667E-6 0 " pathEditMode="relative" rAng="0" ptsTypes="AA">
                                      <p:cBhvr>
                                        <p:cTn id="84" dur="500" fill="hold"/>
                                        <p:tgtEl>
                                          <p:spTgt spid="29"/>
                                        </p:tgtEl>
                                        <p:attrNameLst>
                                          <p:attrName>ppt_x</p:attrName>
                                          <p:attrName>ppt_y</p:attrName>
                                        </p:attrNameLst>
                                      </p:cBhvr>
                                      <p:rCtr x="16823" y="0"/>
                                    </p:animMotion>
                                  </p:childTnLst>
                                </p:cTn>
                              </p:par>
                              <p:par>
                                <p:cTn id="85" presetID="63" presetClass="path" presetSubtype="0" accel="100000" fill="hold" grpId="1" nodeType="withEffect">
                                  <p:stCondLst>
                                    <p:cond delay="300"/>
                                  </p:stCondLst>
                                  <p:childTnLst>
                                    <p:animMotion origin="layout" path="M -0.33698 0 L 1.66667E-6 0 " pathEditMode="relative" rAng="0" ptsTypes="AA">
                                      <p:cBhvr>
                                        <p:cTn id="86" dur="500" fill="hold"/>
                                        <p:tgtEl>
                                          <p:spTgt spid="20"/>
                                        </p:tgtEl>
                                        <p:attrNameLst>
                                          <p:attrName>ppt_x</p:attrName>
                                          <p:attrName>ppt_y</p:attrName>
                                        </p:attrNameLst>
                                      </p:cBhvr>
                                      <p:rCtr x="16823" y="0"/>
                                    </p:animMotion>
                                  </p:childTnLst>
                                </p:cTn>
                              </p:par>
                              <p:par>
                                <p:cTn id="87" presetID="63" presetClass="path" presetSubtype="0" accel="100000" fill="hold" grpId="1" nodeType="withEffect" nodePh="1">
                                  <p:stCondLst>
                                    <p:cond delay="300"/>
                                  </p:stCondLst>
                                  <p:endCondLst>
                                    <p:cond evt="begin" delay="0">
                                      <p:tn val="87"/>
                                    </p:cond>
                                  </p:endCondLst>
                                  <p:childTnLst>
                                    <p:animMotion origin="layout" path="M -0.33698 0 L 1.66667E-6 0 " pathEditMode="relative" rAng="0" ptsTypes="AA">
                                      <p:cBhvr>
                                        <p:cTn id="88" dur="500" fill="hold"/>
                                        <p:tgtEl>
                                          <p:spTgt spid="36"/>
                                        </p:tgtEl>
                                        <p:attrNameLst>
                                          <p:attrName>ppt_x</p:attrName>
                                          <p:attrName>ppt_y</p:attrName>
                                        </p:attrNameLst>
                                      </p:cBhvr>
                                      <p:rCtr x="16823" y="0"/>
                                    </p:animMotion>
                                  </p:childTnLst>
                                </p:cTn>
                              </p:par>
                              <p:par>
                                <p:cTn id="89" presetID="63" presetClass="path" presetSubtype="0" accel="100000" fill="hold" nodeType="withEffect">
                                  <p:stCondLst>
                                    <p:cond delay="300"/>
                                  </p:stCondLst>
                                  <p:childTnLst>
                                    <p:animMotion origin="layout" path="M -0.33698 0 L 1.66667E-6 0 " pathEditMode="relative" rAng="0" ptsTypes="AA">
                                      <p:cBhvr>
                                        <p:cTn id="90" dur="500" fill="hold"/>
                                        <p:tgtEl>
                                          <p:spTgt spid="28"/>
                                        </p:tgtEl>
                                        <p:attrNameLst>
                                          <p:attrName>ppt_x</p:attrName>
                                          <p:attrName>ppt_y</p:attrName>
                                        </p:attrNameLst>
                                      </p:cBhvr>
                                      <p:rCtr x="16823" y="0"/>
                                    </p:animMotion>
                                  </p:childTnLst>
                                </p:cTn>
                              </p:par>
                              <p:par>
                                <p:cTn id="91" presetID="63" presetClass="path" presetSubtype="0" accel="100000" fill="hold" grpId="1" nodeType="withEffect">
                                  <p:stCondLst>
                                    <p:cond delay="200"/>
                                  </p:stCondLst>
                                  <p:childTnLst>
                                    <p:animMotion origin="layout" path="M -0.33698 0 L 1.66667E-6 0 " pathEditMode="relative" rAng="0" ptsTypes="AA">
                                      <p:cBhvr>
                                        <p:cTn id="92" dur="500" fill="hold"/>
                                        <p:tgtEl>
                                          <p:spTgt spid="21"/>
                                        </p:tgtEl>
                                        <p:attrNameLst>
                                          <p:attrName>ppt_x</p:attrName>
                                          <p:attrName>ppt_y</p:attrName>
                                        </p:attrNameLst>
                                      </p:cBhvr>
                                      <p:rCtr x="16823" y="0"/>
                                    </p:animMotion>
                                  </p:childTnLst>
                                </p:cTn>
                              </p:par>
                              <p:par>
                                <p:cTn id="93" presetID="63" presetClass="path" presetSubtype="0" accel="100000" fill="hold" grpId="1" nodeType="withEffect" nodePh="1">
                                  <p:stCondLst>
                                    <p:cond delay="200"/>
                                  </p:stCondLst>
                                  <p:endCondLst>
                                    <p:cond evt="begin" delay="0">
                                      <p:tn val="93"/>
                                    </p:cond>
                                  </p:endCondLst>
                                  <p:childTnLst>
                                    <p:animMotion origin="layout" path="M -0.33698 0 L 1.66667E-6 0 " pathEditMode="relative" rAng="0" ptsTypes="AA">
                                      <p:cBhvr>
                                        <p:cTn id="94" dur="500" fill="hold"/>
                                        <p:tgtEl>
                                          <p:spTgt spid="37"/>
                                        </p:tgtEl>
                                        <p:attrNameLst>
                                          <p:attrName>ppt_x</p:attrName>
                                          <p:attrName>ppt_y</p:attrName>
                                        </p:attrNameLst>
                                      </p:cBhvr>
                                      <p:rCtr x="16823" y="0"/>
                                    </p:animMotion>
                                  </p:childTnLst>
                                </p:cTn>
                              </p:par>
                              <p:par>
                                <p:cTn id="95" presetID="63" presetClass="path" presetSubtype="0" accel="100000" fill="hold" nodeType="withEffect">
                                  <p:stCondLst>
                                    <p:cond delay="200"/>
                                  </p:stCondLst>
                                  <p:childTnLst>
                                    <p:animMotion origin="layout" path="M -0.33698 0 L 1.66667E-6 0 " pathEditMode="relative" rAng="0" ptsTypes="AA">
                                      <p:cBhvr>
                                        <p:cTn id="96" dur="500" fill="hold"/>
                                        <p:tgtEl>
                                          <p:spTgt spid="27"/>
                                        </p:tgtEl>
                                        <p:attrNameLst>
                                          <p:attrName>ppt_x</p:attrName>
                                          <p:attrName>ppt_y</p:attrName>
                                        </p:attrNameLst>
                                      </p:cBhvr>
                                      <p:rCtr x="16823" y="0"/>
                                    </p:animMotion>
                                  </p:childTnLst>
                                </p:cTn>
                              </p:par>
                              <p:par>
                                <p:cTn id="97" presetID="63" presetClass="path" presetSubtype="0" accel="100000" fill="hold" grpId="1" nodeType="withEffect">
                                  <p:stCondLst>
                                    <p:cond delay="100"/>
                                  </p:stCondLst>
                                  <p:childTnLst>
                                    <p:animMotion origin="layout" path="M -0.33698 0 L 1.66667E-6 0 " pathEditMode="relative" rAng="0" ptsTypes="AA">
                                      <p:cBhvr>
                                        <p:cTn id="98" dur="500" fill="hold"/>
                                        <p:tgtEl>
                                          <p:spTgt spid="22"/>
                                        </p:tgtEl>
                                        <p:attrNameLst>
                                          <p:attrName>ppt_x</p:attrName>
                                          <p:attrName>ppt_y</p:attrName>
                                        </p:attrNameLst>
                                      </p:cBhvr>
                                      <p:rCtr x="16823" y="0"/>
                                    </p:animMotion>
                                  </p:childTnLst>
                                </p:cTn>
                              </p:par>
                              <p:par>
                                <p:cTn id="99" presetID="63" presetClass="path" presetSubtype="0" accel="100000" fill="hold" grpId="1" nodeType="withEffect" nodePh="1">
                                  <p:stCondLst>
                                    <p:cond delay="100"/>
                                  </p:stCondLst>
                                  <p:endCondLst>
                                    <p:cond evt="begin" delay="0">
                                      <p:tn val="99"/>
                                    </p:cond>
                                  </p:endCondLst>
                                  <p:childTnLst>
                                    <p:animMotion origin="layout" path="M -0.33698 0 L 1.66667E-6 0 " pathEditMode="relative" rAng="0" ptsTypes="AA">
                                      <p:cBhvr>
                                        <p:cTn id="100" dur="500" fill="hold"/>
                                        <p:tgtEl>
                                          <p:spTgt spid="38"/>
                                        </p:tgtEl>
                                        <p:attrNameLst>
                                          <p:attrName>ppt_x</p:attrName>
                                          <p:attrName>ppt_y</p:attrName>
                                        </p:attrNameLst>
                                      </p:cBhvr>
                                      <p:rCtr x="16823" y="0"/>
                                    </p:animMotion>
                                  </p:childTnLst>
                                </p:cTn>
                              </p:par>
                              <p:par>
                                <p:cTn id="101" presetID="63" presetClass="path" presetSubtype="0" accel="100000" fill="hold" nodeType="withEffect">
                                  <p:stCondLst>
                                    <p:cond delay="100"/>
                                  </p:stCondLst>
                                  <p:childTnLst>
                                    <p:animMotion origin="layout" path="M -0.33698 0 L 1.66667E-6 0 " pathEditMode="relative" rAng="0" ptsTypes="AA">
                                      <p:cBhvr>
                                        <p:cTn id="102" dur="500" fill="hold"/>
                                        <p:tgtEl>
                                          <p:spTgt spid="40"/>
                                        </p:tgtEl>
                                        <p:attrNameLst>
                                          <p:attrName>ppt_x</p:attrName>
                                          <p:attrName>ppt_y</p:attrName>
                                        </p:attrNameLst>
                                      </p:cBhvr>
                                      <p:rCtr x="16823" y="0"/>
                                    </p:animMotion>
                                  </p:childTnLst>
                                </p:cTn>
                              </p:par>
                              <p:par>
                                <p:cTn id="103" presetID="63" presetClass="path" presetSubtype="0" accel="100000" fill="hold" grpId="1" nodeType="withEffect">
                                  <p:stCondLst>
                                    <p:cond delay="0"/>
                                  </p:stCondLst>
                                  <p:childTnLst>
                                    <p:animMotion origin="layout" path="M -0.33698 0 L 1.66667E-6 0 " pathEditMode="relative" rAng="0" ptsTypes="AA">
                                      <p:cBhvr>
                                        <p:cTn id="104" dur="500" fill="hold"/>
                                        <p:tgtEl>
                                          <p:spTgt spid="39"/>
                                        </p:tgtEl>
                                        <p:attrNameLst>
                                          <p:attrName>ppt_x</p:attrName>
                                          <p:attrName>ppt_y</p:attrName>
                                        </p:attrNameLst>
                                      </p:cBhvr>
                                      <p:rCtr x="16823" y="0"/>
                                    </p:animMotion>
                                  </p:childTnLst>
                                </p:cTn>
                              </p:par>
                              <p:par>
                                <p:cTn id="105" presetID="63" presetClass="path" presetSubtype="0" accel="100000" fill="hold" grpId="1" nodeType="withEffect" nodePh="1">
                                  <p:stCondLst>
                                    <p:cond delay="0"/>
                                  </p:stCondLst>
                                  <p:endCondLst>
                                    <p:cond evt="begin" delay="0">
                                      <p:tn val="105"/>
                                    </p:cond>
                                  </p:endCondLst>
                                  <p:childTnLst>
                                    <p:animMotion origin="layout" path="M -0.33698 0 L 1.66667E-6 0 " pathEditMode="relative" rAng="0" ptsTypes="AA">
                                      <p:cBhvr>
                                        <p:cTn id="106" dur="500" fill="hold"/>
                                        <p:tgtEl>
                                          <p:spTgt spid="41"/>
                                        </p:tgtEl>
                                        <p:attrNameLst>
                                          <p:attrName>ppt_x</p:attrName>
                                          <p:attrName>ppt_y</p:attrName>
                                        </p:attrNameLst>
                                      </p:cBhvr>
                                      <p:rCtr x="16823" y="0"/>
                                    </p:animMotion>
                                  </p:childTnLst>
                                </p:cTn>
                              </p:par>
                              <p:par>
                                <p:cTn id="107" presetID="10" presetClass="exit" presetSubtype="0" fill="hold" grpId="1" nodeType="withEffect">
                                  <p:stCondLst>
                                    <p:cond delay="0"/>
                                  </p:stCondLst>
                                  <p:childTnLst>
                                    <p:animEffect transition="out" filter="fade">
                                      <p:cBhvr>
                                        <p:cTn id="108" dur="500"/>
                                        <p:tgtEl>
                                          <p:spTgt spid="48"/>
                                        </p:tgtEl>
                                      </p:cBhvr>
                                    </p:animEffect>
                                    <p:set>
                                      <p:cBhvr>
                                        <p:cTn id="109" dur="1" fill="hold">
                                          <p:stCondLst>
                                            <p:cond delay="499"/>
                                          </p:stCondLst>
                                        </p:cTn>
                                        <p:tgtEl>
                                          <p:spTgt spid="48"/>
                                        </p:tgtEl>
                                        <p:attrNameLst>
                                          <p:attrName>style.visibility</p:attrName>
                                        </p:attrNameLst>
                                      </p:cBhvr>
                                      <p:to>
                                        <p:strVal val="hidden"/>
                                      </p:to>
                                    </p:set>
                                  </p:childTnLst>
                                </p:cTn>
                              </p:par>
                              <p:par>
                                <p:cTn id="110" presetID="10" presetClass="exit" presetSubtype="0" fill="hold" grpId="1" nodeType="withEffect">
                                  <p:stCondLst>
                                    <p:cond delay="0"/>
                                  </p:stCondLst>
                                  <p:childTnLst>
                                    <p:animEffect transition="out" filter="fade">
                                      <p:cBhvr>
                                        <p:cTn id="111" dur="500"/>
                                        <p:tgtEl>
                                          <p:spTgt spid="47"/>
                                        </p:tgtEl>
                                      </p:cBhvr>
                                    </p:animEffect>
                                    <p:set>
                                      <p:cBhvr>
                                        <p:cTn id="112" dur="1" fill="hold">
                                          <p:stCondLst>
                                            <p:cond delay="499"/>
                                          </p:stCondLst>
                                        </p:cTn>
                                        <p:tgtEl>
                                          <p:spTgt spid="47"/>
                                        </p:tgtEl>
                                        <p:attrNameLst>
                                          <p:attrName>style.visibility</p:attrName>
                                        </p:attrNameLst>
                                      </p:cBhvr>
                                      <p:to>
                                        <p:strVal val="hidden"/>
                                      </p:to>
                                    </p:set>
                                  </p:childTnLst>
                                </p:cTn>
                              </p:par>
                              <p:par>
                                <p:cTn id="113" presetID="53" presetClass="exit" presetSubtype="32" fill="hold" grpId="1" nodeType="withEffect">
                                  <p:stCondLst>
                                    <p:cond delay="0"/>
                                  </p:stCondLst>
                                  <p:childTnLst>
                                    <p:anim calcmode="lin" valueType="num">
                                      <p:cBhvr>
                                        <p:cTn id="114" dur="1000"/>
                                        <p:tgtEl>
                                          <p:spTgt spid="46"/>
                                        </p:tgtEl>
                                        <p:attrNameLst>
                                          <p:attrName>ppt_w</p:attrName>
                                        </p:attrNameLst>
                                      </p:cBhvr>
                                      <p:tavLst>
                                        <p:tav tm="0">
                                          <p:val>
                                            <p:strVal val="ppt_w"/>
                                          </p:val>
                                        </p:tav>
                                        <p:tav tm="100000">
                                          <p:val>
                                            <p:fltVal val="0"/>
                                          </p:val>
                                        </p:tav>
                                      </p:tavLst>
                                    </p:anim>
                                    <p:anim calcmode="lin" valueType="num">
                                      <p:cBhvr>
                                        <p:cTn id="115" dur="1000"/>
                                        <p:tgtEl>
                                          <p:spTgt spid="46"/>
                                        </p:tgtEl>
                                        <p:attrNameLst>
                                          <p:attrName>ppt_h</p:attrName>
                                        </p:attrNameLst>
                                      </p:cBhvr>
                                      <p:tavLst>
                                        <p:tav tm="0">
                                          <p:val>
                                            <p:strVal val="ppt_h"/>
                                          </p:val>
                                        </p:tav>
                                        <p:tav tm="100000">
                                          <p:val>
                                            <p:fltVal val="0"/>
                                          </p:val>
                                        </p:tav>
                                      </p:tavLst>
                                    </p:anim>
                                    <p:animEffect transition="out" filter="fade">
                                      <p:cBhvr>
                                        <p:cTn id="116" dur="1000"/>
                                        <p:tgtEl>
                                          <p:spTgt spid="46"/>
                                        </p:tgtEl>
                                      </p:cBhvr>
                                    </p:animEffect>
                                    <p:set>
                                      <p:cBhvr>
                                        <p:cTn id="117" dur="1" fill="hold">
                                          <p:stCondLst>
                                            <p:cond delay="999"/>
                                          </p:stCondLst>
                                        </p:cTn>
                                        <p:tgtEl>
                                          <p:spTgt spid="46"/>
                                        </p:tgtEl>
                                        <p:attrNameLst>
                                          <p:attrName>style.visibility</p:attrName>
                                        </p:attrNameLst>
                                      </p:cBhvr>
                                      <p:to>
                                        <p:strVal val="hidden"/>
                                      </p:to>
                                    </p:set>
                                  </p:childTnLst>
                                </p:cTn>
                              </p:par>
                            </p:childTnLst>
                          </p:cTn>
                        </p:par>
                        <p:par>
                          <p:cTn id="118" fill="hold">
                            <p:stCondLst>
                              <p:cond delay="1100"/>
                            </p:stCondLst>
                            <p:childTnLst>
                              <p:par>
                                <p:cTn id="119" presetID="63" presetClass="path" presetSubtype="0" accel="100000" fill="hold" grpId="1" nodeType="afterEffect">
                                  <p:stCondLst>
                                    <p:cond delay="0"/>
                                  </p:stCondLst>
                                  <p:childTnLst>
                                    <p:animMotion origin="layout" path="M -0.33698 0 L 1.66667E-6 0 " pathEditMode="relative" rAng="0" ptsTypes="AA">
                                      <p:cBhvr>
                                        <p:cTn id="120" dur="500" fill="hold"/>
                                        <p:tgtEl>
                                          <p:spTgt spid="17"/>
                                        </p:tgtEl>
                                        <p:attrNameLst>
                                          <p:attrName>ppt_x</p:attrName>
                                          <p:attrName>ppt_y</p:attrName>
                                        </p:attrNameLst>
                                      </p:cBhvr>
                                      <p:rCtr x="16823" y="0"/>
                                    </p:animMotion>
                                  </p:childTnLst>
                                </p:cTn>
                              </p:par>
                              <p:par>
                                <p:cTn id="121" presetID="63" presetClass="path" presetSubtype="0" accel="100000" fill="hold" grpId="1" nodeType="withEffect">
                                  <p:stCondLst>
                                    <p:cond delay="0"/>
                                  </p:stCondLst>
                                  <p:childTnLst>
                                    <p:animMotion origin="layout" path="M -0.33698 0 L 1.66667E-6 0 " pathEditMode="relative" rAng="0" ptsTypes="AA">
                                      <p:cBhvr>
                                        <p:cTn id="122" dur="750" fill="hold"/>
                                        <p:tgtEl>
                                          <p:spTgt spid="16"/>
                                        </p:tgtEl>
                                        <p:attrNameLst>
                                          <p:attrName>ppt_x</p:attrName>
                                          <p:attrName>ppt_y</p:attrName>
                                        </p:attrNameLst>
                                      </p:cBhvr>
                                      <p:rCtr x="16823" y="0"/>
                                    </p:animMotion>
                                  </p:childTnLst>
                                </p:cTn>
                              </p:par>
                              <p:par>
                                <p:cTn id="123" presetID="63" presetClass="path" presetSubtype="0" accel="100000" fill="hold" grpId="1" nodeType="withEffect">
                                  <p:stCondLst>
                                    <p:cond delay="0"/>
                                  </p:stCondLst>
                                  <p:childTnLst>
                                    <p:animMotion origin="layout" path="M -0.33698 0 L 1.66667E-6 0 " pathEditMode="relative" rAng="0" ptsTypes="AA">
                                      <p:cBhvr>
                                        <p:cTn id="124" dur="1000" fill="hold"/>
                                        <p:tgtEl>
                                          <p:spTgt spid="15"/>
                                        </p:tgtEl>
                                        <p:attrNameLst>
                                          <p:attrName>ppt_x</p:attrName>
                                          <p:attrName>ppt_y</p:attrName>
                                        </p:attrNameLst>
                                      </p:cBhvr>
                                      <p:rCtr x="16823" y="0"/>
                                    </p:animMotion>
                                  </p:childTnLst>
                                </p:cTn>
                              </p:par>
                              <p:par>
                                <p:cTn id="125" presetID="63" presetClass="path" presetSubtype="0" accel="100000" fill="hold" grpId="1" nodeType="withEffect">
                                  <p:stCondLst>
                                    <p:cond delay="0"/>
                                  </p:stCondLst>
                                  <p:childTnLst>
                                    <p:animMotion origin="layout" path="M -0.33698 0 L 1.66667E-6 0 " pathEditMode="relative" rAng="0" ptsTypes="AA">
                                      <p:cBhvr>
                                        <p:cTn id="126" dur="1250" fill="hold"/>
                                        <p:tgtEl>
                                          <p:spTgt spid="14"/>
                                        </p:tgtEl>
                                        <p:attrNameLst>
                                          <p:attrName>ppt_x</p:attrName>
                                          <p:attrName>ppt_y</p:attrName>
                                        </p:attrNameLst>
                                      </p:cBhvr>
                                      <p:rCtr x="16823" y="0"/>
                                    </p:animMotion>
                                  </p:childTnLst>
                                </p:cTn>
                              </p:par>
                            </p:childTnLst>
                          </p:cTn>
                        </p:par>
                      </p:childTnLst>
                    </p:cTn>
                  </p:par>
                </p:childTnLst>
              </p:cTn>
              <p:nextCondLst>
                <p:cond evt="onClick" delay="0">
                  <p:tgtEl>
                    <p:spTgt spid="48"/>
                  </p:tgtEl>
                </p:cond>
              </p:nextCondLst>
            </p:seq>
          </p:childTnLst>
        </p:cTn>
      </p:par>
    </p:tnLst>
    <p:bldLst>
      <p:bldP spid="14" grpId="0" animBg="1"/>
      <p:bldP spid="14" grpId="1" animBg="1"/>
      <p:bldP spid="15" grpId="0" animBg="1"/>
      <p:bldP spid="15" grpId="1" animBg="1"/>
      <p:bldP spid="16" grpId="0" animBg="1"/>
      <p:bldP spid="16" grpId="1" animBg="1"/>
      <p:bldP spid="17" grpId="0" animBg="1"/>
      <p:bldP spid="17" grpId="1" animBg="1"/>
      <p:bldP spid="18" grpId="0"/>
      <p:bldP spid="18" grpId="1"/>
      <p:bldP spid="24" grpId="0"/>
      <p:bldP spid="24" grpId="1"/>
      <p:bldP spid="19" grpId="0"/>
      <p:bldP spid="19" grpId="1"/>
      <p:bldP spid="20" grpId="0"/>
      <p:bldP spid="20" grpId="1"/>
      <p:bldP spid="21" grpId="0"/>
      <p:bldP spid="21" grpId="1"/>
      <p:bldP spid="22" grpId="0"/>
      <p:bldP spid="22" grpId="1"/>
      <p:bldP spid="39" grpId="0"/>
      <p:bldP spid="39" grpId="1"/>
      <p:bldP spid="33" grpId="0"/>
      <p:bldP spid="33" grpId="1"/>
      <p:bldP spid="34" grpId="0"/>
      <p:bldP spid="34" grpId="1"/>
      <p:bldP spid="35" grpId="0"/>
      <p:bldP spid="35" grpId="1"/>
      <p:bldP spid="36" grpId="0"/>
      <p:bldP spid="36" grpId="1"/>
      <p:bldP spid="37" grpId="0"/>
      <p:bldP spid="37" grpId="1"/>
      <p:bldP spid="38" grpId="0"/>
      <p:bldP spid="38" grpId="1"/>
      <p:bldP spid="41" grpId="0"/>
      <p:bldP spid="41" grpId="1"/>
      <p:bldP spid="46" grpId="0" animBg="1"/>
      <p:bldP spid="46" grpId="1" animBg="1"/>
      <p:bldP spid="47" grpId="0"/>
      <p:bldP spid="47" grpId="1"/>
      <p:bldP spid="48" grpId="0" animBg="1"/>
      <p:bldP spid="48" grpId="1" animBg="1"/>
    </p:bldLst>
  </p:timing>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ekstvak 3">
            <a:extLst>
              <a:ext uri="{FF2B5EF4-FFF2-40B4-BE49-F238E27FC236}">
                <a16:creationId xmlns:a16="http://schemas.microsoft.com/office/drawing/2014/main" id="{51EA8D01-D082-4F1D-BBB3-636B087FAD1F}"/>
              </a:ext>
            </a:extLst>
          </p:cNvPr>
          <p:cNvSpPr txBox="1"/>
          <p:nvPr/>
        </p:nvSpPr>
        <p:spPr>
          <a:xfrm>
            <a:off x="5080000" y="3365500"/>
            <a:ext cx="2032000" cy="215444"/>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1400" dirty="0">
                <a:latin typeface="Calibri Light" panose="020F0302020204030204" pitchFamily="34" charset="0"/>
              </a:rPr>
              <a:t>MENU2</a:t>
            </a:r>
            <a:endParaRPr lang="en-BE" sz="1400" dirty="0">
              <a:latin typeface="Calibri Light" panose="020F0302020204030204" pitchFamily="34" charset="0"/>
            </a:endParaRPr>
          </a:p>
        </p:txBody>
      </p:sp>
      <p:sp>
        <p:nvSpPr>
          <p:cNvPr id="43" name="!!MenuBlack">
            <a:extLst>
              <a:ext uri="{FF2B5EF4-FFF2-40B4-BE49-F238E27FC236}">
                <a16:creationId xmlns:a16="http://schemas.microsoft.com/office/drawing/2014/main" id="{22A89CDB-35EF-41B4-98E8-789427A442A4}"/>
              </a:ext>
            </a:extLst>
          </p:cNvPr>
          <p:cNvSpPr/>
          <p:nvPr/>
        </p:nvSpPr>
        <p:spPr>
          <a:xfrm>
            <a:off x="12192000" y="0"/>
            <a:ext cx="4102100"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2"/>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49" name="!!MenuYellow">
            <a:extLst>
              <a:ext uri="{FF2B5EF4-FFF2-40B4-BE49-F238E27FC236}">
                <a16:creationId xmlns:a16="http://schemas.microsoft.com/office/drawing/2014/main" id="{1E50373C-EF77-49E3-A6C0-F1C04F5216CA}"/>
              </a:ext>
            </a:extLst>
          </p:cNvPr>
          <p:cNvSpPr/>
          <p:nvPr/>
        </p:nvSpPr>
        <p:spPr>
          <a:xfrm>
            <a:off x="12356084" y="0"/>
            <a:ext cx="393801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50" name="!!MenuRed">
            <a:extLst>
              <a:ext uri="{FF2B5EF4-FFF2-40B4-BE49-F238E27FC236}">
                <a16:creationId xmlns:a16="http://schemas.microsoft.com/office/drawing/2014/main" id="{36FF951E-64E3-4885-BE31-B4B00EBCB4E7}"/>
              </a:ext>
            </a:extLst>
          </p:cNvPr>
          <p:cNvSpPr/>
          <p:nvPr/>
        </p:nvSpPr>
        <p:spPr>
          <a:xfrm>
            <a:off x="12550934" y="0"/>
            <a:ext cx="3743166"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51" name="!!MenuWhite">
            <a:extLst>
              <a:ext uri="{FF2B5EF4-FFF2-40B4-BE49-F238E27FC236}">
                <a16:creationId xmlns:a16="http://schemas.microsoft.com/office/drawing/2014/main" id="{FFBED9C3-23CF-4D2F-8220-1AE317B73ABB}"/>
              </a:ext>
            </a:extLst>
          </p:cNvPr>
          <p:cNvSpPr/>
          <p:nvPr/>
        </p:nvSpPr>
        <p:spPr>
          <a:xfrm>
            <a:off x="12735528" y="0"/>
            <a:ext cx="3558572" cy="6858001"/>
          </a:xfrm>
          <a:custGeom>
            <a:avLst/>
            <a:gdLst>
              <a:gd name="connsiteX0" fmla="*/ 3390900 w 5080000"/>
              <a:gd name="connsiteY0" fmla="*/ 0 h 6858001"/>
              <a:gd name="connsiteX1" fmla="*/ 3429000 w 5080000"/>
              <a:gd name="connsiteY1" fmla="*/ 0 h 6858001"/>
              <a:gd name="connsiteX2" fmla="*/ 5080000 w 5080000"/>
              <a:gd name="connsiteY2" fmla="*/ 0 h 6858001"/>
              <a:gd name="connsiteX3" fmla="*/ 5080000 w 5080000"/>
              <a:gd name="connsiteY3" fmla="*/ 1 h 6858001"/>
              <a:gd name="connsiteX4" fmla="*/ 5080000 w 5080000"/>
              <a:gd name="connsiteY4" fmla="*/ 423907 h 6858001"/>
              <a:gd name="connsiteX5" fmla="*/ 5080000 w 5080000"/>
              <a:gd name="connsiteY5" fmla="*/ 423908 h 6858001"/>
              <a:gd name="connsiteX6" fmla="*/ 5080000 w 5080000"/>
              <a:gd name="connsiteY6" fmla="*/ 6434093 h 6858001"/>
              <a:gd name="connsiteX7" fmla="*/ 5080000 w 5080000"/>
              <a:gd name="connsiteY7" fmla="*/ 6434094 h 6858001"/>
              <a:gd name="connsiteX8" fmla="*/ 5080000 w 5080000"/>
              <a:gd name="connsiteY8" fmla="*/ 6858000 h 6858001"/>
              <a:gd name="connsiteX9" fmla="*/ 5080000 w 5080000"/>
              <a:gd name="connsiteY9" fmla="*/ 6858001 h 6858001"/>
              <a:gd name="connsiteX10" fmla="*/ 3429000 w 5080000"/>
              <a:gd name="connsiteY10" fmla="*/ 6858001 h 6858001"/>
              <a:gd name="connsiteX11" fmla="*/ 3429032 w 5080000"/>
              <a:gd name="connsiteY11" fmla="*/ 6858000 h 6858001"/>
              <a:gd name="connsiteX12" fmla="*/ 3429000 w 5080000"/>
              <a:gd name="connsiteY12" fmla="*/ 6858000 h 6858001"/>
              <a:gd name="connsiteX13" fmla="*/ 3390900 w 5080000"/>
              <a:gd name="connsiteY13" fmla="*/ 6858000 h 6858001"/>
              <a:gd name="connsiteX14" fmla="*/ 3390900 w 5080000"/>
              <a:gd name="connsiteY14" fmla="*/ 6856076 h 6858001"/>
              <a:gd name="connsiteX15" fmla="*/ 3078405 w 5080000"/>
              <a:gd name="connsiteY15" fmla="*/ 6840297 h 6858001"/>
              <a:gd name="connsiteX16" fmla="*/ 0 w 5080000"/>
              <a:gd name="connsiteY16" fmla="*/ 3429000 h 6858001"/>
              <a:gd name="connsiteX17" fmla="*/ 3078405 w 5080000"/>
              <a:gd name="connsiteY17" fmla="*/ 17704 h 6858001"/>
              <a:gd name="connsiteX18" fmla="*/ 3390900 w 5080000"/>
              <a:gd name="connsiteY18" fmla="*/ 1924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80000" h="6858001">
                <a:moveTo>
                  <a:pt x="3390900" y="0"/>
                </a:moveTo>
                <a:lnTo>
                  <a:pt x="3429000" y="0"/>
                </a:lnTo>
                <a:lnTo>
                  <a:pt x="5080000" y="0"/>
                </a:lnTo>
                <a:lnTo>
                  <a:pt x="5080000" y="1"/>
                </a:lnTo>
                <a:lnTo>
                  <a:pt x="5080000" y="423907"/>
                </a:lnTo>
                <a:lnTo>
                  <a:pt x="5080000" y="423908"/>
                </a:lnTo>
                <a:lnTo>
                  <a:pt x="5080000" y="6434093"/>
                </a:lnTo>
                <a:lnTo>
                  <a:pt x="5080000" y="6434094"/>
                </a:lnTo>
                <a:lnTo>
                  <a:pt x="5080000" y="6858000"/>
                </a:lnTo>
                <a:lnTo>
                  <a:pt x="5080000" y="6858001"/>
                </a:lnTo>
                <a:lnTo>
                  <a:pt x="3429000" y="6858001"/>
                </a:lnTo>
                <a:lnTo>
                  <a:pt x="3429032" y="6858000"/>
                </a:lnTo>
                <a:lnTo>
                  <a:pt x="3429000" y="6858000"/>
                </a:lnTo>
                <a:lnTo>
                  <a:pt x="3390900" y="6858000"/>
                </a:lnTo>
                <a:lnTo>
                  <a:pt x="3390900" y="6856076"/>
                </a:lnTo>
                <a:lnTo>
                  <a:pt x="3078405" y="6840297"/>
                </a:lnTo>
                <a:cubicBezTo>
                  <a:pt x="1349311" y="6664698"/>
                  <a:pt x="0" y="5204423"/>
                  <a:pt x="0" y="3429000"/>
                </a:cubicBezTo>
                <a:cubicBezTo>
                  <a:pt x="0" y="1653578"/>
                  <a:pt x="1349311" y="193303"/>
                  <a:pt x="3078405" y="17704"/>
                </a:cubicBezTo>
                <a:lnTo>
                  <a:pt x="3390900" y="19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52" name="!!Menu-1">
            <a:extLst>
              <a:ext uri="{FF2B5EF4-FFF2-40B4-BE49-F238E27FC236}">
                <a16:creationId xmlns:a16="http://schemas.microsoft.com/office/drawing/2014/main" id="{4918C3CE-0260-44EA-823B-04A81A21E164}"/>
              </a:ext>
            </a:extLst>
          </p:cNvPr>
          <p:cNvSpPr txBox="1"/>
          <p:nvPr/>
        </p:nvSpPr>
        <p:spPr>
          <a:xfrm>
            <a:off x="13512800" y="1230890"/>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Onze helden</a:t>
            </a:r>
            <a:endParaRPr lang="en-BE" sz="2000" dirty="0">
              <a:latin typeface="Candara" panose="020E0502030303020204" pitchFamily="34" charset="0"/>
            </a:endParaRPr>
          </a:p>
        </p:txBody>
      </p:sp>
      <p:sp>
        <p:nvSpPr>
          <p:cNvPr id="53" name="!!Menu-2">
            <a:extLst>
              <a:ext uri="{FF2B5EF4-FFF2-40B4-BE49-F238E27FC236}">
                <a16:creationId xmlns:a16="http://schemas.microsoft.com/office/drawing/2014/main" id="{22126334-BB0E-4845-875F-802337C5765D}"/>
              </a:ext>
            </a:extLst>
          </p:cNvPr>
          <p:cNvSpPr txBox="1"/>
          <p:nvPr/>
        </p:nvSpPr>
        <p:spPr>
          <a:xfrm>
            <a:off x="13512800" y="194842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Basis</a:t>
            </a:r>
            <a:endParaRPr lang="en-BE" sz="2000" dirty="0">
              <a:latin typeface="Candara" panose="020E0502030303020204" pitchFamily="34" charset="0"/>
            </a:endParaRPr>
          </a:p>
        </p:txBody>
      </p:sp>
      <p:sp>
        <p:nvSpPr>
          <p:cNvPr id="54" name="!!Menu-3">
            <a:extLst>
              <a:ext uri="{FF2B5EF4-FFF2-40B4-BE49-F238E27FC236}">
                <a16:creationId xmlns:a16="http://schemas.microsoft.com/office/drawing/2014/main" id="{E64C6CF9-7E09-48FD-AF63-4460C228716F}"/>
              </a:ext>
            </a:extLst>
          </p:cNvPr>
          <p:cNvSpPr txBox="1"/>
          <p:nvPr/>
        </p:nvSpPr>
        <p:spPr>
          <a:xfrm>
            <a:off x="13512800" y="2665956"/>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Terminologie</a:t>
            </a:r>
            <a:endParaRPr lang="en-BE" sz="2000" dirty="0">
              <a:latin typeface="Candara" panose="020E0502030303020204" pitchFamily="34" charset="0"/>
            </a:endParaRPr>
          </a:p>
        </p:txBody>
      </p:sp>
      <p:sp>
        <p:nvSpPr>
          <p:cNvPr id="55" name="!!Menu-4">
            <a:extLst>
              <a:ext uri="{FF2B5EF4-FFF2-40B4-BE49-F238E27FC236}">
                <a16:creationId xmlns:a16="http://schemas.microsoft.com/office/drawing/2014/main" id="{94F288D8-769A-42EA-88A3-8A4ACA7CCB22}"/>
              </a:ext>
            </a:extLst>
          </p:cNvPr>
          <p:cNvSpPr txBox="1"/>
          <p:nvPr/>
        </p:nvSpPr>
        <p:spPr>
          <a:xfrm>
            <a:off x="13512800" y="3383489"/>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De baan</a:t>
            </a:r>
            <a:endParaRPr lang="en-BE" sz="2000" dirty="0">
              <a:latin typeface="Candara" panose="020E0502030303020204" pitchFamily="34" charset="0"/>
            </a:endParaRPr>
          </a:p>
        </p:txBody>
      </p:sp>
      <p:sp>
        <p:nvSpPr>
          <p:cNvPr id="56" name="!!Menu-5">
            <a:extLst>
              <a:ext uri="{FF2B5EF4-FFF2-40B4-BE49-F238E27FC236}">
                <a16:creationId xmlns:a16="http://schemas.microsoft.com/office/drawing/2014/main" id="{F63E8792-C146-4E22-AE34-F1B30CDB11BC}"/>
              </a:ext>
            </a:extLst>
          </p:cNvPr>
          <p:cNvSpPr txBox="1"/>
          <p:nvPr/>
        </p:nvSpPr>
        <p:spPr>
          <a:xfrm>
            <a:off x="13512800" y="4101022"/>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Het tornooi</a:t>
            </a:r>
            <a:endParaRPr lang="en-BE" sz="2000" dirty="0">
              <a:latin typeface="Candara" panose="020E0502030303020204" pitchFamily="34" charset="0"/>
            </a:endParaRPr>
          </a:p>
        </p:txBody>
      </p:sp>
      <p:sp>
        <p:nvSpPr>
          <p:cNvPr id="57" name="!!Menu-6">
            <a:extLst>
              <a:ext uri="{FF2B5EF4-FFF2-40B4-BE49-F238E27FC236}">
                <a16:creationId xmlns:a16="http://schemas.microsoft.com/office/drawing/2014/main" id="{F73185CB-F26F-4FFE-861F-3D447D65BA70}"/>
              </a:ext>
            </a:extLst>
          </p:cNvPr>
          <p:cNvSpPr txBox="1"/>
          <p:nvPr/>
        </p:nvSpPr>
        <p:spPr>
          <a:xfrm>
            <a:off x="13512800" y="4818555"/>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Scorekaart</a:t>
            </a:r>
          </a:p>
        </p:txBody>
      </p:sp>
      <p:cxnSp>
        <p:nvCxnSpPr>
          <p:cNvPr id="58" name="!!Menu-Line5">
            <a:extLst>
              <a:ext uri="{FF2B5EF4-FFF2-40B4-BE49-F238E27FC236}">
                <a16:creationId xmlns:a16="http://schemas.microsoft.com/office/drawing/2014/main" id="{0AB97A56-3AD9-40C0-B5C3-0CBA47231ED7}"/>
              </a:ext>
            </a:extLst>
          </p:cNvPr>
          <p:cNvCxnSpPr/>
          <p:nvPr/>
        </p:nvCxnSpPr>
        <p:spPr>
          <a:xfrm>
            <a:off x="13398500" y="4613677"/>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59" name="!!Menu-Line4">
            <a:extLst>
              <a:ext uri="{FF2B5EF4-FFF2-40B4-BE49-F238E27FC236}">
                <a16:creationId xmlns:a16="http://schemas.microsoft.com/office/drawing/2014/main" id="{84B8EB72-0A1A-42B4-B612-2A8696913196}"/>
              </a:ext>
            </a:extLst>
          </p:cNvPr>
          <p:cNvCxnSpPr/>
          <p:nvPr/>
        </p:nvCxnSpPr>
        <p:spPr>
          <a:xfrm>
            <a:off x="13398500" y="3896144"/>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Menu-Line3">
            <a:extLst>
              <a:ext uri="{FF2B5EF4-FFF2-40B4-BE49-F238E27FC236}">
                <a16:creationId xmlns:a16="http://schemas.microsoft.com/office/drawing/2014/main" id="{EA21C60F-1021-4386-95E2-C4755AB93F35}"/>
              </a:ext>
            </a:extLst>
          </p:cNvPr>
          <p:cNvCxnSpPr/>
          <p:nvPr/>
        </p:nvCxnSpPr>
        <p:spPr>
          <a:xfrm>
            <a:off x="13398500" y="3178611"/>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1" name="!!Menu-Line2">
            <a:extLst>
              <a:ext uri="{FF2B5EF4-FFF2-40B4-BE49-F238E27FC236}">
                <a16:creationId xmlns:a16="http://schemas.microsoft.com/office/drawing/2014/main" id="{3195AC5B-78EA-464A-B974-0AB7A61EE4A2}"/>
              </a:ext>
            </a:extLst>
          </p:cNvPr>
          <p:cNvCxnSpPr/>
          <p:nvPr/>
        </p:nvCxnSpPr>
        <p:spPr>
          <a:xfrm>
            <a:off x="13398500" y="2461078"/>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2" name="!!Menu-Line1">
            <a:extLst>
              <a:ext uri="{FF2B5EF4-FFF2-40B4-BE49-F238E27FC236}">
                <a16:creationId xmlns:a16="http://schemas.microsoft.com/office/drawing/2014/main" id="{E55FD85A-C45C-4957-99C7-7B883C2CDFB5}"/>
              </a:ext>
            </a:extLst>
          </p:cNvPr>
          <p:cNvCxnSpPr/>
          <p:nvPr/>
        </p:nvCxnSpPr>
        <p:spPr>
          <a:xfrm>
            <a:off x="13398500" y="1743545"/>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63" name="!!Menu-7">
            <a:extLst>
              <a:ext uri="{FF2B5EF4-FFF2-40B4-BE49-F238E27FC236}">
                <a16:creationId xmlns:a16="http://schemas.microsoft.com/office/drawing/2014/main" id="{19A62B3A-55C6-4AAA-B9A1-5167391D577B}"/>
              </a:ext>
            </a:extLst>
          </p:cNvPr>
          <p:cNvSpPr txBox="1"/>
          <p:nvPr/>
        </p:nvSpPr>
        <p:spPr>
          <a:xfrm>
            <a:off x="13512800" y="5536083"/>
            <a:ext cx="2032000" cy="307777"/>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2000" dirty="0">
                <a:latin typeface="Candara" panose="020E0502030303020204" pitchFamily="34" charset="0"/>
              </a:rPr>
              <a:t>Starttijden</a:t>
            </a:r>
            <a:endParaRPr lang="en-BE" sz="2000" dirty="0">
              <a:latin typeface="Candara" panose="020E0502030303020204" pitchFamily="34" charset="0"/>
            </a:endParaRPr>
          </a:p>
        </p:txBody>
      </p:sp>
      <p:cxnSp>
        <p:nvCxnSpPr>
          <p:cNvPr id="64" name="!!Menu-Line6">
            <a:extLst>
              <a:ext uri="{FF2B5EF4-FFF2-40B4-BE49-F238E27FC236}">
                <a16:creationId xmlns:a16="http://schemas.microsoft.com/office/drawing/2014/main" id="{6A1EE55B-611D-42FC-BFB6-433AF9847BF1}"/>
              </a:ext>
            </a:extLst>
          </p:cNvPr>
          <p:cNvCxnSpPr/>
          <p:nvPr/>
        </p:nvCxnSpPr>
        <p:spPr>
          <a:xfrm>
            <a:off x="13398500" y="5331210"/>
            <a:ext cx="226060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65" name="!!MenuTrigger1">
            <a:hlinkClick r:id="rId2" action="ppaction://hlinksldjump"/>
            <a:extLst>
              <a:ext uri="{FF2B5EF4-FFF2-40B4-BE49-F238E27FC236}">
                <a16:creationId xmlns:a16="http://schemas.microsoft.com/office/drawing/2014/main" id="{D51650B7-E28F-43A1-B897-D0FB16DB2EA8}"/>
              </a:ext>
            </a:extLst>
          </p:cNvPr>
          <p:cNvSpPr/>
          <p:nvPr/>
        </p:nvSpPr>
        <p:spPr>
          <a:xfrm>
            <a:off x="13398500" y="981889"/>
            <a:ext cx="2260600"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66" name="!!MenuTrigger2">
            <a:hlinkClick r:id="rId3" action="ppaction://hlinksldjump"/>
            <a:extLst>
              <a:ext uri="{FF2B5EF4-FFF2-40B4-BE49-F238E27FC236}">
                <a16:creationId xmlns:a16="http://schemas.microsoft.com/office/drawing/2014/main" id="{61604B73-815A-4AAB-BDE1-4D79843748C8}"/>
              </a:ext>
            </a:extLst>
          </p:cNvPr>
          <p:cNvSpPr/>
          <p:nvPr/>
        </p:nvSpPr>
        <p:spPr>
          <a:xfrm>
            <a:off x="13398500" y="1746549"/>
            <a:ext cx="2260600" cy="714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67" name="!!MenuTrigger3">
            <a:hlinkClick r:id="rId4" action="ppaction://hlinksldjump"/>
            <a:extLst>
              <a:ext uri="{FF2B5EF4-FFF2-40B4-BE49-F238E27FC236}">
                <a16:creationId xmlns:a16="http://schemas.microsoft.com/office/drawing/2014/main" id="{46117D4F-F333-4DDC-A8B1-F0A21F9C7C11}"/>
              </a:ext>
            </a:extLst>
          </p:cNvPr>
          <p:cNvSpPr/>
          <p:nvPr/>
        </p:nvSpPr>
        <p:spPr>
          <a:xfrm>
            <a:off x="13398500" y="2461116"/>
            <a:ext cx="2260600" cy="714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68" name="!!MenuTrigger4">
            <a:hlinkClick r:id="rId5" action="ppaction://hlinksldjump"/>
            <a:extLst>
              <a:ext uri="{FF2B5EF4-FFF2-40B4-BE49-F238E27FC236}">
                <a16:creationId xmlns:a16="http://schemas.microsoft.com/office/drawing/2014/main" id="{BBB5FA61-1AA5-4D79-B8B9-13274D919C49}"/>
              </a:ext>
            </a:extLst>
          </p:cNvPr>
          <p:cNvSpPr/>
          <p:nvPr/>
        </p:nvSpPr>
        <p:spPr>
          <a:xfrm>
            <a:off x="13398500" y="3172845"/>
            <a:ext cx="2260600" cy="7202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69" name="!!MenuTrigger5">
            <a:hlinkClick r:id="rId6" action="ppaction://hlinksldjump"/>
            <a:extLst>
              <a:ext uri="{FF2B5EF4-FFF2-40B4-BE49-F238E27FC236}">
                <a16:creationId xmlns:a16="http://schemas.microsoft.com/office/drawing/2014/main" id="{0B26FDFA-EE99-4960-91B8-2508F56CC0B1}"/>
              </a:ext>
            </a:extLst>
          </p:cNvPr>
          <p:cNvSpPr/>
          <p:nvPr/>
        </p:nvSpPr>
        <p:spPr>
          <a:xfrm>
            <a:off x="13398500" y="3896138"/>
            <a:ext cx="2260600" cy="7175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70" name="!!MenuTrigger6">
            <a:hlinkClick r:id="rId7" action="ppaction://hlinksldjump"/>
            <a:extLst>
              <a:ext uri="{FF2B5EF4-FFF2-40B4-BE49-F238E27FC236}">
                <a16:creationId xmlns:a16="http://schemas.microsoft.com/office/drawing/2014/main" id="{251A6ECC-2D59-4B06-BEBC-3306BCDD7655}"/>
              </a:ext>
            </a:extLst>
          </p:cNvPr>
          <p:cNvSpPr/>
          <p:nvPr/>
        </p:nvSpPr>
        <p:spPr>
          <a:xfrm>
            <a:off x="13398500" y="4613671"/>
            <a:ext cx="2260600" cy="717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71" name="!!MenuTrigger7">
            <a:hlinkClick r:id="rId8" action="ppaction://hlinksldjump"/>
            <a:extLst>
              <a:ext uri="{FF2B5EF4-FFF2-40B4-BE49-F238E27FC236}">
                <a16:creationId xmlns:a16="http://schemas.microsoft.com/office/drawing/2014/main" id="{52323567-6961-43E0-890A-FE6B1B486B76}"/>
              </a:ext>
            </a:extLst>
          </p:cNvPr>
          <p:cNvSpPr/>
          <p:nvPr/>
        </p:nvSpPr>
        <p:spPr>
          <a:xfrm>
            <a:off x="13398500" y="5331201"/>
            <a:ext cx="2260600" cy="717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endParaRPr lang="en-BE" sz="1400">
              <a:solidFill>
                <a:srgbClr val="000000"/>
              </a:solidFill>
              <a:latin typeface="Calibri Light" panose="020F0302020204030204" pitchFamily="34" charset="0"/>
            </a:endParaRPr>
          </a:p>
        </p:txBody>
      </p:sp>
      <p:sp>
        <p:nvSpPr>
          <p:cNvPr id="72" name="!!MenuBG">
            <a:extLst>
              <a:ext uri="{FF2B5EF4-FFF2-40B4-BE49-F238E27FC236}">
                <a16:creationId xmlns:a16="http://schemas.microsoft.com/office/drawing/2014/main" id="{4D901240-23A3-4007-BE36-83C9C9CCC890}"/>
              </a:ext>
            </a:extLst>
          </p:cNvPr>
          <p:cNvSpPr/>
          <p:nvPr/>
        </p:nvSpPr>
        <p:spPr>
          <a:xfrm>
            <a:off x="11559932" y="183631"/>
            <a:ext cx="465818" cy="465818"/>
          </a:xfrm>
          <a:prstGeom prst="ellipse">
            <a:avLst/>
          </a:prstGeom>
          <a:solidFill>
            <a:schemeClr val="bg1"/>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3" name="!!MenuLabel">
            <a:extLst>
              <a:ext uri="{FF2B5EF4-FFF2-40B4-BE49-F238E27FC236}">
                <a16:creationId xmlns:a16="http://schemas.microsoft.com/office/drawing/2014/main" id="{2EE26ACD-25B8-48B0-A2F9-7E4997F23527}"/>
              </a:ext>
            </a:extLst>
          </p:cNvPr>
          <p:cNvSpPr txBox="1"/>
          <p:nvPr/>
        </p:nvSpPr>
        <p:spPr>
          <a:xfrm>
            <a:off x="11559932" y="354984"/>
            <a:ext cx="465818" cy="138499"/>
          </a:xfrm>
          <a:prstGeom prst="rect">
            <a:avLst/>
          </a:prstGeom>
          <a:noFill/>
          <a:extLst>
            <a:ext uri="{909E8E84-426E-40DD-AFC4-6F175D3DCCD1}">
              <a14:hiddenFill xmlns:a14="http://schemas.microsoft.com/office/drawing/2010/main">
                <a:solidFill>
                  <a:scrgbClr r="0" g="0" b="0"/>
                </a:solidFill>
              </a14:hiddenFill>
            </a:ext>
          </a:extLst>
        </p:spPr>
        <p:txBody>
          <a:bodyPr vert="horz" wrap="square" lIns="0" tIns="0" rIns="0" bIns="0" rtlCol="0">
            <a:spAutoFit/>
          </a:bodyPr>
          <a:lstStyle/>
          <a:p>
            <a:pPr algn="ctr"/>
            <a:r>
              <a:rPr lang="nl-BE" sz="900" b="1" dirty="0">
                <a:latin typeface="Candara" panose="020E0502030303020204" pitchFamily="34" charset="0"/>
              </a:rPr>
              <a:t>MENU</a:t>
            </a:r>
            <a:endParaRPr lang="en-BE" sz="900" b="1" dirty="0">
              <a:latin typeface="Candara" panose="020E0502030303020204" pitchFamily="34" charset="0"/>
            </a:endParaRPr>
          </a:p>
        </p:txBody>
      </p:sp>
      <p:sp>
        <p:nvSpPr>
          <p:cNvPr id="74" name="!!MenuTriggerComplete">
            <a:extLst>
              <a:ext uri="{FF2B5EF4-FFF2-40B4-BE49-F238E27FC236}">
                <a16:creationId xmlns:a16="http://schemas.microsoft.com/office/drawing/2014/main" id="{69B3B26F-9FE9-4804-92A5-549B4402DB4A}"/>
              </a:ext>
            </a:extLst>
          </p:cNvPr>
          <p:cNvSpPr/>
          <p:nvPr/>
        </p:nvSpPr>
        <p:spPr>
          <a:xfrm>
            <a:off x="11559931" y="189142"/>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75" name="!!MenuCloseButton">
            <a:extLst>
              <a:ext uri="{FF2B5EF4-FFF2-40B4-BE49-F238E27FC236}">
                <a16:creationId xmlns:a16="http://schemas.microsoft.com/office/drawing/2014/main" id="{A97DCA15-27AA-4C5C-AABA-17D1BE27DCB7}"/>
              </a:ext>
            </a:extLst>
          </p:cNvPr>
          <p:cNvSpPr/>
          <p:nvPr/>
        </p:nvSpPr>
        <p:spPr>
          <a:xfrm>
            <a:off x="11558779" y="180876"/>
            <a:ext cx="465818" cy="465818"/>
          </a:xfrm>
          <a:custGeom>
            <a:avLst/>
            <a:gdLst/>
            <a:ahLst/>
            <a:cxnLst/>
            <a:rect l="l" t="t" r="r" b="b"/>
            <a:pathLst>
              <a:path w="465818" h="465818">
                <a:moveTo>
                  <a:pt x="369207" y="197952"/>
                </a:moveTo>
                <a:cubicBezTo>
                  <a:pt x="369765" y="207477"/>
                  <a:pt x="370044" y="219029"/>
                  <a:pt x="370044" y="232610"/>
                </a:cubicBezTo>
                <a:cubicBezTo>
                  <a:pt x="370044" y="246414"/>
                  <a:pt x="369765" y="259083"/>
                  <a:pt x="369207" y="270617"/>
                </a:cubicBezTo>
                <a:lnTo>
                  <a:pt x="382936" y="270617"/>
                </a:lnTo>
                <a:cubicBezTo>
                  <a:pt x="382415" y="257409"/>
                  <a:pt x="382155" y="246209"/>
                  <a:pt x="382155" y="237019"/>
                </a:cubicBezTo>
                <a:cubicBezTo>
                  <a:pt x="382155" y="230433"/>
                  <a:pt x="381690" y="223066"/>
                  <a:pt x="380760" y="214918"/>
                </a:cubicBezTo>
                <a:lnTo>
                  <a:pt x="381652" y="214918"/>
                </a:lnTo>
                <a:cubicBezTo>
                  <a:pt x="383141" y="220574"/>
                  <a:pt x="389243" y="231085"/>
                  <a:pt x="399958" y="246451"/>
                </a:cubicBezTo>
                <a:cubicBezTo>
                  <a:pt x="410190" y="261036"/>
                  <a:pt x="415306" y="269092"/>
                  <a:pt x="415306" y="270617"/>
                </a:cubicBezTo>
                <a:lnTo>
                  <a:pt x="429091" y="270617"/>
                </a:lnTo>
                <a:cubicBezTo>
                  <a:pt x="428571" y="259269"/>
                  <a:pt x="428310" y="246600"/>
                  <a:pt x="428310" y="232610"/>
                </a:cubicBezTo>
                <a:cubicBezTo>
                  <a:pt x="428310" y="218732"/>
                  <a:pt x="428571" y="207179"/>
                  <a:pt x="429091" y="197952"/>
                </a:cubicBezTo>
                <a:lnTo>
                  <a:pt x="415139" y="197952"/>
                </a:lnTo>
                <a:cubicBezTo>
                  <a:pt x="415660" y="208556"/>
                  <a:pt x="415920" y="218899"/>
                  <a:pt x="415920" y="228982"/>
                </a:cubicBezTo>
                <a:cubicBezTo>
                  <a:pt x="415920" y="235568"/>
                  <a:pt x="416367" y="243009"/>
                  <a:pt x="417260" y="251307"/>
                </a:cubicBezTo>
                <a:lnTo>
                  <a:pt x="416422" y="251307"/>
                </a:lnTo>
                <a:cubicBezTo>
                  <a:pt x="414971" y="246098"/>
                  <a:pt x="409353" y="236182"/>
                  <a:pt x="399568" y="221560"/>
                </a:cubicBezTo>
                <a:cubicBezTo>
                  <a:pt x="390378" y="207793"/>
                  <a:pt x="385782" y="199924"/>
                  <a:pt x="385782" y="197952"/>
                </a:cubicBezTo>
                <a:close/>
                <a:moveTo>
                  <a:pt x="312057" y="197952"/>
                </a:moveTo>
                <a:cubicBezTo>
                  <a:pt x="312540" y="207514"/>
                  <a:pt x="312782" y="219067"/>
                  <a:pt x="312782" y="232610"/>
                </a:cubicBezTo>
                <a:cubicBezTo>
                  <a:pt x="312782" y="246712"/>
                  <a:pt x="312540" y="259381"/>
                  <a:pt x="312057" y="270617"/>
                </a:cubicBezTo>
                <a:lnTo>
                  <a:pt x="359552" y="270617"/>
                </a:lnTo>
                <a:lnTo>
                  <a:pt x="359998" y="258339"/>
                </a:lnTo>
                <a:cubicBezTo>
                  <a:pt x="348464" y="258971"/>
                  <a:pt x="337599" y="259287"/>
                  <a:pt x="327405" y="259287"/>
                </a:cubicBezTo>
                <a:cubicBezTo>
                  <a:pt x="327107" y="252702"/>
                  <a:pt x="326958" y="245633"/>
                  <a:pt x="326958" y="238079"/>
                </a:cubicBezTo>
                <a:cubicBezTo>
                  <a:pt x="334883" y="238079"/>
                  <a:pt x="343199" y="238266"/>
                  <a:pt x="351905" y="238638"/>
                </a:cubicBezTo>
                <a:lnTo>
                  <a:pt x="351905" y="226973"/>
                </a:lnTo>
                <a:cubicBezTo>
                  <a:pt x="343050" y="227382"/>
                  <a:pt x="334734" y="227587"/>
                  <a:pt x="326958" y="227587"/>
                </a:cubicBezTo>
                <a:cubicBezTo>
                  <a:pt x="326958" y="220555"/>
                  <a:pt x="326772" y="214453"/>
                  <a:pt x="326400" y="209281"/>
                </a:cubicBezTo>
                <a:cubicBezTo>
                  <a:pt x="335479" y="209281"/>
                  <a:pt x="345599" y="209579"/>
                  <a:pt x="356761" y="210174"/>
                </a:cubicBezTo>
                <a:lnTo>
                  <a:pt x="357375" y="197952"/>
                </a:lnTo>
                <a:close/>
                <a:moveTo>
                  <a:pt x="248544" y="197952"/>
                </a:moveTo>
                <a:lnTo>
                  <a:pt x="248098" y="210007"/>
                </a:lnTo>
                <a:cubicBezTo>
                  <a:pt x="257251" y="209411"/>
                  <a:pt x="264450" y="209114"/>
                  <a:pt x="269696" y="209114"/>
                </a:cubicBezTo>
                <a:cubicBezTo>
                  <a:pt x="269845" y="216295"/>
                  <a:pt x="269920" y="224127"/>
                  <a:pt x="269920" y="232610"/>
                </a:cubicBezTo>
                <a:cubicBezTo>
                  <a:pt x="269920" y="246116"/>
                  <a:pt x="269678" y="258785"/>
                  <a:pt x="269194" y="270617"/>
                </a:cubicBezTo>
                <a:lnTo>
                  <a:pt x="284821" y="270617"/>
                </a:lnTo>
                <a:cubicBezTo>
                  <a:pt x="284412" y="258674"/>
                  <a:pt x="284207" y="246005"/>
                  <a:pt x="284207" y="232610"/>
                </a:cubicBezTo>
                <a:cubicBezTo>
                  <a:pt x="284207" y="223978"/>
                  <a:pt x="284244" y="216146"/>
                  <a:pt x="284319" y="209114"/>
                </a:cubicBezTo>
                <a:cubicBezTo>
                  <a:pt x="290905" y="209114"/>
                  <a:pt x="297918" y="209393"/>
                  <a:pt x="305359" y="209951"/>
                </a:cubicBezTo>
                <a:lnTo>
                  <a:pt x="305750" y="197952"/>
                </a:lnTo>
                <a:close/>
                <a:moveTo>
                  <a:pt x="226332" y="197952"/>
                </a:moveTo>
                <a:cubicBezTo>
                  <a:pt x="226815" y="207477"/>
                  <a:pt x="227057" y="219029"/>
                  <a:pt x="227057" y="232610"/>
                </a:cubicBezTo>
                <a:cubicBezTo>
                  <a:pt x="227057" y="246414"/>
                  <a:pt x="226815" y="259083"/>
                  <a:pt x="226332" y="270617"/>
                </a:cubicBezTo>
                <a:lnTo>
                  <a:pt x="242126" y="270617"/>
                </a:lnTo>
                <a:cubicBezTo>
                  <a:pt x="241642" y="259306"/>
                  <a:pt x="241401" y="246637"/>
                  <a:pt x="241401" y="232610"/>
                </a:cubicBezTo>
                <a:cubicBezTo>
                  <a:pt x="241401" y="218881"/>
                  <a:pt x="241642" y="207328"/>
                  <a:pt x="242126" y="197952"/>
                </a:cubicBezTo>
                <a:close/>
                <a:moveTo>
                  <a:pt x="148904" y="197952"/>
                </a:moveTo>
                <a:cubicBezTo>
                  <a:pt x="149239" y="210044"/>
                  <a:pt x="149406" y="222341"/>
                  <a:pt x="149406" y="234842"/>
                </a:cubicBezTo>
                <a:cubicBezTo>
                  <a:pt x="149406" y="249018"/>
                  <a:pt x="151936" y="258841"/>
                  <a:pt x="156996" y="264310"/>
                </a:cubicBezTo>
                <a:cubicBezTo>
                  <a:pt x="162057" y="269780"/>
                  <a:pt x="169591" y="272515"/>
                  <a:pt x="179600" y="272515"/>
                </a:cubicBezTo>
                <a:cubicBezTo>
                  <a:pt x="199840" y="272515"/>
                  <a:pt x="209961" y="260162"/>
                  <a:pt x="209961" y="235456"/>
                </a:cubicBezTo>
                <a:cubicBezTo>
                  <a:pt x="209961" y="222955"/>
                  <a:pt x="210128" y="210453"/>
                  <a:pt x="210463" y="197952"/>
                </a:cubicBezTo>
                <a:lnTo>
                  <a:pt x="195338" y="197952"/>
                </a:lnTo>
                <a:cubicBezTo>
                  <a:pt x="195822" y="210788"/>
                  <a:pt x="196064" y="222880"/>
                  <a:pt x="196064" y="234229"/>
                </a:cubicBezTo>
                <a:cubicBezTo>
                  <a:pt x="196064" y="244572"/>
                  <a:pt x="194799" y="251632"/>
                  <a:pt x="192269" y="255409"/>
                </a:cubicBezTo>
                <a:cubicBezTo>
                  <a:pt x="189739" y="259185"/>
                  <a:pt x="185627" y="261073"/>
                  <a:pt x="179935" y="261073"/>
                </a:cubicBezTo>
                <a:cubicBezTo>
                  <a:pt x="174502" y="261073"/>
                  <a:pt x="170484" y="259176"/>
                  <a:pt x="167879" y="255381"/>
                </a:cubicBezTo>
                <a:cubicBezTo>
                  <a:pt x="165275" y="251586"/>
                  <a:pt x="163973" y="244572"/>
                  <a:pt x="163973" y="234340"/>
                </a:cubicBezTo>
                <a:cubicBezTo>
                  <a:pt x="163973" y="222657"/>
                  <a:pt x="164215" y="210528"/>
                  <a:pt x="164698" y="197952"/>
                </a:cubicBezTo>
                <a:close/>
                <a:moveTo>
                  <a:pt x="92982" y="197952"/>
                </a:moveTo>
                <a:cubicBezTo>
                  <a:pt x="93428" y="207067"/>
                  <a:pt x="93651" y="218620"/>
                  <a:pt x="93651" y="232610"/>
                </a:cubicBezTo>
                <a:cubicBezTo>
                  <a:pt x="93651" y="247865"/>
                  <a:pt x="93428" y="260534"/>
                  <a:pt x="92982" y="270617"/>
                </a:cubicBezTo>
                <a:lnTo>
                  <a:pt x="139360" y="270617"/>
                </a:lnTo>
                <a:lnTo>
                  <a:pt x="139807" y="258450"/>
                </a:lnTo>
                <a:cubicBezTo>
                  <a:pt x="128384" y="259008"/>
                  <a:pt x="117538" y="259287"/>
                  <a:pt x="107269" y="259287"/>
                </a:cubicBezTo>
                <a:cubicBezTo>
                  <a:pt x="107753" y="252702"/>
                  <a:pt x="107995" y="243809"/>
                  <a:pt x="107995" y="232610"/>
                </a:cubicBezTo>
                <a:cubicBezTo>
                  <a:pt x="107995" y="217950"/>
                  <a:pt x="108218" y="206398"/>
                  <a:pt x="108664" y="197952"/>
                </a:cubicBezTo>
                <a:close/>
                <a:moveTo>
                  <a:pt x="61114" y="196780"/>
                </a:moveTo>
                <a:cubicBezTo>
                  <a:pt x="52221" y="196780"/>
                  <a:pt x="45403" y="198584"/>
                  <a:pt x="40659" y="202193"/>
                </a:cubicBezTo>
                <a:cubicBezTo>
                  <a:pt x="35915" y="205802"/>
                  <a:pt x="33543" y="210807"/>
                  <a:pt x="33543" y="217206"/>
                </a:cubicBezTo>
                <a:cubicBezTo>
                  <a:pt x="33543" y="222713"/>
                  <a:pt x="35348" y="227345"/>
                  <a:pt x="38957" y="231103"/>
                </a:cubicBezTo>
                <a:cubicBezTo>
                  <a:pt x="41822" y="234080"/>
                  <a:pt x="46194" y="236833"/>
                  <a:pt x="52073" y="239363"/>
                </a:cubicBezTo>
                <a:cubicBezTo>
                  <a:pt x="58547" y="242116"/>
                  <a:pt x="62844" y="244349"/>
                  <a:pt x="64965" y="246060"/>
                </a:cubicBezTo>
                <a:cubicBezTo>
                  <a:pt x="67420" y="247995"/>
                  <a:pt x="68648" y="250376"/>
                  <a:pt x="68648" y="253204"/>
                </a:cubicBezTo>
                <a:cubicBezTo>
                  <a:pt x="68648" y="255920"/>
                  <a:pt x="67346" y="257855"/>
                  <a:pt x="64742" y="259008"/>
                </a:cubicBezTo>
                <a:cubicBezTo>
                  <a:pt x="62137" y="260162"/>
                  <a:pt x="57858" y="260739"/>
                  <a:pt x="51905" y="260739"/>
                </a:cubicBezTo>
                <a:cubicBezTo>
                  <a:pt x="46547" y="260739"/>
                  <a:pt x="40855" y="259697"/>
                  <a:pt x="34827" y="257613"/>
                </a:cubicBezTo>
                <a:lnTo>
                  <a:pt x="32092" y="270059"/>
                </a:lnTo>
                <a:cubicBezTo>
                  <a:pt x="38194" y="271770"/>
                  <a:pt x="44799" y="272626"/>
                  <a:pt x="51905" y="272626"/>
                </a:cubicBezTo>
                <a:cubicBezTo>
                  <a:pt x="72816" y="272626"/>
                  <a:pt x="83271" y="265352"/>
                  <a:pt x="83271" y="250804"/>
                </a:cubicBezTo>
                <a:cubicBezTo>
                  <a:pt x="83271" y="244740"/>
                  <a:pt x="81168" y="239642"/>
                  <a:pt x="76964" y="235512"/>
                </a:cubicBezTo>
                <a:cubicBezTo>
                  <a:pt x="73802" y="232424"/>
                  <a:pt x="69039" y="229596"/>
                  <a:pt x="62677" y="227029"/>
                </a:cubicBezTo>
                <a:cubicBezTo>
                  <a:pt x="56686" y="224611"/>
                  <a:pt x="52798" y="222732"/>
                  <a:pt x="51012" y="221392"/>
                </a:cubicBezTo>
                <a:cubicBezTo>
                  <a:pt x="48966" y="219829"/>
                  <a:pt x="47943" y="217802"/>
                  <a:pt x="47943" y="215309"/>
                </a:cubicBezTo>
                <a:cubicBezTo>
                  <a:pt x="47943" y="210621"/>
                  <a:pt x="52333" y="208277"/>
                  <a:pt x="61114" y="208277"/>
                </a:cubicBezTo>
                <a:cubicBezTo>
                  <a:pt x="66955" y="208277"/>
                  <a:pt x="72388" y="209188"/>
                  <a:pt x="77411" y="211011"/>
                </a:cubicBezTo>
                <a:lnTo>
                  <a:pt x="79476" y="198621"/>
                </a:lnTo>
                <a:cubicBezTo>
                  <a:pt x="74527" y="197394"/>
                  <a:pt x="68406" y="196780"/>
                  <a:pt x="61114" y="196780"/>
                </a:cubicBezTo>
                <a:close/>
                <a:moveTo>
                  <a:pt x="232909" y="0"/>
                </a:moveTo>
                <a:cubicBezTo>
                  <a:pt x="361541" y="0"/>
                  <a:pt x="465818" y="104277"/>
                  <a:pt x="465818" y="232909"/>
                </a:cubicBezTo>
                <a:cubicBezTo>
                  <a:pt x="465818" y="361541"/>
                  <a:pt x="361541" y="465818"/>
                  <a:pt x="232909" y="465818"/>
                </a:cubicBezTo>
                <a:cubicBezTo>
                  <a:pt x="104277" y="465818"/>
                  <a:pt x="0" y="361541"/>
                  <a:pt x="0" y="232909"/>
                </a:cubicBezTo>
                <a:cubicBezTo>
                  <a:pt x="0" y="104277"/>
                  <a:pt x="104277" y="0"/>
                  <a:pt x="232909" y="0"/>
                </a:cubicBezTo>
                <a:close/>
              </a:path>
            </a:pathLst>
          </a:custGeom>
          <a:solidFill>
            <a:schemeClr val="accent4"/>
          </a:solidFill>
          <a:ln>
            <a:noFill/>
          </a:ln>
          <a:effectLst>
            <a:outerShdw blurRad="1270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76" name="!!MenuCloseTriggerComplete">
            <a:extLst>
              <a:ext uri="{FF2B5EF4-FFF2-40B4-BE49-F238E27FC236}">
                <a16:creationId xmlns:a16="http://schemas.microsoft.com/office/drawing/2014/main" id="{8F97C03E-05E2-4364-B468-A94F6F5D1CE7}"/>
              </a:ext>
            </a:extLst>
          </p:cNvPr>
          <p:cNvSpPr/>
          <p:nvPr/>
        </p:nvSpPr>
        <p:spPr>
          <a:xfrm>
            <a:off x="11558779" y="183631"/>
            <a:ext cx="465818" cy="460307"/>
          </a:xfrm>
          <a:prstGeom prst="rect">
            <a:avLst/>
          </a:prstGeom>
          <a:solidFill>
            <a:schemeClr val="tx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BE" dirty="0"/>
          </a:p>
        </p:txBody>
      </p:sp>
    </p:spTree>
    <p:extLst>
      <p:ext uri="{BB962C8B-B14F-4D97-AF65-F5344CB8AC3E}">
        <p14:creationId xmlns:p14="http://schemas.microsoft.com/office/powerpoint/2010/main" val="13773107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4"/>
                    </p:tgtEl>
                  </p:cond>
                </p:stCondLst>
                <p:endSync evt="end" delay="0">
                  <p:rtn val="all"/>
                </p:endSync>
                <p:childTnLst>
                  <p:par>
                    <p:cTn id="3" fill="hold">
                      <p:stCondLst>
                        <p:cond delay="0"/>
                      </p:stCondLst>
                      <p:childTnLst>
                        <p:par>
                          <p:cTn id="4" fill="hold">
                            <p:stCondLst>
                              <p:cond delay="0"/>
                            </p:stCondLst>
                            <p:childTnLst>
                              <p:par>
                                <p:cTn id="5" presetID="35" presetClass="path" presetSubtype="0" decel="100000" fill="hold" grpId="0" nodeType="withEffect">
                                  <p:stCondLst>
                                    <p:cond delay="0"/>
                                  </p:stCondLst>
                                  <p:childTnLst>
                                    <p:animMotion origin="layout" path="M 8.33333E-7 0 L -0.33698 0 " pathEditMode="relative" rAng="0" ptsTypes="AA">
                                      <p:cBhvr>
                                        <p:cTn id="6" dur="500" fill="hold"/>
                                        <p:tgtEl>
                                          <p:spTgt spid="43"/>
                                        </p:tgtEl>
                                        <p:attrNameLst>
                                          <p:attrName>ppt_x</p:attrName>
                                          <p:attrName>ppt_y</p:attrName>
                                        </p:attrNameLst>
                                      </p:cBhvr>
                                      <p:rCtr x="-16849" y="0"/>
                                    </p:animMotion>
                                  </p:childTnLst>
                                </p:cTn>
                              </p:par>
                              <p:par>
                                <p:cTn id="7" presetID="35" presetClass="path" presetSubtype="0" decel="100000" fill="hold" grpId="0" nodeType="withEffect">
                                  <p:stCondLst>
                                    <p:cond delay="0"/>
                                  </p:stCondLst>
                                  <p:childTnLst>
                                    <p:animMotion origin="layout" path="M 8.33333E-7 0 L -0.33698 0 " pathEditMode="relative" rAng="0" ptsTypes="AA">
                                      <p:cBhvr>
                                        <p:cTn id="8" dur="750" fill="hold"/>
                                        <p:tgtEl>
                                          <p:spTgt spid="49"/>
                                        </p:tgtEl>
                                        <p:attrNameLst>
                                          <p:attrName>ppt_x</p:attrName>
                                          <p:attrName>ppt_y</p:attrName>
                                        </p:attrNameLst>
                                      </p:cBhvr>
                                      <p:rCtr x="-16849" y="0"/>
                                    </p:animMotion>
                                  </p:childTnLst>
                                </p:cTn>
                              </p:par>
                              <p:par>
                                <p:cTn id="9" presetID="35" presetClass="path" presetSubtype="0" decel="100000" fill="hold" grpId="0" nodeType="withEffect">
                                  <p:stCondLst>
                                    <p:cond delay="0"/>
                                  </p:stCondLst>
                                  <p:childTnLst>
                                    <p:animMotion origin="layout" path="M 8.33333E-7 0 L -0.33698 0 " pathEditMode="relative" rAng="0" ptsTypes="AA">
                                      <p:cBhvr>
                                        <p:cTn id="10" dur="1000" fill="hold"/>
                                        <p:tgtEl>
                                          <p:spTgt spid="50"/>
                                        </p:tgtEl>
                                        <p:attrNameLst>
                                          <p:attrName>ppt_x</p:attrName>
                                          <p:attrName>ppt_y</p:attrName>
                                        </p:attrNameLst>
                                      </p:cBhvr>
                                      <p:rCtr x="-16849" y="0"/>
                                    </p:animMotion>
                                  </p:childTnLst>
                                </p:cTn>
                              </p:par>
                              <p:par>
                                <p:cTn id="11" presetID="35" presetClass="path" presetSubtype="0" decel="100000" fill="hold" grpId="0" nodeType="withEffect">
                                  <p:stCondLst>
                                    <p:cond delay="0"/>
                                  </p:stCondLst>
                                  <p:childTnLst>
                                    <p:animMotion origin="layout" path="M 8.33333E-7 0 L -0.33698 0 " pathEditMode="relative" rAng="0" ptsTypes="AA">
                                      <p:cBhvr>
                                        <p:cTn id="12" dur="1250" fill="hold"/>
                                        <p:tgtEl>
                                          <p:spTgt spid="51"/>
                                        </p:tgtEl>
                                        <p:attrNameLst>
                                          <p:attrName>ppt_x</p:attrName>
                                          <p:attrName>ppt_y</p:attrName>
                                        </p:attrNameLst>
                                      </p:cBhvr>
                                      <p:rCtr x="-16849" y="0"/>
                                    </p:animMotion>
                                  </p:childTnLst>
                                </p:cTn>
                              </p:par>
                              <p:par>
                                <p:cTn id="13" presetID="35" presetClass="path" presetSubtype="0" decel="100000" fill="hold" grpId="0" nodeType="withEffect">
                                  <p:stCondLst>
                                    <p:cond delay="750"/>
                                  </p:stCondLst>
                                  <p:childTnLst>
                                    <p:animMotion origin="layout" path="M 8.33333E-7 0 L -0.33698 0 " pathEditMode="relative" rAng="0" ptsTypes="AA">
                                      <p:cBhvr>
                                        <p:cTn id="14" dur="500" fill="hold"/>
                                        <p:tgtEl>
                                          <p:spTgt spid="52"/>
                                        </p:tgtEl>
                                        <p:attrNameLst>
                                          <p:attrName>ppt_x</p:attrName>
                                          <p:attrName>ppt_y</p:attrName>
                                        </p:attrNameLst>
                                      </p:cBhvr>
                                      <p:rCtr x="-16849" y="0"/>
                                    </p:animMotion>
                                  </p:childTnLst>
                                </p:cTn>
                              </p:par>
                              <p:par>
                                <p:cTn id="15" presetID="35" presetClass="path" presetSubtype="0" decel="100000" fill="hold" grpId="0" nodeType="withEffect" nodePh="1">
                                  <p:stCondLst>
                                    <p:cond delay="750"/>
                                  </p:stCondLst>
                                  <p:endCondLst>
                                    <p:cond evt="begin" delay="0">
                                      <p:tn val="15"/>
                                    </p:cond>
                                  </p:endCondLst>
                                  <p:childTnLst>
                                    <p:animMotion origin="layout" path="M 8.33333E-7 0 L -0.33698 0 " pathEditMode="relative" rAng="0" ptsTypes="AA">
                                      <p:cBhvr>
                                        <p:cTn id="16" dur="500" fill="hold"/>
                                        <p:tgtEl>
                                          <p:spTgt spid="65"/>
                                        </p:tgtEl>
                                        <p:attrNameLst>
                                          <p:attrName>ppt_x</p:attrName>
                                          <p:attrName>ppt_y</p:attrName>
                                        </p:attrNameLst>
                                      </p:cBhvr>
                                      <p:rCtr x="-16849" y="0"/>
                                    </p:animMotion>
                                  </p:childTnLst>
                                </p:cTn>
                              </p:par>
                              <p:par>
                                <p:cTn id="17" presetID="35" presetClass="path" presetSubtype="0" decel="100000" fill="hold" nodeType="withEffect">
                                  <p:stCondLst>
                                    <p:cond delay="850"/>
                                  </p:stCondLst>
                                  <p:childTnLst>
                                    <p:animMotion origin="layout" path="M 8.33333E-7 0 L -0.33698 0 " pathEditMode="relative" rAng="0" ptsTypes="AA">
                                      <p:cBhvr>
                                        <p:cTn id="18" dur="500" fill="hold"/>
                                        <p:tgtEl>
                                          <p:spTgt spid="62"/>
                                        </p:tgtEl>
                                        <p:attrNameLst>
                                          <p:attrName>ppt_x</p:attrName>
                                          <p:attrName>ppt_y</p:attrName>
                                        </p:attrNameLst>
                                      </p:cBhvr>
                                      <p:rCtr x="-16849" y="0"/>
                                    </p:animMotion>
                                  </p:childTnLst>
                                </p:cTn>
                              </p:par>
                              <p:par>
                                <p:cTn id="19" presetID="35" presetClass="path" presetSubtype="0" decel="100000" fill="hold" grpId="0" nodeType="withEffect">
                                  <p:stCondLst>
                                    <p:cond delay="850"/>
                                  </p:stCondLst>
                                  <p:childTnLst>
                                    <p:animMotion origin="layout" path="M 8.33333E-7 0 L -0.33698 0 " pathEditMode="relative" rAng="0" ptsTypes="AA">
                                      <p:cBhvr>
                                        <p:cTn id="20" dur="500" fill="hold"/>
                                        <p:tgtEl>
                                          <p:spTgt spid="53"/>
                                        </p:tgtEl>
                                        <p:attrNameLst>
                                          <p:attrName>ppt_x</p:attrName>
                                          <p:attrName>ppt_y</p:attrName>
                                        </p:attrNameLst>
                                      </p:cBhvr>
                                      <p:rCtr x="-16849" y="0"/>
                                    </p:animMotion>
                                  </p:childTnLst>
                                </p:cTn>
                              </p:par>
                              <p:par>
                                <p:cTn id="21" presetID="35" presetClass="path" presetSubtype="0" decel="100000" fill="hold" grpId="0" nodeType="withEffect" nodePh="1">
                                  <p:stCondLst>
                                    <p:cond delay="850"/>
                                  </p:stCondLst>
                                  <p:endCondLst>
                                    <p:cond evt="begin" delay="0">
                                      <p:tn val="21"/>
                                    </p:cond>
                                  </p:endCondLst>
                                  <p:childTnLst>
                                    <p:animMotion origin="layout" path="M 8.33333E-7 0 L -0.33698 0 " pathEditMode="relative" rAng="0" ptsTypes="AA">
                                      <p:cBhvr>
                                        <p:cTn id="22" dur="500" fill="hold"/>
                                        <p:tgtEl>
                                          <p:spTgt spid="66"/>
                                        </p:tgtEl>
                                        <p:attrNameLst>
                                          <p:attrName>ppt_x</p:attrName>
                                          <p:attrName>ppt_y</p:attrName>
                                        </p:attrNameLst>
                                      </p:cBhvr>
                                      <p:rCtr x="-16849" y="0"/>
                                    </p:animMotion>
                                  </p:childTnLst>
                                </p:cTn>
                              </p:par>
                              <p:par>
                                <p:cTn id="23" presetID="35" presetClass="path" presetSubtype="0" decel="100000" fill="hold" nodeType="withEffect">
                                  <p:stCondLst>
                                    <p:cond delay="950"/>
                                  </p:stCondLst>
                                  <p:childTnLst>
                                    <p:animMotion origin="layout" path="M 8.33333E-7 0 L -0.33698 0 " pathEditMode="relative" rAng="0" ptsTypes="AA">
                                      <p:cBhvr>
                                        <p:cTn id="24" dur="500" fill="hold"/>
                                        <p:tgtEl>
                                          <p:spTgt spid="61"/>
                                        </p:tgtEl>
                                        <p:attrNameLst>
                                          <p:attrName>ppt_x</p:attrName>
                                          <p:attrName>ppt_y</p:attrName>
                                        </p:attrNameLst>
                                      </p:cBhvr>
                                      <p:rCtr x="-16849" y="0"/>
                                    </p:animMotion>
                                  </p:childTnLst>
                                </p:cTn>
                              </p:par>
                              <p:par>
                                <p:cTn id="25" presetID="35" presetClass="path" presetSubtype="0" decel="100000" fill="hold" grpId="0" nodeType="withEffect">
                                  <p:stCondLst>
                                    <p:cond delay="950"/>
                                  </p:stCondLst>
                                  <p:childTnLst>
                                    <p:animMotion origin="layout" path="M 8.33333E-7 0 L -0.33698 0 " pathEditMode="relative" rAng="0" ptsTypes="AA">
                                      <p:cBhvr>
                                        <p:cTn id="26" dur="500" fill="hold"/>
                                        <p:tgtEl>
                                          <p:spTgt spid="54"/>
                                        </p:tgtEl>
                                        <p:attrNameLst>
                                          <p:attrName>ppt_x</p:attrName>
                                          <p:attrName>ppt_y</p:attrName>
                                        </p:attrNameLst>
                                      </p:cBhvr>
                                      <p:rCtr x="-16849" y="0"/>
                                    </p:animMotion>
                                  </p:childTnLst>
                                </p:cTn>
                              </p:par>
                              <p:par>
                                <p:cTn id="27" presetID="35" presetClass="path" presetSubtype="0" decel="100000" fill="hold" grpId="0" nodeType="withEffect" nodePh="1">
                                  <p:stCondLst>
                                    <p:cond delay="950"/>
                                  </p:stCondLst>
                                  <p:endCondLst>
                                    <p:cond evt="begin" delay="0">
                                      <p:tn val="27"/>
                                    </p:cond>
                                  </p:endCondLst>
                                  <p:childTnLst>
                                    <p:animMotion origin="layout" path="M 8.33333E-7 0 L -0.33698 0 " pathEditMode="relative" rAng="0" ptsTypes="AA">
                                      <p:cBhvr>
                                        <p:cTn id="28" dur="500" fill="hold"/>
                                        <p:tgtEl>
                                          <p:spTgt spid="67"/>
                                        </p:tgtEl>
                                        <p:attrNameLst>
                                          <p:attrName>ppt_x</p:attrName>
                                          <p:attrName>ppt_y</p:attrName>
                                        </p:attrNameLst>
                                      </p:cBhvr>
                                      <p:rCtr x="-16849" y="0"/>
                                    </p:animMotion>
                                  </p:childTnLst>
                                </p:cTn>
                              </p:par>
                              <p:par>
                                <p:cTn id="29" presetID="35" presetClass="path" presetSubtype="0" decel="100000" fill="hold" nodeType="withEffect">
                                  <p:stCondLst>
                                    <p:cond delay="1050"/>
                                  </p:stCondLst>
                                  <p:childTnLst>
                                    <p:animMotion origin="layout" path="M 8.33333E-7 0 L -0.33698 0 " pathEditMode="relative" rAng="0" ptsTypes="AA">
                                      <p:cBhvr>
                                        <p:cTn id="30" dur="500" fill="hold"/>
                                        <p:tgtEl>
                                          <p:spTgt spid="60"/>
                                        </p:tgtEl>
                                        <p:attrNameLst>
                                          <p:attrName>ppt_x</p:attrName>
                                          <p:attrName>ppt_y</p:attrName>
                                        </p:attrNameLst>
                                      </p:cBhvr>
                                      <p:rCtr x="-16849" y="0"/>
                                    </p:animMotion>
                                  </p:childTnLst>
                                </p:cTn>
                              </p:par>
                              <p:par>
                                <p:cTn id="31" presetID="35" presetClass="path" presetSubtype="0" decel="100000" fill="hold" grpId="0" nodeType="withEffect">
                                  <p:stCondLst>
                                    <p:cond delay="1050"/>
                                  </p:stCondLst>
                                  <p:childTnLst>
                                    <p:animMotion origin="layout" path="M 8.33333E-7 0 L -0.33698 0 " pathEditMode="relative" rAng="0" ptsTypes="AA">
                                      <p:cBhvr>
                                        <p:cTn id="32" dur="500" fill="hold"/>
                                        <p:tgtEl>
                                          <p:spTgt spid="55"/>
                                        </p:tgtEl>
                                        <p:attrNameLst>
                                          <p:attrName>ppt_x</p:attrName>
                                          <p:attrName>ppt_y</p:attrName>
                                        </p:attrNameLst>
                                      </p:cBhvr>
                                      <p:rCtr x="-16849" y="0"/>
                                    </p:animMotion>
                                  </p:childTnLst>
                                </p:cTn>
                              </p:par>
                              <p:par>
                                <p:cTn id="33" presetID="35" presetClass="path" presetSubtype="0" decel="100000" fill="hold" grpId="0" nodeType="withEffect" nodePh="1">
                                  <p:stCondLst>
                                    <p:cond delay="1050"/>
                                  </p:stCondLst>
                                  <p:endCondLst>
                                    <p:cond evt="begin" delay="0">
                                      <p:tn val="33"/>
                                    </p:cond>
                                  </p:endCondLst>
                                  <p:childTnLst>
                                    <p:animMotion origin="layout" path="M 8.33333E-7 0 L -0.33698 0 " pathEditMode="relative" rAng="0" ptsTypes="AA">
                                      <p:cBhvr>
                                        <p:cTn id="34" dur="500" fill="hold"/>
                                        <p:tgtEl>
                                          <p:spTgt spid="68"/>
                                        </p:tgtEl>
                                        <p:attrNameLst>
                                          <p:attrName>ppt_x</p:attrName>
                                          <p:attrName>ppt_y</p:attrName>
                                        </p:attrNameLst>
                                      </p:cBhvr>
                                      <p:rCtr x="-16849" y="0"/>
                                    </p:animMotion>
                                  </p:childTnLst>
                                </p:cTn>
                              </p:par>
                              <p:par>
                                <p:cTn id="35" presetID="35" presetClass="path" presetSubtype="0" decel="100000" fill="hold" nodeType="withEffect">
                                  <p:stCondLst>
                                    <p:cond delay="1150"/>
                                  </p:stCondLst>
                                  <p:childTnLst>
                                    <p:animMotion origin="layout" path="M 8.33333E-7 0 L -0.33698 0 " pathEditMode="relative" rAng="0" ptsTypes="AA">
                                      <p:cBhvr>
                                        <p:cTn id="36" dur="500" fill="hold"/>
                                        <p:tgtEl>
                                          <p:spTgt spid="59"/>
                                        </p:tgtEl>
                                        <p:attrNameLst>
                                          <p:attrName>ppt_x</p:attrName>
                                          <p:attrName>ppt_y</p:attrName>
                                        </p:attrNameLst>
                                      </p:cBhvr>
                                      <p:rCtr x="-16849" y="0"/>
                                    </p:animMotion>
                                  </p:childTnLst>
                                </p:cTn>
                              </p:par>
                              <p:par>
                                <p:cTn id="37" presetID="35" presetClass="path" presetSubtype="0" decel="100000" fill="hold" grpId="0" nodeType="withEffect">
                                  <p:stCondLst>
                                    <p:cond delay="1150"/>
                                  </p:stCondLst>
                                  <p:childTnLst>
                                    <p:animMotion origin="layout" path="M 8.33333E-7 0 L -0.33698 0 " pathEditMode="relative" rAng="0" ptsTypes="AA">
                                      <p:cBhvr>
                                        <p:cTn id="38" dur="500" fill="hold"/>
                                        <p:tgtEl>
                                          <p:spTgt spid="56"/>
                                        </p:tgtEl>
                                        <p:attrNameLst>
                                          <p:attrName>ppt_x</p:attrName>
                                          <p:attrName>ppt_y</p:attrName>
                                        </p:attrNameLst>
                                      </p:cBhvr>
                                      <p:rCtr x="-16849" y="0"/>
                                    </p:animMotion>
                                  </p:childTnLst>
                                </p:cTn>
                              </p:par>
                              <p:par>
                                <p:cTn id="39" presetID="35" presetClass="path" presetSubtype="0" decel="100000" fill="hold" grpId="0" nodeType="withEffect" nodePh="1">
                                  <p:stCondLst>
                                    <p:cond delay="1150"/>
                                  </p:stCondLst>
                                  <p:endCondLst>
                                    <p:cond evt="begin" delay="0">
                                      <p:tn val="39"/>
                                    </p:cond>
                                  </p:endCondLst>
                                  <p:childTnLst>
                                    <p:animMotion origin="layout" path="M 8.33333E-7 0 L -0.33698 0 " pathEditMode="relative" rAng="0" ptsTypes="AA">
                                      <p:cBhvr>
                                        <p:cTn id="40" dur="500" fill="hold"/>
                                        <p:tgtEl>
                                          <p:spTgt spid="69"/>
                                        </p:tgtEl>
                                        <p:attrNameLst>
                                          <p:attrName>ppt_x</p:attrName>
                                          <p:attrName>ppt_y</p:attrName>
                                        </p:attrNameLst>
                                      </p:cBhvr>
                                      <p:rCtr x="-16849" y="0"/>
                                    </p:animMotion>
                                  </p:childTnLst>
                                </p:cTn>
                              </p:par>
                              <p:par>
                                <p:cTn id="41" presetID="35" presetClass="path" presetSubtype="0" decel="100000" fill="hold" nodeType="withEffect">
                                  <p:stCondLst>
                                    <p:cond delay="1250"/>
                                  </p:stCondLst>
                                  <p:childTnLst>
                                    <p:animMotion origin="layout" path="M 8.33333E-7 0 L -0.33698 0 " pathEditMode="relative" rAng="0" ptsTypes="AA">
                                      <p:cBhvr>
                                        <p:cTn id="42" dur="500" fill="hold"/>
                                        <p:tgtEl>
                                          <p:spTgt spid="58"/>
                                        </p:tgtEl>
                                        <p:attrNameLst>
                                          <p:attrName>ppt_x</p:attrName>
                                          <p:attrName>ppt_y</p:attrName>
                                        </p:attrNameLst>
                                      </p:cBhvr>
                                      <p:rCtr x="-16849" y="0"/>
                                    </p:animMotion>
                                  </p:childTnLst>
                                </p:cTn>
                              </p:par>
                              <p:par>
                                <p:cTn id="43" presetID="35" presetClass="path" presetSubtype="0" decel="100000" fill="hold" grpId="0" nodeType="withEffect">
                                  <p:stCondLst>
                                    <p:cond delay="1250"/>
                                  </p:stCondLst>
                                  <p:childTnLst>
                                    <p:animMotion origin="layout" path="M 8.33333E-7 0 L -0.33698 0 " pathEditMode="relative" rAng="0" ptsTypes="AA">
                                      <p:cBhvr>
                                        <p:cTn id="44" dur="500" fill="hold"/>
                                        <p:tgtEl>
                                          <p:spTgt spid="57"/>
                                        </p:tgtEl>
                                        <p:attrNameLst>
                                          <p:attrName>ppt_x</p:attrName>
                                          <p:attrName>ppt_y</p:attrName>
                                        </p:attrNameLst>
                                      </p:cBhvr>
                                      <p:rCtr x="-16849" y="0"/>
                                    </p:animMotion>
                                  </p:childTnLst>
                                </p:cTn>
                              </p:par>
                              <p:par>
                                <p:cTn id="45" presetID="35" presetClass="path" presetSubtype="0" decel="100000" fill="hold" grpId="0" nodeType="withEffect" nodePh="1">
                                  <p:stCondLst>
                                    <p:cond delay="1250"/>
                                  </p:stCondLst>
                                  <p:endCondLst>
                                    <p:cond evt="begin" delay="0">
                                      <p:tn val="45"/>
                                    </p:cond>
                                  </p:endCondLst>
                                  <p:childTnLst>
                                    <p:animMotion origin="layout" path="M 8.33333E-7 0 L -0.33698 0 " pathEditMode="relative" rAng="0" ptsTypes="AA">
                                      <p:cBhvr>
                                        <p:cTn id="46" dur="500" fill="hold"/>
                                        <p:tgtEl>
                                          <p:spTgt spid="70"/>
                                        </p:tgtEl>
                                        <p:attrNameLst>
                                          <p:attrName>ppt_x</p:attrName>
                                          <p:attrName>ppt_y</p:attrName>
                                        </p:attrNameLst>
                                      </p:cBhvr>
                                      <p:rCtr x="-16849" y="0"/>
                                    </p:animMotion>
                                  </p:childTnLst>
                                </p:cTn>
                              </p:par>
                              <p:par>
                                <p:cTn id="47" presetID="35" presetClass="path" presetSubtype="0" decel="100000" fill="hold" nodeType="withEffect">
                                  <p:stCondLst>
                                    <p:cond delay="1350"/>
                                  </p:stCondLst>
                                  <p:childTnLst>
                                    <p:animMotion origin="layout" path="M 8.33333E-7 0 L -0.33698 0 " pathEditMode="relative" rAng="0" ptsTypes="AA">
                                      <p:cBhvr>
                                        <p:cTn id="48" dur="500" fill="hold"/>
                                        <p:tgtEl>
                                          <p:spTgt spid="64"/>
                                        </p:tgtEl>
                                        <p:attrNameLst>
                                          <p:attrName>ppt_x</p:attrName>
                                          <p:attrName>ppt_y</p:attrName>
                                        </p:attrNameLst>
                                      </p:cBhvr>
                                      <p:rCtr x="-16849" y="0"/>
                                    </p:animMotion>
                                  </p:childTnLst>
                                </p:cTn>
                              </p:par>
                              <p:par>
                                <p:cTn id="49" presetID="35" presetClass="path" presetSubtype="0" decel="100000" fill="hold" grpId="0" nodeType="withEffect">
                                  <p:stCondLst>
                                    <p:cond delay="1350"/>
                                  </p:stCondLst>
                                  <p:childTnLst>
                                    <p:animMotion origin="layout" path="M 8.33333E-7 0 L -0.33698 0 " pathEditMode="relative" rAng="0" ptsTypes="AA">
                                      <p:cBhvr>
                                        <p:cTn id="50" dur="500" fill="hold"/>
                                        <p:tgtEl>
                                          <p:spTgt spid="63"/>
                                        </p:tgtEl>
                                        <p:attrNameLst>
                                          <p:attrName>ppt_x</p:attrName>
                                          <p:attrName>ppt_y</p:attrName>
                                        </p:attrNameLst>
                                      </p:cBhvr>
                                      <p:rCtr x="-16849" y="0"/>
                                    </p:animMotion>
                                  </p:childTnLst>
                                </p:cTn>
                              </p:par>
                              <p:par>
                                <p:cTn id="51" presetID="35" presetClass="path" presetSubtype="0" decel="100000" fill="hold" grpId="0" nodeType="withEffect" nodePh="1">
                                  <p:stCondLst>
                                    <p:cond delay="1350"/>
                                  </p:stCondLst>
                                  <p:endCondLst>
                                    <p:cond evt="begin" delay="0">
                                      <p:tn val="51"/>
                                    </p:cond>
                                  </p:endCondLst>
                                  <p:childTnLst>
                                    <p:animMotion origin="layout" path="M 8.33333E-7 0 L -0.33698 0 " pathEditMode="relative" rAng="0" ptsTypes="AA">
                                      <p:cBhvr>
                                        <p:cTn id="52" dur="500" fill="hold"/>
                                        <p:tgtEl>
                                          <p:spTgt spid="71"/>
                                        </p:tgtEl>
                                        <p:attrNameLst>
                                          <p:attrName>ppt_x</p:attrName>
                                          <p:attrName>ppt_y</p:attrName>
                                        </p:attrNameLst>
                                      </p:cBhvr>
                                      <p:rCtr x="-16849" y="0"/>
                                    </p:animMotion>
                                  </p:childTnLst>
                                </p:cTn>
                              </p:par>
                              <p:par>
                                <p:cTn id="53" presetID="10" presetClass="entr" presetSubtype="0" fill="hold" grpId="0" nodeType="withEffect" nodePh="1">
                                  <p:stCondLst>
                                    <p:cond delay="0"/>
                                  </p:stCondLst>
                                  <p:endCondLst>
                                    <p:cond evt="begin" delay="0">
                                      <p:tn val="53"/>
                                    </p:cond>
                                  </p:endCondLst>
                                  <p:childTnLst>
                                    <p:set>
                                      <p:cBhvr>
                                        <p:cTn id="54" dur="1" fill="hold">
                                          <p:stCondLst>
                                            <p:cond delay="0"/>
                                          </p:stCondLst>
                                        </p:cTn>
                                        <p:tgtEl>
                                          <p:spTgt spid="76"/>
                                        </p:tgtEl>
                                        <p:attrNameLst>
                                          <p:attrName>style.visibility</p:attrName>
                                        </p:attrNameLst>
                                      </p:cBhvr>
                                      <p:to>
                                        <p:strVal val="visible"/>
                                      </p:to>
                                    </p:set>
                                    <p:animEffect transition="in" filter="fade">
                                      <p:cBhvr>
                                        <p:cTn id="55" dur="1000"/>
                                        <p:tgtEl>
                                          <p:spTgt spid="76"/>
                                        </p:tgtEl>
                                      </p:cBhvr>
                                    </p:animEffect>
                                  </p:childTnLst>
                                </p:cTn>
                              </p:par>
                              <p:par>
                                <p:cTn id="56" presetID="10" presetClass="exit" presetSubtype="0" fill="hold" grpId="0" nodeType="withEffect">
                                  <p:stCondLst>
                                    <p:cond delay="0"/>
                                  </p:stCondLst>
                                  <p:childTnLst>
                                    <p:animEffect transition="out" filter="fade">
                                      <p:cBhvr>
                                        <p:cTn id="57" dur="500"/>
                                        <p:tgtEl>
                                          <p:spTgt spid="73"/>
                                        </p:tgtEl>
                                      </p:cBhvr>
                                    </p:animEffect>
                                    <p:set>
                                      <p:cBhvr>
                                        <p:cTn id="58" dur="1" fill="hold">
                                          <p:stCondLst>
                                            <p:cond delay="499"/>
                                          </p:stCondLst>
                                        </p:cTn>
                                        <p:tgtEl>
                                          <p:spTgt spid="73"/>
                                        </p:tgtEl>
                                        <p:attrNameLst>
                                          <p:attrName>style.visibility</p:attrName>
                                        </p:attrNameLst>
                                      </p:cBhvr>
                                      <p:to>
                                        <p:strVal val="hidden"/>
                                      </p:to>
                                    </p:set>
                                  </p:childTnLst>
                                </p:cTn>
                              </p:par>
                              <p:par>
                                <p:cTn id="59" presetID="53" presetClass="entr" presetSubtype="16" fill="hold" grpId="0" nodeType="withEffect">
                                  <p:stCondLst>
                                    <p:cond delay="0"/>
                                  </p:stCondLst>
                                  <p:childTnLst>
                                    <p:set>
                                      <p:cBhvr>
                                        <p:cTn id="60" dur="1" fill="hold">
                                          <p:stCondLst>
                                            <p:cond delay="0"/>
                                          </p:stCondLst>
                                        </p:cTn>
                                        <p:tgtEl>
                                          <p:spTgt spid="75"/>
                                        </p:tgtEl>
                                        <p:attrNameLst>
                                          <p:attrName>style.visibility</p:attrName>
                                        </p:attrNameLst>
                                      </p:cBhvr>
                                      <p:to>
                                        <p:strVal val="visible"/>
                                      </p:to>
                                    </p:set>
                                    <p:anim calcmode="lin" valueType="num">
                                      <p:cBhvr>
                                        <p:cTn id="61" dur="500" fill="hold"/>
                                        <p:tgtEl>
                                          <p:spTgt spid="75"/>
                                        </p:tgtEl>
                                        <p:attrNameLst>
                                          <p:attrName>ppt_w</p:attrName>
                                        </p:attrNameLst>
                                      </p:cBhvr>
                                      <p:tavLst>
                                        <p:tav tm="0">
                                          <p:val>
                                            <p:fltVal val="0"/>
                                          </p:val>
                                        </p:tav>
                                        <p:tav tm="100000">
                                          <p:val>
                                            <p:strVal val="#ppt_w"/>
                                          </p:val>
                                        </p:tav>
                                      </p:tavLst>
                                    </p:anim>
                                    <p:anim calcmode="lin" valueType="num">
                                      <p:cBhvr>
                                        <p:cTn id="62" dur="500" fill="hold"/>
                                        <p:tgtEl>
                                          <p:spTgt spid="75"/>
                                        </p:tgtEl>
                                        <p:attrNameLst>
                                          <p:attrName>ppt_h</p:attrName>
                                        </p:attrNameLst>
                                      </p:cBhvr>
                                      <p:tavLst>
                                        <p:tav tm="0">
                                          <p:val>
                                            <p:fltVal val="0"/>
                                          </p:val>
                                        </p:tav>
                                        <p:tav tm="100000">
                                          <p:val>
                                            <p:strVal val="#ppt_h"/>
                                          </p:val>
                                        </p:tav>
                                      </p:tavLst>
                                    </p:anim>
                                    <p:animEffect transition="in" filter="fade">
                                      <p:cBhvr>
                                        <p:cTn id="63" dur="500"/>
                                        <p:tgtEl>
                                          <p:spTgt spid="75"/>
                                        </p:tgtEl>
                                      </p:cBhvr>
                                    </p:animEffect>
                                  </p:childTnLst>
                                </p:cTn>
                              </p:par>
                            </p:childTnLst>
                          </p:cTn>
                        </p:par>
                      </p:childTnLst>
                    </p:cTn>
                  </p:par>
                </p:childTnLst>
              </p:cTn>
              <p:nextCondLst>
                <p:cond evt="onClick" delay="0">
                  <p:tgtEl>
                    <p:spTgt spid="74"/>
                  </p:tgtEl>
                </p:cond>
              </p:nextCondLst>
            </p:seq>
            <p:seq concurrent="1" nextAc="seek">
              <p:cTn id="64" restart="whenNotActive" fill="hold" evtFilter="cancelBubble" nodeType="interactiveSeq">
                <p:stCondLst>
                  <p:cond evt="onClick" delay="0">
                    <p:tgtEl>
                      <p:spTgt spid="76"/>
                    </p:tgtEl>
                  </p:cond>
                </p:stCondLst>
                <p:endSync evt="end" delay="0">
                  <p:rtn val="all"/>
                </p:endSync>
                <p:childTnLst>
                  <p:par>
                    <p:cTn id="65" fill="hold">
                      <p:stCondLst>
                        <p:cond delay="0"/>
                      </p:stCondLst>
                      <p:childTnLst>
                        <p:par>
                          <p:cTn id="66" fill="hold">
                            <p:stCondLst>
                              <p:cond delay="0"/>
                            </p:stCondLst>
                            <p:childTnLst>
                              <p:par>
                                <p:cTn id="67" presetID="63" presetClass="path" presetSubtype="0" accel="100000" fill="hold" grpId="1" nodeType="withEffect">
                                  <p:stCondLst>
                                    <p:cond delay="600"/>
                                  </p:stCondLst>
                                  <p:childTnLst>
                                    <p:animMotion origin="layout" path="M -0.33698 0 L 1.66667E-6 0 " pathEditMode="relative" rAng="0" ptsTypes="AA">
                                      <p:cBhvr>
                                        <p:cTn id="68" dur="500" fill="hold"/>
                                        <p:tgtEl>
                                          <p:spTgt spid="52"/>
                                        </p:tgtEl>
                                        <p:attrNameLst>
                                          <p:attrName>ppt_x</p:attrName>
                                          <p:attrName>ppt_y</p:attrName>
                                        </p:attrNameLst>
                                      </p:cBhvr>
                                      <p:rCtr x="16823" y="0"/>
                                    </p:animMotion>
                                  </p:childTnLst>
                                </p:cTn>
                              </p:par>
                              <p:par>
                                <p:cTn id="69" presetID="63" presetClass="path" presetSubtype="0" accel="100000" fill="hold" grpId="1" nodeType="withEffect" nodePh="1">
                                  <p:stCondLst>
                                    <p:cond delay="600"/>
                                  </p:stCondLst>
                                  <p:endCondLst>
                                    <p:cond evt="begin" delay="0">
                                      <p:tn val="69"/>
                                    </p:cond>
                                  </p:endCondLst>
                                  <p:childTnLst>
                                    <p:animMotion origin="layout" path="M -0.33698 0 L 1.66667E-6 0 " pathEditMode="relative" rAng="0" ptsTypes="AA">
                                      <p:cBhvr>
                                        <p:cTn id="70" dur="500" fill="hold"/>
                                        <p:tgtEl>
                                          <p:spTgt spid="65"/>
                                        </p:tgtEl>
                                        <p:attrNameLst>
                                          <p:attrName>ppt_x</p:attrName>
                                          <p:attrName>ppt_y</p:attrName>
                                        </p:attrNameLst>
                                      </p:cBhvr>
                                      <p:rCtr x="16823" y="0"/>
                                    </p:animMotion>
                                  </p:childTnLst>
                                </p:cTn>
                              </p:par>
                              <p:par>
                                <p:cTn id="71" presetID="63" presetClass="path" presetSubtype="0" accel="100000" fill="hold" nodeType="withEffect">
                                  <p:stCondLst>
                                    <p:cond delay="600"/>
                                  </p:stCondLst>
                                  <p:childTnLst>
                                    <p:animMotion origin="layout" path="M -0.33698 0 L 1.66667E-6 0 " pathEditMode="relative" rAng="0" ptsTypes="AA">
                                      <p:cBhvr>
                                        <p:cTn id="72" dur="500" fill="hold"/>
                                        <p:tgtEl>
                                          <p:spTgt spid="62"/>
                                        </p:tgtEl>
                                        <p:attrNameLst>
                                          <p:attrName>ppt_x</p:attrName>
                                          <p:attrName>ppt_y</p:attrName>
                                        </p:attrNameLst>
                                      </p:cBhvr>
                                      <p:rCtr x="16823" y="0"/>
                                    </p:animMotion>
                                  </p:childTnLst>
                                </p:cTn>
                              </p:par>
                              <p:par>
                                <p:cTn id="73" presetID="63" presetClass="path" presetSubtype="0" accel="100000" fill="hold" grpId="1" nodeType="withEffect">
                                  <p:stCondLst>
                                    <p:cond delay="500"/>
                                  </p:stCondLst>
                                  <p:childTnLst>
                                    <p:animMotion origin="layout" path="M -0.33698 0 L 1.66667E-6 0 " pathEditMode="relative" rAng="0" ptsTypes="AA">
                                      <p:cBhvr>
                                        <p:cTn id="74" dur="500" fill="hold"/>
                                        <p:tgtEl>
                                          <p:spTgt spid="53"/>
                                        </p:tgtEl>
                                        <p:attrNameLst>
                                          <p:attrName>ppt_x</p:attrName>
                                          <p:attrName>ppt_y</p:attrName>
                                        </p:attrNameLst>
                                      </p:cBhvr>
                                      <p:rCtr x="16823" y="0"/>
                                    </p:animMotion>
                                  </p:childTnLst>
                                </p:cTn>
                              </p:par>
                              <p:par>
                                <p:cTn id="75" presetID="63" presetClass="path" presetSubtype="0" accel="100000" fill="hold" grpId="1" nodeType="withEffect" nodePh="1">
                                  <p:stCondLst>
                                    <p:cond delay="500"/>
                                  </p:stCondLst>
                                  <p:endCondLst>
                                    <p:cond evt="begin" delay="0">
                                      <p:tn val="75"/>
                                    </p:cond>
                                  </p:endCondLst>
                                  <p:childTnLst>
                                    <p:animMotion origin="layout" path="M -0.33698 0 L 1.66667E-6 0 " pathEditMode="relative" rAng="0" ptsTypes="AA">
                                      <p:cBhvr>
                                        <p:cTn id="76" dur="500" fill="hold"/>
                                        <p:tgtEl>
                                          <p:spTgt spid="66"/>
                                        </p:tgtEl>
                                        <p:attrNameLst>
                                          <p:attrName>ppt_x</p:attrName>
                                          <p:attrName>ppt_y</p:attrName>
                                        </p:attrNameLst>
                                      </p:cBhvr>
                                      <p:rCtr x="16823" y="0"/>
                                    </p:animMotion>
                                  </p:childTnLst>
                                </p:cTn>
                              </p:par>
                              <p:par>
                                <p:cTn id="77" presetID="63" presetClass="path" presetSubtype="0" accel="100000" fill="hold" nodeType="withEffect">
                                  <p:stCondLst>
                                    <p:cond delay="500"/>
                                  </p:stCondLst>
                                  <p:childTnLst>
                                    <p:animMotion origin="layout" path="M -0.33698 0 L 1.66667E-6 0 " pathEditMode="relative" rAng="0" ptsTypes="AA">
                                      <p:cBhvr>
                                        <p:cTn id="78" dur="500" fill="hold"/>
                                        <p:tgtEl>
                                          <p:spTgt spid="61"/>
                                        </p:tgtEl>
                                        <p:attrNameLst>
                                          <p:attrName>ppt_x</p:attrName>
                                          <p:attrName>ppt_y</p:attrName>
                                        </p:attrNameLst>
                                      </p:cBhvr>
                                      <p:rCtr x="16823" y="0"/>
                                    </p:animMotion>
                                  </p:childTnLst>
                                </p:cTn>
                              </p:par>
                              <p:par>
                                <p:cTn id="79" presetID="63" presetClass="path" presetSubtype="0" accel="100000" fill="hold" grpId="1" nodeType="withEffect">
                                  <p:stCondLst>
                                    <p:cond delay="400"/>
                                  </p:stCondLst>
                                  <p:childTnLst>
                                    <p:animMotion origin="layout" path="M -0.33698 0 L 1.66667E-6 0 " pathEditMode="relative" rAng="0" ptsTypes="AA">
                                      <p:cBhvr>
                                        <p:cTn id="80" dur="500" fill="hold"/>
                                        <p:tgtEl>
                                          <p:spTgt spid="54"/>
                                        </p:tgtEl>
                                        <p:attrNameLst>
                                          <p:attrName>ppt_x</p:attrName>
                                          <p:attrName>ppt_y</p:attrName>
                                        </p:attrNameLst>
                                      </p:cBhvr>
                                      <p:rCtr x="16823" y="0"/>
                                    </p:animMotion>
                                  </p:childTnLst>
                                </p:cTn>
                              </p:par>
                              <p:par>
                                <p:cTn id="81" presetID="63" presetClass="path" presetSubtype="0" accel="100000" fill="hold" grpId="1" nodeType="withEffect" nodePh="1">
                                  <p:stCondLst>
                                    <p:cond delay="400"/>
                                  </p:stCondLst>
                                  <p:endCondLst>
                                    <p:cond evt="begin" delay="0">
                                      <p:tn val="81"/>
                                    </p:cond>
                                  </p:endCondLst>
                                  <p:childTnLst>
                                    <p:animMotion origin="layout" path="M -0.33698 0 L 1.66667E-6 0 " pathEditMode="relative" rAng="0" ptsTypes="AA">
                                      <p:cBhvr>
                                        <p:cTn id="82" dur="500" fill="hold"/>
                                        <p:tgtEl>
                                          <p:spTgt spid="67"/>
                                        </p:tgtEl>
                                        <p:attrNameLst>
                                          <p:attrName>ppt_x</p:attrName>
                                          <p:attrName>ppt_y</p:attrName>
                                        </p:attrNameLst>
                                      </p:cBhvr>
                                      <p:rCtr x="16823" y="0"/>
                                    </p:animMotion>
                                  </p:childTnLst>
                                </p:cTn>
                              </p:par>
                              <p:par>
                                <p:cTn id="83" presetID="63" presetClass="path" presetSubtype="0" accel="100000" fill="hold" nodeType="withEffect">
                                  <p:stCondLst>
                                    <p:cond delay="400"/>
                                  </p:stCondLst>
                                  <p:childTnLst>
                                    <p:animMotion origin="layout" path="M -0.33698 0 L 1.66667E-6 0 " pathEditMode="relative" rAng="0" ptsTypes="AA">
                                      <p:cBhvr>
                                        <p:cTn id="84" dur="500" fill="hold"/>
                                        <p:tgtEl>
                                          <p:spTgt spid="60"/>
                                        </p:tgtEl>
                                        <p:attrNameLst>
                                          <p:attrName>ppt_x</p:attrName>
                                          <p:attrName>ppt_y</p:attrName>
                                        </p:attrNameLst>
                                      </p:cBhvr>
                                      <p:rCtr x="16823" y="0"/>
                                    </p:animMotion>
                                  </p:childTnLst>
                                </p:cTn>
                              </p:par>
                              <p:par>
                                <p:cTn id="85" presetID="63" presetClass="path" presetSubtype="0" accel="100000" fill="hold" grpId="1" nodeType="withEffect">
                                  <p:stCondLst>
                                    <p:cond delay="300"/>
                                  </p:stCondLst>
                                  <p:childTnLst>
                                    <p:animMotion origin="layout" path="M -0.33698 0 L 1.66667E-6 0 " pathEditMode="relative" rAng="0" ptsTypes="AA">
                                      <p:cBhvr>
                                        <p:cTn id="86" dur="500" fill="hold"/>
                                        <p:tgtEl>
                                          <p:spTgt spid="55"/>
                                        </p:tgtEl>
                                        <p:attrNameLst>
                                          <p:attrName>ppt_x</p:attrName>
                                          <p:attrName>ppt_y</p:attrName>
                                        </p:attrNameLst>
                                      </p:cBhvr>
                                      <p:rCtr x="16823" y="0"/>
                                    </p:animMotion>
                                  </p:childTnLst>
                                </p:cTn>
                              </p:par>
                              <p:par>
                                <p:cTn id="87" presetID="63" presetClass="path" presetSubtype="0" accel="100000" fill="hold" grpId="1" nodeType="withEffect" nodePh="1">
                                  <p:stCondLst>
                                    <p:cond delay="300"/>
                                  </p:stCondLst>
                                  <p:endCondLst>
                                    <p:cond evt="begin" delay="0">
                                      <p:tn val="87"/>
                                    </p:cond>
                                  </p:endCondLst>
                                  <p:childTnLst>
                                    <p:animMotion origin="layout" path="M -0.33698 0 L 1.66667E-6 0 " pathEditMode="relative" rAng="0" ptsTypes="AA">
                                      <p:cBhvr>
                                        <p:cTn id="88" dur="500" fill="hold"/>
                                        <p:tgtEl>
                                          <p:spTgt spid="68"/>
                                        </p:tgtEl>
                                        <p:attrNameLst>
                                          <p:attrName>ppt_x</p:attrName>
                                          <p:attrName>ppt_y</p:attrName>
                                        </p:attrNameLst>
                                      </p:cBhvr>
                                      <p:rCtr x="16823" y="0"/>
                                    </p:animMotion>
                                  </p:childTnLst>
                                </p:cTn>
                              </p:par>
                              <p:par>
                                <p:cTn id="89" presetID="63" presetClass="path" presetSubtype="0" accel="100000" fill="hold" nodeType="withEffect">
                                  <p:stCondLst>
                                    <p:cond delay="300"/>
                                  </p:stCondLst>
                                  <p:childTnLst>
                                    <p:animMotion origin="layout" path="M -0.33698 0 L 1.66667E-6 0 " pathEditMode="relative" rAng="0" ptsTypes="AA">
                                      <p:cBhvr>
                                        <p:cTn id="90" dur="500" fill="hold"/>
                                        <p:tgtEl>
                                          <p:spTgt spid="59"/>
                                        </p:tgtEl>
                                        <p:attrNameLst>
                                          <p:attrName>ppt_x</p:attrName>
                                          <p:attrName>ppt_y</p:attrName>
                                        </p:attrNameLst>
                                      </p:cBhvr>
                                      <p:rCtr x="16823" y="0"/>
                                    </p:animMotion>
                                  </p:childTnLst>
                                </p:cTn>
                              </p:par>
                              <p:par>
                                <p:cTn id="91" presetID="63" presetClass="path" presetSubtype="0" accel="100000" fill="hold" grpId="1" nodeType="withEffect">
                                  <p:stCondLst>
                                    <p:cond delay="200"/>
                                  </p:stCondLst>
                                  <p:childTnLst>
                                    <p:animMotion origin="layout" path="M -0.33698 0 L 1.66667E-6 0 " pathEditMode="relative" rAng="0" ptsTypes="AA">
                                      <p:cBhvr>
                                        <p:cTn id="92" dur="500" fill="hold"/>
                                        <p:tgtEl>
                                          <p:spTgt spid="56"/>
                                        </p:tgtEl>
                                        <p:attrNameLst>
                                          <p:attrName>ppt_x</p:attrName>
                                          <p:attrName>ppt_y</p:attrName>
                                        </p:attrNameLst>
                                      </p:cBhvr>
                                      <p:rCtr x="16823" y="0"/>
                                    </p:animMotion>
                                  </p:childTnLst>
                                </p:cTn>
                              </p:par>
                              <p:par>
                                <p:cTn id="93" presetID="63" presetClass="path" presetSubtype="0" accel="100000" fill="hold" grpId="1" nodeType="withEffect" nodePh="1">
                                  <p:stCondLst>
                                    <p:cond delay="200"/>
                                  </p:stCondLst>
                                  <p:endCondLst>
                                    <p:cond evt="begin" delay="0">
                                      <p:tn val="93"/>
                                    </p:cond>
                                  </p:endCondLst>
                                  <p:childTnLst>
                                    <p:animMotion origin="layout" path="M -0.33698 0 L 1.66667E-6 0 " pathEditMode="relative" rAng="0" ptsTypes="AA">
                                      <p:cBhvr>
                                        <p:cTn id="94" dur="500" fill="hold"/>
                                        <p:tgtEl>
                                          <p:spTgt spid="69"/>
                                        </p:tgtEl>
                                        <p:attrNameLst>
                                          <p:attrName>ppt_x</p:attrName>
                                          <p:attrName>ppt_y</p:attrName>
                                        </p:attrNameLst>
                                      </p:cBhvr>
                                      <p:rCtr x="16823" y="0"/>
                                    </p:animMotion>
                                  </p:childTnLst>
                                </p:cTn>
                              </p:par>
                              <p:par>
                                <p:cTn id="95" presetID="63" presetClass="path" presetSubtype="0" accel="100000" fill="hold" nodeType="withEffect">
                                  <p:stCondLst>
                                    <p:cond delay="200"/>
                                  </p:stCondLst>
                                  <p:childTnLst>
                                    <p:animMotion origin="layout" path="M -0.33698 0 L 1.66667E-6 0 " pathEditMode="relative" rAng="0" ptsTypes="AA">
                                      <p:cBhvr>
                                        <p:cTn id="96" dur="500" fill="hold"/>
                                        <p:tgtEl>
                                          <p:spTgt spid="58"/>
                                        </p:tgtEl>
                                        <p:attrNameLst>
                                          <p:attrName>ppt_x</p:attrName>
                                          <p:attrName>ppt_y</p:attrName>
                                        </p:attrNameLst>
                                      </p:cBhvr>
                                      <p:rCtr x="16823" y="0"/>
                                    </p:animMotion>
                                  </p:childTnLst>
                                </p:cTn>
                              </p:par>
                              <p:par>
                                <p:cTn id="97" presetID="63" presetClass="path" presetSubtype="0" accel="100000" fill="hold" grpId="1" nodeType="withEffect">
                                  <p:stCondLst>
                                    <p:cond delay="100"/>
                                  </p:stCondLst>
                                  <p:childTnLst>
                                    <p:animMotion origin="layout" path="M -0.33698 0 L 1.66667E-6 0 " pathEditMode="relative" rAng="0" ptsTypes="AA">
                                      <p:cBhvr>
                                        <p:cTn id="98" dur="500" fill="hold"/>
                                        <p:tgtEl>
                                          <p:spTgt spid="57"/>
                                        </p:tgtEl>
                                        <p:attrNameLst>
                                          <p:attrName>ppt_x</p:attrName>
                                          <p:attrName>ppt_y</p:attrName>
                                        </p:attrNameLst>
                                      </p:cBhvr>
                                      <p:rCtr x="16823" y="0"/>
                                    </p:animMotion>
                                  </p:childTnLst>
                                </p:cTn>
                              </p:par>
                              <p:par>
                                <p:cTn id="99" presetID="63" presetClass="path" presetSubtype="0" accel="100000" fill="hold" grpId="1" nodeType="withEffect" nodePh="1">
                                  <p:stCondLst>
                                    <p:cond delay="100"/>
                                  </p:stCondLst>
                                  <p:endCondLst>
                                    <p:cond evt="begin" delay="0">
                                      <p:tn val="99"/>
                                    </p:cond>
                                  </p:endCondLst>
                                  <p:childTnLst>
                                    <p:animMotion origin="layout" path="M -0.33698 0 L 1.66667E-6 0 " pathEditMode="relative" rAng="0" ptsTypes="AA">
                                      <p:cBhvr>
                                        <p:cTn id="100" dur="500" fill="hold"/>
                                        <p:tgtEl>
                                          <p:spTgt spid="70"/>
                                        </p:tgtEl>
                                        <p:attrNameLst>
                                          <p:attrName>ppt_x</p:attrName>
                                          <p:attrName>ppt_y</p:attrName>
                                        </p:attrNameLst>
                                      </p:cBhvr>
                                      <p:rCtr x="16823" y="0"/>
                                    </p:animMotion>
                                  </p:childTnLst>
                                </p:cTn>
                              </p:par>
                              <p:par>
                                <p:cTn id="101" presetID="63" presetClass="path" presetSubtype="0" accel="100000" fill="hold" nodeType="withEffect">
                                  <p:stCondLst>
                                    <p:cond delay="100"/>
                                  </p:stCondLst>
                                  <p:childTnLst>
                                    <p:animMotion origin="layout" path="M -0.33698 0 L 1.66667E-6 0 " pathEditMode="relative" rAng="0" ptsTypes="AA">
                                      <p:cBhvr>
                                        <p:cTn id="102" dur="500" fill="hold"/>
                                        <p:tgtEl>
                                          <p:spTgt spid="64"/>
                                        </p:tgtEl>
                                        <p:attrNameLst>
                                          <p:attrName>ppt_x</p:attrName>
                                          <p:attrName>ppt_y</p:attrName>
                                        </p:attrNameLst>
                                      </p:cBhvr>
                                      <p:rCtr x="16823" y="0"/>
                                    </p:animMotion>
                                  </p:childTnLst>
                                </p:cTn>
                              </p:par>
                              <p:par>
                                <p:cTn id="103" presetID="63" presetClass="path" presetSubtype="0" accel="100000" fill="hold" grpId="1" nodeType="withEffect">
                                  <p:stCondLst>
                                    <p:cond delay="0"/>
                                  </p:stCondLst>
                                  <p:childTnLst>
                                    <p:animMotion origin="layout" path="M -0.33698 0 L 1.66667E-6 0 " pathEditMode="relative" rAng="0" ptsTypes="AA">
                                      <p:cBhvr>
                                        <p:cTn id="104" dur="500" fill="hold"/>
                                        <p:tgtEl>
                                          <p:spTgt spid="63"/>
                                        </p:tgtEl>
                                        <p:attrNameLst>
                                          <p:attrName>ppt_x</p:attrName>
                                          <p:attrName>ppt_y</p:attrName>
                                        </p:attrNameLst>
                                      </p:cBhvr>
                                      <p:rCtr x="16823" y="0"/>
                                    </p:animMotion>
                                  </p:childTnLst>
                                </p:cTn>
                              </p:par>
                              <p:par>
                                <p:cTn id="105" presetID="63" presetClass="path" presetSubtype="0" accel="100000" fill="hold" grpId="1" nodeType="withEffect" nodePh="1">
                                  <p:stCondLst>
                                    <p:cond delay="0"/>
                                  </p:stCondLst>
                                  <p:endCondLst>
                                    <p:cond evt="begin" delay="0">
                                      <p:tn val="105"/>
                                    </p:cond>
                                  </p:endCondLst>
                                  <p:childTnLst>
                                    <p:animMotion origin="layout" path="M -0.33698 0 L 1.66667E-6 0 " pathEditMode="relative" rAng="0" ptsTypes="AA">
                                      <p:cBhvr>
                                        <p:cTn id="106" dur="500" fill="hold"/>
                                        <p:tgtEl>
                                          <p:spTgt spid="71"/>
                                        </p:tgtEl>
                                        <p:attrNameLst>
                                          <p:attrName>ppt_x</p:attrName>
                                          <p:attrName>ppt_y</p:attrName>
                                        </p:attrNameLst>
                                      </p:cBhvr>
                                      <p:rCtr x="16823" y="0"/>
                                    </p:animMotion>
                                  </p:childTnLst>
                                </p:cTn>
                              </p:par>
                              <p:par>
                                <p:cTn id="107" presetID="10" presetClass="exit" presetSubtype="0" fill="hold" grpId="1" nodeType="withEffect">
                                  <p:stCondLst>
                                    <p:cond delay="0"/>
                                  </p:stCondLst>
                                  <p:childTnLst>
                                    <p:animEffect transition="out" filter="fade">
                                      <p:cBhvr>
                                        <p:cTn id="108" dur="500"/>
                                        <p:tgtEl>
                                          <p:spTgt spid="76"/>
                                        </p:tgtEl>
                                      </p:cBhvr>
                                    </p:animEffect>
                                    <p:set>
                                      <p:cBhvr>
                                        <p:cTn id="109" dur="1" fill="hold">
                                          <p:stCondLst>
                                            <p:cond delay="499"/>
                                          </p:stCondLst>
                                        </p:cTn>
                                        <p:tgtEl>
                                          <p:spTgt spid="76"/>
                                        </p:tgtEl>
                                        <p:attrNameLst>
                                          <p:attrName>style.visibility</p:attrName>
                                        </p:attrNameLst>
                                      </p:cBhvr>
                                      <p:to>
                                        <p:strVal val="hidden"/>
                                      </p:to>
                                    </p:set>
                                  </p:childTnLst>
                                </p:cTn>
                              </p:par>
                              <p:par>
                                <p:cTn id="110" presetID="53" presetClass="exit" presetSubtype="32" fill="hold" grpId="1" nodeType="withEffect">
                                  <p:stCondLst>
                                    <p:cond delay="0"/>
                                  </p:stCondLst>
                                  <p:childTnLst>
                                    <p:anim calcmode="lin" valueType="num">
                                      <p:cBhvr>
                                        <p:cTn id="111" dur="500"/>
                                        <p:tgtEl>
                                          <p:spTgt spid="75"/>
                                        </p:tgtEl>
                                        <p:attrNameLst>
                                          <p:attrName>ppt_w</p:attrName>
                                        </p:attrNameLst>
                                      </p:cBhvr>
                                      <p:tavLst>
                                        <p:tav tm="0">
                                          <p:val>
                                            <p:strVal val="ppt_w"/>
                                          </p:val>
                                        </p:tav>
                                        <p:tav tm="100000">
                                          <p:val>
                                            <p:fltVal val="0"/>
                                          </p:val>
                                        </p:tav>
                                      </p:tavLst>
                                    </p:anim>
                                    <p:anim calcmode="lin" valueType="num">
                                      <p:cBhvr>
                                        <p:cTn id="112" dur="500"/>
                                        <p:tgtEl>
                                          <p:spTgt spid="75"/>
                                        </p:tgtEl>
                                        <p:attrNameLst>
                                          <p:attrName>ppt_h</p:attrName>
                                        </p:attrNameLst>
                                      </p:cBhvr>
                                      <p:tavLst>
                                        <p:tav tm="0">
                                          <p:val>
                                            <p:strVal val="ppt_h"/>
                                          </p:val>
                                        </p:tav>
                                        <p:tav tm="100000">
                                          <p:val>
                                            <p:fltVal val="0"/>
                                          </p:val>
                                        </p:tav>
                                      </p:tavLst>
                                    </p:anim>
                                    <p:animEffect transition="out" filter="fade">
                                      <p:cBhvr>
                                        <p:cTn id="113" dur="500"/>
                                        <p:tgtEl>
                                          <p:spTgt spid="75"/>
                                        </p:tgtEl>
                                      </p:cBhvr>
                                    </p:animEffect>
                                    <p:set>
                                      <p:cBhvr>
                                        <p:cTn id="114" dur="1" fill="hold">
                                          <p:stCondLst>
                                            <p:cond delay="499"/>
                                          </p:stCondLst>
                                        </p:cTn>
                                        <p:tgtEl>
                                          <p:spTgt spid="75"/>
                                        </p:tgtEl>
                                        <p:attrNameLst>
                                          <p:attrName>style.visibility</p:attrName>
                                        </p:attrNameLst>
                                      </p:cBhvr>
                                      <p:to>
                                        <p:strVal val="hidden"/>
                                      </p:to>
                                    </p:set>
                                  </p:childTnLst>
                                </p:cTn>
                              </p:par>
                              <p:par>
                                <p:cTn id="115" presetID="10" presetClass="entr" presetSubtype="0" fill="hold" grpId="1" nodeType="withEffect">
                                  <p:stCondLst>
                                    <p:cond delay="0"/>
                                  </p:stCondLst>
                                  <p:childTnLst>
                                    <p:set>
                                      <p:cBhvr>
                                        <p:cTn id="116" dur="1" fill="hold">
                                          <p:stCondLst>
                                            <p:cond delay="0"/>
                                          </p:stCondLst>
                                        </p:cTn>
                                        <p:tgtEl>
                                          <p:spTgt spid="73"/>
                                        </p:tgtEl>
                                        <p:attrNameLst>
                                          <p:attrName>style.visibility</p:attrName>
                                        </p:attrNameLst>
                                      </p:cBhvr>
                                      <p:to>
                                        <p:strVal val="visible"/>
                                      </p:to>
                                    </p:set>
                                    <p:animEffect transition="in" filter="fade">
                                      <p:cBhvr>
                                        <p:cTn id="117" dur="500"/>
                                        <p:tgtEl>
                                          <p:spTgt spid="73"/>
                                        </p:tgtEl>
                                      </p:cBhvr>
                                    </p:animEffect>
                                  </p:childTnLst>
                                </p:cTn>
                              </p:par>
                            </p:childTnLst>
                          </p:cTn>
                        </p:par>
                        <p:par>
                          <p:cTn id="118" fill="hold">
                            <p:stCondLst>
                              <p:cond delay="1100"/>
                            </p:stCondLst>
                            <p:childTnLst>
                              <p:par>
                                <p:cTn id="119" presetID="63" presetClass="path" presetSubtype="0" accel="100000" fill="hold" grpId="1" nodeType="afterEffect">
                                  <p:stCondLst>
                                    <p:cond delay="0"/>
                                  </p:stCondLst>
                                  <p:childTnLst>
                                    <p:animMotion origin="layout" path="M -0.33698 0 L 1.66667E-6 0 " pathEditMode="relative" rAng="0" ptsTypes="AA">
                                      <p:cBhvr>
                                        <p:cTn id="120" dur="500" fill="hold"/>
                                        <p:tgtEl>
                                          <p:spTgt spid="51"/>
                                        </p:tgtEl>
                                        <p:attrNameLst>
                                          <p:attrName>ppt_x</p:attrName>
                                          <p:attrName>ppt_y</p:attrName>
                                        </p:attrNameLst>
                                      </p:cBhvr>
                                      <p:rCtr x="16823" y="0"/>
                                    </p:animMotion>
                                  </p:childTnLst>
                                </p:cTn>
                              </p:par>
                              <p:par>
                                <p:cTn id="121" presetID="63" presetClass="path" presetSubtype="0" accel="100000" fill="hold" grpId="1" nodeType="withEffect">
                                  <p:stCondLst>
                                    <p:cond delay="0"/>
                                  </p:stCondLst>
                                  <p:childTnLst>
                                    <p:animMotion origin="layout" path="M -0.33698 0 L 1.66667E-6 0 " pathEditMode="relative" rAng="0" ptsTypes="AA">
                                      <p:cBhvr>
                                        <p:cTn id="122" dur="750" fill="hold"/>
                                        <p:tgtEl>
                                          <p:spTgt spid="50"/>
                                        </p:tgtEl>
                                        <p:attrNameLst>
                                          <p:attrName>ppt_x</p:attrName>
                                          <p:attrName>ppt_y</p:attrName>
                                        </p:attrNameLst>
                                      </p:cBhvr>
                                      <p:rCtr x="16823" y="0"/>
                                    </p:animMotion>
                                  </p:childTnLst>
                                </p:cTn>
                              </p:par>
                              <p:par>
                                <p:cTn id="123" presetID="63" presetClass="path" presetSubtype="0" accel="100000" fill="hold" grpId="1" nodeType="withEffect">
                                  <p:stCondLst>
                                    <p:cond delay="0"/>
                                  </p:stCondLst>
                                  <p:childTnLst>
                                    <p:animMotion origin="layout" path="M -0.33698 0 L 1.66667E-6 0 " pathEditMode="relative" rAng="0" ptsTypes="AA">
                                      <p:cBhvr>
                                        <p:cTn id="124" dur="1000" fill="hold"/>
                                        <p:tgtEl>
                                          <p:spTgt spid="49"/>
                                        </p:tgtEl>
                                        <p:attrNameLst>
                                          <p:attrName>ppt_x</p:attrName>
                                          <p:attrName>ppt_y</p:attrName>
                                        </p:attrNameLst>
                                      </p:cBhvr>
                                      <p:rCtr x="16823" y="0"/>
                                    </p:animMotion>
                                  </p:childTnLst>
                                </p:cTn>
                              </p:par>
                              <p:par>
                                <p:cTn id="125" presetID="63" presetClass="path" presetSubtype="0" accel="100000" fill="hold" grpId="1" nodeType="withEffect">
                                  <p:stCondLst>
                                    <p:cond delay="0"/>
                                  </p:stCondLst>
                                  <p:childTnLst>
                                    <p:animMotion origin="layout" path="M -0.33698 0 L 1.66667E-6 0 " pathEditMode="relative" rAng="0" ptsTypes="AA">
                                      <p:cBhvr>
                                        <p:cTn id="126" dur="1250" fill="hold"/>
                                        <p:tgtEl>
                                          <p:spTgt spid="43"/>
                                        </p:tgtEl>
                                        <p:attrNameLst>
                                          <p:attrName>ppt_x</p:attrName>
                                          <p:attrName>ppt_y</p:attrName>
                                        </p:attrNameLst>
                                      </p:cBhvr>
                                      <p:rCtr x="16823" y="0"/>
                                    </p:animMotion>
                                  </p:childTnLst>
                                </p:cTn>
                              </p:par>
                            </p:childTnLst>
                          </p:cTn>
                        </p:par>
                      </p:childTnLst>
                    </p:cTn>
                  </p:par>
                </p:childTnLst>
              </p:cTn>
              <p:nextCondLst>
                <p:cond evt="onClick" delay="0">
                  <p:tgtEl>
                    <p:spTgt spid="76"/>
                  </p:tgtEl>
                </p:cond>
              </p:nextCondLst>
            </p:seq>
          </p:childTnLst>
        </p:cTn>
      </p:par>
    </p:tnLst>
    <p:bldLst>
      <p:bldP spid="43" grpId="0" animBg="1"/>
      <p:bldP spid="43" grpId="1" animBg="1"/>
      <p:bldP spid="49" grpId="0" animBg="1"/>
      <p:bldP spid="49" grpId="1" animBg="1"/>
      <p:bldP spid="50" grpId="0" animBg="1"/>
      <p:bldP spid="50" grpId="1" animBg="1"/>
      <p:bldP spid="51" grpId="0" animBg="1"/>
      <p:bldP spid="51" grpId="1" animBg="1"/>
      <p:bldP spid="52" grpId="0"/>
      <p:bldP spid="52" grpId="1"/>
      <p:bldP spid="53" grpId="0"/>
      <p:bldP spid="53" grpId="1"/>
      <p:bldP spid="54" grpId="0"/>
      <p:bldP spid="54" grpId="1"/>
      <p:bldP spid="55" grpId="0"/>
      <p:bldP spid="55" grpId="1"/>
      <p:bldP spid="56" grpId="0"/>
      <p:bldP spid="56" grpId="1"/>
      <p:bldP spid="57" grpId="0"/>
      <p:bldP spid="57" grpId="1"/>
      <p:bldP spid="63" grpId="0"/>
      <p:bldP spid="63" grpId="1"/>
      <p:bldP spid="65" grpId="0"/>
      <p:bldP spid="65" grpId="1"/>
      <p:bldP spid="66" grpId="0"/>
      <p:bldP spid="66" grpId="1"/>
      <p:bldP spid="67" grpId="0"/>
      <p:bldP spid="67" grpId="1"/>
      <p:bldP spid="68" grpId="0"/>
      <p:bldP spid="68" grpId="1"/>
      <p:bldP spid="69" grpId="0"/>
      <p:bldP spid="69" grpId="1"/>
      <p:bldP spid="70" grpId="0"/>
      <p:bldP spid="70" grpId="1"/>
      <p:bldP spid="71" grpId="0"/>
      <p:bldP spid="71" grpId="1"/>
      <p:bldP spid="73" grpId="0"/>
      <p:bldP spid="73" grpId="1"/>
      <p:bldP spid="75" grpId="0" animBg="1"/>
      <p:bldP spid="75" grpId="1" animBg="1"/>
      <p:bldP spid="76" grpId="0" animBg="1"/>
      <p:bldP spid="76" grpId="1" animBg="1"/>
    </p:bldLst>
  </p:timing>
</p:sld>
</file>

<file path=ppt/theme/theme1.xml><?xml version="1.0" encoding="utf-8"?>
<a:theme xmlns:a="http://schemas.openxmlformats.org/drawingml/2006/main" name="Kantoorthema">
  <a:themeElements>
    <a:clrScheme name="Golf Olympische Spelen">
      <a:dk1>
        <a:sysClr val="windowText" lastClr="000000"/>
      </a:dk1>
      <a:lt1>
        <a:sysClr val="window" lastClr="FFFFFF"/>
      </a:lt1>
      <a:dk2>
        <a:srgbClr val="44546A"/>
      </a:dk2>
      <a:lt2>
        <a:srgbClr val="E7E6E6"/>
      </a:lt2>
      <a:accent1>
        <a:srgbClr val="D4EEFB"/>
      </a:accent1>
      <a:accent2>
        <a:srgbClr val="0A0406"/>
      </a:accent2>
      <a:accent3>
        <a:srgbClr val="FCD315"/>
      </a:accent3>
      <a:accent4>
        <a:srgbClr val="DE1A32"/>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821</TotalTime>
  <Words>2517</Words>
  <Application>Microsoft Office PowerPoint</Application>
  <PresentationFormat>Breedbeeld</PresentationFormat>
  <Paragraphs>1221</Paragraphs>
  <Slides>40</Slides>
  <Notes>0</Notes>
  <HiddenSlides>19</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40</vt:i4>
      </vt:variant>
    </vt:vector>
  </HeadingPairs>
  <TitlesOfParts>
    <vt:vector size="45" baseType="lpstr">
      <vt:lpstr>Arial</vt:lpstr>
      <vt:lpstr>Calibri</vt:lpstr>
      <vt:lpstr>Calibri Light</vt:lpstr>
      <vt:lpstr>Candara</vt:lpstr>
      <vt:lpstr>Kantoorthema</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Frederik Ongenae</dc:creator>
  <cp:lastModifiedBy>Frederik Ongenae</cp:lastModifiedBy>
  <cp:revision>172</cp:revision>
  <dcterms:created xsi:type="dcterms:W3CDTF">2021-07-23T08:33:30Z</dcterms:created>
  <dcterms:modified xsi:type="dcterms:W3CDTF">2021-07-28T13:09:17Z</dcterms:modified>
</cp:coreProperties>
</file>